
<file path=[Content_Types].xml><?xml version="1.0" encoding="utf-8"?>
<Types xmlns="http://schemas.openxmlformats.org/package/2006/content-types">
  <Default Extension="png" ContentType="image/png"/>
  <Default Extension="mp3" ContentType="audio/mpeg"/>
  <Default Extension="jpeg" ContentType="image/jpeg"/>
  <Default Extension="emf" ContentType="image/x-emf"/>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2.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4"/>
  </p:notesMasterIdLst>
  <p:handoutMasterIdLst>
    <p:handoutMasterId r:id="rId25"/>
  </p:handoutMasterIdLst>
  <p:sldIdLst>
    <p:sldId id="256" r:id="rId2"/>
    <p:sldId id="257" r:id="rId3"/>
    <p:sldId id="258" r:id="rId4"/>
    <p:sldId id="262" r:id="rId5"/>
    <p:sldId id="259" r:id="rId6"/>
    <p:sldId id="263" r:id="rId7"/>
    <p:sldId id="264" r:id="rId8"/>
    <p:sldId id="265" r:id="rId9"/>
    <p:sldId id="274" r:id="rId10"/>
    <p:sldId id="275" r:id="rId11"/>
    <p:sldId id="260" r:id="rId12"/>
    <p:sldId id="266" r:id="rId13"/>
    <p:sldId id="267" r:id="rId14"/>
    <p:sldId id="268" r:id="rId15"/>
    <p:sldId id="273" r:id="rId16"/>
    <p:sldId id="269" r:id="rId17"/>
    <p:sldId id="270" r:id="rId18"/>
    <p:sldId id="271" r:id="rId19"/>
    <p:sldId id="272" r:id="rId20"/>
    <p:sldId id="276" r:id="rId21"/>
    <p:sldId id="277" r:id="rId22"/>
    <p:sldId id="278" r:id="rId23"/>
  </p:sldIdLst>
  <p:sldSz cx="12192000" cy="6858000"/>
  <p:notesSz cx="6858000" cy="9144000"/>
  <p:embeddedFontLst>
    <p:embeddedFont>
      <p:font typeface="Segoe UI Emoji" panose="020B0502040204020203" pitchFamily="34" charset="0"/>
      <p:regular r:id="rId26"/>
    </p:embeddedFont>
    <p:embeddedFont>
      <p:font typeface="等线 Light" panose="02010600030101010101" pitchFamily="2" charset="-122"/>
      <p:regular r:id="rId27"/>
    </p:embeddedFont>
    <p:embeddedFont>
      <p:font typeface="华文隶书" panose="02010800040101010101" pitchFamily="2" charset="-122"/>
      <p:regular r:id="rId28"/>
    </p:embeddedFont>
    <p:embeddedFont>
      <p:font typeface="French Script MT" panose="03020402040607040605" pitchFamily="66" charset="0"/>
      <p:regular r:id="rId29"/>
    </p:embeddedFont>
    <p:embeddedFont>
      <p:font typeface="微软雅黑" panose="020B0503020204020204" pitchFamily="34" charset="-122"/>
      <p:regular r:id="rId30"/>
      <p:bold r:id="rId31"/>
    </p:embeddedFont>
    <p:embeddedFont>
      <p:font typeface="Calibri" panose="020F0502020204030204" pitchFamily="34" charset="0"/>
      <p:regular r:id="rId32"/>
      <p:bold r:id="rId33"/>
      <p:italic r:id="rId34"/>
      <p:boldItalic r:id="rId35"/>
    </p:embeddedFont>
    <p:embeddedFont>
      <p:font typeface="汉仪菱心体简" panose="02010609000101010101" pitchFamily="49" charset="-122"/>
      <p:regular r:id="rId36"/>
    </p:embeddedFont>
    <p:embeddedFont>
      <p:font typeface="等线" panose="02010600030101010101" pitchFamily="2" charset="-122"/>
      <p:regular r:id="rId37"/>
      <p:bold r:id="rId38"/>
    </p:embeddedFont>
    <p:embeddedFont>
      <p:font typeface="华文新魏" panose="02010800040101010101" pitchFamily="2" charset="-122"/>
      <p:regular r:id="rId3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38"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4531"/>
    <a:srgbClr val="F2F2F2"/>
    <a:srgbClr val="535258"/>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110" d="100"/>
          <a:sy n="110" d="100"/>
        </p:scale>
        <p:origin x="558" y="78"/>
      </p:cViewPr>
      <p:guideLst>
        <p:guide orient="horz" pos="1638"/>
        <p:guide pos="3840"/>
      </p:guideLst>
    </p:cSldViewPr>
  </p:slideViewPr>
  <p:notesTextViewPr>
    <p:cViewPr>
      <p:scale>
        <a:sx n="1" d="1"/>
        <a:sy n="1" d="1"/>
      </p:scale>
      <p:origin x="0" y="0"/>
    </p:cViewPr>
  </p:notesTextViewPr>
  <p:notesViewPr>
    <p:cSldViewPr snapToGrid="0" showGuides="1">
      <p:cViewPr varScale="1">
        <p:scale>
          <a:sx n="55" d="100"/>
          <a:sy n="55" d="100"/>
        </p:scale>
        <p:origin x="288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9" Type="http://schemas.openxmlformats.org/officeDocument/2006/relationships/font" Target="fonts/font14.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9.fntdata"/><Relationship Id="rId42" Type="http://schemas.openxmlformats.org/officeDocument/2006/relationships/theme" Target="theme/theme1.xml"/><Relationship Id="rId47"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33" Type="http://schemas.openxmlformats.org/officeDocument/2006/relationships/font" Target="fonts/font8.fntdata"/><Relationship Id="rId38" Type="http://schemas.openxmlformats.org/officeDocument/2006/relationships/font" Target="fonts/font13.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2FB2BDAF-1A49-4F22-B55A-5981A1568DB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xmlns="" id="{0F3E8FA1-BC30-457F-8228-59A33DBA98A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B5CC754-0DF0-4B91-BAA8-E219BCDB436E}" type="datetimeFigureOut">
              <a:rPr lang="zh-CN" altLang="en-US" smtClean="0"/>
              <a:t>2017/10/8</a:t>
            </a:fld>
            <a:endParaRPr lang="zh-CN" altLang="en-US"/>
          </a:p>
        </p:txBody>
      </p:sp>
      <p:sp>
        <p:nvSpPr>
          <p:cNvPr id="4" name="页脚占位符 3">
            <a:extLst>
              <a:ext uri="{FF2B5EF4-FFF2-40B4-BE49-F238E27FC236}">
                <a16:creationId xmlns:a16="http://schemas.microsoft.com/office/drawing/2014/main" xmlns="" id="{8C4484ED-BB14-4043-830C-D0C5FE282B8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xmlns="" id="{64BF5438-CC74-494A-8551-58FE93B1541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899A907-793A-450D-B5CA-EE985659A6CA}" type="slidenum">
              <a:rPr lang="zh-CN" altLang="en-US" smtClean="0"/>
              <a:t>‹#›</a:t>
            </a:fld>
            <a:endParaRPr lang="zh-CN" altLang="en-US"/>
          </a:p>
        </p:txBody>
      </p:sp>
    </p:spTree>
    <p:extLst>
      <p:ext uri="{BB962C8B-B14F-4D97-AF65-F5344CB8AC3E}">
        <p14:creationId xmlns:p14="http://schemas.microsoft.com/office/powerpoint/2010/main" val="1317357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3756D1-8BA5-4D0C-849B-169543237BA9}" type="datetimeFigureOut">
              <a:rPr lang="zh-CN" altLang="en-US" smtClean="0"/>
              <a:t>2017/10/8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D99B11-B874-445A-A2FC-2E519457ED2F}" type="slidenum">
              <a:rPr lang="zh-CN" altLang="en-US" smtClean="0"/>
              <a:t>‹#›</a:t>
            </a:fld>
            <a:endParaRPr lang="zh-CN" altLang="en-US"/>
          </a:p>
        </p:txBody>
      </p:sp>
    </p:spTree>
    <p:extLst>
      <p:ext uri="{BB962C8B-B14F-4D97-AF65-F5344CB8AC3E}">
        <p14:creationId xmlns:p14="http://schemas.microsoft.com/office/powerpoint/2010/main" val="37025461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D99B11-B874-445A-A2FC-2E519457ED2F}" type="slidenum">
              <a:rPr lang="zh-CN" altLang="en-US" smtClean="0"/>
              <a:t>1</a:t>
            </a:fld>
            <a:endParaRPr lang="zh-CN" altLang="en-US"/>
          </a:p>
        </p:txBody>
      </p:sp>
    </p:spTree>
    <p:extLst>
      <p:ext uri="{BB962C8B-B14F-4D97-AF65-F5344CB8AC3E}">
        <p14:creationId xmlns:p14="http://schemas.microsoft.com/office/powerpoint/2010/main" val="31225219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D99B11-B874-445A-A2FC-2E519457ED2F}" type="slidenum">
              <a:rPr lang="zh-CN" altLang="en-US" smtClean="0"/>
              <a:t>10</a:t>
            </a:fld>
            <a:endParaRPr lang="zh-CN" altLang="en-US"/>
          </a:p>
        </p:txBody>
      </p:sp>
    </p:spTree>
    <p:extLst>
      <p:ext uri="{BB962C8B-B14F-4D97-AF65-F5344CB8AC3E}">
        <p14:creationId xmlns:p14="http://schemas.microsoft.com/office/powerpoint/2010/main" val="17198707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D99B11-B874-445A-A2FC-2E519457ED2F}" type="slidenum">
              <a:rPr lang="zh-CN" altLang="en-US" smtClean="0"/>
              <a:t>11</a:t>
            </a:fld>
            <a:endParaRPr lang="zh-CN" altLang="en-US"/>
          </a:p>
        </p:txBody>
      </p:sp>
    </p:spTree>
    <p:extLst>
      <p:ext uri="{BB962C8B-B14F-4D97-AF65-F5344CB8AC3E}">
        <p14:creationId xmlns:p14="http://schemas.microsoft.com/office/powerpoint/2010/main" val="19551291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D99B11-B874-445A-A2FC-2E519457ED2F}" type="slidenum">
              <a:rPr lang="zh-CN" altLang="en-US" smtClean="0"/>
              <a:t>12</a:t>
            </a:fld>
            <a:endParaRPr lang="zh-CN" altLang="en-US"/>
          </a:p>
        </p:txBody>
      </p:sp>
    </p:spTree>
    <p:extLst>
      <p:ext uri="{BB962C8B-B14F-4D97-AF65-F5344CB8AC3E}">
        <p14:creationId xmlns:p14="http://schemas.microsoft.com/office/powerpoint/2010/main" val="24550875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D99B11-B874-445A-A2FC-2E519457ED2F}" type="slidenum">
              <a:rPr lang="zh-CN" altLang="en-US" smtClean="0"/>
              <a:t>13</a:t>
            </a:fld>
            <a:endParaRPr lang="zh-CN" altLang="en-US"/>
          </a:p>
        </p:txBody>
      </p:sp>
    </p:spTree>
    <p:extLst>
      <p:ext uri="{BB962C8B-B14F-4D97-AF65-F5344CB8AC3E}">
        <p14:creationId xmlns:p14="http://schemas.microsoft.com/office/powerpoint/2010/main" val="23133321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D99B11-B874-445A-A2FC-2E519457ED2F}" type="slidenum">
              <a:rPr lang="zh-CN" altLang="en-US" smtClean="0"/>
              <a:t>14</a:t>
            </a:fld>
            <a:endParaRPr lang="zh-CN" altLang="en-US"/>
          </a:p>
        </p:txBody>
      </p:sp>
    </p:spTree>
    <p:extLst>
      <p:ext uri="{BB962C8B-B14F-4D97-AF65-F5344CB8AC3E}">
        <p14:creationId xmlns:p14="http://schemas.microsoft.com/office/powerpoint/2010/main" val="25188878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D99B11-B874-445A-A2FC-2E519457ED2F}" type="slidenum">
              <a:rPr lang="zh-CN" altLang="en-US" smtClean="0"/>
              <a:t>15</a:t>
            </a:fld>
            <a:endParaRPr lang="zh-CN" altLang="en-US"/>
          </a:p>
        </p:txBody>
      </p:sp>
    </p:spTree>
    <p:extLst>
      <p:ext uri="{BB962C8B-B14F-4D97-AF65-F5344CB8AC3E}">
        <p14:creationId xmlns:p14="http://schemas.microsoft.com/office/powerpoint/2010/main" val="5419082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D99B11-B874-445A-A2FC-2E519457ED2F}" type="slidenum">
              <a:rPr lang="zh-CN" altLang="en-US" smtClean="0"/>
              <a:t>16</a:t>
            </a:fld>
            <a:endParaRPr lang="zh-CN" altLang="en-US"/>
          </a:p>
        </p:txBody>
      </p:sp>
    </p:spTree>
    <p:extLst>
      <p:ext uri="{BB962C8B-B14F-4D97-AF65-F5344CB8AC3E}">
        <p14:creationId xmlns:p14="http://schemas.microsoft.com/office/powerpoint/2010/main" val="38821069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D99B11-B874-445A-A2FC-2E519457ED2F}" type="slidenum">
              <a:rPr lang="zh-CN" altLang="en-US" smtClean="0"/>
              <a:t>17</a:t>
            </a:fld>
            <a:endParaRPr lang="zh-CN" altLang="en-US"/>
          </a:p>
        </p:txBody>
      </p:sp>
    </p:spTree>
    <p:extLst>
      <p:ext uri="{BB962C8B-B14F-4D97-AF65-F5344CB8AC3E}">
        <p14:creationId xmlns:p14="http://schemas.microsoft.com/office/powerpoint/2010/main" val="13320380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D99B11-B874-445A-A2FC-2E519457ED2F}" type="slidenum">
              <a:rPr lang="zh-CN" altLang="en-US" smtClean="0"/>
              <a:t>18</a:t>
            </a:fld>
            <a:endParaRPr lang="zh-CN" altLang="en-US"/>
          </a:p>
        </p:txBody>
      </p:sp>
    </p:spTree>
    <p:extLst>
      <p:ext uri="{BB962C8B-B14F-4D97-AF65-F5344CB8AC3E}">
        <p14:creationId xmlns:p14="http://schemas.microsoft.com/office/powerpoint/2010/main" val="2039449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D99B11-B874-445A-A2FC-2E519457ED2F}" type="slidenum">
              <a:rPr lang="zh-CN" altLang="en-US" smtClean="0"/>
              <a:t>19</a:t>
            </a:fld>
            <a:endParaRPr lang="zh-CN" altLang="en-US"/>
          </a:p>
        </p:txBody>
      </p:sp>
    </p:spTree>
    <p:extLst>
      <p:ext uri="{BB962C8B-B14F-4D97-AF65-F5344CB8AC3E}">
        <p14:creationId xmlns:p14="http://schemas.microsoft.com/office/powerpoint/2010/main" val="30636142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D99B11-B874-445A-A2FC-2E519457ED2F}" type="slidenum">
              <a:rPr lang="zh-CN" altLang="en-US" smtClean="0"/>
              <a:t>2</a:t>
            </a:fld>
            <a:endParaRPr lang="zh-CN" altLang="en-US"/>
          </a:p>
        </p:txBody>
      </p:sp>
    </p:spTree>
    <p:extLst>
      <p:ext uri="{BB962C8B-B14F-4D97-AF65-F5344CB8AC3E}">
        <p14:creationId xmlns:p14="http://schemas.microsoft.com/office/powerpoint/2010/main" val="33131649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D99B11-B874-445A-A2FC-2E519457ED2F}" type="slidenum">
              <a:rPr lang="zh-CN" altLang="en-US" smtClean="0"/>
              <a:t>20</a:t>
            </a:fld>
            <a:endParaRPr lang="zh-CN" altLang="en-US"/>
          </a:p>
        </p:txBody>
      </p:sp>
    </p:spTree>
    <p:extLst>
      <p:ext uri="{BB962C8B-B14F-4D97-AF65-F5344CB8AC3E}">
        <p14:creationId xmlns:p14="http://schemas.microsoft.com/office/powerpoint/2010/main" val="36424448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D99B11-B874-445A-A2FC-2E519457ED2F}" type="slidenum">
              <a:rPr lang="zh-CN" altLang="en-US" smtClean="0"/>
              <a:t>21</a:t>
            </a:fld>
            <a:endParaRPr lang="zh-CN" altLang="en-US"/>
          </a:p>
        </p:txBody>
      </p:sp>
    </p:spTree>
    <p:extLst>
      <p:ext uri="{BB962C8B-B14F-4D97-AF65-F5344CB8AC3E}">
        <p14:creationId xmlns:p14="http://schemas.microsoft.com/office/powerpoint/2010/main" val="23163638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D99B11-B874-445A-A2FC-2E519457ED2F}" type="slidenum">
              <a:rPr lang="zh-CN" altLang="en-US" smtClean="0"/>
              <a:t>22</a:t>
            </a:fld>
            <a:endParaRPr lang="zh-CN" altLang="en-US"/>
          </a:p>
        </p:txBody>
      </p:sp>
    </p:spTree>
    <p:extLst>
      <p:ext uri="{BB962C8B-B14F-4D97-AF65-F5344CB8AC3E}">
        <p14:creationId xmlns:p14="http://schemas.microsoft.com/office/powerpoint/2010/main" val="40942206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D99B11-B874-445A-A2FC-2E519457ED2F}" type="slidenum">
              <a:rPr lang="zh-CN" altLang="en-US" smtClean="0"/>
              <a:t>3</a:t>
            </a:fld>
            <a:endParaRPr lang="zh-CN" altLang="en-US"/>
          </a:p>
        </p:txBody>
      </p:sp>
    </p:spTree>
    <p:extLst>
      <p:ext uri="{BB962C8B-B14F-4D97-AF65-F5344CB8AC3E}">
        <p14:creationId xmlns:p14="http://schemas.microsoft.com/office/powerpoint/2010/main" val="15382044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D99B11-B874-445A-A2FC-2E519457ED2F}" type="slidenum">
              <a:rPr lang="zh-CN" altLang="en-US" smtClean="0"/>
              <a:t>4</a:t>
            </a:fld>
            <a:endParaRPr lang="zh-CN" altLang="en-US"/>
          </a:p>
        </p:txBody>
      </p:sp>
    </p:spTree>
    <p:extLst>
      <p:ext uri="{BB962C8B-B14F-4D97-AF65-F5344CB8AC3E}">
        <p14:creationId xmlns:p14="http://schemas.microsoft.com/office/powerpoint/2010/main" val="28015490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D99B11-B874-445A-A2FC-2E519457ED2F}" type="slidenum">
              <a:rPr lang="zh-CN" altLang="en-US" smtClean="0"/>
              <a:t>5</a:t>
            </a:fld>
            <a:endParaRPr lang="zh-CN" altLang="en-US"/>
          </a:p>
        </p:txBody>
      </p:sp>
    </p:spTree>
    <p:extLst>
      <p:ext uri="{BB962C8B-B14F-4D97-AF65-F5344CB8AC3E}">
        <p14:creationId xmlns:p14="http://schemas.microsoft.com/office/powerpoint/2010/main" val="19039172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D99B11-B874-445A-A2FC-2E519457ED2F}" type="slidenum">
              <a:rPr lang="zh-CN" altLang="en-US" smtClean="0"/>
              <a:t>6</a:t>
            </a:fld>
            <a:endParaRPr lang="zh-CN" altLang="en-US"/>
          </a:p>
        </p:txBody>
      </p:sp>
    </p:spTree>
    <p:extLst>
      <p:ext uri="{BB962C8B-B14F-4D97-AF65-F5344CB8AC3E}">
        <p14:creationId xmlns:p14="http://schemas.microsoft.com/office/powerpoint/2010/main" val="7879108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D99B11-B874-445A-A2FC-2E519457ED2F}" type="slidenum">
              <a:rPr lang="zh-CN" altLang="en-US" smtClean="0"/>
              <a:t>7</a:t>
            </a:fld>
            <a:endParaRPr lang="zh-CN" altLang="en-US"/>
          </a:p>
        </p:txBody>
      </p:sp>
    </p:spTree>
    <p:extLst>
      <p:ext uri="{BB962C8B-B14F-4D97-AF65-F5344CB8AC3E}">
        <p14:creationId xmlns:p14="http://schemas.microsoft.com/office/powerpoint/2010/main" val="17344430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D99B11-B874-445A-A2FC-2E519457ED2F}" type="slidenum">
              <a:rPr lang="zh-CN" altLang="en-US" smtClean="0"/>
              <a:t>8</a:t>
            </a:fld>
            <a:endParaRPr lang="zh-CN" altLang="en-US"/>
          </a:p>
        </p:txBody>
      </p:sp>
    </p:spTree>
    <p:extLst>
      <p:ext uri="{BB962C8B-B14F-4D97-AF65-F5344CB8AC3E}">
        <p14:creationId xmlns:p14="http://schemas.microsoft.com/office/powerpoint/2010/main" val="19239004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D99B11-B874-445A-A2FC-2E519457ED2F}" type="slidenum">
              <a:rPr lang="zh-CN" altLang="en-US" smtClean="0"/>
              <a:t>9</a:t>
            </a:fld>
            <a:endParaRPr lang="zh-CN" altLang="en-US"/>
          </a:p>
        </p:txBody>
      </p:sp>
    </p:spTree>
    <p:extLst>
      <p:ext uri="{BB962C8B-B14F-4D97-AF65-F5344CB8AC3E}">
        <p14:creationId xmlns:p14="http://schemas.microsoft.com/office/powerpoint/2010/main" val="14027981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2532B01-5BD8-4557-ADF9-4348EB829CE0}"/>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AF2B3270-E4DE-4D5C-920E-77C6CC9D357F}"/>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xmlns="" id="{F3618E30-C692-444A-9FF1-AB6D401B863A}"/>
              </a:ext>
            </a:extLst>
          </p:cNvPr>
          <p:cNvSpPr>
            <a:spLocks noGrp="1"/>
          </p:cNvSpPr>
          <p:nvPr>
            <p:ph type="dt" sz="half" idx="10"/>
          </p:nvPr>
        </p:nvSpPr>
        <p:spPr>
          <a:xfrm>
            <a:off x="838200" y="6356350"/>
            <a:ext cx="2743200" cy="365125"/>
          </a:xfrm>
          <a:prstGeom prst="rect">
            <a:avLst/>
          </a:prstGeom>
        </p:spPr>
        <p:txBody>
          <a:bodyPr/>
          <a:lstStyle/>
          <a:p>
            <a:fld id="{28386446-1173-4617-BE54-20D259371342}" type="datetimeFigureOut">
              <a:rPr lang="zh-CN" altLang="en-US" smtClean="0"/>
              <a:t>2017/10/8</a:t>
            </a:fld>
            <a:endParaRPr lang="zh-CN" altLang="en-US"/>
          </a:p>
        </p:txBody>
      </p:sp>
      <p:sp>
        <p:nvSpPr>
          <p:cNvPr id="5" name="页脚占位符 4">
            <a:extLst>
              <a:ext uri="{FF2B5EF4-FFF2-40B4-BE49-F238E27FC236}">
                <a16:creationId xmlns:a16="http://schemas.microsoft.com/office/drawing/2014/main" xmlns="" id="{D035762F-CCA1-4E5B-B0E1-C3E0D9DB95D1}"/>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868F8D0F-7D6A-45ED-80F5-92FEB8059B09}"/>
              </a:ext>
            </a:extLst>
          </p:cNvPr>
          <p:cNvSpPr>
            <a:spLocks noGrp="1"/>
          </p:cNvSpPr>
          <p:nvPr>
            <p:ph type="sldNum" sz="quarter" idx="12"/>
          </p:nvPr>
        </p:nvSpPr>
        <p:spPr>
          <a:xfrm>
            <a:off x="8610600" y="6356350"/>
            <a:ext cx="2743200" cy="365125"/>
          </a:xfrm>
          <a:prstGeom prst="rect">
            <a:avLst/>
          </a:prstGeom>
        </p:spPr>
        <p:txBody>
          <a:bodyPr/>
          <a:lstStyle/>
          <a:p>
            <a:fld id="{8C57C63C-791C-4A4B-92E1-463FC031F04D}" type="slidenum">
              <a:rPr lang="zh-CN" altLang="en-US" smtClean="0"/>
              <a:t>‹#›</a:t>
            </a:fld>
            <a:endParaRPr lang="zh-CN" altLang="en-US"/>
          </a:p>
        </p:txBody>
      </p:sp>
    </p:spTree>
    <p:extLst>
      <p:ext uri="{BB962C8B-B14F-4D97-AF65-F5344CB8AC3E}">
        <p14:creationId xmlns:p14="http://schemas.microsoft.com/office/powerpoint/2010/main" val="182736065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680911D-2189-4EED-893E-7DEB7E0D19FA}"/>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68748862-8DDA-4D70-AA7B-968273CB05C2}"/>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FB556B6-B5D2-4EB9-9AB8-826C5C638140}"/>
              </a:ext>
            </a:extLst>
          </p:cNvPr>
          <p:cNvSpPr>
            <a:spLocks noGrp="1"/>
          </p:cNvSpPr>
          <p:nvPr>
            <p:ph type="dt" sz="half" idx="10"/>
          </p:nvPr>
        </p:nvSpPr>
        <p:spPr>
          <a:xfrm>
            <a:off x="838200" y="6356350"/>
            <a:ext cx="2743200" cy="365125"/>
          </a:xfrm>
          <a:prstGeom prst="rect">
            <a:avLst/>
          </a:prstGeom>
        </p:spPr>
        <p:txBody>
          <a:bodyPr/>
          <a:lstStyle/>
          <a:p>
            <a:fld id="{28386446-1173-4617-BE54-20D259371342}" type="datetimeFigureOut">
              <a:rPr lang="zh-CN" altLang="en-US" smtClean="0"/>
              <a:t>2017/10/8</a:t>
            </a:fld>
            <a:endParaRPr lang="zh-CN" altLang="en-US"/>
          </a:p>
        </p:txBody>
      </p:sp>
      <p:sp>
        <p:nvSpPr>
          <p:cNvPr id="5" name="页脚占位符 4">
            <a:extLst>
              <a:ext uri="{FF2B5EF4-FFF2-40B4-BE49-F238E27FC236}">
                <a16:creationId xmlns:a16="http://schemas.microsoft.com/office/drawing/2014/main" xmlns="" id="{9D26EC85-68D4-42BF-AE8E-EBD9D3F7233E}"/>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1920C100-E86C-41E5-9413-26914FCDB510}"/>
              </a:ext>
            </a:extLst>
          </p:cNvPr>
          <p:cNvSpPr>
            <a:spLocks noGrp="1"/>
          </p:cNvSpPr>
          <p:nvPr>
            <p:ph type="sldNum" sz="quarter" idx="12"/>
          </p:nvPr>
        </p:nvSpPr>
        <p:spPr>
          <a:xfrm>
            <a:off x="8610600" y="6356350"/>
            <a:ext cx="2743200" cy="365125"/>
          </a:xfrm>
          <a:prstGeom prst="rect">
            <a:avLst/>
          </a:prstGeom>
        </p:spPr>
        <p:txBody>
          <a:bodyPr/>
          <a:lstStyle/>
          <a:p>
            <a:fld id="{8C57C63C-791C-4A4B-92E1-463FC031F04D}" type="slidenum">
              <a:rPr lang="zh-CN" altLang="en-US" smtClean="0"/>
              <a:t>‹#›</a:t>
            </a:fld>
            <a:endParaRPr lang="zh-CN" altLang="en-US"/>
          </a:p>
        </p:txBody>
      </p:sp>
    </p:spTree>
    <p:extLst>
      <p:ext uri="{BB962C8B-B14F-4D97-AF65-F5344CB8AC3E}">
        <p14:creationId xmlns:p14="http://schemas.microsoft.com/office/powerpoint/2010/main" val="135637481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06F70EB8-2D63-4967-BF8C-346200D37829}"/>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5DC8E97D-02DE-4EC0-B8CC-E1D8585818AB}"/>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676B8562-E15D-4A59-940B-5ACA4629C0AC}"/>
              </a:ext>
            </a:extLst>
          </p:cNvPr>
          <p:cNvSpPr>
            <a:spLocks noGrp="1"/>
          </p:cNvSpPr>
          <p:nvPr>
            <p:ph type="dt" sz="half" idx="10"/>
          </p:nvPr>
        </p:nvSpPr>
        <p:spPr>
          <a:xfrm>
            <a:off x="838200" y="6356350"/>
            <a:ext cx="2743200" cy="365125"/>
          </a:xfrm>
          <a:prstGeom prst="rect">
            <a:avLst/>
          </a:prstGeom>
        </p:spPr>
        <p:txBody>
          <a:bodyPr/>
          <a:lstStyle/>
          <a:p>
            <a:fld id="{28386446-1173-4617-BE54-20D259371342}" type="datetimeFigureOut">
              <a:rPr lang="zh-CN" altLang="en-US" smtClean="0"/>
              <a:t>2017/10/8</a:t>
            </a:fld>
            <a:endParaRPr lang="zh-CN" altLang="en-US"/>
          </a:p>
        </p:txBody>
      </p:sp>
      <p:sp>
        <p:nvSpPr>
          <p:cNvPr id="5" name="页脚占位符 4">
            <a:extLst>
              <a:ext uri="{FF2B5EF4-FFF2-40B4-BE49-F238E27FC236}">
                <a16:creationId xmlns:a16="http://schemas.microsoft.com/office/drawing/2014/main" xmlns="" id="{2B73941E-32E4-4C54-B032-2A70F36BA4E7}"/>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53177C5B-2EE5-402F-A07A-BCD24B281C68}"/>
              </a:ext>
            </a:extLst>
          </p:cNvPr>
          <p:cNvSpPr>
            <a:spLocks noGrp="1"/>
          </p:cNvSpPr>
          <p:nvPr>
            <p:ph type="sldNum" sz="quarter" idx="12"/>
          </p:nvPr>
        </p:nvSpPr>
        <p:spPr>
          <a:xfrm>
            <a:off x="8610600" y="6356350"/>
            <a:ext cx="2743200" cy="365125"/>
          </a:xfrm>
          <a:prstGeom prst="rect">
            <a:avLst/>
          </a:prstGeom>
        </p:spPr>
        <p:txBody>
          <a:bodyPr/>
          <a:lstStyle/>
          <a:p>
            <a:fld id="{8C57C63C-791C-4A4B-92E1-463FC031F04D}" type="slidenum">
              <a:rPr lang="zh-CN" altLang="en-US" smtClean="0"/>
              <a:t>‹#›</a:t>
            </a:fld>
            <a:endParaRPr lang="zh-CN" altLang="en-US"/>
          </a:p>
        </p:txBody>
      </p:sp>
    </p:spTree>
    <p:extLst>
      <p:ext uri="{BB962C8B-B14F-4D97-AF65-F5344CB8AC3E}">
        <p14:creationId xmlns:p14="http://schemas.microsoft.com/office/powerpoint/2010/main" val="359399223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891D92C-5E2C-4344-BF27-185614E0C688}"/>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D8561345-FAA7-4855-A769-76BF622AFEBC}"/>
              </a:ext>
            </a:extLst>
          </p:cNvPr>
          <p:cNvSpPr>
            <a:spLocks noGrp="1"/>
          </p:cNvSpPr>
          <p:nvPr>
            <p:ph idx="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6F06FC22-2E07-40A0-98A4-260DD6FA4572}"/>
              </a:ext>
            </a:extLst>
          </p:cNvPr>
          <p:cNvSpPr>
            <a:spLocks noGrp="1"/>
          </p:cNvSpPr>
          <p:nvPr>
            <p:ph type="dt" sz="half" idx="10"/>
          </p:nvPr>
        </p:nvSpPr>
        <p:spPr>
          <a:xfrm>
            <a:off x="838200" y="6356350"/>
            <a:ext cx="2743200" cy="365125"/>
          </a:xfrm>
          <a:prstGeom prst="rect">
            <a:avLst/>
          </a:prstGeom>
        </p:spPr>
        <p:txBody>
          <a:bodyPr/>
          <a:lstStyle/>
          <a:p>
            <a:fld id="{28386446-1173-4617-BE54-20D259371342}" type="datetimeFigureOut">
              <a:rPr lang="zh-CN" altLang="en-US" smtClean="0"/>
              <a:t>2017/10/8</a:t>
            </a:fld>
            <a:endParaRPr lang="zh-CN" altLang="en-US"/>
          </a:p>
        </p:txBody>
      </p:sp>
      <p:sp>
        <p:nvSpPr>
          <p:cNvPr id="5" name="页脚占位符 4">
            <a:extLst>
              <a:ext uri="{FF2B5EF4-FFF2-40B4-BE49-F238E27FC236}">
                <a16:creationId xmlns:a16="http://schemas.microsoft.com/office/drawing/2014/main" xmlns="" id="{32B76A9E-76F0-4859-9A07-7EA918E84EF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B4A53CF2-C60F-4AD9-A2F1-D01A9A5CC32F}"/>
              </a:ext>
            </a:extLst>
          </p:cNvPr>
          <p:cNvSpPr>
            <a:spLocks noGrp="1"/>
          </p:cNvSpPr>
          <p:nvPr>
            <p:ph type="sldNum" sz="quarter" idx="12"/>
          </p:nvPr>
        </p:nvSpPr>
        <p:spPr>
          <a:xfrm>
            <a:off x="8610600" y="6356350"/>
            <a:ext cx="2743200" cy="365125"/>
          </a:xfrm>
          <a:prstGeom prst="rect">
            <a:avLst/>
          </a:prstGeom>
        </p:spPr>
        <p:txBody>
          <a:bodyPr/>
          <a:lstStyle/>
          <a:p>
            <a:fld id="{8C57C63C-791C-4A4B-92E1-463FC031F04D}" type="slidenum">
              <a:rPr lang="zh-CN" altLang="en-US" smtClean="0"/>
              <a:t>‹#›</a:t>
            </a:fld>
            <a:endParaRPr lang="zh-CN" altLang="en-US"/>
          </a:p>
        </p:txBody>
      </p:sp>
    </p:spTree>
    <p:extLst>
      <p:ext uri="{BB962C8B-B14F-4D97-AF65-F5344CB8AC3E}">
        <p14:creationId xmlns:p14="http://schemas.microsoft.com/office/powerpoint/2010/main" val="134265658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319BE0B-9891-49AF-B311-B2B14A3C7DCC}"/>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3F7FC535-F9F4-4430-8491-4B26156C81A5}"/>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E679C94C-1E06-4116-836C-ACE29C34CBCE}"/>
              </a:ext>
            </a:extLst>
          </p:cNvPr>
          <p:cNvSpPr>
            <a:spLocks noGrp="1"/>
          </p:cNvSpPr>
          <p:nvPr>
            <p:ph type="dt" sz="half" idx="10"/>
          </p:nvPr>
        </p:nvSpPr>
        <p:spPr>
          <a:xfrm>
            <a:off x="838200" y="6356350"/>
            <a:ext cx="2743200" cy="365125"/>
          </a:xfrm>
          <a:prstGeom prst="rect">
            <a:avLst/>
          </a:prstGeom>
        </p:spPr>
        <p:txBody>
          <a:bodyPr/>
          <a:lstStyle/>
          <a:p>
            <a:fld id="{28386446-1173-4617-BE54-20D259371342}" type="datetimeFigureOut">
              <a:rPr lang="zh-CN" altLang="en-US" smtClean="0"/>
              <a:t>2017/10/8</a:t>
            </a:fld>
            <a:endParaRPr lang="zh-CN" altLang="en-US"/>
          </a:p>
        </p:txBody>
      </p:sp>
      <p:sp>
        <p:nvSpPr>
          <p:cNvPr id="5" name="页脚占位符 4">
            <a:extLst>
              <a:ext uri="{FF2B5EF4-FFF2-40B4-BE49-F238E27FC236}">
                <a16:creationId xmlns:a16="http://schemas.microsoft.com/office/drawing/2014/main" xmlns="" id="{A0354A85-6F48-47E7-B413-93F2640ED4E3}"/>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F2E5BEA7-B66A-468F-B9B2-BF729178D609}"/>
              </a:ext>
            </a:extLst>
          </p:cNvPr>
          <p:cNvSpPr>
            <a:spLocks noGrp="1"/>
          </p:cNvSpPr>
          <p:nvPr>
            <p:ph type="sldNum" sz="quarter" idx="12"/>
          </p:nvPr>
        </p:nvSpPr>
        <p:spPr>
          <a:xfrm>
            <a:off x="8610600" y="6356350"/>
            <a:ext cx="2743200" cy="365125"/>
          </a:xfrm>
          <a:prstGeom prst="rect">
            <a:avLst/>
          </a:prstGeom>
        </p:spPr>
        <p:txBody>
          <a:bodyPr/>
          <a:lstStyle/>
          <a:p>
            <a:fld id="{8C57C63C-791C-4A4B-92E1-463FC031F04D}" type="slidenum">
              <a:rPr lang="zh-CN" altLang="en-US" smtClean="0"/>
              <a:t>‹#›</a:t>
            </a:fld>
            <a:endParaRPr lang="zh-CN" altLang="en-US"/>
          </a:p>
        </p:txBody>
      </p:sp>
    </p:spTree>
    <p:extLst>
      <p:ext uri="{BB962C8B-B14F-4D97-AF65-F5344CB8AC3E}">
        <p14:creationId xmlns:p14="http://schemas.microsoft.com/office/powerpoint/2010/main" val="390981313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573F347-40B9-4372-93A4-40675DDFCCB2}"/>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D7244C21-6377-493D-9438-33B792ECEDE6}"/>
              </a:ext>
            </a:extLst>
          </p:cNvPr>
          <p:cNvSpPr>
            <a:spLocks noGrp="1"/>
          </p:cNvSpPr>
          <p:nvPr>
            <p:ph sz="half" idx="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9275DCE5-AA15-40C5-9EA4-159E33622840}"/>
              </a:ext>
            </a:extLst>
          </p:cNvPr>
          <p:cNvSpPr>
            <a:spLocks noGrp="1"/>
          </p:cNvSpPr>
          <p:nvPr>
            <p:ph sz="half" idx="2"/>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E10F8152-8F73-4077-9368-D4DA7972D880}"/>
              </a:ext>
            </a:extLst>
          </p:cNvPr>
          <p:cNvSpPr>
            <a:spLocks noGrp="1"/>
          </p:cNvSpPr>
          <p:nvPr>
            <p:ph type="dt" sz="half" idx="10"/>
          </p:nvPr>
        </p:nvSpPr>
        <p:spPr>
          <a:xfrm>
            <a:off x="838200" y="6356350"/>
            <a:ext cx="2743200" cy="365125"/>
          </a:xfrm>
          <a:prstGeom prst="rect">
            <a:avLst/>
          </a:prstGeom>
        </p:spPr>
        <p:txBody>
          <a:bodyPr/>
          <a:lstStyle/>
          <a:p>
            <a:fld id="{28386446-1173-4617-BE54-20D259371342}" type="datetimeFigureOut">
              <a:rPr lang="zh-CN" altLang="en-US" smtClean="0"/>
              <a:t>2017/10/8</a:t>
            </a:fld>
            <a:endParaRPr lang="zh-CN" altLang="en-US"/>
          </a:p>
        </p:txBody>
      </p:sp>
      <p:sp>
        <p:nvSpPr>
          <p:cNvPr id="6" name="页脚占位符 5">
            <a:extLst>
              <a:ext uri="{FF2B5EF4-FFF2-40B4-BE49-F238E27FC236}">
                <a16:creationId xmlns:a16="http://schemas.microsoft.com/office/drawing/2014/main" xmlns="" id="{97526F6A-1926-43D3-91D1-7DFBDB57B741}"/>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xmlns="" id="{8BC30F2E-585A-4E24-B189-5F74BADC5950}"/>
              </a:ext>
            </a:extLst>
          </p:cNvPr>
          <p:cNvSpPr>
            <a:spLocks noGrp="1"/>
          </p:cNvSpPr>
          <p:nvPr>
            <p:ph type="sldNum" sz="quarter" idx="12"/>
          </p:nvPr>
        </p:nvSpPr>
        <p:spPr>
          <a:xfrm>
            <a:off x="8610600" y="6356350"/>
            <a:ext cx="2743200" cy="365125"/>
          </a:xfrm>
          <a:prstGeom prst="rect">
            <a:avLst/>
          </a:prstGeom>
        </p:spPr>
        <p:txBody>
          <a:bodyPr/>
          <a:lstStyle/>
          <a:p>
            <a:fld id="{8C57C63C-791C-4A4B-92E1-463FC031F04D}" type="slidenum">
              <a:rPr lang="zh-CN" altLang="en-US" smtClean="0"/>
              <a:t>‹#›</a:t>
            </a:fld>
            <a:endParaRPr lang="zh-CN" altLang="en-US"/>
          </a:p>
        </p:txBody>
      </p:sp>
    </p:spTree>
    <p:extLst>
      <p:ext uri="{BB962C8B-B14F-4D97-AF65-F5344CB8AC3E}">
        <p14:creationId xmlns:p14="http://schemas.microsoft.com/office/powerpoint/2010/main" val="178624709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3F4CA63-1EB1-423B-BD67-10174E61A26B}"/>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6F88611F-0862-4A90-8F8A-165F5098400F}"/>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D321B9F5-E3CA-4BE8-ADA4-043E714EE3E7}"/>
              </a:ext>
            </a:extLst>
          </p:cNvPr>
          <p:cNvSpPr>
            <a:spLocks noGrp="1"/>
          </p:cNvSpPr>
          <p:nvPr>
            <p:ph sz="half" idx="2"/>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C540426F-8698-453D-804E-CBA1778C0E4D}"/>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7B284D21-2099-4EA5-A29D-FD87248E72F9}"/>
              </a:ext>
            </a:extLst>
          </p:cNvPr>
          <p:cNvSpPr>
            <a:spLocks noGrp="1"/>
          </p:cNvSpPr>
          <p:nvPr>
            <p:ph sz="quarter" idx="4"/>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847E1E66-7C68-468E-8937-8770EB6D63F4}"/>
              </a:ext>
            </a:extLst>
          </p:cNvPr>
          <p:cNvSpPr>
            <a:spLocks noGrp="1"/>
          </p:cNvSpPr>
          <p:nvPr>
            <p:ph type="dt" sz="half" idx="10"/>
          </p:nvPr>
        </p:nvSpPr>
        <p:spPr>
          <a:xfrm>
            <a:off x="838200" y="6356350"/>
            <a:ext cx="2743200" cy="365125"/>
          </a:xfrm>
          <a:prstGeom prst="rect">
            <a:avLst/>
          </a:prstGeom>
        </p:spPr>
        <p:txBody>
          <a:bodyPr/>
          <a:lstStyle/>
          <a:p>
            <a:fld id="{28386446-1173-4617-BE54-20D259371342}" type="datetimeFigureOut">
              <a:rPr lang="zh-CN" altLang="en-US" smtClean="0"/>
              <a:t>2017/10/8</a:t>
            </a:fld>
            <a:endParaRPr lang="zh-CN" altLang="en-US"/>
          </a:p>
        </p:txBody>
      </p:sp>
      <p:sp>
        <p:nvSpPr>
          <p:cNvPr id="8" name="页脚占位符 7">
            <a:extLst>
              <a:ext uri="{FF2B5EF4-FFF2-40B4-BE49-F238E27FC236}">
                <a16:creationId xmlns:a16="http://schemas.microsoft.com/office/drawing/2014/main" xmlns="" id="{F1A7543D-F0C0-4DED-AAB4-4F5EE62361DD}"/>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xmlns="" id="{AECF3492-5F81-40A5-8EC1-88211158886E}"/>
              </a:ext>
            </a:extLst>
          </p:cNvPr>
          <p:cNvSpPr>
            <a:spLocks noGrp="1"/>
          </p:cNvSpPr>
          <p:nvPr>
            <p:ph type="sldNum" sz="quarter" idx="12"/>
          </p:nvPr>
        </p:nvSpPr>
        <p:spPr>
          <a:xfrm>
            <a:off x="8610600" y="6356350"/>
            <a:ext cx="2743200" cy="365125"/>
          </a:xfrm>
          <a:prstGeom prst="rect">
            <a:avLst/>
          </a:prstGeom>
        </p:spPr>
        <p:txBody>
          <a:bodyPr/>
          <a:lstStyle/>
          <a:p>
            <a:fld id="{8C57C63C-791C-4A4B-92E1-463FC031F04D}" type="slidenum">
              <a:rPr lang="zh-CN" altLang="en-US" smtClean="0"/>
              <a:t>‹#›</a:t>
            </a:fld>
            <a:endParaRPr lang="zh-CN" altLang="en-US"/>
          </a:p>
        </p:txBody>
      </p:sp>
    </p:spTree>
    <p:extLst>
      <p:ext uri="{BB962C8B-B14F-4D97-AF65-F5344CB8AC3E}">
        <p14:creationId xmlns:p14="http://schemas.microsoft.com/office/powerpoint/2010/main" val="258668784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C3FCEF2-B97E-45B5-A243-B030229EC8C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1E76C1D7-3B66-497D-B0D8-A235C1551BE9}"/>
              </a:ext>
            </a:extLst>
          </p:cNvPr>
          <p:cNvSpPr>
            <a:spLocks noGrp="1"/>
          </p:cNvSpPr>
          <p:nvPr>
            <p:ph type="dt" sz="half" idx="10"/>
          </p:nvPr>
        </p:nvSpPr>
        <p:spPr>
          <a:xfrm>
            <a:off x="838200" y="6356350"/>
            <a:ext cx="2743200" cy="365125"/>
          </a:xfrm>
          <a:prstGeom prst="rect">
            <a:avLst/>
          </a:prstGeom>
        </p:spPr>
        <p:txBody>
          <a:bodyPr/>
          <a:lstStyle/>
          <a:p>
            <a:fld id="{28386446-1173-4617-BE54-20D259371342}" type="datetimeFigureOut">
              <a:rPr lang="zh-CN" altLang="en-US" smtClean="0"/>
              <a:t>2017/10/8</a:t>
            </a:fld>
            <a:endParaRPr lang="zh-CN" altLang="en-US"/>
          </a:p>
        </p:txBody>
      </p:sp>
      <p:sp>
        <p:nvSpPr>
          <p:cNvPr id="4" name="页脚占位符 3">
            <a:extLst>
              <a:ext uri="{FF2B5EF4-FFF2-40B4-BE49-F238E27FC236}">
                <a16:creationId xmlns:a16="http://schemas.microsoft.com/office/drawing/2014/main" xmlns="" id="{D6A89E82-2419-4DDB-9482-1BA2B898EE5E}"/>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xmlns="" id="{177594A6-03AE-4123-AE0B-57D0AB1F896F}"/>
              </a:ext>
            </a:extLst>
          </p:cNvPr>
          <p:cNvSpPr>
            <a:spLocks noGrp="1"/>
          </p:cNvSpPr>
          <p:nvPr>
            <p:ph type="sldNum" sz="quarter" idx="12"/>
          </p:nvPr>
        </p:nvSpPr>
        <p:spPr>
          <a:xfrm>
            <a:off x="8610600" y="6356350"/>
            <a:ext cx="2743200" cy="365125"/>
          </a:xfrm>
          <a:prstGeom prst="rect">
            <a:avLst/>
          </a:prstGeom>
        </p:spPr>
        <p:txBody>
          <a:bodyPr/>
          <a:lstStyle/>
          <a:p>
            <a:fld id="{8C57C63C-791C-4A4B-92E1-463FC031F04D}" type="slidenum">
              <a:rPr lang="zh-CN" altLang="en-US" smtClean="0"/>
              <a:t>‹#›</a:t>
            </a:fld>
            <a:endParaRPr lang="zh-CN" altLang="en-US"/>
          </a:p>
        </p:txBody>
      </p:sp>
    </p:spTree>
    <p:extLst>
      <p:ext uri="{BB962C8B-B14F-4D97-AF65-F5344CB8AC3E}">
        <p14:creationId xmlns:p14="http://schemas.microsoft.com/office/powerpoint/2010/main" val="355073817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3E8E34A2-B78B-43F2-9BFC-4E58527F7CA0}"/>
              </a:ext>
            </a:extLst>
          </p:cNvPr>
          <p:cNvSpPr>
            <a:spLocks noGrp="1"/>
          </p:cNvSpPr>
          <p:nvPr>
            <p:ph type="dt" sz="half" idx="10"/>
          </p:nvPr>
        </p:nvSpPr>
        <p:spPr>
          <a:xfrm>
            <a:off x="838200" y="6356350"/>
            <a:ext cx="2743200" cy="365125"/>
          </a:xfrm>
          <a:prstGeom prst="rect">
            <a:avLst/>
          </a:prstGeom>
        </p:spPr>
        <p:txBody>
          <a:bodyPr/>
          <a:lstStyle/>
          <a:p>
            <a:fld id="{28386446-1173-4617-BE54-20D259371342}" type="datetimeFigureOut">
              <a:rPr lang="zh-CN" altLang="en-US" smtClean="0"/>
              <a:t>2017/10/8</a:t>
            </a:fld>
            <a:endParaRPr lang="zh-CN" altLang="en-US"/>
          </a:p>
        </p:txBody>
      </p:sp>
      <p:sp>
        <p:nvSpPr>
          <p:cNvPr id="3" name="页脚占位符 2">
            <a:extLst>
              <a:ext uri="{FF2B5EF4-FFF2-40B4-BE49-F238E27FC236}">
                <a16:creationId xmlns:a16="http://schemas.microsoft.com/office/drawing/2014/main" xmlns="" id="{21570E7A-15E8-4B87-A166-AB1F98A47ECD}"/>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xmlns="" id="{F26C91F0-BE3E-4348-8F6A-7C41A42CCE41}"/>
              </a:ext>
            </a:extLst>
          </p:cNvPr>
          <p:cNvSpPr>
            <a:spLocks noGrp="1"/>
          </p:cNvSpPr>
          <p:nvPr>
            <p:ph type="sldNum" sz="quarter" idx="12"/>
          </p:nvPr>
        </p:nvSpPr>
        <p:spPr>
          <a:xfrm>
            <a:off x="8610600" y="6356350"/>
            <a:ext cx="2743200" cy="365125"/>
          </a:xfrm>
          <a:prstGeom prst="rect">
            <a:avLst/>
          </a:prstGeom>
        </p:spPr>
        <p:txBody>
          <a:bodyPr/>
          <a:lstStyle/>
          <a:p>
            <a:fld id="{8C57C63C-791C-4A4B-92E1-463FC031F04D}" type="slidenum">
              <a:rPr lang="zh-CN" altLang="en-US" smtClean="0"/>
              <a:t>‹#›</a:t>
            </a:fld>
            <a:endParaRPr lang="zh-CN" altLang="en-US"/>
          </a:p>
        </p:txBody>
      </p:sp>
    </p:spTree>
    <p:extLst>
      <p:ext uri="{BB962C8B-B14F-4D97-AF65-F5344CB8AC3E}">
        <p14:creationId xmlns:p14="http://schemas.microsoft.com/office/powerpoint/2010/main" val="300580431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171922A-5D2E-44F1-8388-BC36E335C2B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60CEB7A8-1381-421B-A27E-0DBB2B3BF178}"/>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E155AB1B-4901-45D7-9CAB-198EBD2C662B}"/>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9228E683-F595-4E8D-A581-ED3EA03D3350}"/>
              </a:ext>
            </a:extLst>
          </p:cNvPr>
          <p:cNvSpPr>
            <a:spLocks noGrp="1"/>
          </p:cNvSpPr>
          <p:nvPr>
            <p:ph type="dt" sz="half" idx="10"/>
          </p:nvPr>
        </p:nvSpPr>
        <p:spPr>
          <a:xfrm>
            <a:off x="838200" y="6356350"/>
            <a:ext cx="2743200" cy="365125"/>
          </a:xfrm>
          <a:prstGeom prst="rect">
            <a:avLst/>
          </a:prstGeom>
        </p:spPr>
        <p:txBody>
          <a:bodyPr/>
          <a:lstStyle/>
          <a:p>
            <a:fld id="{28386446-1173-4617-BE54-20D259371342}" type="datetimeFigureOut">
              <a:rPr lang="zh-CN" altLang="en-US" smtClean="0"/>
              <a:t>2017/10/8</a:t>
            </a:fld>
            <a:endParaRPr lang="zh-CN" altLang="en-US"/>
          </a:p>
        </p:txBody>
      </p:sp>
      <p:sp>
        <p:nvSpPr>
          <p:cNvPr id="6" name="页脚占位符 5">
            <a:extLst>
              <a:ext uri="{FF2B5EF4-FFF2-40B4-BE49-F238E27FC236}">
                <a16:creationId xmlns:a16="http://schemas.microsoft.com/office/drawing/2014/main" xmlns="" id="{1419CBD1-80E6-4D78-8FC3-E2C46AE3739B}"/>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xmlns="" id="{140E1989-0C2B-46EB-9FA7-142EAE4D4A46}"/>
              </a:ext>
            </a:extLst>
          </p:cNvPr>
          <p:cNvSpPr>
            <a:spLocks noGrp="1"/>
          </p:cNvSpPr>
          <p:nvPr>
            <p:ph type="sldNum" sz="quarter" idx="12"/>
          </p:nvPr>
        </p:nvSpPr>
        <p:spPr>
          <a:xfrm>
            <a:off x="8610600" y="6356350"/>
            <a:ext cx="2743200" cy="365125"/>
          </a:xfrm>
          <a:prstGeom prst="rect">
            <a:avLst/>
          </a:prstGeom>
        </p:spPr>
        <p:txBody>
          <a:bodyPr/>
          <a:lstStyle/>
          <a:p>
            <a:fld id="{8C57C63C-791C-4A4B-92E1-463FC031F04D}" type="slidenum">
              <a:rPr lang="zh-CN" altLang="en-US" smtClean="0"/>
              <a:t>‹#›</a:t>
            </a:fld>
            <a:endParaRPr lang="zh-CN" altLang="en-US"/>
          </a:p>
        </p:txBody>
      </p:sp>
    </p:spTree>
    <p:extLst>
      <p:ext uri="{BB962C8B-B14F-4D97-AF65-F5344CB8AC3E}">
        <p14:creationId xmlns:p14="http://schemas.microsoft.com/office/powerpoint/2010/main" val="52819910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BD1E0C1-2360-43CE-ACBD-D8309C0A30DC}"/>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16AE650D-25A3-4DA0-B4AF-B324C15EA0C1}"/>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8AEDD0CB-5ADE-4D09-B2FE-BB11B39D7F93}"/>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6026B27C-3AC2-47B7-90D6-6A0921A7741D}"/>
              </a:ext>
            </a:extLst>
          </p:cNvPr>
          <p:cNvSpPr>
            <a:spLocks noGrp="1"/>
          </p:cNvSpPr>
          <p:nvPr>
            <p:ph type="dt" sz="half" idx="10"/>
          </p:nvPr>
        </p:nvSpPr>
        <p:spPr>
          <a:xfrm>
            <a:off x="838200" y="6356350"/>
            <a:ext cx="2743200" cy="365125"/>
          </a:xfrm>
          <a:prstGeom prst="rect">
            <a:avLst/>
          </a:prstGeom>
        </p:spPr>
        <p:txBody>
          <a:bodyPr/>
          <a:lstStyle/>
          <a:p>
            <a:fld id="{28386446-1173-4617-BE54-20D259371342}" type="datetimeFigureOut">
              <a:rPr lang="zh-CN" altLang="en-US" smtClean="0"/>
              <a:t>2017/10/8</a:t>
            </a:fld>
            <a:endParaRPr lang="zh-CN" altLang="en-US"/>
          </a:p>
        </p:txBody>
      </p:sp>
      <p:sp>
        <p:nvSpPr>
          <p:cNvPr id="6" name="页脚占位符 5">
            <a:extLst>
              <a:ext uri="{FF2B5EF4-FFF2-40B4-BE49-F238E27FC236}">
                <a16:creationId xmlns:a16="http://schemas.microsoft.com/office/drawing/2014/main" xmlns="" id="{C34D63B1-2A1C-47F0-9CEC-3BB09ED31E43}"/>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xmlns="" id="{10D59569-2C51-4D6F-9572-3BC517BBFE69}"/>
              </a:ext>
            </a:extLst>
          </p:cNvPr>
          <p:cNvSpPr>
            <a:spLocks noGrp="1"/>
          </p:cNvSpPr>
          <p:nvPr>
            <p:ph type="sldNum" sz="quarter" idx="12"/>
          </p:nvPr>
        </p:nvSpPr>
        <p:spPr>
          <a:xfrm>
            <a:off x="8610600" y="6356350"/>
            <a:ext cx="2743200" cy="365125"/>
          </a:xfrm>
          <a:prstGeom prst="rect">
            <a:avLst/>
          </a:prstGeom>
        </p:spPr>
        <p:txBody>
          <a:bodyPr/>
          <a:lstStyle/>
          <a:p>
            <a:fld id="{8C57C63C-791C-4A4B-92E1-463FC031F04D}" type="slidenum">
              <a:rPr lang="zh-CN" altLang="en-US" smtClean="0"/>
              <a:t>‹#›</a:t>
            </a:fld>
            <a:endParaRPr lang="zh-CN" altLang="en-US"/>
          </a:p>
        </p:txBody>
      </p:sp>
    </p:spTree>
    <p:extLst>
      <p:ext uri="{BB962C8B-B14F-4D97-AF65-F5344CB8AC3E}">
        <p14:creationId xmlns:p14="http://schemas.microsoft.com/office/powerpoint/2010/main" val="125434277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C1F5E8E8-F820-461F-8F4B-2057E76A7309}"/>
              </a:ext>
            </a:extLst>
          </p:cNvPr>
          <p:cNvPicPr>
            <a:picLocks noChangeAspect="1"/>
          </p:cNvPicPr>
          <p:nvPr userDrawn="1"/>
        </p:nvPicPr>
        <p:blipFill rotWithShape="1">
          <a:blip r:embed="rId13" cstate="screen">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0" name="矩形 9">
            <a:extLst>
              <a:ext uri="{FF2B5EF4-FFF2-40B4-BE49-F238E27FC236}">
                <a16:creationId xmlns:a16="http://schemas.microsoft.com/office/drawing/2014/main" xmlns="" id="{4151FEDE-F456-4985-A495-B560E33A51E8}"/>
              </a:ext>
            </a:extLst>
          </p:cNvPr>
          <p:cNvSpPr/>
          <p:nvPr userDrawn="1"/>
        </p:nvSpPr>
        <p:spPr>
          <a:xfrm>
            <a:off x="0" y="417321"/>
            <a:ext cx="661182" cy="6443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983375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10" Type="http://schemas.openxmlformats.org/officeDocument/2006/relationships/image" Target="../media/image6.png"/><Relationship Id="rId4" Type="http://schemas.openxmlformats.org/officeDocument/2006/relationships/tags" Target="../tags/tag32.xml"/><Relationship Id="rId9"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image" Target="../media/image5.png"/><Relationship Id="rId2" Type="http://schemas.openxmlformats.org/officeDocument/2006/relationships/tags" Target="../tags/tag2.xml"/><Relationship Id="rId16" Type="http://schemas.openxmlformats.org/officeDocument/2006/relationships/notesSlide" Target="../notesSlides/notesSlide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slideLayout" Target="../slideLayouts/slideLayout7.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1.xml"/><Relationship Id="rId3" Type="http://schemas.openxmlformats.org/officeDocument/2006/relationships/tags" Target="../tags/tag38.xml"/><Relationship Id="rId7" Type="http://schemas.openxmlformats.org/officeDocument/2006/relationships/slideLayout" Target="../slideLayouts/slideLayout7.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20.emf"/></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7.xml"/><Relationship Id="rId7" Type="http://schemas.openxmlformats.org/officeDocument/2006/relationships/tags" Target="../tags/tag21.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tags" Target="../tags/tag20.xml"/><Relationship Id="rId5" Type="http://schemas.openxmlformats.org/officeDocument/2006/relationships/tags" Target="../tags/tag19.xml"/><Relationship Id="rId10" Type="http://schemas.openxmlformats.org/officeDocument/2006/relationships/image" Target="../media/image6.png"/><Relationship Id="rId4" Type="http://schemas.openxmlformats.org/officeDocument/2006/relationships/tags" Target="../tags/tag18.xml"/><Relationship Id="rId9"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24.xml"/><Relationship Id="rId7" Type="http://schemas.openxmlformats.org/officeDocument/2006/relationships/tags" Target="../tags/tag28.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10" Type="http://schemas.openxmlformats.org/officeDocument/2006/relationships/image" Target="../media/image6.png"/><Relationship Id="rId4" Type="http://schemas.openxmlformats.org/officeDocument/2006/relationships/tags" Target="../tags/tag25.xml"/><Relationship Id="rId9"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xmlns="" id="{47068E11-6078-4C07-9AF4-61F04DE6375C}"/>
              </a:ext>
            </a:extLst>
          </p:cNvPr>
          <p:cNvSpPr txBox="1"/>
          <p:nvPr/>
        </p:nvSpPr>
        <p:spPr>
          <a:xfrm>
            <a:off x="2508529" y="1924050"/>
            <a:ext cx="1415772" cy="2133600"/>
          </a:xfrm>
          <a:prstGeom prst="rect">
            <a:avLst/>
          </a:prstGeom>
          <a:noFill/>
        </p:spPr>
        <p:txBody>
          <a:bodyPr vert="eaVert" wrap="square" rtlCol="0">
            <a:spAutoFit/>
          </a:bodyPr>
          <a:lstStyle/>
          <a:p>
            <a:pPr algn="ctr"/>
            <a:r>
              <a:rPr lang="zh-CN" altLang="en-US" sz="8000" dirty="0">
                <a:latin typeface="汉仪菱心体简" panose="02010609000101010101" pitchFamily="49" charset="-122"/>
                <a:ea typeface="汉仪菱心体简" panose="02010609000101010101" pitchFamily="49" charset="-122"/>
              </a:rPr>
              <a:t>共筑</a:t>
            </a:r>
          </a:p>
        </p:txBody>
      </p:sp>
      <p:sp>
        <p:nvSpPr>
          <p:cNvPr id="7" name="文本框 6">
            <a:extLst>
              <a:ext uri="{FF2B5EF4-FFF2-40B4-BE49-F238E27FC236}">
                <a16:creationId xmlns:a16="http://schemas.microsoft.com/office/drawing/2014/main" xmlns="" id="{D7135EA5-151D-4FA1-ABDD-080FAEEDC54C}"/>
              </a:ext>
            </a:extLst>
          </p:cNvPr>
          <p:cNvSpPr txBox="1"/>
          <p:nvPr/>
        </p:nvSpPr>
        <p:spPr>
          <a:xfrm>
            <a:off x="3924301" y="2059826"/>
            <a:ext cx="5619749" cy="1862048"/>
          </a:xfrm>
          <a:prstGeom prst="rect">
            <a:avLst/>
          </a:prstGeom>
          <a:noFill/>
        </p:spPr>
        <p:txBody>
          <a:bodyPr vert="horz" wrap="square" rtlCol="0">
            <a:spAutoFit/>
          </a:bodyPr>
          <a:lstStyle/>
          <a:p>
            <a:pPr algn="dist"/>
            <a:r>
              <a:rPr lang="zh-CN" altLang="en-US" sz="11500" dirty="0">
                <a:latin typeface="汉仪菱心体简" panose="02010609000101010101" pitchFamily="49" charset="-122"/>
                <a:ea typeface="汉仪菱心体简" panose="02010609000101010101" pitchFamily="49" charset="-122"/>
              </a:rPr>
              <a:t>中国梦</a:t>
            </a:r>
          </a:p>
        </p:txBody>
      </p:sp>
      <p:pic>
        <p:nvPicPr>
          <p:cNvPr id="9" name="图片 8" descr="图片包含 轮廓&#10;&#10;已生成高可信度的说明">
            <a:extLst>
              <a:ext uri="{FF2B5EF4-FFF2-40B4-BE49-F238E27FC236}">
                <a16:creationId xmlns:a16="http://schemas.microsoft.com/office/drawing/2014/main" xmlns="" id="{CDC3136F-858D-4A7E-996C-ABD4F6967B94}"/>
              </a:ext>
            </a:extLst>
          </p:cNvPr>
          <p:cNvPicPr>
            <a:picLocks noChangeAspect="1"/>
          </p:cNvPicPr>
          <p:nvPr/>
        </p:nvPicPr>
        <p:blipFill rotWithShape="1">
          <a:blip r:embed="rId6" cstate="screen">
            <a:extLst>
              <a:ext uri="{28A0092B-C50C-407E-A947-70E740481C1C}">
                <a14:useLocalDpi xmlns:a14="http://schemas.microsoft.com/office/drawing/2010/main" val="0"/>
              </a:ext>
            </a:extLst>
          </a:blip>
          <a:srcRect/>
          <a:stretch/>
        </p:blipFill>
        <p:spPr>
          <a:xfrm>
            <a:off x="1378634" y="2059826"/>
            <a:ext cx="1129896" cy="1279925"/>
          </a:xfrm>
          <a:prstGeom prst="rect">
            <a:avLst/>
          </a:prstGeom>
        </p:spPr>
      </p:pic>
      <p:sp>
        <p:nvSpPr>
          <p:cNvPr id="10" name="文本框 9">
            <a:extLst>
              <a:ext uri="{FF2B5EF4-FFF2-40B4-BE49-F238E27FC236}">
                <a16:creationId xmlns:a16="http://schemas.microsoft.com/office/drawing/2014/main" xmlns="" id="{27BD4FD5-2A7B-4683-8FA4-CEE2623BE8E4}"/>
              </a:ext>
            </a:extLst>
          </p:cNvPr>
          <p:cNvSpPr txBox="1"/>
          <p:nvPr/>
        </p:nvSpPr>
        <p:spPr>
          <a:xfrm>
            <a:off x="1523950" y="2191956"/>
            <a:ext cx="951807" cy="1015663"/>
          </a:xfrm>
          <a:prstGeom prst="rect">
            <a:avLst/>
          </a:prstGeom>
          <a:noFill/>
        </p:spPr>
        <p:txBody>
          <a:bodyPr wrap="square" rtlCol="0">
            <a:spAutoFit/>
          </a:bodyPr>
          <a:lstStyle/>
          <a:p>
            <a:pPr algn="ctr"/>
            <a:r>
              <a:rPr lang="en-US" altLang="zh-CN" sz="2000" dirty="0">
                <a:solidFill>
                  <a:schemeClr val="bg1"/>
                </a:solidFill>
                <a:latin typeface="汉仪菱心体简" panose="02010609000101010101" pitchFamily="49" charset="-122"/>
                <a:ea typeface="汉仪菱心体简" panose="02010609000101010101" pitchFamily="49" charset="-122"/>
              </a:rPr>
              <a:t>PPT</a:t>
            </a:r>
          </a:p>
          <a:p>
            <a:pPr algn="ctr"/>
            <a:r>
              <a:rPr lang="zh-CN" altLang="en-US" sz="2000" dirty="0">
                <a:solidFill>
                  <a:schemeClr val="bg1"/>
                </a:solidFill>
                <a:latin typeface="汉仪菱心体简" panose="02010609000101010101" pitchFamily="49" charset="-122"/>
                <a:ea typeface="汉仪菱心体简" panose="02010609000101010101" pitchFamily="49" charset="-122"/>
              </a:rPr>
              <a:t>模</a:t>
            </a:r>
            <a:endParaRPr lang="en-US" altLang="zh-CN" sz="2000" dirty="0">
              <a:solidFill>
                <a:schemeClr val="bg1"/>
              </a:solidFill>
              <a:latin typeface="汉仪菱心体简" panose="02010609000101010101" pitchFamily="49" charset="-122"/>
              <a:ea typeface="汉仪菱心体简" panose="02010609000101010101" pitchFamily="49" charset="-122"/>
            </a:endParaRPr>
          </a:p>
          <a:p>
            <a:pPr algn="ctr"/>
            <a:r>
              <a:rPr lang="zh-CN" altLang="en-US" sz="2000" dirty="0">
                <a:solidFill>
                  <a:schemeClr val="bg1"/>
                </a:solidFill>
                <a:latin typeface="汉仪菱心体简" panose="02010609000101010101" pitchFamily="49" charset="-122"/>
                <a:ea typeface="汉仪菱心体简" panose="02010609000101010101" pitchFamily="49" charset="-122"/>
              </a:rPr>
              <a:t>板</a:t>
            </a:r>
          </a:p>
        </p:txBody>
      </p:sp>
      <p:pic>
        <p:nvPicPr>
          <p:cNvPr id="14" name="佚名 - 红旗颂 - 建党伟业背景音乐">
            <a:hlinkClick r:id="" action="ppaction://media"/>
            <a:extLst>
              <a:ext uri="{FF2B5EF4-FFF2-40B4-BE49-F238E27FC236}">
                <a16:creationId xmlns:a16="http://schemas.microsoft.com/office/drawing/2014/main" xmlns="" id="{8FCC861E-2389-4503-AF53-66BD565A9026}"/>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74096" y="-36022"/>
            <a:ext cx="609600" cy="609600"/>
          </a:xfrm>
          <a:prstGeom prst="rect">
            <a:avLst/>
          </a:prstGeom>
        </p:spPr>
      </p:pic>
    </p:spTree>
    <p:extLst>
      <p:ext uri="{BB962C8B-B14F-4D97-AF65-F5344CB8AC3E}">
        <p14:creationId xmlns:p14="http://schemas.microsoft.com/office/powerpoint/2010/main" val="4107735432"/>
      </p:ext>
    </p:extLst>
  </p:cSld>
  <p:clrMapOvr>
    <a:masterClrMapping/>
  </p:clrMapOvr>
  <mc:AlternateContent xmlns:mc="http://schemas.openxmlformats.org/markup-compatibility/2006" xmlns:p14="http://schemas.microsoft.com/office/powerpoint/2010/main">
    <mc:Choice Requires="p14">
      <p:transition spd="slow" p14:dur="1400" advClick="0" advTm="2000">
        <p14:rippl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1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4B78739-84AC-4D65-AFA0-54B41BB31FD1}"/>
              </a:ext>
            </a:extLst>
          </p:cNvPr>
          <p:cNvSpPr txBox="1"/>
          <p:nvPr/>
        </p:nvSpPr>
        <p:spPr>
          <a:xfrm>
            <a:off x="708073" y="416355"/>
            <a:ext cx="5387927" cy="646331"/>
          </a:xfrm>
          <a:prstGeom prst="rect">
            <a:avLst/>
          </a:prstGeom>
          <a:noFill/>
        </p:spPr>
        <p:txBody>
          <a:bodyPr wrap="square" rtlCol="0">
            <a:spAutoFit/>
          </a:bodyPr>
          <a:lstStyle/>
          <a:p>
            <a:pPr lvl="0" algn="dist" defTabSz="913765"/>
            <a:r>
              <a:rPr lang="zh-CN" altLang="en-US" sz="3600" dirty="0">
                <a:latin typeface="微软雅黑" panose="020B0503020204020204" pitchFamily="34" charset="-122"/>
                <a:ea typeface="微软雅黑" panose="020B0503020204020204" pitchFamily="34" charset="-122"/>
              </a:rPr>
              <a:t>第二部分</a:t>
            </a:r>
            <a:r>
              <a:rPr lang="en-US" altLang="zh-CN" sz="3600" dirty="0">
                <a:latin typeface="微软雅黑" panose="020B0503020204020204" pitchFamily="34" charset="-122"/>
                <a:ea typeface="微软雅黑" panose="020B0503020204020204" pitchFamily="34" charset="-122"/>
              </a:rPr>
              <a:t>·</a:t>
            </a:r>
            <a:r>
              <a:rPr lang="zh-CN" altLang="en-US" sz="3600" dirty="0">
                <a:latin typeface="微软雅黑" panose="020B0503020204020204" pitchFamily="34" charset="-122"/>
                <a:ea typeface="微软雅黑" panose="020B0503020204020204" pitchFamily="34" charset="-122"/>
              </a:rPr>
              <a:t>中国梦的定义</a:t>
            </a:r>
          </a:p>
        </p:txBody>
      </p:sp>
      <p:sp>
        <p:nvSpPr>
          <p:cNvPr id="3" name="矩形 2">
            <a:extLst>
              <a:ext uri="{FF2B5EF4-FFF2-40B4-BE49-F238E27FC236}">
                <a16:creationId xmlns:a16="http://schemas.microsoft.com/office/drawing/2014/main" xmlns="" id="{DB323258-ECF4-4420-A770-4D05698F80C3}"/>
              </a:ext>
            </a:extLst>
          </p:cNvPr>
          <p:cNvSpPr>
            <a:spLocks noChangeArrowheads="1"/>
          </p:cNvSpPr>
          <p:nvPr/>
        </p:nvSpPr>
        <p:spPr bwMode="auto">
          <a:xfrm>
            <a:off x="708073" y="1917506"/>
            <a:ext cx="10471150" cy="584200"/>
          </a:xfrm>
          <a:prstGeom prst="rect">
            <a:avLst/>
          </a:prstGeom>
          <a:solidFill>
            <a:srgbClr val="F8F8F8"/>
          </a:solidFill>
          <a:ln w="9525">
            <a:solidFill>
              <a:srgbClr val="B9B9BD"/>
            </a:solidFill>
            <a:bevel/>
          </a:ln>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400" fontAlgn="base">
              <a:spcBef>
                <a:spcPct val="0"/>
              </a:spcBef>
              <a:spcAft>
                <a:spcPct val="0"/>
              </a:spcAft>
              <a:buFontTx/>
              <a:buNone/>
            </a:pPr>
            <a:endParaRPr lang="zh-CN" altLang="en-US" sz="1800">
              <a:solidFill>
                <a:srgbClr val="535258"/>
              </a:solidFill>
              <a:ea typeface="宋体" panose="02010600030101010101" pitchFamily="2" charset="-122"/>
            </a:endParaRPr>
          </a:p>
        </p:txBody>
      </p:sp>
      <p:sp>
        <p:nvSpPr>
          <p:cNvPr id="4" name="矩形 10">
            <a:extLst>
              <a:ext uri="{FF2B5EF4-FFF2-40B4-BE49-F238E27FC236}">
                <a16:creationId xmlns:a16="http://schemas.microsoft.com/office/drawing/2014/main" xmlns="" id="{667989BF-266F-442C-B236-F3E367294E62}"/>
              </a:ext>
            </a:extLst>
          </p:cNvPr>
          <p:cNvSpPr>
            <a:spLocks noChangeArrowheads="1"/>
          </p:cNvSpPr>
          <p:nvPr/>
        </p:nvSpPr>
        <p:spPr bwMode="auto">
          <a:xfrm>
            <a:off x="708073" y="1493643"/>
            <a:ext cx="5026025" cy="406400"/>
          </a:xfrm>
          <a:prstGeom prst="rect">
            <a:avLst/>
          </a:prstGeom>
          <a:solidFill>
            <a:srgbClr val="B51B2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535258"/>
              </a:solidFill>
              <a:effectLst/>
              <a:uLnTx/>
              <a:uFillTx/>
              <a:latin typeface="Arial" panose="020B0604020202020204" pitchFamily="34" charset="0"/>
              <a:ea typeface="宋体" panose="02010600030101010101" pitchFamily="2" charset="-122"/>
            </a:endParaRPr>
          </a:p>
        </p:txBody>
      </p:sp>
      <p:sp>
        <p:nvSpPr>
          <p:cNvPr id="5" name="TextBox 11">
            <a:extLst>
              <a:ext uri="{FF2B5EF4-FFF2-40B4-BE49-F238E27FC236}">
                <a16:creationId xmlns:a16="http://schemas.microsoft.com/office/drawing/2014/main" xmlns="" id="{270A9B1F-D77F-4C8D-B87C-E6A82811FBAC}"/>
              </a:ext>
            </a:extLst>
          </p:cNvPr>
          <p:cNvSpPr txBox="1">
            <a:spLocks noChangeArrowheads="1"/>
          </p:cNvSpPr>
          <p:nvPr/>
        </p:nvSpPr>
        <p:spPr bwMode="auto">
          <a:xfrm>
            <a:off x="809673" y="1493643"/>
            <a:ext cx="29432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r>
              <a:rPr lang="zh-CN" altLang="en-US"/>
              <a:t>第一个百年目标</a:t>
            </a:r>
            <a:endParaRPr lang="zh-CN" altLang="en-US" dirty="0"/>
          </a:p>
        </p:txBody>
      </p:sp>
      <p:sp>
        <p:nvSpPr>
          <p:cNvPr id="6" name="矩形 3">
            <a:extLst>
              <a:ext uri="{FF2B5EF4-FFF2-40B4-BE49-F238E27FC236}">
                <a16:creationId xmlns:a16="http://schemas.microsoft.com/office/drawing/2014/main" xmlns="" id="{CA3866D7-C1F0-47C3-AE09-69ABBAB595AA}"/>
              </a:ext>
            </a:extLst>
          </p:cNvPr>
          <p:cNvSpPr>
            <a:spLocks noChangeArrowheads="1"/>
          </p:cNvSpPr>
          <p:nvPr/>
        </p:nvSpPr>
        <p:spPr bwMode="auto">
          <a:xfrm>
            <a:off x="809673" y="1992118"/>
            <a:ext cx="10274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r>
              <a:rPr lang="zh-CN" altLang="en-US" sz="1800" dirty="0">
                <a:solidFill>
                  <a:schemeClr val="tx1"/>
                </a:solidFill>
                <a:latin typeface="微软雅黑" panose="020B0503020204020204" pitchFamily="34" charset="-122"/>
              </a:rPr>
              <a:t>是到中国共产党成立</a:t>
            </a:r>
            <a:r>
              <a:rPr lang="en-US" altLang="zh-CN" sz="1800" dirty="0">
                <a:solidFill>
                  <a:schemeClr val="tx1"/>
                </a:solidFill>
                <a:latin typeface="微软雅黑" panose="020B0503020204020204" pitchFamily="34" charset="-122"/>
              </a:rPr>
              <a:t>100</a:t>
            </a:r>
            <a:r>
              <a:rPr lang="zh-CN" altLang="en-US" sz="1800" dirty="0">
                <a:solidFill>
                  <a:schemeClr val="tx1"/>
                </a:solidFill>
                <a:latin typeface="微软雅黑" panose="020B0503020204020204" pitchFamily="34" charset="-122"/>
              </a:rPr>
              <a:t>年时全面建成小康社会。</a:t>
            </a:r>
          </a:p>
        </p:txBody>
      </p:sp>
      <p:sp>
        <p:nvSpPr>
          <p:cNvPr id="7" name="矩形 6">
            <a:extLst>
              <a:ext uri="{FF2B5EF4-FFF2-40B4-BE49-F238E27FC236}">
                <a16:creationId xmlns:a16="http://schemas.microsoft.com/office/drawing/2014/main" xmlns="" id="{E53B9F43-D610-4C4D-BF3F-20D9F5EB3D45}"/>
              </a:ext>
            </a:extLst>
          </p:cNvPr>
          <p:cNvSpPr>
            <a:spLocks noChangeArrowheads="1"/>
          </p:cNvSpPr>
          <p:nvPr/>
        </p:nvSpPr>
        <p:spPr bwMode="auto">
          <a:xfrm>
            <a:off x="708073" y="3212906"/>
            <a:ext cx="10471150" cy="584200"/>
          </a:xfrm>
          <a:prstGeom prst="rect">
            <a:avLst/>
          </a:prstGeom>
          <a:solidFill>
            <a:srgbClr val="F8F8F8"/>
          </a:solidFill>
          <a:ln w="9525">
            <a:solidFill>
              <a:srgbClr val="B9B9BD"/>
            </a:solidFill>
            <a:bevel/>
          </a:ln>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400" fontAlgn="base">
              <a:spcBef>
                <a:spcPct val="0"/>
              </a:spcBef>
              <a:spcAft>
                <a:spcPct val="0"/>
              </a:spcAft>
              <a:buFontTx/>
              <a:buNone/>
            </a:pPr>
            <a:endParaRPr lang="zh-CN" altLang="en-US" sz="1800">
              <a:solidFill>
                <a:srgbClr val="535258"/>
              </a:solidFill>
              <a:ea typeface="宋体" panose="02010600030101010101" pitchFamily="2" charset="-122"/>
            </a:endParaRPr>
          </a:p>
        </p:txBody>
      </p:sp>
      <p:sp>
        <p:nvSpPr>
          <p:cNvPr id="8" name="矩形 10">
            <a:extLst>
              <a:ext uri="{FF2B5EF4-FFF2-40B4-BE49-F238E27FC236}">
                <a16:creationId xmlns:a16="http://schemas.microsoft.com/office/drawing/2014/main" xmlns="" id="{92A3550E-0849-4382-80F4-474DF822D963}"/>
              </a:ext>
            </a:extLst>
          </p:cNvPr>
          <p:cNvSpPr>
            <a:spLocks noChangeArrowheads="1"/>
          </p:cNvSpPr>
          <p:nvPr/>
        </p:nvSpPr>
        <p:spPr bwMode="auto">
          <a:xfrm>
            <a:off x="708073" y="2789043"/>
            <a:ext cx="5026025" cy="406400"/>
          </a:xfrm>
          <a:prstGeom prst="rect">
            <a:avLst/>
          </a:prstGeom>
          <a:solidFill>
            <a:srgbClr val="B51B2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535258"/>
              </a:solidFill>
              <a:effectLst/>
              <a:uLnTx/>
              <a:uFillTx/>
              <a:latin typeface="Arial" panose="020B0604020202020204" pitchFamily="34" charset="0"/>
              <a:ea typeface="宋体" panose="02010600030101010101" pitchFamily="2" charset="-122"/>
            </a:endParaRPr>
          </a:p>
        </p:txBody>
      </p:sp>
      <p:sp>
        <p:nvSpPr>
          <p:cNvPr id="9" name="TextBox 11">
            <a:extLst>
              <a:ext uri="{FF2B5EF4-FFF2-40B4-BE49-F238E27FC236}">
                <a16:creationId xmlns:a16="http://schemas.microsoft.com/office/drawing/2014/main" xmlns="" id="{EC2C40ED-9250-47C9-AB99-B63CDCD3C95D}"/>
              </a:ext>
            </a:extLst>
          </p:cNvPr>
          <p:cNvSpPr txBox="1">
            <a:spLocks noChangeArrowheads="1"/>
          </p:cNvSpPr>
          <p:nvPr/>
        </p:nvSpPr>
        <p:spPr bwMode="auto">
          <a:xfrm>
            <a:off x="809673" y="2789043"/>
            <a:ext cx="29432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r>
              <a:rPr lang="zh-CN" altLang="en-US"/>
              <a:t>第二个百年目标</a:t>
            </a:r>
            <a:endParaRPr lang="zh-CN" altLang="en-US" dirty="0"/>
          </a:p>
        </p:txBody>
      </p:sp>
      <p:sp>
        <p:nvSpPr>
          <p:cNvPr id="10" name="矩形 3">
            <a:extLst>
              <a:ext uri="{FF2B5EF4-FFF2-40B4-BE49-F238E27FC236}">
                <a16:creationId xmlns:a16="http://schemas.microsoft.com/office/drawing/2014/main" xmlns="" id="{43925972-0D46-4EC1-B6AE-E1B241F31B7E}"/>
              </a:ext>
            </a:extLst>
          </p:cNvPr>
          <p:cNvSpPr>
            <a:spLocks noChangeArrowheads="1"/>
          </p:cNvSpPr>
          <p:nvPr/>
        </p:nvSpPr>
        <p:spPr bwMode="auto">
          <a:xfrm>
            <a:off x="809673" y="3287518"/>
            <a:ext cx="10274300" cy="417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1800" dirty="0">
                <a:solidFill>
                  <a:schemeClr val="tx1"/>
                </a:solidFill>
                <a:latin typeface="微软雅黑" panose="020B0503020204020204" pitchFamily="34" charset="-122"/>
              </a:rPr>
              <a:t>是到新中国成立</a:t>
            </a:r>
            <a:r>
              <a:rPr lang="en-US" altLang="zh-CN" sz="1800" dirty="0">
                <a:solidFill>
                  <a:schemeClr val="tx1"/>
                </a:solidFill>
                <a:latin typeface="微软雅黑" panose="020B0503020204020204" pitchFamily="34" charset="-122"/>
              </a:rPr>
              <a:t>100</a:t>
            </a:r>
            <a:r>
              <a:rPr lang="zh-CN" altLang="en-US" sz="1800" dirty="0">
                <a:solidFill>
                  <a:schemeClr val="tx1"/>
                </a:solidFill>
                <a:latin typeface="微软雅黑" panose="020B0503020204020204" pitchFamily="34" charset="-122"/>
              </a:rPr>
              <a:t>年时建成富强民主文明和谐的社会主义现代化国家。</a:t>
            </a:r>
          </a:p>
        </p:txBody>
      </p:sp>
      <p:sp>
        <p:nvSpPr>
          <p:cNvPr id="11" name="矩形 10">
            <a:extLst>
              <a:ext uri="{FF2B5EF4-FFF2-40B4-BE49-F238E27FC236}">
                <a16:creationId xmlns:a16="http://schemas.microsoft.com/office/drawing/2014/main" xmlns="" id="{463AA309-2C02-46CE-A5A0-EAA9594AF3B2}"/>
              </a:ext>
            </a:extLst>
          </p:cNvPr>
          <p:cNvSpPr/>
          <p:nvPr/>
        </p:nvSpPr>
        <p:spPr>
          <a:xfrm>
            <a:off x="708073" y="3959031"/>
            <a:ext cx="10471150" cy="2593018"/>
          </a:xfrm>
          <a:prstGeom prst="rect">
            <a:avLst/>
          </a:prstGeom>
        </p:spPr>
        <p:txBody>
          <a:bodyPr wrap="square">
            <a:spAutoFit/>
          </a:bodyPr>
          <a:lstStyle/>
          <a:p>
            <a:pPr algn="just">
              <a:lnSpc>
                <a:spcPct val="125000"/>
              </a:lnSpc>
            </a:pPr>
            <a:r>
              <a:rPr lang="zh-CN" altLang="en-US" dirty="0">
                <a:latin typeface="微软雅黑" panose="020B0503020204020204" pitchFamily="34" charset="-122"/>
                <a:ea typeface="微软雅黑" panose="020B0503020204020204" pitchFamily="34" charset="-122"/>
              </a:rPr>
              <a:t>两个百年奋斗目标，具体勾勒出了中国特色社会主义的宏伟蓝图，成为实现中国梦的里程碑式的标志。可以说，提出中国梦进一步强化了近代以来中华民族从传统向现代转型的自觉意识，表明了我们党对近代以来中国革命、建设道路所蕴含的价值方向的坚守，同时进一步强化了改革开放以来我国一直恪守的发展道路和奋斗目标，即建设中国特色社会主义、到</a:t>
            </a:r>
            <a:r>
              <a:rPr lang="en-US" altLang="zh-CN" dirty="0">
                <a:latin typeface="微软雅黑" panose="020B0503020204020204" pitchFamily="34" charset="-122"/>
                <a:ea typeface="微软雅黑" panose="020B0503020204020204" pitchFamily="34" charset="-122"/>
              </a:rPr>
              <a:t>21</a:t>
            </a:r>
            <a:r>
              <a:rPr lang="zh-CN" altLang="en-US" dirty="0">
                <a:latin typeface="微软雅黑" panose="020B0503020204020204" pitchFamily="34" charset="-122"/>
                <a:ea typeface="微软雅黑" panose="020B0503020204020204" pitchFamily="34" charset="-122"/>
              </a:rPr>
              <a:t>世纪中叶基本实现社会主义现代化。这是对历史和现实的深刻把握，是对中国社会发展规律的自觉尊重，是对中国社会发展方向的庄重申明。</a:t>
            </a:r>
            <a:endParaRPr lang="en-US" altLang="zh-CN" dirty="0">
              <a:latin typeface="微软雅黑" panose="020B0503020204020204" pitchFamily="34" charset="-122"/>
              <a:ea typeface="微软雅黑" panose="020B0503020204020204" pitchFamily="34" charset="-122"/>
            </a:endParaRPr>
          </a:p>
          <a:p>
            <a:pPr algn="just">
              <a:lnSpc>
                <a:spcPct val="125000"/>
              </a:lnSpc>
            </a:pPr>
            <a:r>
              <a:rPr lang="zh-CN" altLang="en-US" sz="2000" b="1" dirty="0">
                <a:solidFill>
                  <a:srgbClr val="C00000"/>
                </a:solidFill>
                <a:latin typeface="微软雅黑" panose="020B0503020204020204" pitchFamily="34" charset="-122"/>
                <a:ea typeface="微软雅黑" panose="020B0503020204020204" pitchFamily="34" charset="-122"/>
              </a:rPr>
              <a:t>中国梦，寄托着中华民族永不褪色的集体记忆和昂扬向上的意志情怀，昭示着中华民族崇高的目标理想和美好的未来。 </a:t>
            </a:r>
          </a:p>
        </p:txBody>
      </p:sp>
    </p:spTree>
    <p:extLst>
      <p:ext uri="{BB962C8B-B14F-4D97-AF65-F5344CB8AC3E}">
        <p14:creationId xmlns:p14="http://schemas.microsoft.com/office/powerpoint/2010/main" val="40490347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up)">
                                      <p:cBhvr>
                                        <p:cTn id="14" dur="500"/>
                                        <p:tgtEl>
                                          <p:spTgt spid="3"/>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up)">
                                      <p:cBhvr>
                                        <p:cTn id="29" dur="500"/>
                                        <p:tgtEl>
                                          <p:spTgt spid="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500"/>
                                        <p:tgtEl>
                                          <p:spTgt spid="10"/>
                                        </p:tgtEl>
                                      </p:cBhvr>
                                    </p:animEffect>
                                  </p:childTnLst>
                                </p:cTn>
                              </p:par>
                            </p:childTnLst>
                          </p:cTn>
                        </p:par>
                        <p:par>
                          <p:cTn id="34" fill="hold">
                            <p:stCondLst>
                              <p:cond delay="3000"/>
                            </p:stCondLst>
                            <p:childTnLst>
                              <p:par>
                                <p:cTn id="35" presetID="2" presetClass="entr" presetSubtype="1" fill="hold" grpId="0" nodeType="afterEffect">
                                  <p:stCondLst>
                                    <p:cond delay="0"/>
                                  </p:stCondLst>
                                  <p:iterate type="lt">
                                    <p:tmPct val="10000"/>
                                  </p:iterate>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4" grpId="0" animBg="1" autoUpdateAnimBg="0"/>
      <p:bldP spid="5" grpId="0" autoUpdateAnimBg="0"/>
      <p:bldP spid="6" grpId="0" autoUpdateAnimBg="0"/>
      <p:bldP spid="7" grpId="0" animBg="1" autoUpdateAnimBg="0"/>
      <p:bldP spid="8" grpId="0" animBg="1" autoUpdateAnimBg="0"/>
      <p:bldP spid="9" grpId="0" autoUpdateAnimBg="0"/>
      <p:bldP spid="10" grpId="0" autoUpdateAnimBg="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16" name="Freeform 5">
            <a:extLst>
              <a:ext uri="{FF2B5EF4-FFF2-40B4-BE49-F238E27FC236}">
                <a16:creationId xmlns:a16="http://schemas.microsoft.com/office/drawing/2014/main" xmlns="" id="{BE14A9AD-863D-4D26-AC35-FAFCBDB3A959}"/>
              </a:ext>
            </a:extLst>
          </p:cNvPr>
          <p:cNvSpPr>
            <a:spLocks/>
          </p:cNvSpPr>
          <p:nvPr>
            <p:custDataLst>
              <p:tags r:id="rId2"/>
            </p:custDataLst>
          </p:nvPr>
        </p:nvSpPr>
        <p:spPr bwMode="auto">
          <a:xfrm rot="1842376">
            <a:off x="1754555" y="1447863"/>
            <a:ext cx="1997075" cy="2058987"/>
          </a:xfrm>
          <a:custGeom>
            <a:avLst/>
            <a:gdLst>
              <a:gd name="T0" fmla="*/ 1026 w 1740"/>
              <a:gd name="T1" fmla="*/ 194 h 1794"/>
              <a:gd name="T2" fmla="*/ 840 w 1740"/>
              <a:gd name="T3" fmla="*/ 232 h 1794"/>
              <a:gd name="T4" fmla="*/ 1584 w 1740"/>
              <a:gd name="T5" fmla="*/ 548 h 1794"/>
              <a:gd name="T6" fmla="*/ 122 w 1740"/>
              <a:gd name="T7" fmla="*/ 834 h 1794"/>
              <a:gd name="T8" fmla="*/ 12 w 1740"/>
              <a:gd name="T9" fmla="*/ 962 h 1794"/>
              <a:gd name="T10" fmla="*/ 1738 w 1740"/>
              <a:gd name="T11" fmla="*/ 1112 h 1794"/>
              <a:gd name="T12" fmla="*/ 132 w 1740"/>
              <a:gd name="T13" fmla="*/ 1238 h 1794"/>
              <a:gd name="T14" fmla="*/ 478 w 1740"/>
              <a:gd name="T15" fmla="*/ 1482 h 1794"/>
              <a:gd name="T16" fmla="*/ 504 w 1740"/>
              <a:gd name="T17" fmla="*/ 1554 h 1794"/>
              <a:gd name="T18" fmla="*/ 592 w 1740"/>
              <a:gd name="T19" fmla="*/ 1744 h 1794"/>
              <a:gd name="T20" fmla="*/ 928 w 1740"/>
              <a:gd name="T21" fmla="*/ 1776 h 1794"/>
              <a:gd name="T22" fmla="*/ 1034 w 1740"/>
              <a:gd name="T23" fmla="*/ 186 h 1794"/>
              <a:gd name="T24" fmla="*/ 1730 w 1740"/>
              <a:gd name="T25" fmla="*/ 1026 h 1794"/>
              <a:gd name="T26" fmla="*/ 1584 w 1740"/>
              <a:gd name="T27" fmla="*/ 582 h 1794"/>
              <a:gd name="T28" fmla="*/ 1444 w 1740"/>
              <a:gd name="T29" fmla="*/ 370 h 1794"/>
              <a:gd name="T30" fmla="*/ 1368 w 1740"/>
              <a:gd name="T31" fmla="*/ 326 h 1794"/>
              <a:gd name="T32" fmla="*/ 1078 w 1740"/>
              <a:gd name="T33" fmla="*/ 268 h 1794"/>
              <a:gd name="T34" fmla="*/ 1014 w 1740"/>
              <a:gd name="T35" fmla="*/ 196 h 1794"/>
              <a:gd name="T36" fmla="*/ 886 w 1740"/>
              <a:gd name="T37" fmla="*/ 250 h 1794"/>
              <a:gd name="T38" fmla="*/ 646 w 1740"/>
              <a:gd name="T39" fmla="*/ 268 h 1794"/>
              <a:gd name="T40" fmla="*/ 396 w 1740"/>
              <a:gd name="T41" fmla="*/ 510 h 1794"/>
              <a:gd name="T42" fmla="*/ 340 w 1740"/>
              <a:gd name="T43" fmla="*/ 648 h 1794"/>
              <a:gd name="T44" fmla="*/ 238 w 1740"/>
              <a:gd name="T45" fmla="*/ 604 h 1794"/>
              <a:gd name="T46" fmla="*/ 160 w 1740"/>
              <a:gd name="T47" fmla="*/ 768 h 1794"/>
              <a:gd name="T48" fmla="*/ 144 w 1740"/>
              <a:gd name="T49" fmla="*/ 882 h 1794"/>
              <a:gd name="T50" fmla="*/ 150 w 1740"/>
              <a:gd name="T51" fmla="*/ 922 h 1794"/>
              <a:gd name="T52" fmla="*/ 100 w 1740"/>
              <a:gd name="T53" fmla="*/ 1094 h 1794"/>
              <a:gd name="T54" fmla="*/ 110 w 1740"/>
              <a:gd name="T55" fmla="*/ 1174 h 1794"/>
              <a:gd name="T56" fmla="*/ 306 w 1740"/>
              <a:gd name="T57" fmla="*/ 1288 h 1794"/>
              <a:gd name="T58" fmla="*/ 344 w 1740"/>
              <a:gd name="T59" fmla="*/ 1376 h 1794"/>
              <a:gd name="T60" fmla="*/ 378 w 1740"/>
              <a:gd name="T61" fmla="*/ 1410 h 1794"/>
              <a:gd name="T62" fmla="*/ 408 w 1740"/>
              <a:gd name="T63" fmla="*/ 1560 h 1794"/>
              <a:gd name="T64" fmla="*/ 416 w 1740"/>
              <a:gd name="T65" fmla="*/ 1420 h 1794"/>
              <a:gd name="T66" fmla="*/ 454 w 1740"/>
              <a:gd name="T67" fmla="*/ 1492 h 1794"/>
              <a:gd name="T68" fmla="*/ 506 w 1740"/>
              <a:gd name="T69" fmla="*/ 1570 h 1794"/>
              <a:gd name="T70" fmla="*/ 494 w 1740"/>
              <a:gd name="T71" fmla="*/ 1624 h 1794"/>
              <a:gd name="T72" fmla="*/ 554 w 1740"/>
              <a:gd name="T73" fmla="*/ 1672 h 1794"/>
              <a:gd name="T74" fmla="*/ 702 w 1740"/>
              <a:gd name="T75" fmla="*/ 1648 h 1794"/>
              <a:gd name="T76" fmla="*/ 986 w 1740"/>
              <a:gd name="T77" fmla="*/ 1744 h 1794"/>
              <a:gd name="T78" fmla="*/ 1112 w 1740"/>
              <a:gd name="T79" fmla="*/ 1726 h 1794"/>
              <a:gd name="T80" fmla="*/ 1168 w 1740"/>
              <a:gd name="T81" fmla="*/ 1696 h 1794"/>
              <a:gd name="T82" fmla="*/ 1174 w 1740"/>
              <a:gd name="T83" fmla="*/ 1720 h 1794"/>
              <a:gd name="T84" fmla="*/ 1278 w 1740"/>
              <a:gd name="T85" fmla="*/ 1652 h 1794"/>
              <a:gd name="T86" fmla="*/ 1334 w 1740"/>
              <a:gd name="T87" fmla="*/ 1614 h 1794"/>
              <a:gd name="T88" fmla="*/ 1462 w 1740"/>
              <a:gd name="T89" fmla="*/ 1556 h 1794"/>
              <a:gd name="T90" fmla="*/ 1630 w 1740"/>
              <a:gd name="T91" fmla="*/ 1432 h 1794"/>
              <a:gd name="T92" fmla="*/ 1688 w 1740"/>
              <a:gd name="T93" fmla="*/ 1286 h 1794"/>
              <a:gd name="T94" fmla="*/ 122 w 1740"/>
              <a:gd name="T95" fmla="*/ 994 h 1794"/>
              <a:gd name="T96" fmla="*/ 232 w 1740"/>
              <a:gd name="T97" fmla="*/ 740 h 1794"/>
              <a:gd name="T98" fmla="*/ 338 w 1740"/>
              <a:gd name="T99" fmla="*/ 734 h 1794"/>
              <a:gd name="T100" fmla="*/ 402 w 1740"/>
              <a:gd name="T101" fmla="*/ 1502 h 1794"/>
              <a:gd name="T102" fmla="*/ 414 w 1740"/>
              <a:gd name="T103" fmla="*/ 634 h 1794"/>
              <a:gd name="T104" fmla="*/ 586 w 1740"/>
              <a:gd name="T105" fmla="*/ 450 h 1794"/>
              <a:gd name="T106" fmla="*/ 1092 w 1740"/>
              <a:gd name="T107" fmla="*/ 226 h 1794"/>
              <a:gd name="T108" fmla="*/ 1088 w 1740"/>
              <a:gd name="T109" fmla="*/ 204 h 1794"/>
              <a:gd name="T110" fmla="*/ 340 w 1740"/>
              <a:gd name="T111" fmla="*/ 582 h 1794"/>
              <a:gd name="T112" fmla="*/ 274 w 1740"/>
              <a:gd name="T113" fmla="*/ 550 h 1794"/>
              <a:gd name="T114" fmla="*/ 1728 w 1740"/>
              <a:gd name="T115" fmla="*/ 1058 h 1794"/>
              <a:gd name="T116" fmla="*/ 1646 w 1740"/>
              <a:gd name="T117" fmla="*/ 1414 h 1794"/>
              <a:gd name="T118" fmla="*/ 358 w 1740"/>
              <a:gd name="T119" fmla="*/ 1530 h 1794"/>
              <a:gd name="T120" fmla="*/ 432 w 1740"/>
              <a:gd name="T121" fmla="*/ 1630 h 1794"/>
              <a:gd name="T122" fmla="*/ 1210 w 1740"/>
              <a:gd name="T123" fmla="*/ 1724 h 1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40" h="1794">
                <a:moveTo>
                  <a:pt x="730" y="30"/>
                </a:moveTo>
                <a:lnTo>
                  <a:pt x="730" y="30"/>
                </a:lnTo>
                <a:lnTo>
                  <a:pt x="726" y="22"/>
                </a:lnTo>
                <a:lnTo>
                  <a:pt x="726" y="14"/>
                </a:lnTo>
                <a:lnTo>
                  <a:pt x="726" y="6"/>
                </a:lnTo>
                <a:lnTo>
                  <a:pt x="724" y="0"/>
                </a:lnTo>
                <a:lnTo>
                  <a:pt x="724" y="0"/>
                </a:lnTo>
                <a:lnTo>
                  <a:pt x="720" y="0"/>
                </a:lnTo>
                <a:lnTo>
                  <a:pt x="718" y="2"/>
                </a:lnTo>
                <a:lnTo>
                  <a:pt x="716" y="4"/>
                </a:lnTo>
                <a:lnTo>
                  <a:pt x="716" y="4"/>
                </a:lnTo>
                <a:lnTo>
                  <a:pt x="718" y="6"/>
                </a:lnTo>
                <a:lnTo>
                  <a:pt x="720" y="10"/>
                </a:lnTo>
                <a:lnTo>
                  <a:pt x="722" y="20"/>
                </a:lnTo>
                <a:lnTo>
                  <a:pt x="724" y="26"/>
                </a:lnTo>
                <a:lnTo>
                  <a:pt x="726" y="28"/>
                </a:lnTo>
                <a:lnTo>
                  <a:pt x="730" y="30"/>
                </a:lnTo>
                <a:lnTo>
                  <a:pt x="730" y="30"/>
                </a:lnTo>
                <a:close/>
                <a:moveTo>
                  <a:pt x="1010" y="182"/>
                </a:moveTo>
                <a:lnTo>
                  <a:pt x="1010" y="182"/>
                </a:lnTo>
                <a:lnTo>
                  <a:pt x="1002" y="182"/>
                </a:lnTo>
                <a:lnTo>
                  <a:pt x="996" y="180"/>
                </a:lnTo>
                <a:lnTo>
                  <a:pt x="984" y="176"/>
                </a:lnTo>
                <a:lnTo>
                  <a:pt x="974" y="172"/>
                </a:lnTo>
                <a:lnTo>
                  <a:pt x="970" y="172"/>
                </a:lnTo>
                <a:lnTo>
                  <a:pt x="966" y="174"/>
                </a:lnTo>
                <a:lnTo>
                  <a:pt x="966" y="174"/>
                </a:lnTo>
                <a:lnTo>
                  <a:pt x="972" y="176"/>
                </a:lnTo>
                <a:lnTo>
                  <a:pt x="978" y="180"/>
                </a:lnTo>
                <a:lnTo>
                  <a:pt x="990" y="186"/>
                </a:lnTo>
                <a:lnTo>
                  <a:pt x="994" y="188"/>
                </a:lnTo>
                <a:lnTo>
                  <a:pt x="1000" y="188"/>
                </a:lnTo>
                <a:lnTo>
                  <a:pt x="1004" y="186"/>
                </a:lnTo>
                <a:lnTo>
                  <a:pt x="1010" y="182"/>
                </a:lnTo>
                <a:lnTo>
                  <a:pt x="1010" y="182"/>
                </a:lnTo>
                <a:close/>
                <a:moveTo>
                  <a:pt x="1062" y="198"/>
                </a:moveTo>
                <a:lnTo>
                  <a:pt x="1062" y="198"/>
                </a:lnTo>
                <a:lnTo>
                  <a:pt x="1050" y="198"/>
                </a:lnTo>
                <a:lnTo>
                  <a:pt x="1040" y="196"/>
                </a:lnTo>
                <a:lnTo>
                  <a:pt x="1030" y="194"/>
                </a:lnTo>
                <a:lnTo>
                  <a:pt x="1026" y="194"/>
                </a:lnTo>
                <a:lnTo>
                  <a:pt x="1022" y="196"/>
                </a:lnTo>
                <a:lnTo>
                  <a:pt x="1022" y="196"/>
                </a:lnTo>
                <a:lnTo>
                  <a:pt x="1032" y="200"/>
                </a:lnTo>
                <a:lnTo>
                  <a:pt x="1042" y="202"/>
                </a:lnTo>
                <a:lnTo>
                  <a:pt x="1052" y="202"/>
                </a:lnTo>
                <a:lnTo>
                  <a:pt x="1062" y="198"/>
                </a:lnTo>
                <a:lnTo>
                  <a:pt x="1062" y="198"/>
                </a:lnTo>
                <a:close/>
                <a:moveTo>
                  <a:pt x="1138" y="214"/>
                </a:moveTo>
                <a:lnTo>
                  <a:pt x="1138" y="214"/>
                </a:lnTo>
                <a:lnTo>
                  <a:pt x="1138" y="210"/>
                </a:lnTo>
                <a:lnTo>
                  <a:pt x="1136" y="208"/>
                </a:lnTo>
                <a:lnTo>
                  <a:pt x="1128" y="206"/>
                </a:lnTo>
                <a:lnTo>
                  <a:pt x="1120" y="206"/>
                </a:lnTo>
                <a:lnTo>
                  <a:pt x="1118" y="208"/>
                </a:lnTo>
                <a:lnTo>
                  <a:pt x="1116" y="210"/>
                </a:lnTo>
                <a:lnTo>
                  <a:pt x="1116" y="210"/>
                </a:lnTo>
                <a:lnTo>
                  <a:pt x="1122" y="212"/>
                </a:lnTo>
                <a:lnTo>
                  <a:pt x="1126" y="212"/>
                </a:lnTo>
                <a:lnTo>
                  <a:pt x="1130" y="214"/>
                </a:lnTo>
                <a:lnTo>
                  <a:pt x="1138" y="214"/>
                </a:lnTo>
                <a:lnTo>
                  <a:pt x="1138" y="214"/>
                </a:lnTo>
                <a:close/>
                <a:moveTo>
                  <a:pt x="1038" y="230"/>
                </a:moveTo>
                <a:lnTo>
                  <a:pt x="1038" y="230"/>
                </a:lnTo>
                <a:lnTo>
                  <a:pt x="1040" y="232"/>
                </a:lnTo>
                <a:lnTo>
                  <a:pt x="1044" y="236"/>
                </a:lnTo>
                <a:lnTo>
                  <a:pt x="1054" y="238"/>
                </a:lnTo>
                <a:lnTo>
                  <a:pt x="1066" y="236"/>
                </a:lnTo>
                <a:lnTo>
                  <a:pt x="1070" y="234"/>
                </a:lnTo>
                <a:lnTo>
                  <a:pt x="1072" y="232"/>
                </a:lnTo>
                <a:lnTo>
                  <a:pt x="1072" y="232"/>
                </a:lnTo>
                <a:lnTo>
                  <a:pt x="1066" y="228"/>
                </a:lnTo>
                <a:lnTo>
                  <a:pt x="1056" y="226"/>
                </a:lnTo>
                <a:lnTo>
                  <a:pt x="1048" y="228"/>
                </a:lnTo>
                <a:lnTo>
                  <a:pt x="1038" y="230"/>
                </a:lnTo>
                <a:lnTo>
                  <a:pt x="1038" y="230"/>
                </a:lnTo>
                <a:close/>
                <a:moveTo>
                  <a:pt x="852" y="234"/>
                </a:moveTo>
                <a:lnTo>
                  <a:pt x="852" y="234"/>
                </a:lnTo>
                <a:lnTo>
                  <a:pt x="848" y="234"/>
                </a:lnTo>
                <a:lnTo>
                  <a:pt x="846" y="234"/>
                </a:lnTo>
                <a:lnTo>
                  <a:pt x="840" y="232"/>
                </a:lnTo>
                <a:lnTo>
                  <a:pt x="840" y="232"/>
                </a:lnTo>
                <a:lnTo>
                  <a:pt x="840" y="236"/>
                </a:lnTo>
                <a:lnTo>
                  <a:pt x="838" y="240"/>
                </a:lnTo>
                <a:lnTo>
                  <a:pt x="838" y="240"/>
                </a:lnTo>
                <a:lnTo>
                  <a:pt x="848" y="240"/>
                </a:lnTo>
                <a:lnTo>
                  <a:pt x="850" y="238"/>
                </a:lnTo>
                <a:lnTo>
                  <a:pt x="852" y="234"/>
                </a:lnTo>
                <a:lnTo>
                  <a:pt x="852" y="234"/>
                </a:lnTo>
                <a:close/>
                <a:moveTo>
                  <a:pt x="478" y="274"/>
                </a:moveTo>
                <a:lnTo>
                  <a:pt x="478" y="274"/>
                </a:lnTo>
                <a:lnTo>
                  <a:pt x="476" y="270"/>
                </a:lnTo>
                <a:lnTo>
                  <a:pt x="474" y="268"/>
                </a:lnTo>
                <a:lnTo>
                  <a:pt x="466" y="264"/>
                </a:lnTo>
                <a:lnTo>
                  <a:pt x="458" y="262"/>
                </a:lnTo>
                <a:lnTo>
                  <a:pt x="452" y="262"/>
                </a:lnTo>
                <a:lnTo>
                  <a:pt x="452" y="262"/>
                </a:lnTo>
                <a:lnTo>
                  <a:pt x="458" y="266"/>
                </a:lnTo>
                <a:lnTo>
                  <a:pt x="464" y="272"/>
                </a:lnTo>
                <a:lnTo>
                  <a:pt x="470" y="274"/>
                </a:lnTo>
                <a:lnTo>
                  <a:pt x="474" y="274"/>
                </a:lnTo>
                <a:lnTo>
                  <a:pt x="478" y="274"/>
                </a:lnTo>
                <a:lnTo>
                  <a:pt x="478" y="274"/>
                </a:lnTo>
                <a:close/>
                <a:moveTo>
                  <a:pt x="456" y="434"/>
                </a:moveTo>
                <a:lnTo>
                  <a:pt x="456" y="434"/>
                </a:lnTo>
                <a:lnTo>
                  <a:pt x="456" y="430"/>
                </a:lnTo>
                <a:lnTo>
                  <a:pt x="452" y="426"/>
                </a:lnTo>
                <a:lnTo>
                  <a:pt x="444" y="424"/>
                </a:lnTo>
                <a:lnTo>
                  <a:pt x="444" y="424"/>
                </a:lnTo>
                <a:lnTo>
                  <a:pt x="444" y="430"/>
                </a:lnTo>
                <a:lnTo>
                  <a:pt x="448" y="434"/>
                </a:lnTo>
                <a:lnTo>
                  <a:pt x="452" y="436"/>
                </a:lnTo>
                <a:lnTo>
                  <a:pt x="456" y="434"/>
                </a:lnTo>
                <a:lnTo>
                  <a:pt x="456" y="434"/>
                </a:lnTo>
                <a:close/>
                <a:moveTo>
                  <a:pt x="1584" y="548"/>
                </a:moveTo>
                <a:lnTo>
                  <a:pt x="1584" y="538"/>
                </a:lnTo>
                <a:lnTo>
                  <a:pt x="1574" y="538"/>
                </a:lnTo>
                <a:lnTo>
                  <a:pt x="1574" y="538"/>
                </a:lnTo>
                <a:lnTo>
                  <a:pt x="1572" y="544"/>
                </a:lnTo>
                <a:lnTo>
                  <a:pt x="1574" y="548"/>
                </a:lnTo>
                <a:lnTo>
                  <a:pt x="1578" y="550"/>
                </a:lnTo>
                <a:lnTo>
                  <a:pt x="1584" y="548"/>
                </a:lnTo>
                <a:lnTo>
                  <a:pt x="1584" y="548"/>
                </a:lnTo>
                <a:close/>
                <a:moveTo>
                  <a:pt x="1626" y="588"/>
                </a:moveTo>
                <a:lnTo>
                  <a:pt x="1626" y="588"/>
                </a:lnTo>
                <a:lnTo>
                  <a:pt x="1620" y="586"/>
                </a:lnTo>
                <a:lnTo>
                  <a:pt x="1612" y="586"/>
                </a:lnTo>
                <a:lnTo>
                  <a:pt x="1612" y="586"/>
                </a:lnTo>
                <a:lnTo>
                  <a:pt x="1612" y="588"/>
                </a:lnTo>
                <a:lnTo>
                  <a:pt x="1614" y="590"/>
                </a:lnTo>
                <a:lnTo>
                  <a:pt x="1618" y="592"/>
                </a:lnTo>
                <a:lnTo>
                  <a:pt x="1622" y="592"/>
                </a:lnTo>
                <a:lnTo>
                  <a:pt x="1624" y="590"/>
                </a:lnTo>
                <a:lnTo>
                  <a:pt x="1626" y="588"/>
                </a:lnTo>
                <a:lnTo>
                  <a:pt x="1626" y="588"/>
                </a:lnTo>
                <a:close/>
                <a:moveTo>
                  <a:pt x="1708" y="782"/>
                </a:moveTo>
                <a:lnTo>
                  <a:pt x="1708" y="782"/>
                </a:lnTo>
                <a:lnTo>
                  <a:pt x="1710" y="780"/>
                </a:lnTo>
                <a:lnTo>
                  <a:pt x="1712" y="778"/>
                </a:lnTo>
                <a:lnTo>
                  <a:pt x="1714" y="776"/>
                </a:lnTo>
                <a:lnTo>
                  <a:pt x="1714" y="772"/>
                </a:lnTo>
                <a:lnTo>
                  <a:pt x="1714" y="772"/>
                </a:lnTo>
                <a:lnTo>
                  <a:pt x="1710" y="772"/>
                </a:lnTo>
                <a:lnTo>
                  <a:pt x="1708" y="770"/>
                </a:lnTo>
                <a:lnTo>
                  <a:pt x="1704" y="770"/>
                </a:lnTo>
                <a:lnTo>
                  <a:pt x="1700" y="770"/>
                </a:lnTo>
                <a:lnTo>
                  <a:pt x="1700" y="770"/>
                </a:lnTo>
                <a:lnTo>
                  <a:pt x="1700" y="774"/>
                </a:lnTo>
                <a:lnTo>
                  <a:pt x="1702" y="778"/>
                </a:lnTo>
                <a:lnTo>
                  <a:pt x="1708" y="782"/>
                </a:lnTo>
                <a:lnTo>
                  <a:pt x="1708" y="782"/>
                </a:lnTo>
                <a:close/>
                <a:moveTo>
                  <a:pt x="106" y="862"/>
                </a:moveTo>
                <a:lnTo>
                  <a:pt x="106" y="862"/>
                </a:lnTo>
                <a:lnTo>
                  <a:pt x="112" y="860"/>
                </a:lnTo>
                <a:lnTo>
                  <a:pt x="116" y="856"/>
                </a:lnTo>
                <a:lnTo>
                  <a:pt x="120" y="852"/>
                </a:lnTo>
                <a:lnTo>
                  <a:pt x="126" y="850"/>
                </a:lnTo>
                <a:lnTo>
                  <a:pt x="126" y="850"/>
                </a:lnTo>
                <a:lnTo>
                  <a:pt x="126" y="842"/>
                </a:lnTo>
                <a:lnTo>
                  <a:pt x="128" y="838"/>
                </a:lnTo>
                <a:lnTo>
                  <a:pt x="130" y="834"/>
                </a:lnTo>
                <a:lnTo>
                  <a:pt x="132" y="830"/>
                </a:lnTo>
                <a:lnTo>
                  <a:pt x="132" y="830"/>
                </a:lnTo>
                <a:lnTo>
                  <a:pt x="122" y="834"/>
                </a:lnTo>
                <a:lnTo>
                  <a:pt x="114" y="842"/>
                </a:lnTo>
                <a:lnTo>
                  <a:pt x="100" y="858"/>
                </a:lnTo>
                <a:lnTo>
                  <a:pt x="100" y="858"/>
                </a:lnTo>
                <a:lnTo>
                  <a:pt x="104" y="860"/>
                </a:lnTo>
                <a:lnTo>
                  <a:pt x="106" y="862"/>
                </a:lnTo>
                <a:lnTo>
                  <a:pt x="106" y="862"/>
                </a:lnTo>
                <a:close/>
                <a:moveTo>
                  <a:pt x="156" y="852"/>
                </a:moveTo>
                <a:lnTo>
                  <a:pt x="156" y="852"/>
                </a:lnTo>
                <a:lnTo>
                  <a:pt x="150" y="852"/>
                </a:lnTo>
                <a:lnTo>
                  <a:pt x="148" y="850"/>
                </a:lnTo>
                <a:lnTo>
                  <a:pt x="148" y="846"/>
                </a:lnTo>
                <a:lnTo>
                  <a:pt x="144" y="844"/>
                </a:lnTo>
                <a:lnTo>
                  <a:pt x="144" y="844"/>
                </a:lnTo>
                <a:lnTo>
                  <a:pt x="144" y="848"/>
                </a:lnTo>
                <a:lnTo>
                  <a:pt x="142" y="852"/>
                </a:lnTo>
                <a:lnTo>
                  <a:pt x="136" y="858"/>
                </a:lnTo>
                <a:lnTo>
                  <a:pt x="130" y="864"/>
                </a:lnTo>
                <a:lnTo>
                  <a:pt x="130" y="868"/>
                </a:lnTo>
                <a:lnTo>
                  <a:pt x="130" y="874"/>
                </a:lnTo>
                <a:lnTo>
                  <a:pt x="130" y="874"/>
                </a:lnTo>
                <a:lnTo>
                  <a:pt x="134" y="872"/>
                </a:lnTo>
                <a:lnTo>
                  <a:pt x="138" y="870"/>
                </a:lnTo>
                <a:lnTo>
                  <a:pt x="144" y="864"/>
                </a:lnTo>
                <a:lnTo>
                  <a:pt x="150" y="858"/>
                </a:lnTo>
                <a:lnTo>
                  <a:pt x="156" y="852"/>
                </a:lnTo>
                <a:lnTo>
                  <a:pt x="156" y="852"/>
                </a:lnTo>
                <a:close/>
                <a:moveTo>
                  <a:pt x="126" y="884"/>
                </a:moveTo>
                <a:lnTo>
                  <a:pt x="126" y="884"/>
                </a:lnTo>
                <a:lnTo>
                  <a:pt x="124" y="888"/>
                </a:lnTo>
                <a:lnTo>
                  <a:pt x="124" y="890"/>
                </a:lnTo>
                <a:lnTo>
                  <a:pt x="124" y="894"/>
                </a:lnTo>
                <a:lnTo>
                  <a:pt x="132" y="894"/>
                </a:lnTo>
                <a:lnTo>
                  <a:pt x="132" y="894"/>
                </a:lnTo>
                <a:lnTo>
                  <a:pt x="132" y="886"/>
                </a:lnTo>
                <a:lnTo>
                  <a:pt x="130" y="884"/>
                </a:lnTo>
                <a:lnTo>
                  <a:pt x="126" y="884"/>
                </a:lnTo>
                <a:lnTo>
                  <a:pt x="126" y="884"/>
                </a:lnTo>
                <a:close/>
                <a:moveTo>
                  <a:pt x="4" y="964"/>
                </a:moveTo>
                <a:lnTo>
                  <a:pt x="4" y="964"/>
                </a:lnTo>
                <a:lnTo>
                  <a:pt x="8" y="964"/>
                </a:lnTo>
                <a:lnTo>
                  <a:pt x="12" y="962"/>
                </a:lnTo>
                <a:lnTo>
                  <a:pt x="14" y="958"/>
                </a:lnTo>
                <a:lnTo>
                  <a:pt x="14" y="954"/>
                </a:lnTo>
                <a:lnTo>
                  <a:pt x="14" y="954"/>
                </a:lnTo>
                <a:lnTo>
                  <a:pt x="12" y="952"/>
                </a:lnTo>
                <a:lnTo>
                  <a:pt x="8" y="952"/>
                </a:lnTo>
                <a:lnTo>
                  <a:pt x="2" y="954"/>
                </a:lnTo>
                <a:lnTo>
                  <a:pt x="0" y="956"/>
                </a:lnTo>
                <a:lnTo>
                  <a:pt x="0" y="960"/>
                </a:lnTo>
                <a:lnTo>
                  <a:pt x="2" y="962"/>
                </a:lnTo>
                <a:lnTo>
                  <a:pt x="4" y="964"/>
                </a:lnTo>
                <a:lnTo>
                  <a:pt x="4" y="964"/>
                </a:lnTo>
                <a:close/>
                <a:moveTo>
                  <a:pt x="48" y="986"/>
                </a:moveTo>
                <a:lnTo>
                  <a:pt x="48" y="986"/>
                </a:lnTo>
                <a:lnTo>
                  <a:pt x="48" y="992"/>
                </a:lnTo>
                <a:lnTo>
                  <a:pt x="44" y="1000"/>
                </a:lnTo>
                <a:lnTo>
                  <a:pt x="38" y="1016"/>
                </a:lnTo>
                <a:lnTo>
                  <a:pt x="34" y="1024"/>
                </a:lnTo>
                <a:lnTo>
                  <a:pt x="34" y="1030"/>
                </a:lnTo>
                <a:lnTo>
                  <a:pt x="38" y="1034"/>
                </a:lnTo>
                <a:lnTo>
                  <a:pt x="46" y="1036"/>
                </a:lnTo>
                <a:lnTo>
                  <a:pt x="46" y="1036"/>
                </a:lnTo>
                <a:lnTo>
                  <a:pt x="46" y="1028"/>
                </a:lnTo>
                <a:lnTo>
                  <a:pt x="46" y="1020"/>
                </a:lnTo>
                <a:lnTo>
                  <a:pt x="52" y="1006"/>
                </a:lnTo>
                <a:lnTo>
                  <a:pt x="54" y="1000"/>
                </a:lnTo>
                <a:lnTo>
                  <a:pt x="56" y="994"/>
                </a:lnTo>
                <a:lnTo>
                  <a:pt x="54" y="990"/>
                </a:lnTo>
                <a:lnTo>
                  <a:pt x="48" y="986"/>
                </a:lnTo>
                <a:lnTo>
                  <a:pt x="48" y="986"/>
                </a:lnTo>
                <a:close/>
                <a:moveTo>
                  <a:pt x="1732" y="1110"/>
                </a:moveTo>
                <a:lnTo>
                  <a:pt x="1732" y="1110"/>
                </a:lnTo>
                <a:lnTo>
                  <a:pt x="1734" y="1112"/>
                </a:lnTo>
                <a:lnTo>
                  <a:pt x="1734" y="1116"/>
                </a:lnTo>
                <a:lnTo>
                  <a:pt x="1732" y="1124"/>
                </a:lnTo>
                <a:lnTo>
                  <a:pt x="1732" y="1128"/>
                </a:lnTo>
                <a:lnTo>
                  <a:pt x="1734" y="1132"/>
                </a:lnTo>
                <a:lnTo>
                  <a:pt x="1738" y="1134"/>
                </a:lnTo>
                <a:lnTo>
                  <a:pt x="1738" y="1134"/>
                </a:lnTo>
                <a:lnTo>
                  <a:pt x="1738" y="1126"/>
                </a:lnTo>
                <a:lnTo>
                  <a:pt x="1738" y="1118"/>
                </a:lnTo>
                <a:lnTo>
                  <a:pt x="1738" y="1112"/>
                </a:lnTo>
                <a:lnTo>
                  <a:pt x="1736" y="1110"/>
                </a:lnTo>
                <a:lnTo>
                  <a:pt x="1732" y="1110"/>
                </a:lnTo>
                <a:lnTo>
                  <a:pt x="1732" y="1110"/>
                </a:lnTo>
                <a:close/>
                <a:moveTo>
                  <a:pt x="1730" y="1154"/>
                </a:moveTo>
                <a:lnTo>
                  <a:pt x="1730" y="1154"/>
                </a:lnTo>
                <a:lnTo>
                  <a:pt x="1730" y="1162"/>
                </a:lnTo>
                <a:lnTo>
                  <a:pt x="1728" y="1168"/>
                </a:lnTo>
                <a:lnTo>
                  <a:pt x="1728" y="1174"/>
                </a:lnTo>
                <a:lnTo>
                  <a:pt x="1730" y="1176"/>
                </a:lnTo>
                <a:lnTo>
                  <a:pt x="1734" y="1178"/>
                </a:lnTo>
                <a:lnTo>
                  <a:pt x="1734" y="1178"/>
                </a:lnTo>
                <a:lnTo>
                  <a:pt x="1732" y="1174"/>
                </a:lnTo>
                <a:lnTo>
                  <a:pt x="1732" y="1170"/>
                </a:lnTo>
                <a:lnTo>
                  <a:pt x="1734" y="1164"/>
                </a:lnTo>
                <a:lnTo>
                  <a:pt x="1734" y="1158"/>
                </a:lnTo>
                <a:lnTo>
                  <a:pt x="1732" y="1156"/>
                </a:lnTo>
                <a:lnTo>
                  <a:pt x="1730" y="1154"/>
                </a:lnTo>
                <a:lnTo>
                  <a:pt x="1730" y="1154"/>
                </a:lnTo>
                <a:close/>
                <a:moveTo>
                  <a:pt x="106" y="1196"/>
                </a:moveTo>
                <a:lnTo>
                  <a:pt x="106" y="1196"/>
                </a:lnTo>
                <a:lnTo>
                  <a:pt x="110" y="1198"/>
                </a:lnTo>
                <a:lnTo>
                  <a:pt x="114" y="1200"/>
                </a:lnTo>
                <a:lnTo>
                  <a:pt x="114" y="1200"/>
                </a:lnTo>
                <a:lnTo>
                  <a:pt x="108" y="1202"/>
                </a:lnTo>
                <a:lnTo>
                  <a:pt x="104" y="1204"/>
                </a:lnTo>
                <a:lnTo>
                  <a:pt x="100" y="1212"/>
                </a:lnTo>
                <a:lnTo>
                  <a:pt x="94" y="1218"/>
                </a:lnTo>
                <a:lnTo>
                  <a:pt x="92" y="1220"/>
                </a:lnTo>
                <a:lnTo>
                  <a:pt x="88" y="1218"/>
                </a:lnTo>
                <a:lnTo>
                  <a:pt x="88" y="1218"/>
                </a:lnTo>
                <a:lnTo>
                  <a:pt x="86" y="1236"/>
                </a:lnTo>
                <a:lnTo>
                  <a:pt x="86" y="1244"/>
                </a:lnTo>
                <a:lnTo>
                  <a:pt x="88" y="1250"/>
                </a:lnTo>
                <a:lnTo>
                  <a:pt x="88" y="1250"/>
                </a:lnTo>
                <a:lnTo>
                  <a:pt x="90" y="1250"/>
                </a:lnTo>
                <a:lnTo>
                  <a:pt x="92" y="1252"/>
                </a:lnTo>
                <a:lnTo>
                  <a:pt x="92" y="1252"/>
                </a:lnTo>
                <a:lnTo>
                  <a:pt x="92" y="1252"/>
                </a:lnTo>
                <a:lnTo>
                  <a:pt x="106" y="1246"/>
                </a:lnTo>
                <a:lnTo>
                  <a:pt x="118" y="1242"/>
                </a:lnTo>
                <a:lnTo>
                  <a:pt x="132" y="1238"/>
                </a:lnTo>
                <a:lnTo>
                  <a:pt x="144" y="1232"/>
                </a:lnTo>
                <a:lnTo>
                  <a:pt x="144" y="1232"/>
                </a:lnTo>
                <a:lnTo>
                  <a:pt x="146" y="1226"/>
                </a:lnTo>
                <a:lnTo>
                  <a:pt x="146" y="1222"/>
                </a:lnTo>
                <a:lnTo>
                  <a:pt x="144" y="1214"/>
                </a:lnTo>
                <a:lnTo>
                  <a:pt x="140" y="1208"/>
                </a:lnTo>
                <a:lnTo>
                  <a:pt x="136" y="1198"/>
                </a:lnTo>
                <a:lnTo>
                  <a:pt x="136" y="1198"/>
                </a:lnTo>
                <a:lnTo>
                  <a:pt x="132" y="1200"/>
                </a:lnTo>
                <a:lnTo>
                  <a:pt x="128" y="1200"/>
                </a:lnTo>
                <a:lnTo>
                  <a:pt x="120" y="1198"/>
                </a:lnTo>
                <a:lnTo>
                  <a:pt x="112" y="1194"/>
                </a:lnTo>
                <a:lnTo>
                  <a:pt x="108" y="1194"/>
                </a:lnTo>
                <a:lnTo>
                  <a:pt x="106" y="1196"/>
                </a:lnTo>
                <a:lnTo>
                  <a:pt x="106" y="1196"/>
                </a:lnTo>
                <a:close/>
                <a:moveTo>
                  <a:pt x="1700" y="1296"/>
                </a:moveTo>
                <a:lnTo>
                  <a:pt x="1700" y="1296"/>
                </a:lnTo>
                <a:lnTo>
                  <a:pt x="1698" y="1300"/>
                </a:lnTo>
                <a:lnTo>
                  <a:pt x="1698" y="1304"/>
                </a:lnTo>
                <a:lnTo>
                  <a:pt x="1700" y="1308"/>
                </a:lnTo>
                <a:lnTo>
                  <a:pt x="1704" y="1310"/>
                </a:lnTo>
                <a:lnTo>
                  <a:pt x="1704" y="1310"/>
                </a:lnTo>
                <a:lnTo>
                  <a:pt x="1706" y="1302"/>
                </a:lnTo>
                <a:lnTo>
                  <a:pt x="1704" y="1298"/>
                </a:lnTo>
                <a:lnTo>
                  <a:pt x="1700" y="1296"/>
                </a:lnTo>
                <a:lnTo>
                  <a:pt x="1700" y="1296"/>
                </a:lnTo>
                <a:close/>
                <a:moveTo>
                  <a:pt x="492" y="1520"/>
                </a:moveTo>
                <a:lnTo>
                  <a:pt x="492" y="1520"/>
                </a:lnTo>
                <a:lnTo>
                  <a:pt x="490" y="1500"/>
                </a:lnTo>
                <a:lnTo>
                  <a:pt x="486" y="1492"/>
                </a:lnTo>
                <a:lnTo>
                  <a:pt x="482" y="1484"/>
                </a:lnTo>
                <a:lnTo>
                  <a:pt x="482" y="1484"/>
                </a:lnTo>
                <a:lnTo>
                  <a:pt x="486" y="1486"/>
                </a:lnTo>
                <a:lnTo>
                  <a:pt x="488" y="1486"/>
                </a:lnTo>
                <a:lnTo>
                  <a:pt x="490" y="1484"/>
                </a:lnTo>
                <a:lnTo>
                  <a:pt x="490" y="1484"/>
                </a:lnTo>
                <a:lnTo>
                  <a:pt x="486" y="1482"/>
                </a:lnTo>
                <a:lnTo>
                  <a:pt x="484" y="1480"/>
                </a:lnTo>
                <a:lnTo>
                  <a:pt x="480" y="1478"/>
                </a:lnTo>
                <a:lnTo>
                  <a:pt x="478" y="1480"/>
                </a:lnTo>
                <a:lnTo>
                  <a:pt x="478" y="1482"/>
                </a:lnTo>
                <a:lnTo>
                  <a:pt x="478" y="1482"/>
                </a:lnTo>
                <a:lnTo>
                  <a:pt x="476" y="1490"/>
                </a:lnTo>
                <a:lnTo>
                  <a:pt x="476" y="1502"/>
                </a:lnTo>
                <a:lnTo>
                  <a:pt x="478" y="1510"/>
                </a:lnTo>
                <a:lnTo>
                  <a:pt x="482" y="1514"/>
                </a:lnTo>
                <a:lnTo>
                  <a:pt x="486" y="1518"/>
                </a:lnTo>
                <a:lnTo>
                  <a:pt x="492" y="1520"/>
                </a:lnTo>
                <a:lnTo>
                  <a:pt x="492" y="1520"/>
                </a:lnTo>
                <a:close/>
                <a:moveTo>
                  <a:pt x="480" y="1526"/>
                </a:moveTo>
                <a:lnTo>
                  <a:pt x="480" y="1526"/>
                </a:lnTo>
                <a:lnTo>
                  <a:pt x="486" y="1538"/>
                </a:lnTo>
                <a:lnTo>
                  <a:pt x="492" y="1544"/>
                </a:lnTo>
                <a:lnTo>
                  <a:pt x="498" y="1546"/>
                </a:lnTo>
                <a:lnTo>
                  <a:pt x="498" y="1546"/>
                </a:lnTo>
                <a:lnTo>
                  <a:pt x="496" y="1534"/>
                </a:lnTo>
                <a:lnTo>
                  <a:pt x="492" y="1522"/>
                </a:lnTo>
                <a:lnTo>
                  <a:pt x="492" y="1522"/>
                </a:lnTo>
                <a:lnTo>
                  <a:pt x="486" y="1522"/>
                </a:lnTo>
                <a:lnTo>
                  <a:pt x="480" y="1526"/>
                </a:lnTo>
                <a:lnTo>
                  <a:pt x="480" y="1526"/>
                </a:lnTo>
                <a:close/>
                <a:moveTo>
                  <a:pt x="426" y="1536"/>
                </a:moveTo>
                <a:lnTo>
                  <a:pt x="426" y="1536"/>
                </a:lnTo>
                <a:lnTo>
                  <a:pt x="420" y="1536"/>
                </a:lnTo>
                <a:lnTo>
                  <a:pt x="414" y="1534"/>
                </a:lnTo>
                <a:lnTo>
                  <a:pt x="414" y="1534"/>
                </a:lnTo>
                <a:lnTo>
                  <a:pt x="414" y="1540"/>
                </a:lnTo>
                <a:lnTo>
                  <a:pt x="416" y="1546"/>
                </a:lnTo>
                <a:lnTo>
                  <a:pt x="420" y="1560"/>
                </a:lnTo>
                <a:lnTo>
                  <a:pt x="420" y="1560"/>
                </a:lnTo>
                <a:lnTo>
                  <a:pt x="422" y="1554"/>
                </a:lnTo>
                <a:lnTo>
                  <a:pt x="424" y="1548"/>
                </a:lnTo>
                <a:lnTo>
                  <a:pt x="424" y="1542"/>
                </a:lnTo>
                <a:lnTo>
                  <a:pt x="420" y="1538"/>
                </a:lnTo>
                <a:lnTo>
                  <a:pt x="420" y="1538"/>
                </a:lnTo>
                <a:lnTo>
                  <a:pt x="424" y="1538"/>
                </a:lnTo>
                <a:lnTo>
                  <a:pt x="424" y="1538"/>
                </a:lnTo>
                <a:lnTo>
                  <a:pt x="426" y="1536"/>
                </a:lnTo>
                <a:lnTo>
                  <a:pt x="426" y="1536"/>
                </a:lnTo>
                <a:close/>
                <a:moveTo>
                  <a:pt x="508" y="1564"/>
                </a:moveTo>
                <a:lnTo>
                  <a:pt x="508" y="1564"/>
                </a:lnTo>
                <a:lnTo>
                  <a:pt x="504" y="1554"/>
                </a:lnTo>
                <a:lnTo>
                  <a:pt x="500" y="1550"/>
                </a:lnTo>
                <a:lnTo>
                  <a:pt x="492" y="1548"/>
                </a:lnTo>
                <a:lnTo>
                  <a:pt x="492" y="1548"/>
                </a:lnTo>
                <a:lnTo>
                  <a:pt x="494" y="1554"/>
                </a:lnTo>
                <a:lnTo>
                  <a:pt x="498" y="1558"/>
                </a:lnTo>
                <a:lnTo>
                  <a:pt x="502" y="1562"/>
                </a:lnTo>
                <a:lnTo>
                  <a:pt x="508" y="1564"/>
                </a:lnTo>
                <a:lnTo>
                  <a:pt x="508" y="1564"/>
                </a:lnTo>
                <a:close/>
                <a:moveTo>
                  <a:pt x="338" y="1554"/>
                </a:moveTo>
                <a:lnTo>
                  <a:pt x="326" y="1554"/>
                </a:lnTo>
                <a:lnTo>
                  <a:pt x="326" y="1554"/>
                </a:lnTo>
                <a:lnTo>
                  <a:pt x="326" y="1556"/>
                </a:lnTo>
                <a:lnTo>
                  <a:pt x="326" y="1560"/>
                </a:lnTo>
                <a:lnTo>
                  <a:pt x="330" y="1564"/>
                </a:lnTo>
                <a:lnTo>
                  <a:pt x="336" y="1564"/>
                </a:lnTo>
                <a:lnTo>
                  <a:pt x="338" y="1564"/>
                </a:lnTo>
                <a:lnTo>
                  <a:pt x="340" y="1562"/>
                </a:lnTo>
                <a:lnTo>
                  <a:pt x="340" y="1562"/>
                </a:lnTo>
                <a:lnTo>
                  <a:pt x="338" y="1560"/>
                </a:lnTo>
                <a:lnTo>
                  <a:pt x="338" y="1560"/>
                </a:lnTo>
                <a:lnTo>
                  <a:pt x="338" y="1554"/>
                </a:lnTo>
                <a:lnTo>
                  <a:pt x="338" y="1554"/>
                </a:lnTo>
                <a:close/>
                <a:moveTo>
                  <a:pt x="584" y="1582"/>
                </a:moveTo>
                <a:lnTo>
                  <a:pt x="584" y="1582"/>
                </a:lnTo>
                <a:lnTo>
                  <a:pt x="592" y="1586"/>
                </a:lnTo>
                <a:lnTo>
                  <a:pt x="594" y="1586"/>
                </a:lnTo>
                <a:lnTo>
                  <a:pt x="596" y="1582"/>
                </a:lnTo>
                <a:lnTo>
                  <a:pt x="596" y="1582"/>
                </a:lnTo>
                <a:lnTo>
                  <a:pt x="590" y="1578"/>
                </a:lnTo>
                <a:lnTo>
                  <a:pt x="586" y="1578"/>
                </a:lnTo>
                <a:lnTo>
                  <a:pt x="584" y="1582"/>
                </a:lnTo>
                <a:lnTo>
                  <a:pt x="584" y="1582"/>
                </a:lnTo>
                <a:close/>
                <a:moveTo>
                  <a:pt x="574" y="1740"/>
                </a:moveTo>
                <a:lnTo>
                  <a:pt x="574" y="1740"/>
                </a:lnTo>
                <a:lnTo>
                  <a:pt x="578" y="1740"/>
                </a:lnTo>
                <a:lnTo>
                  <a:pt x="580" y="1742"/>
                </a:lnTo>
                <a:lnTo>
                  <a:pt x="584" y="1746"/>
                </a:lnTo>
                <a:lnTo>
                  <a:pt x="588" y="1748"/>
                </a:lnTo>
                <a:lnTo>
                  <a:pt x="590" y="1748"/>
                </a:lnTo>
                <a:lnTo>
                  <a:pt x="592" y="1744"/>
                </a:lnTo>
                <a:lnTo>
                  <a:pt x="592" y="1744"/>
                </a:lnTo>
                <a:lnTo>
                  <a:pt x="588" y="1742"/>
                </a:lnTo>
                <a:lnTo>
                  <a:pt x="582" y="1738"/>
                </a:lnTo>
                <a:lnTo>
                  <a:pt x="578" y="1738"/>
                </a:lnTo>
                <a:lnTo>
                  <a:pt x="576" y="1738"/>
                </a:lnTo>
                <a:lnTo>
                  <a:pt x="574" y="1740"/>
                </a:lnTo>
                <a:lnTo>
                  <a:pt x="574" y="1740"/>
                </a:lnTo>
                <a:close/>
                <a:moveTo>
                  <a:pt x="690" y="1740"/>
                </a:moveTo>
                <a:lnTo>
                  <a:pt x="690" y="1740"/>
                </a:lnTo>
                <a:lnTo>
                  <a:pt x="694" y="1742"/>
                </a:lnTo>
                <a:lnTo>
                  <a:pt x="700" y="1744"/>
                </a:lnTo>
                <a:lnTo>
                  <a:pt x="706" y="1744"/>
                </a:lnTo>
                <a:lnTo>
                  <a:pt x="708" y="1742"/>
                </a:lnTo>
                <a:lnTo>
                  <a:pt x="708" y="1740"/>
                </a:lnTo>
                <a:lnTo>
                  <a:pt x="708" y="1740"/>
                </a:lnTo>
                <a:lnTo>
                  <a:pt x="698" y="1738"/>
                </a:lnTo>
                <a:lnTo>
                  <a:pt x="694" y="1738"/>
                </a:lnTo>
                <a:lnTo>
                  <a:pt x="692" y="1738"/>
                </a:lnTo>
                <a:lnTo>
                  <a:pt x="690" y="1740"/>
                </a:lnTo>
                <a:lnTo>
                  <a:pt x="690" y="1740"/>
                </a:lnTo>
                <a:close/>
                <a:moveTo>
                  <a:pt x="750" y="1760"/>
                </a:moveTo>
                <a:lnTo>
                  <a:pt x="750" y="1760"/>
                </a:lnTo>
                <a:lnTo>
                  <a:pt x="754" y="1760"/>
                </a:lnTo>
                <a:lnTo>
                  <a:pt x="756" y="1760"/>
                </a:lnTo>
                <a:lnTo>
                  <a:pt x="758" y="1762"/>
                </a:lnTo>
                <a:lnTo>
                  <a:pt x="762" y="1762"/>
                </a:lnTo>
                <a:lnTo>
                  <a:pt x="762" y="1762"/>
                </a:lnTo>
                <a:lnTo>
                  <a:pt x="762" y="1758"/>
                </a:lnTo>
                <a:lnTo>
                  <a:pt x="762" y="1756"/>
                </a:lnTo>
                <a:lnTo>
                  <a:pt x="758" y="1754"/>
                </a:lnTo>
                <a:lnTo>
                  <a:pt x="754" y="1756"/>
                </a:lnTo>
                <a:lnTo>
                  <a:pt x="750" y="1760"/>
                </a:lnTo>
                <a:lnTo>
                  <a:pt x="750" y="1760"/>
                </a:lnTo>
                <a:close/>
                <a:moveTo>
                  <a:pt x="916" y="1770"/>
                </a:moveTo>
                <a:lnTo>
                  <a:pt x="916" y="1770"/>
                </a:lnTo>
                <a:lnTo>
                  <a:pt x="916" y="1774"/>
                </a:lnTo>
                <a:lnTo>
                  <a:pt x="918" y="1776"/>
                </a:lnTo>
                <a:lnTo>
                  <a:pt x="918" y="1778"/>
                </a:lnTo>
                <a:lnTo>
                  <a:pt x="916" y="1780"/>
                </a:lnTo>
                <a:lnTo>
                  <a:pt x="916" y="1780"/>
                </a:lnTo>
                <a:lnTo>
                  <a:pt x="922" y="1778"/>
                </a:lnTo>
                <a:lnTo>
                  <a:pt x="928" y="1776"/>
                </a:lnTo>
                <a:lnTo>
                  <a:pt x="940" y="1776"/>
                </a:lnTo>
                <a:lnTo>
                  <a:pt x="950" y="1776"/>
                </a:lnTo>
                <a:lnTo>
                  <a:pt x="954" y="1774"/>
                </a:lnTo>
                <a:lnTo>
                  <a:pt x="958" y="1772"/>
                </a:lnTo>
                <a:lnTo>
                  <a:pt x="958" y="1772"/>
                </a:lnTo>
                <a:lnTo>
                  <a:pt x="946" y="1774"/>
                </a:lnTo>
                <a:lnTo>
                  <a:pt x="938" y="1772"/>
                </a:lnTo>
                <a:lnTo>
                  <a:pt x="930" y="1770"/>
                </a:lnTo>
                <a:lnTo>
                  <a:pt x="916" y="1770"/>
                </a:lnTo>
                <a:lnTo>
                  <a:pt x="916" y="1770"/>
                </a:lnTo>
                <a:close/>
                <a:moveTo>
                  <a:pt x="974" y="1774"/>
                </a:moveTo>
                <a:lnTo>
                  <a:pt x="974" y="1774"/>
                </a:lnTo>
                <a:lnTo>
                  <a:pt x="986" y="1776"/>
                </a:lnTo>
                <a:lnTo>
                  <a:pt x="1000" y="1776"/>
                </a:lnTo>
                <a:lnTo>
                  <a:pt x="1012" y="1776"/>
                </a:lnTo>
                <a:lnTo>
                  <a:pt x="1018" y="1776"/>
                </a:lnTo>
                <a:lnTo>
                  <a:pt x="1022" y="1772"/>
                </a:lnTo>
                <a:lnTo>
                  <a:pt x="1022" y="1772"/>
                </a:lnTo>
                <a:lnTo>
                  <a:pt x="1010" y="1770"/>
                </a:lnTo>
                <a:lnTo>
                  <a:pt x="996" y="1770"/>
                </a:lnTo>
                <a:lnTo>
                  <a:pt x="984" y="1770"/>
                </a:lnTo>
                <a:lnTo>
                  <a:pt x="974" y="1774"/>
                </a:lnTo>
                <a:lnTo>
                  <a:pt x="974" y="1774"/>
                </a:lnTo>
                <a:close/>
                <a:moveTo>
                  <a:pt x="688" y="1780"/>
                </a:moveTo>
                <a:lnTo>
                  <a:pt x="688" y="1780"/>
                </a:lnTo>
                <a:lnTo>
                  <a:pt x="688" y="1784"/>
                </a:lnTo>
                <a:lnTo>
                  <a:pt x="688" y="1788"/>
                </a:lnTo>
                <a:lnTo>
                  <a:pt x="694" y="1792"/>
                </a:lnTo>
                <a:lnTo>
                  <a:pt x="700" y="1794"/>
                </a:lnTo>
                <a:lnTo>
                  <a:pt x="706" y="1792"/>
                </a:lnTo>
                <a:lnTo>
                  <a:pt x="706" y="1792"/>
                </a:lnTo>
                <a:lnTo>
                  <a:pt x="702" y="1790"/>
                </a:lnTo>
                <a:lnTo>
                  <a:pt x="698" y="1784"/>
                </a:lnTo>
                <a:lnTo>
                  <a:pt x="694" y="1780"/>
                </a:lnTo>
                <a:lnTo>
                  <a:pt x="692" y="1780"/>
                </a:lnTo>
                <a:lnTo>
                  <a:pt x="688" y="1780"/>
                </a:lnTo>
                <a:lnTo>
                  <a:pt x="688" y="1780"/>
                </a:lnTo>
                <a:close/>
                <a:moveTo>
                  <a:pt x="1028" y="184"/>
                </a:moveTo>
                <a:lnTo>
                  <a:pt x="1028" y="184"/>
                </a:lnTo>
                <a:lnTo>
                  <a:pt x="1032" y="186"/>
                </a:lnTo>
                <a:lnTo>
                  <a:pt x="1034" y="186"/>
                </a:lnTo>
                <a:lnTo>
                  <a:pt x="1036" y="188"/>
                </a:lnTo>
                <a:lnTo>
                  <a:pt x="1036" y="188"/>
                </a:lnTo>
                <a:lnTo>
                  <a:pt x="1058" y="190"/>
                </a:lnTo>
                <a:lnTo>
                  <a:pt x="1060" y="188"/>
                </a:lnTo>
                <a:lnTo>
                  <a:pt x="1060" y="188"/>
                </a:lnTo>
                <a:lnTo>
                  <a:pt x="1050" y="186"/>
                </a:lnTo>
                <a:lnTo>
                  <a:pt x="1036" y="184"/>
                </a:lnTo>
                <a:lnTo>
                  <a:pt x="1036" y="184"/>
                </a:lnTo>
                <a:lnTo>
                  <a:pt x="1036" y="184"/>
                </a:lnTo>
                <a:lnTo>
                  <a:pt x="1034" y="182"/>
                </a:lnTo>
                <a:lnTo>
                  <a:pt x="1028" y="182"/>
                </a:lnTo>
                <a:lnTo>
                  <a:pt x="1026" y="184"/>
                </a:lnTo>
                <a:lnTo>
                  <a:pt x="1026" y="184"/>
                </a:lnTo>
                <a:lnTo>
                  <a:pt x="1028" y="184"/>
                </a:lnTo>
                <a:lnTo>
                  <a:pt x="1028" y="184"/>
                </a:lnTo>
                <a:close/>
                <a:moveTo>
                  <a:pt x="1144" y="1722"/>
                </a:moveTo>
                <a:lnTo>
                  <a:pt x="1144" y="1722"/>
                </a:lnTo>
                <a:lnTo>
                  <a:pt x="1140" y="1726"/>
                </a:lnTo>
                <a:lnTo>
                  <a:pt x="1140" y="1726"/>
                </a:lnTo>
                <a:lnTo>
                  <a:pt x="1144" y="1722"/>
                </a:lnTo>
                <a:lnTo>
                  <a:pt x="1144" y="1722"/>
                </a:lnTo>
                <a:close/>
                <a:moveTo>
                  <a:pt x="1098" y="1760"/>
                </a:moveTo>
                <a:lnTo>
                  <a:pt x="1098" y="1760"/>
                </a:lnTo>
                <a:lnTo>
                  <a:pt x="1092" y="1760"/>
                </a:lnTo>
                <a:lnTo>
                  <a:pt x="1092" y="1760"/>
                </a:lnTo>
                <a:lnTo>
                  <a:pt x="1096" y="1762"/>
                </a:lnTo>
                <a:lnTo>
                  <a:pt x="1096" y="1760"/>
                </a:lnTo>
                <a:lnTo>
                  <a:pt x="1098" y="1760"/>
                </a:lnTo>
                <a:lnTo>
                  <a:pt x="1098" y="1760"/>
                </a:lnTo>
                <a:close/>
                <a:moveTo>
                  <a:pt x="1090" y="1760"/>
                </a:moveTo>
                <a:lnTo>
                  <a:pt x="1090" y="1760"/>
                </a:lnTo>
                <a:lnTo>
                  <a:pt x="1090" y="1760"/>
                </a:lnTo>
                <a:lnTo>
                  <a:pt x="1090" y="1760"/>
                </a:lnTo>
                <a:lnTo>
                  <a:pt x="1092" y="1760"/>
                </a:lnTo>
                <a:lnTo>
                  <a:pt x="1092" y="1760"/>
                </a:lnTo>
                <a:lnTo>
                  <a:pt x="1090" y="1760"/>
                </a:lnTo>
                <a:lnTo>
                  <a:pt x="1090" y="1760"/>
                </a:lnTo>
                <a:close/>
                <a:moveTo>
                  <a:pt x="1738" y="1026"/>
                </a:moveTo>
                <a:lnTo>
                  <a:pt x="1738" y="1026"/>
                </a:lnTo>
                <a:lnTo>
                  <a:pt x="1732" y="1026"/>
                </a:lnTo>
                <a:lnTo>
                  <a:pt x="1730" y="1026"/>
                </a:lnTo>
                <a:lnTo>
                  <a:pt x="1730" y="1024"/>
                </a:lnTo>
                <a:lnTo>
                  <a:pt x="1730" y="1024"/>
                </a:lnTo>
                <a:lnTo>
                  <a:pt x="1728" y="1002"/>
                </a:lnTo>
                <a:lnTo>
                  <a:pt x="1726" y="978"/>
                </a:lnTo>
                <a:lnTo>
                  <a:pt x="1716" y="928"/>
                </a:lnTo>
                <a:lnTo>
                  <a:pt x="1706" y="876"/>
                </a:lnTo>
                <a:lnTo>
                  <a:pt x="1696" y="826"/>
                </a:lnTo>
                <a:lnTo>
                  <a:pt x="1696" y="826"/>
                </a:lnTo>
                <a:lnTo>
                  <a:pt x="1700" y="816"/>
                </a:lnTo>
                <a:lnTo>
                  <a:pt x="1704" y="810"/>
                </a:lnTo>
                <a:lnTo>
                  <a:pt x="1704" y="804"/>
                </a:lnTo>
                <a:lnTo>
                  <a:pt x="1704" y="804"/>
                </a:lnTo>
                <a:lnTo>
                  <a:pt x="1696" y="804"/>
                </a:lnTo>
                <a:lnTo>
                  <a:pt x="1690" y="800"/>
                </a:lnTo>
                <a:lnTo>
                  <a:pt x="1682" y="788"/>
                </a:lnTo>
                <a:lnTo>
                  <a:pt x="1682" y="788"/>
                </a:lnTo>
                <a:lnTo>
                  <a:pt x="1682" y="790"/>
                </a:lnTo>
                <a:lnTo>
                  <a:pt x="1680" y="792"/>
                </a:lnTo>
                <a:lnTo>
                  <a:pt x="1674" y="794"/>
                </a:lnTo>
                <a:lnTo>
                  <a:pt x="1666" y="792"/>
                </a:lnTo>
                <a:lnTo>
                  <a:pt x="1662" y="788"/>
                </a:lnTo>
                <a:lnTo>
                  <a:pt x="1662" y="788"/>
                </a:lnTo>
                <a:lnTo>
                  <a:pt x="1662" y="780"/>
                </a:lnTo>
                <a:lnTo>
                  <a:pt x="1666" y="774"/>
                </a:lnTo>
                <a:lnTo>
                  <a:pt x="1666" y="774"/>
                </a:lnTo>
                <a:lnTo>
                  <a:pt x="1662" y="764"/>
                </a:lnTo>
                <a:lnTo>
                  <a:pt x="1662" y="758"/>
                </a:lnTo>
                <a:lnTo>
                  <a:pt x="1664" y="754"/>
                </a:lnTo>
                <a:lnTo>
                  <a:pt x="1664" y="754"/>
                </a:lnTo>
                <a:lnTo>
                  <a:pt x="1644" y="718"/>
                </a:lnTo>
                <a:lnTo>
                  <a:pt x="1624" y="684"/>
                </a:lnTo>
                <a:lnTo>
                  <a:pt x="1614" y="666"/>
                </a:lnTo>
                <a:lnTo>
                  <a:pt x="1606" y="646"/>
                </a:lnTo>
                <a:lnTo>
                  <a:pt x="1600" y="626"/>
                </a:lnTo>
                <a:lnTo>
                  <a:pt x="1596" y="606"/>
                </a:lnTo>
                <a:lnTo>
                  <a:pt x="1596" y="606"/>
                </a:lnTo>
                <a:lnTo>
                  <a:pt x="1590" y="602"/>
                </a:lnTo>
                <a:lnTo>
                  <a:pt x="1586" y="596"/>
                </a:lnTo>
                <a:lnTo>
                  <a:pt x="1582" y="590"/>
                </a:lnTo>
                <a:lnTo>
                  <a:pt x="1584" y="582"/>
                </a:lnTo>
                <a:lnTo>
                  <a:pt x="1584" y="582"/>
                </a:lnTo>
                <a:lnTo>
                  <a:pt x="1578" y="582"/>
                </a:lnTo>
                <a:lnTo>
                  <a:pt x="1574" y="584"/>
                </a:lnTo>
                <a:lnTo>
                  <a:pt x="1572" y="586"/>
                </a:lnTo>
                <a:lnTo>
                  <a:pt x="1568" y="588"/>
                </a:lnTo>
                <a:lnTo>
                  <a:pt x="1568" y="588"/>
                </a:lnTo>
                <a:lnTo>
                  <a:pt x="1568" y="584"/>
                </a:lnTo>
                <a:lnTo>
                  <a:pt x="1568" y="582"/>
                </a:lnTo>
                <a:lnTo>
                  <a:pt x="1572" y="580"/>
                </a:lnTo>
                <a:lnTo>
                  <a:pt x="1576" y="578"/>
                </a:lnTo>
                <a:lnTo>
                  <a:pt x="1576" y="576"/>
                </a:lnTo>
                <a:lnTo>
                  <a:pt x="1576" y="572"/>
                </a:lnTo>
                <a:lnTo>
                  <a:pt x="1576" y="572"/>
                </a:lnTo>
                <a:lnTo>
                  <a:pt x="1568" y="572"/>
                </a:lnTo>
                <a:lnTo>
                  <a:pt x="1560" y="572"/>
                </a:lnTo>
                <a:lnTo>
                  <a:pt x="1554" y="570"/>
                </a:lnTo>
                <a:lnTo>
                  <a:pt x="1550" y="566"/>
                </a:lnTo>
                <a:lnTo>
                  <a:pt x="1542" y="558"/>
                </a:lnTo>
                <a:lnTo>
                  <a:pt x="1534" y="548"/>
                </a:lnTo>
                <a:lnTo>
                  <a:pt x="1534" y="548"/>
                </a:lnTo>
                <a:lnTo>
                  <a:pt x="1530" y="536"/>
                </a:lnTo>
                <a:lnTo>
                  <a:pt x="1524" y="528"/>
                </a:lnTo>
                <a:lnTo>
                  <a:pt x="1514" y="520"/>
                </a:lnTo>
                <a:lnTo>
                  <a:pt x="1504" y="514"/>
                </a:lnTo>
                <a:lnTo>
                  <a:pt x="1494" y="508"/>
                </a:lnTo>
                <a:lnTo>
                  <a:pt x="1486" y="500"/>
                </a:lnTo>
                <a:lnTo>
                  <a:pt x="1478" y="492"/>
                </a:lnTo>
                <a:lnTo>
                  <a:pt x="1474" y="482"/>
                </a:lnTo>
                <a:lnTo>
                  <a:pt x="1474" y="482"/>
                </a:lnTo>
                <a:lnTo>
                  <a:pt x="1474" y="472"/>
                </a:lnTo>
                <a:lnTo>
                  <a:pt x="1476" y="464"/>
                </a:lnTo>
                <a:lnTo>
                  <a:pt x="1482" y="448"/>
                </a:lnTo>
                <a:lnTo>
                  <a:pt x="1500" y="416"/>
                </a:lnTo>
                <a:lnTo>
                  <a:pt x="1500" y="416"/>
                </a:lnTo>
                <a:lnTo>
                  <a:pt x="1494" y="418"/>
                </a:lnTo>
                <a:lnTo>
                  <a:pt x="1488" y="420"/>
                </a:lnTo>
                <a:lnTo>
                  <a:pt x="1474" y="424"/>
                </a:lnTo>
                <a:lnTo>
                  <a:pt x="1474" y="424"/>
                </a:lnTo>
                <a:lnTo>
                  <a:pt x="1472" y="414"/>
                </a:lnTo>
                <a:lnTo>
                  <a:pt x="1468" y="404"/>
                </a:lnTo>
                <a:lnTo>
                  <a:pt x="1458" y="386"/>
                </a:lnTo>
                <a:lnTo>
                  <a:pt x="1444" y="370"/>
                </a:lnTo>
                <a:lnTo>
                  <a:pt x="1428" y="354"/>
                </a:lnTo>
                <a:lnTo>
                  <a:pt x="1416" y="338"/>
                </a:lnTo>
                <a:lnTo>
                  <a:pt x="1410" y="330"/>
                </a:lnTo>
                <a:lnTo>
                  <a:pt x="1406" y="322"/>
                </a:lnTo>
                <a:lnTo>
                  <a:pt x="1402" y="312"/>
                </a:lnTo>
                <a:lnTo>
                  <a:pt x="1402" y="302"/>
                </a:lnTo>
                <a:lnTo>
                  <a:pt x="1402" y="292"/>
                </a:lnTo>
                <a:lnTo>
                  <a:pt x="1404" y="282"/>
                </a:lnTo>
                <a:lnTo>
                  <a:pt x="1404" y="282"/>
                </a:lnTo>
                <a:lnTo>
                  <a:pt x="1400" y="282"/>
                </a:lnTo>
                <a:lnTo>
                  <a:pt x="1396" y="284"/>
                </a:lnTo>
                <a:lnTo>
                  <a:pt x="1390" y="290"/>
                </a:lnTo>
                <a:lnTo>
                  <a:pt x="1384" y="296"/>
                </a:lnTo>
                <a:lnTo>
                  <a:pt x="1382" y="298"/>
                </a:lnTo>
                <a:lnTo>
                  <a:pt x="1376" y="300"/>
                </a:lnTo>
                <a:lnTo>
                  <a:pt x="1376" y="300"/>
                </a:lnTo>
                <a:lnTo>
                  <a:pt x="1372" y="298"/>
                </a:lnTo>
                <a:lnTo>
                  <a:pt x="1372" y="294"/>
                </a:lnTo>
                <a:lnTo>
                  <a:pt x="1370" y="288"/>
                </a:lnTo>
                <a:lnTo>
                  <a:pt x="1368" y="286"/>
                </a:lnTo>
                <a:lnTo>
                  <a:pt x="1368" y="286"/>
                </a:lnTo>
                <a:lnTo>
                  <a:pt x="1366" y="290"/>
                </a:lnTo>
                <a:lnTo>
                  <a:pt x="1364" y="294"/>
                </a:lnTo>
                <a:lnTo>
                  <a:pt x="1364" y="294"/>
                </a:lnTo>
                <a:lnTo>
                  <a:pt x="1354" y="288"/>
                </a:lnTo>
                <a:lnTo>
                  <a:pt x="1344" y="282"/>
                </a:lnTo>
                <a:lnTo>
                  <a:pt x="1338" y="278"/>
                </a:lnTo>
                <a:lnTo>
                  <a:pt x="1334" y="276"/>
                </a:lnTo>
                <a:lnTo>
                  <a:pt x="1328" y="278"/>
                </a:lnTo>
                <a:lnTo>
                  <a:pt x="1324" y="282"/>
                </a:lnTo>
                <a:lnTo>
                  <a:pt x="1324" y="282"/>
                </a:lnTo>
                <a:lnTo>
                  <a:pt x="1328" y="284"/>
                </a:lnTo>
                <a:lnTo>
                  <a:pt x="1332" y="284"/>
                </a:lnTo>
                <a:lnTo>
                  <a:pt x="1340" y="282"/>
                </a:lnTo>
                <a:lnTo>
                  <a:pt x="1340" y="282"/>
                </a:lnTo>
                <a:lnTo>
                  <a:pt x="1350" y="292"/>
                </a:lnTo>
                <a:lnTo>
                  <a:pt x="1360" y="300"/>
                </a:lnTo>
                <a:lnTo>
                  <a:pt x="1370" y="308"/>
                </a:lnTo>
                <a:lnTo>
                  <a:pt x="1378" y="320"/>
                </a:lnTo>
                <a:lnTo>
                  <a:pt x="1378" y="320"/>
                </a:lnTo>
                <a:lnTo>
                  <a:pt x="1368" y="326"/>
                </a:lnTo>
                <a:lnTo>
                  <a:pt x="1358" y="332"/>
                </a:lnTo>
                <a:lnTo>
                  <a:pt x="1346" y="336"/>
                </a:lnTo>
                <a:lnTo>
                  <a:pt x="1338" y="344"/>
                </a:lnTo>
                <a:lnTo>
                  <a:pt x="1338" y="344"/>
                </a:lnTo>
                <a:lnTo>
                  <a:pt x="1332" y="340"/>
                </a:lnTo>
                <a:lnTo>
                  <a:pt x="1328" y="338"/>
                </a:lnTo>
                <a:lnTo>
                  <a:pt x="1322" y="334"/>
                </a:lnTo>
                <a:lnTo>
                  <a:pt x="1318" y="330"/>
                </a:lnTo>
                <a:lnTo>
                  <a:pt x="1318" y="330"/>
                </a:lnTo>
                <a:lnTo>
                  <a:pt x="1320" y="326"/>
                </a:lnTo>
                <a:lnTo>
                  <a:pt x="1322" y="324"/>
                </a:lnTo>
                <a:lnTo>
                  <a:pt x="1324" y="320"/>
                </a:lnTo>
                <a:lnTo>
                  <a:pt x="1326" y="318"/>
                </a:lnTo>
                <a:lnTo>
                  <a:pt x="1326" y="318"/>
                </a:lnTo>
                <a:lnTo>
                  <a:pt x="1312" y="322"/>
                </a:lnTo>
                <a:lnTo>
                  <a:pt x="1298" y="322"/>
                </a:lnTo>
                <a:lnTo>
                  <a:pt x="1284" y="318"/>
                </a:lnTo>
                <a:lnTo>
                  <a:pt x="1272" y="310"/>
                </a:lnTo>
                <a:lnTo>
                  <a:pt x="1272" y="310"/>
                </a:lnTo>
                <a:lnTo>
                  <a:pt x="1276" y="304"/>
                </a:lnTo>
                <a:lnTo>
                  <a:pt x="1280" y="296"/>
                </a:lnTo>
                <a:lnTo>
                  <a:pt x="1280" y="296"/>
                </a:lnTo>
                <a:lnTo>
                  <a:pt x="1274" y="300"/>
                </a:lnTo>
                <a:lnTo>
                  <a:pt x="1270" y="302"/>
                </a:lnTo>
                <a:lnTo>
                  <a:pt x="1266" y="306"/>
                </a:lnTo>
                <a:lnTo>
                  <a:pt x="1260" y="308"/>
                </a:lnTo>
                <a:lnTo>
                  <a:pt x="1260" y="308"/>
                </a:lnTo>
                <a:lnTo>
                  <a:pt x="1238" y="300"/>
                </a:lnTo>
                <a:lnTo>
                  <a:pt x="1220" y="294"/>
                </a:lnTo>
                <a:lnTo>
                  <a:pt x="1182" y="274"/>
                </a:lnTo>
                <a:lnTo>
                  <a:pt x="1146" y="258"/>
                </a:lnTo>
                <a:lnTo>
                  <a:pt x="1126" y="250"/>
                </a:lnTo>
                <a:lnTo>
                  <a:pt x="1108" y="244"/>
                </a:lnTo>
                <a:lnTo>
                  <a:pt x="1108" y="244"/>
                </a:lnTo>
                <a:lnTo>
                  <a:pt x="1112" y="246"/>
                </a:lnTo>
                <a:lnTo>
                  <a:pt x="1114" y="250"/>
                </a:lnTo>
                <a:lnTo>
                  <a:pt x="1114" y="250"/>
                </a:lnTo>
                <a:lnTo>
                  <a:pt x="1106" y="260"/>
                </a:lnTo>
                <a:lnTo>
                  <a:pt x="1098" y="264"/>
                </a:lnTo>
                <a:lnTo>
                  <a:pt x="1090" y="268"/>
                </a:lnTo>
                <a:lnTo>
                  <a:pt x="1078" y="268"/>
                </a:lnTo>
                <a:lnTo>
                  <a:pt x="1054" y="264"/>
                </a:lnTo>
                <a:lnTo>
                  <a:pt x="1026" y="260"/>
                </a:lnTo>
                <a:lnTo>
                  <a:pt x="1026" y="260"/>
                </a:lnTo>
                <a:lnTo>
                  <a:pt x="1020" y="250"/>
                </a:lnTo>
                <a:lnTo>
                  <a:pt x="1012" y="242"/>
                </a:lnTo>
                <a:lnTo>
                  <a:pt x="1004" y="236"/>
                </a:lnTo>
                <a:lnTo>
                  <a:pt x="992" y="232"/>
                </a:lnTo>
                <a:lnTo>
                  <a:pt x="992" y="232"/>
                </a:lnTo>
                <a:lnTo>
                  <a:pt x="986" y="234"/>
                </a:lnTo>
                <a:lnTo>
                  <a:pt x="980" y="238"/>
                </a:lnTo>
                <a:lnTo>
                  <a:pt x="976" y="242"/>
                </a:lnTo>
                <a:lnTo>
                  <a:pt x="968" y="244"/>
                </a:lnTo>
                <a:lnTo>
                  <a:pt x="968" y="244"/>
                </a:lnTo>
                <a:lnTo>
                  <a:pt x="962" y="240"/>
                </a:lnTo>
                <a:lnTo>
                  <a:pt x="958" y="234"/>
                </a:lnTo>
                <a:lnTo>
                  <a:pt x="954" y="226"/>
                </a:lnTo>
                <a:lnTo>
                  <a:pt x="956" y="218"/>
                </a:lnTo>
                <a:lnTo>
                  <a:pt x="956" y="218"/>
                </a:lnTo>
                <a:lnTo>
                  <a:pt x="972" y="218"/>
                </a:lnTo>
                <a:lnTo>
                  <a:pt x="976" y="218"/>
                </a:lnTo>
                <a:lnTo>
                  <a:pt x="978" y="216"/>
                </a:lnTo>
                <a:lnTo>
                  <a:pt x="978" y="214"/>
                </a:lnTo>
                <a:lnTo>
                  <a:pt x="978" y="214"/>
                </a:lnTo>
                <a:lnTo>
                  <a:pt x="972" y="214"/>
                </a:lnTo>
                <a:lnTo>
                  <a:pt x="966" y="214"/>
                </a:lnTo>
                <a:lnTo>
                  <a:pt x="962" y="216"/>
                </a:lnTo>
                <a:lnTo>
                  <a:pt x="956" y="216"/>
                </a:lnTo>
                <a:lnTo>
                  <a:pt x="956" y="216"/>
                </a:lnTo>
                <a:lnTo>
                  <a:pt x="956" y="214"/>
                </a:lnTo>
                <a:lnTo>
                  <a:pt x="956" y="210"/>
                </a:lnTo>
                <a:lnTo>
                  <a:pt x="954" y="206"/>
                </a:lnTo>
                <a:lnTo>
                  <a:pt x="956" y="200"/>
                </a:lnTo>
                <a:lnTo>
                  <a:pt x="956" y="200"/>
                </a:lnTo>
                <a:lnTo>
                  <a:pt x="970" y="198"/>
                </a:lnTo>
                <a:lnTo>
                  <a:pt x="986" y="198"/>
                </a:lnTo>
                <a:lnTo>
                  <a:pt x="1002" y="198"/>
                </a:lnTo>
                <a:lnTo>
                  <a:pt x="1018" y="198"/>
                </a:lnTo>
                <a:lnTo>
                  <a:pt x="1018" y="198"/>
                </a:lnTo>
                <a:lnTo>
                  <a:pt x="1016" y="198"/>
                </a:lnTo>
                <a:lnTo>
                  <a:pt x="1014" y="196"/>
                </a:lnTo>
                <a:lnTo>
                  <a:pt x="1014" y="196"/>
                </a:lnTo>
                <a:lnTo>
                  <a:pt x="1018" y="194"/>
                </a:lnTo>
                <a:lnTo>
                  <a:pt x="1018" y="192"/>
                </a:lnTo>
                <a:lnTo>
                  <a:pt x="1018" y="192"/>
                </a:lnTo>
                <a:lnTo>
                  <a:pt x="980" y="192"/>
                </a:lnTo>
                <a:lnTo>
                  <a:pt x="960" y="194"/>
                </a:lnTo>
                <a:lnTo>
                  <a:pt x="940" y="198"/>
                </a:lnTo>
                <a:lnTo>
                  <a:pt x="940" y="198"/>
                </a:lnTo>
                <a:lnTo>
                  <a:pt x="944" y="200"/>
                </a:lnTo>
                <a:lnTo>
                  <a:pt x="946" y="204"/>
                </a:lnTo>
                <a:lnTo>
                  <a:pt x="948" y="210"/>
                </a:lnTo>
                <a:lnTo>
                  <a:pt x="948" y="216"/>
                </a:lnTo>
                <a:lnTo>
                  <a:pt x="948" y="216"/>
                </a:lnTo>
                <a:lnTo>
                  <a:pt x="944" y="214"/>
                </a:lnTo>
                <a:lnTo>
                  <a:pt x="942" y="214"/>
                </a:lnTo>
                <a:lnTo>
                  <a:pt x="934" y="214"/>
                </a:lnTo>
                <a:lnTo>
                  <a:pt x="932" y="216"/>
                </a:lnTo>
                <a:lnTo>
                  <a:pt x="928" y="214"/>
                </a:lnTo>
                <a:lnTo>
                  <a:pt x="928" y="212"/>
                </a:lnTo>
                <a:lnTo>
                  <a:pt x="926" y="208"/>
                </a:lnTo>
                <a:lnTo>
                  <a:pt x="926" y="208"/>
                </a:lnTo>
                <a:lnTo>
                  <a:pt x="928" y="206"/>
                </a:lnTo>
                <a:lnTo>
                  <a:pt x="932" y="206"/>
                </a:lnTo>
                <a:lnTo>
                  <a:pt x="936" y="204"/>
                </a:lnTo>
                <a:lnTo>
                  <a:pt x="938" y="200"/>
                </a:lnTo>
                <a:lnTo>
                  <a:pt x="938" y="200"/>
                </a:lnTo>
                <a:lnTo>
                  <a:pt x="928" y="198"/>
                </a:lnTo>
                <a:lnTo>
                  <a:pt x="920" y="194"/>
                </a:lnTo>
                <a:lnTo>
                  <a:pt x="916" y="194"/>
                </a:lnTo>
                <a:lnTo>
                  <a:pt x="916" y="194"/>
                </a:lnTo>
                <a:lnTo>
                  <a:pt x="916" y="198"/>
                </a:lnTo>
                <a:lnTo>
                  <a:pt x="916" y="198"/>
                </a:lnTo>
                <a:lnTo>
                  <a:pt x="912" y="196"/>
                </a:lnTo>
                <a:lnTo>
                  <a:pt x="908" y="194"/>
                </a:lnTo>
                <a:lnTo>
                  <a:pt x="900" y="194"/>
                </a:lnTo>
                <a:lnTo>
                  <a:pt x="890" y="196"/>
                </a:lnTo>
                <a:lnTo>
                  <a:pt x="882" y="198"/>
                </a:lnTo>
                <a:lnTo>
                  <a:pt x="882" y="198"/>
                </a:lnTo>
                <a:lnTo>
                  <a:pt x="886" y="210"/>
                </a:lnTo>
                <a:lnTo>
                  <a:pt x="888" y="226"/>
                </a:lnTo>
                <a:lnTo>
                  <a:pt x="888" y="244"/>
                </a:lnTo>
                <a:lnTo>
                  <a:pt x="886" y="250"/>
                </a:lnTo>
                <a:lnTo>
                  <a:pt x="882" y="256"/>
                </a:lnTo>
                <a:lnTo>
                  <a:pt x="882" y="256"/>
                </a:lnTo>
                <a:lnTo>
                  <a:pt x="874" y="250"/>
                </a:lnTo>
                <a:lnTo>
                  <a:pt x="864" y="248"/>
                </a:lnTo>
                <a:lnTo>
                  <a:pt x="840" y="244"/>
                </a:lnTo>
                <a:lnTo>
                  <a:pt x="840" y="244"/>
                </a:lnTo>
                <a:lnTo>
                  <a:pt x="830" y="256"/>
                </a:lnTo>
                <a:lnTo>
                  <a:pt x="814" y="266"/>
                </a:lnTo>
                <a:lnTo>
                  <a:pt x="798" y="274"/>
                </a:lnTo>
                <a:lnTo>
                  <a:pt x="778" y="280"/>
                </a:lnTo>
                <a:lnTo>
                  <a:pt x="758" y="286"/>
                </a:lnTo>
                <a:lnTo>
                  <a:pt x="738" y="288"/>
                </a:lnTo>
                <a:lnTo>
                  <a:pt x="718" y="290"/>
                </a:lnTo>
                <a:lnTo>
                  <a:pt x="700" y="288"/>
                </a:lnTo>
                <a:lnTo>
                  <a:pt x="700" y="288"/>
                </a:lnTo>
                <a:lnTo>
                  <a:pt x="712" y="278"/>
                </a:lnTo>
                <a:lnTo>
                  <a:pt x="726" y="268"/>
                </a:lnTo>
                <a:lnTo>
                  <a:pt x="744" y="262"/>
                </a:lnTo>
                <a:lnTo>
                  <a:pt x="762" y="258"/>
                </a:lnTo>
                <a:lnTo>
                  <a:pt x="800" y="248"/>
                </a:lnTo>
                <a:lnTo>
                  <a:pt x="818" y="244"/>
                </a:lnTo>
                <a:lnTo>
                  <a:pt x="836" y="236"/>
                </a:lnTo>
                <a:lnTo>
                  <a:pt x="836" y="236"/>
                </a:lnTo>
                <a:lnTo>
                  <a:pt x="818" y="236"/>
                </a:lnTo>
                <a:lnTo>
                  <a:pt x="812" y="234"/>
                </a:lnTo>
                <a:lnTo>
                  <a:pt x="804" y="232"/>
                </a:lnTo>
                <a:lnTo>
                  <a:pt x="804" y="232"/>
                </a:lnTo>
                <a:lnTo>
                  <a:pt x="806" y="228"/>
                </a:lnTo>
                <a:lnTo>
                  <a:pt x="810" y="226"/>
                </a:lnTo>
                <a:lnTo>
                  <a:pt x="816" y="222"/>
                </a:lnTo>
                <a:lnTo>
                  <a:pt x="824" y="218"/>
                </a:lnTo>
                <a:lnTo>
                  <a:pt x="828" y="216"/>
                </a:lnTo>
                <a:lnTo>
                  <a:pt x="830" y="214"/>
                </a:lnTo>
                <a:lnTo>
                  <a:pt x="830" y="214"/>
                </a:lnTo>
                <a:lnTo>
                  <a:pt x="806" y="218"/>
                </a:lnTo>
                <a:lnTo>
                  <a:pt x="782" y="226"/>
                </a:lnTo>
                <a:lnTo>
                  <a:pt x="734" y="240"/>
                </a:lnTo>
                <a:lnTo>
                  <a:pt x="690" y="256"/>
                </a:lnTo>
                <a:lnTo>
                  <a:pt x="668" y="262"/>
                </a:lnTo>
                <a:lnTo>
                  <a:pt x="646" y="268"/>
                </a:lnTo>
                <a:lnTo>
                  <a:pt x="646" y="268"/>
                </a:lnTo>
                <a:lnTo>
                  <a:pt x="620" y="272"/>
                </a:lnTo>
                <a:lnTo>
                  <a:pt x="606" y="274"/>
                </a:lnTo>
                <a:lnTo>
                  <a:pt x="594" y="278"/>
                </a:lnTo>
                <a:lnTo>
                  <a:pt x="594" y="278"/>
                </a:lnTo>
                <a:lnTo>
                  <a:pt x="596" y="282"/>
                </a:lnTo>
                <a:lnTo>
                  <a:pt x="598" y="286"/>
                </a:lnTo>
                <a:lnTo>
                  <a:pt x="600" y="294"/>
                </a:lnTo>
                <a:lnTo>
                  <a:pt x="600" y="294"/>
                </a:lnTo>
                <a:lnTo>
                  <a:pt x="588" y="300"/>
                </a:lnTo>
                <a:lnTo>
                  <a:pt x="578" y="306"/>
                </a:lnTo>
                <a:lnTo>
                  <a:pt x="552" y="314"/>
                </a:lnTo>
                <a:lnTo>
                  <a:pt x="526" y="322"/>
                </a:lnTo>
                <a:lnTo>
                  <a:pt x="514" y="328"/>
                </a:lnTo>
                <a:lnTo>
                  <a:pt x="504" y="334"/>
                </a:lnTo>
                <a:lnTo>
                  <a:pt x="504" y="334"/>
                </a:lnTo>
                <a:lnTo>
                  <a:pt x="508" y="348"/>
                </a:lnTo>
                <a:lnTo>
                  <a:pt x="512" y="364"/>
                </a:lnTo>
                <a:lnTo>
                  <a:pt x="518" y="398"/>
                </a:lnTo>
                <a:lnTo>
                  <a:pt x="508" y="398"/>
                </a:lnTo>
                <a:lnTo>
                  <a:pt x="508" y="398"/>
                </a:lnTo>
                <a:lnTo>
                  <a:pt x="506" y="406"/>
                </a:lnTo>
                <a:lnTo>
                  <a:pt x="504" y="416"/>
                </a:lnTo>
                <a:lnTo>
                  <a:pt x="504" y="416"/>
                </a:lnTo>
                <a:lnTo>
                  <a:pt x="514" y="416"/>
                </a:lnTo>
                <a:lnTo>
                  <a:pt x="518" y="418"/>
                </a:lnTo>
                <a:lnTo>
                  <a:pt x="518" y="424"/>
                </a:lnTo>
                <a:lnTo>
                  <a:pt x="518" y="424"/>
                </a:lnTo>
                <a:lnTo>
                  <a:pt x="522" y="424"/>
                </a:lnTo>
                <a:lnTo>
                  <a:pt x="526" y="422"/>
                </a:lnTo>
                <a:lnTo>
                  <a:pt x="530" y="420"/>
                </a:lnTo>
                <a:lnTo>
                  <a:pt x="534" y="422"/>
                </a:lnTo>
                <a:lnTo>
                  <a:pt x="534" y="422"/>
                </a:lnTo>
                <a:lnTo>
                  <a:pt x="532" y="426"/>
                </a:lnTo>
                <a:lnTo>
                  <a:pt x="534" y="428"/>
                </a:lnTo>
                <a:lnTo>
                  <a:pt x="538" y="428"/>
                </a:lnTo>
                <a:lnTo>
                  <a:pt x="542" y="430"/>
                </a:lnTo>
                <a:lnTo>
                  <a:pt x="542" y="430"/>
                </a:lnTo>
                <a:lnTo>
                  <a:pt x="506" y="450"/>
                </a:lnTo>
                <a:lnTo>
                  <a:pt x="470" y="470"/>
                </a:lnTo>
                <a:lnTo>
                  <a:pt x="434" y="490"/>
                </a:lnTo>
                <a:lnTo>
                  <a:pt x="396" y="510"/>
                </a:lnTo>
                <a:lnTo>
                  <a:pt x="396" y="510"/>
                </a:lnTo>
                <a:lnTo>
                  <a:pt x="398" y="516"/>
                </a:lnTo>
                <a:lnTo>
                  <a:pt x="404" y="520"/>
                </a:lnTo>
                <a:lnTo>
                  <a:pt x="408" y="524"/>
                </a:lnTo>
                <a:lnTo>
                  <a:pt x="410" y="530"/>
                </a:lnTo>
                <a:lnTo>
                  <a:pt x="410" y="530"/>
                </a:lnTo>
                <a:lnTo>
                  <a:pt x="394" y="534"/>
                </a:lnTo>
                <a:lnTo>
                  <a:pt x="382" y="540"/>
                </a:lnTo>
                <a:lnTo>
                  <a:pt x="372" y="552"/>
                </a:lnTo>
                <a:lnTo>
                  <a:pt x="366" y="564"/>
                </a:lnTo>
                <a:lnTo>
                  <a:pt x="362" y="578"/>
                </a:lnTo>
                <a:lnTo>
                  <a:pt x="358" y="594"/>
                </a:lnTo>
                <a:lnTo>
                  <a:pt x="358" y="610"/>
                </a:lnTo>
                <a:lnTo>
                  <a:pt x="358" y="626"/>
                </a:lnTo>
                <a:lnTo>
                  <a:pt x="358" y="626"/>
                </a:lnTo>
                <a:lnTo>
                  <a:pt x="378" y="640"/>
                </a:lnTo>
                <a:lnTo>
                  <a:pt x="388" y="646"/>
                </a:lnTo>
                <a:lnTo>
                  <a:pt x="396" y="650"/>
                </a:lnTo>
                <a:lnTo>
                  <a:pt x="396" y="650"/>
                </a:lnTo>
                <a:lnTo>
                  <a:pt x="388" y="654"/>
                </a:lnTo>
                <a:lnTo>
                  <a:pt x="380" y="654"/>
                </a:lnTo>
                <a:lnTo>
                  <a:pt x="372" y="652"/>
                </a:lnTo>
                <a:lnTo>
                  <a:pt x="360" y="650"/>
                </a:lnTo>
                <a:lnTo>
                  <a:pt x="360" y="650"/>
                </a:lnTo>
                <a:lnTo>
                  <a:pt x="356" y="654"/>
                </a:lnTo>
                <a:lnTo>
                  <a:pt x="356" y="658"/>
                </a:lnTo>
                <a:lnTo>
                  <a:pt x="354" y="668"/>
                </a:lnTo>
                <a:lnTo>
                  <a:pt x="354" y="674"/>
                </a:lnTo>
                <a:lnTo>
                  <a:pt x="352" y="678"/>
                </a:lnTo>
                <a:lnTo>
                  <a:pt x="348" y="680"/>
                </a:lnTo>
                <a:lnTo>
                  <a:pt x="342" y="682"/>
                </a:lnTo>
                <a:lnTo>
                  <a:pt x="342" y="682"/>
                </a:lnTo>
                <a:lnTo>
                  <a:pt x="342" y="678"/>
                </a:lnTo>
                <a:lnTo>
                  <a:pt x="340" y="676"/>
                </a:lnTo>
                <a:lnTo>
                  <a:pt x="340" y="676"/>
                </a:lnTo>
                <a:lnTo>
                  <a:pt x="344" y="670"/>
                </a:lnTo>
                <a:lnTo>
                  <a:pt x="346" y="662"/>
                </a:lnTo>
                <a:lnTo>
                  <a:pt x="348" y="654"/>
                </a:lnTo>
                <a:lnTo>
                  <a:pt x="344" y="648"/>
                </a:lnTo>
                <a:lnTo>
                  <a:pt x="344" y="648"/>
                </a:lnTo>
                <a:lnTo>
                  <a:pt x="340" y="648"/>
                </a:lnTo>
                <a:lnTo>
                  <a:pt x="336" y="648"/>
                </a:lnTo>
                <a:lnTo>
                  <a:pt x="332" y="650"/>
                </a:lnTo>
                <a:lnTo>
                  <a:pt x="326" y="650"/>
                </a:lnTo>
                <a:lnTo>
                  <a:pt x="326" y="650"/>
                </a:lnTo>
                <a:lnTo>
                  <a:pt x="324" y="654"/>
                </a:lnTo>
                <a:lnTo>
                  <a:pt x="324" y="658"/>
                </a:lnTo>
                <a:lnTo>
                  <a:pt x="322" y="662"/>
                </a:lnTo>
                <a:lnTo>
                  <a:pt x="316" y="662"/>
                </a:lnTo>
                <a:lnTo>
                  <a:pt x="316" y="662"/>
                </a:lnTo>
                <a:lnTo>
                  <a:pt x="308" y="646"/>
                </a:lnTo>
                <a:lnTo>
                  <a:pt x="304" y="638"/>
                </a:lnTo>
                <a:lnTo>
                  <a:pt x="298" y="632"/>
                </a:lnTo>
                <a:lnTo>
                  <a:pt x="298" y="632"/>
                </a:lnTo>
                <a:lnTo>
                  <a:pt x="294" y="646"/>
                </a:lnTo>
                <a:lnTo>
                  <a:pt x="292" y="650"/>
                </a:lnTo>
                <a:lnTo>
                  <a:pt x="288" y="656"/>
                </a:lnTo>
                <a:lnTo>
                  <a:pt x="288" y="656"/>
                </a:lnTo>
                <a:lnTo>
                  <a:pt x="284" y="650"/>
                </a:lnTo>
                <a:lnTo>
                  <a:pt x="282" y="646"/>
                </a:lnTo>
                <a:lnTo>
                  <a:pt x="278" y="642"/>
                </a:lnTo>
                <a:lnTo>
                  <a:pt x="272" y="640"/>
                </a:lnTo>
                <a:lnTo>
                  <a:pt x="272" y="640"/>
                </a:lnTo>
                <a:lnTo>
                  <a:pt x="262" y="642"/>
                </a:lnTo>
                <a:lnTo>
                  <a:pt x="256" y="646"/>
                </a:lnTo>
                <a:lnTo>
                  <a:pt x="248" y="650"/>
                </a:lnTo>
                <a:lnTo>
                  <a:pt x="240" y="656"/>
                </a:lnTo>
                <a:lnTo>
                  <a:pt x="240" y="656"/>
                </a:lnTo>
                <a:lnTo>
                  <a:pt x="246" y="644"/>
                </a:lnTo>
                <a:lnTo>
                  <a:pt x="248" y="634"/>
                </a:lnTo>
                <a:lnTo>
                  <a:pt x="248" y="610"/>
                </a:lnTo>
                <a:lnTo>
                  <a:pt x="248" y="610"/>
                </a:lnTo>
                <a:lnTo>
                  <a:pt x="252" y="606"/>
                </a:lnTo>
                <a:lnTo>
                  <a:pt x="256" y="600"/>
                </a:lnTo>
                <a:lnTo>
                  <a:pt x="256" y="596"/>
                </a:lnTo>
                <a:lnTo>
                  <a:pt x="256" y="592"/>
                </a:lnTo>
                <a:lnTo>
                  <a:pt x="254" y="590"/>
                </a:lnTo>
                <a:lnTo>
                  <a:pt x="248" y="590"/>
                </a:lnTo>
                <a:lnTo>
                  <a:pt x="248" y="590"/>
                </a:lnTo>
                <a:lnTo>
                  <a:pt x="244" y="594"/>
                </a:lnTo>
                <a:lnTo>
                  <a:pt x="242" y="600"/>
                </a:lnTo>
                <a:lnTo>
                  <a:pt x="238" y="604"/>
                </a:lnTo>
                <a:lnTo>
                  <a:pt x="234" y="608"/>
                </a:lnTo>
                <a:lnTo>
                  <a:pt x="234" y="608"/>
                </a:lnTo>
                <a:lnTo>
                  <a:pt x="222" y="612"/>
                </a:lnTo>
                <a:lnTo>
                  <a:pt x="212" y="616"/>
                </a:lnTo>
                <a:lnTo>
                  <a:pt x="196" y="626"/>
                </a:lnTo>
                <a:lnTo>
                  <a:pt x="182" y="636"/>
                </a:lnTo>
                <a:lnTo>
                  <a:pt x="174" y="640"/>
                </a:lnTo>
                <a:lnTo>
                  <a:pt x="162" y="644"/>
                </a:lnTo>
                <a:lnTo>
                  <a:pt x="162" y="644"/>
                </a:lnTo>
                <a:lnTo>
                  <a:pt x="156" y="658"/>
                </a:lnTo>
                <a:lnTo>
                  <a:pt x="152" y="670"/>
                </a:lnTo>
                <a:lnTo>
                  <a:pt x="144" y="696"/>
                </a:lnTo>
                <a:lnTo>
                  <a:pt x="136" y="720"/>
                </a:lnTo>
                <a:lnTo>
                  <a:pt x="132" y="732"/>
                </a:lnTo>
                <a:lnTo>
                  <a:pt x="124" y="744"/>
                </a:lnTo>
                <a:lnTo>
                  <a:pt x="124" y="744"/>
                </a:lnTo>
                <a:lnTo>
                  <a:pt x="120" y="746"/>
                </a:lnTo>
                <a:lnTo>
                  <a:pt x="118" y="746"/>
                </a:lnTo>
                <a:lnTo>
                  <a:pt x="122" y="748"/>
                </a:lnTo>
                <a:lnTo>
                  <a:pt x="122" y="748"/>
                </a:lnTo>
                <a:lnTo>
                  <a:pt x="124" y="746"/>
                </a:lnTo>
                <a:lnTo>
                  <a:pt x="124" y="748"/>
                </a:lnTo>
                <a:lnTo>
                  <a:pt x="128" y="750"/>
                </a:lnTo>
                <a:lnTo>
                  <a:pt x="132" y="762"/>
                </a:lnTo>
                <a:lnTo>
                  <a:pt x="132" y="762"/>
                </a:lnTo>
                <a:lnTo>
                  <a:pt x="136" y="762"/>
                </a:lnTo>
                <a:lnTo>
                  <a:pt x="138" y="762"/>
                </a:lnTo>
                <a:lnTo>
                  <a:pt x="144" y="760"/>
                </a:lnTo>
                <a:lnTo>
                  <a:pt x="148" y="758"/>
                </a:lnTo>
                <a:lnTo>
                  <a:pt x="150" y="758"/>
                </a:lnTo>
                <a:lnTo>
                  <a:pt x="150" y="760"/>
                </a:lnTo>
                <a:lnTo>
                  <a:pt x="150" y="760"/>
                </a:lnTo>
                <a:lnTo>
                  <a:pt x="150" y="762"/>
                </a:lnTo>
                <a:lnTo>
                  <a:pt x="148" y="764"/>
                </a:lnTo>
                <a:lnTo>
                  <a:pt x="148" y="766"/>
                </a:lnTo>
                <a:lnTo>
                  <a:pt x="150" y="770"/>
                </a:lnTo>
                <a:lnTo>
                  <a:pt x="150" y="770"/>
                </a:lnTo>
                <a:lnTo>
                  <a:pt x="156" y="770"/>
                </a:lnTo>
                <a:lnTo>
                  <a:pt x="160" y="772"/>
                </a:lnTo>
                <a:lnTo>
                  <a:pt x="160" y="772"/>
                </a:lnTo>
                <a:lnTo>
                  <a:pt x="160" y="768"/>
                </a:lnTo>
                <a:lnTo>
                  <a:pt x="158" y="764"/>
                </a:lnTo>
                <a:lnTo>
                  <a:pt x="156" y="762"/>
                </a:lnTo>
                <a:lnTo>
                  <a:pt x="156" y="756"/>
                </a:lnTo>
                <a:lnTo>
                  <a:pt x="156" y="756"/>
                </a:lnTo>
                <a:lnTo>
                  <a:pt x="160" y="758"/>
                </a:lnTo>
                <a:lnTo>
                  <a:pt x="166" y="762"/>
                </a:lnTo>
                <a:lnTo>
                  <a:pt x="170" y="766"/>
                </a:lnTo>
                <a:lnTo>
                  <a:pt x="170" y="772"/>
                </a:lnTo>
                <a:lnTo>
                  <a:pt x="170" y="772"/>
                </a:lnTo>
                <a:lnTo>
                  <a:pt x="166" y="772"/>
                </a:lnTo>
                <a:lnTo>
                  <a:pt x="164" y="772"/>
                </a:lnTo>
                <a:lnTo>
                  <a:pt x="162" y="774"/>
                </a:lnTo>
                <a:lnTo>
                  <a:pt x="162" y="774"/>
                </a:lnTo>
                <a:lnTo>
                  <a:pt x="166" y="780"/>
                </a:lnTo>
                <a:lnTo>
                  <a:pt x="166" y="786"/>
                </a:lnTo>
                <a:lnTo>
                  <a:pt x="164" y="800"/>
                </a:lnTo>
                <a:lnTo>
                  <a:pt x="158" y="812"/>
                </a:lnTo>
                <a:lnTo>
                  <a:pt x="152" y="822"/>
                </a:lnTo>
                <a:lnTo>
                  <a:pt x="152" y="822"/>
                </a:lnTo>
                <a:lnTo>
                  <a:pt x="172" y="842"/>
                </a:lnTo>
                <a:lnTo>
                  <a:pt x="180" y="852"/>
                </a:lnTo>
                <a:lnTo>
                  <a:pt x="192" y="860"/>
                </a:lnTo>
                <a:lnTo>
                  <a:pt x="192" y="860"/>
                </a:lnTo>
                <a:lnTo>
                  <a:pt x="186" y="872"/>
                </a:lnTo>
                <a:lnTo>
                  <a:pt x="180" y="884"/>
                </a:lnTo>
                <a:lnTo>
                  <a:pt x="174" y="896"/>
                </a:lnTo>
                <a:lnTo>
                  <a:pt x="170" y="900"/>
                </a:lnTo>
                <a:lnTo>
                  <a:pt x="166" y="904"/>
                </a:lnTo>
                <a:lnTo>
                  <a:pt x="166" y="904"/>
                </a:lnTo>
                <a:lnTo>
                  <a:pt x="166" y="894"/>
                </a:lnTo>
                <a:lnTo>
                  <a:pt x="164" y="882"/>
                </a:lnTo>
                <a:lnTo>
                  <a:pt x="158" y="872"/>
                </a:lnTo>
                <a:lnTo>
                  <a:pt x="154" y="868"/>
                </a:lnTo>
                <a:lnTo>
                  <a:pt x="150" y="866"/>
                </a:lnTo>
                <a:lnTo>
                  <a:pt x="150" y="866"/>
                </a:lnTo>
                <a:lnTo>
                  <a:pt x="148" y="870"/>
                </a:lnTo>
                <a:lnTo>
                  <a:pt x="148" y="874"/>
                </a:lnTo>
                <a:lnTo>
                  <a:pt x="150" y="884"/>
                </a:lnTo>
                <a:lnTo>
                  <a:pt x="150" y="884"/>
                </a:lnTo>
                <a:lnTo>
                  <a:pt x="148" y="882"/>
                </a:lnTo>
                <a:lnTo>
                  <a:pt x="144" y="882"/>
                </a:lnTo>
                <a:lnTo>
                  <a:pt x="138" y="884"/>
                </a:lnTo>
                <a:lnTo>
                  <a:pt x="136" y="890"/>
                </a:lnTo>
                <a:lnTo>
                  <a:pt x="136" y="892"/>
                </a:lnTo>
                <a:lnTo>
                  <a:pt x="140" y="892"/>
                </a:lnTo>
                <a:lnTo>
                  <a:pt x="140" y="892"/>
                </a:lnTo>
                <a:lnTo>
                  <a:pt x="140" y="892"/>
                </a:lnTo>
                <a:lnTo>
                  <a:pt x="142" y="892"/>
                </a:lnTo>
                <a:lnTo>
                  <a:pt x="144" y="890"/>
                </a:lnTo>
                <a:lnTo>
                  <a:pt x="146" y="890"/>
                </a:lnTo>
                <a:lnTo>
                  <a:pt x="148" y="896"/>
                </a:lnTo>
                <a:lnTo>
                  <a:pt x="148" y="896"/>
                </a:lnTo>
                <a:lnTo>
                  <a:pt x="152" y="896"/>
                </a:lnTo>
                <a:lnTo>
                  <a:pt x="152" y="894"/>
                </a:lnTo>
                <a:lnTo>
                  <a:pt x="154" y="892"/>
                </a:lnTo>
                <a:lnTo>
                  <a:pt x="158" y="892"/>
                </a:lnTo>
                <a:lnTo>
                  <a:pt x="158" y="892"/>
                </a:lnTo>
                <a:lnTo>
                  <a:pt x="162" y="900"/>
                </a:lnTo>
                <a:lnTo>
                  <a:pt x="162" y="902"/>
                </a:lnTo>
                <a:lnTo>
                  <a:pt x="162" y="904"/>
                </a:lnTo>
                <a:lnTo>
                  <a:pt x="160" y="904"/>
                </a:lnTo>
                <a:lnTo>
                  <a:pt x="160" y="904"/>
                </a:lnTo>
                <a:lnTo>
                  <a:pt x="158" y="906"/>
                </a:lnTo>
                <a:lnTo>
                  <a:pt x="154" y="904"/>
                </a:lnTo>
                <a:lnTo>
                  <a:pt x="148" y="902"/>
                </a:lnTo>
                <a:lnTo>
                  <a:pt x="146" y="900"/>
                </a:lnTo>
                <a:lnTo>
                  <a:pt x="144" y="902"/>
                </a:lnTo>
                <a:lnTo>
                  <a:pt x="142" y="904"/>
                </a:lnTo>
                <a:lnTo>
                  <a:pt x="140" y="910"/>
                </a:lnTo>
                <a:lnTo>
                  <a:pt x="140" y="910"/>
                </a:lnTo>
                <a:lnTo>
                  <a:pt x="146" y="910"/>
                </a:lnTo>
                <a:lnTo>
                  <a:pt x="148" y="912"/>
                </a:lnTo>
                <a:lnTo>
                  <a:pt x="150" y="914"/>
                </a:lnTo>
                <a:lnTo>
                  <a:pt x="150" y="914"/>
                </a:lnTo>
                <a:lnTo>
                  <a:pt x="142" y="926"/>
                </a:lnTo>
                <a:lnTo>
                  <a:pt x="140" y="932"/>
                </a:lnTo>
                <a:lnTo>
                  <a:pt x="142" y="934"/>
                </a:lnTo>
                <a:lnTo>
                  <a:pt x="144" y="936"/>
                </a:lnTo>
                <a:lnTo>
                  <a:pt x="144" y="936"/>
                </a:lnTo>
                <a:lnTo>
                  <a:pt x="144" y="928"/>
                </a:lnTo>
                <a:lnTo>
                  <a:pt x="146" y="924"/>
                </a:lnTo>
                <a:lnTo>
                  <a:pt x="150" y="922"/>
                </a:lnTo>
                <a:lnTo>
                  <a:pt x="156" y="920"/>
                </a:lnTo>
                <a:lnTo>
                  <a:pt x="156" y="920"/>
                </a:lnTo>
                <a:lnTo>
                  <a:pt x="158" y="924"/>
                </a:lnTo>
                <a:lnTo>
                  <a:pt x="160" y="928"/>
                </a:lnTo>
                <a:lnTo>
                  <a:pt x="164" y="932"/>
                </a:lnTo>
                <a:lnTo>
                  <a:pt x="162" y="938"/>
                </a:lnTo>
                <a:lnTo>
                  <a:pt x="162" y="938"/>
                </a:lnTo>
                <a:lnTo>
                  <a:pt x="158" y="944"/>
                </a:lnTo>
                <a:lnTo>
                  <a:pt x="152" y="948"/>
                </a:lnTo>
                <a:lnTo>
                  <a:pt x="146" y="948"/>
                </a:lnTo>
                <a:lnTo>
                  <a:pt x="142" y="946"/>
                </a:lnTo>
                <a:lnTo>
                  <a:pt x="140" y="944"/>
                </a:lnTo>
                <a:lnTo>
                  <a:pt x="140" y="944"/>
                </a:lnTo>
                <a:lnTo>
                  <a:pt x="100" y="966"/>
                </a:lnTo>
                <a:lnTo>
                  <a:pt x="80" y="978"/>
                </a:lnTo>
                <a:lnTo>
                  <a:pt x="62" y="990"/>
                </a:lnTo>
                <a:lnTo>
                  <a:pt x="62" y="990"/>
                </a:lnTo>
                <a:lnTo>
                  <a:pt x="68" y="990"/>
                </a:lnTo>
                <a:lnTo>
                  <a:pt x="74" y="988"/>
                </a:lnTo>
                <a:lnTo>
                  <a:pt x="80" y="988"/>
                </a:lnTo>
                <a:lnTo>
                  <a:pt x="82" y="988"/>
                </a:lnTo>
                <a:lnTo>
                  <a:pt x="86" y="990"/>
                </a:lnTo>
                <a:lnTo>
                  <a:pt x="86" y="990"/>
                </a:lnTo>
                <a:lnTo>
                  <a:pt x="78" y="994"/>
                </a:lnTo>
                <a:lnTo>
                  <a:pt x="74" y="998"/>
                </a:lnTo>
                <a:lnTo>
                  <a:pt x="74" y="1004"/>
                </a:lnTo>
                <a:lnTo>
                  <a:pt x="74" y="1004"/>
                </a:lnTo>
                <a:lnTo>
                  <a:pt x="90" y="1002"/>
                </a:lnTo>
                <a:lnTo>
                  <a:pt x="106" y="1004"/>
                </a:lnTo>
                <a:lnTo>
                  <a:pt x="112" y="1006"/>
                </a:lnTo>
                <a:lnTo>
                  <a:pt x="118" y="1010"/>
                </a:lnTo>
                <a:lnTo>
                  <a:pt x="122" y="1014"/>
                </a:lnTo>
                <a:lnTo>
                  <a:pt x="124" y="1022"/>
                </a:lnTo>
                <a:lnTo>
                  <a:pt x="124" y="1022"/>
                </a:lnTo>
                <a:lnTo>
                  <a:pt x="124" y="1030"/>
                </a:lnTo>
                <a:lnTo>
                  <a:pt x="120" y="1038"/>
                </a:lnTo>
                <a:lnTo>
                  <a:pt x="108" y="1056"/>
                </a:lnTo>
                <a:lnTo>
                  <a:pt x="102" y="1066"/>
                </a:lnTo>
                <a:lnTo>
                  <a:pt x="98" y="1074"/>
                </a:lnTo>
                <a:lnTo>
                  <a:pt x="98" y="1084"/>
                </a:lnTo>
                <a:lnTo>
                  <a:pt x="100" y="1094"/>
                </a:lnTo>
                <a:lnTo>
                  <a:pt x="100" y="1094"/>
                </a:lnTo>
                <a:lnTo>
                  <a:pt x="106" y="1078"/>
                </a:lnTo>
                <a:lnTo>
                  <a:pt x="112" y="1064"/>
                </a:lnTo>
                <a:lnTo>
                  <a:pt x="114" y="1060"/>
                </a:lnTo>
                <a:lnTo>
                  <a:pt x="120" y="1058"/>
                </a:lnTo>
                <a:lnTo>
                  <a:pt x="126" y="1058"/>
                </a:lnTo>
                <a:lnTo>
                  <a:pt x="132" y="1060"/>
                </a:lnTo>
                <a:lnTo>
                  <a:pt x="132" y="1060"/>
                </a:lnTo>
                <a:lnTo>
                  <a:pt x="122" y="1092"/>
                </a:lnTo>
                <a:lnTo>
                  <a:pt x="118" y="1104"/>
                </a:lnTo>
                <a:lnTo>
                  <a:pt x="112" y="1112"/>
                </a:lnTo>
                <a:lnTo>
                  <a:pt x="112" y="1112"/>
                </a:lnTo>
                <a:lnTo>
                  <a:pt x="112" y="1110"/>
                </a:lnTo>
                <a:lnTo>
                  <a:pt x="110" y="1110"/>
                </a:lnTo>
                <a:lnTo>
                  <a:pt x="106" y="1112"/>
                </a:lnTo>
                <a:lnTo>
                  <a:pt x="104" y="1118"/>
                </a:lnTo>
                <a:lnTo>
                  <a:pt x="104" y="1118"/>
                </a:lnTo>
                <a:lnTo>
                  <a:pt x="100" y="1132"/>
                </a:lnTo>
                <a:lnTo>
                  <a:pt x="96" y="1136"/>
                </a:lnTo>
                <a:lnTo>
                  <a:pt x="90" y="1138"/>
                </a:lnTo>
                <a:lnTo>
                  <a:pt x="90" y="1138"/>
                </a:lnTo>
                <a:lnTo>
                  <a:pt x="92" y="1148"/>
                </a:lnTo>
                <a:lnTo>
                  <a:pt x="90" y="1150"/>
                </a:lnTo>
                <a:lnTo>
                  <a:pt x="88" y="1154"/>
                </a:lnTo>
                <a:lnTo>
                  <a:pt x="88" y="1154"/>
                </a:lnTo>
                <a:lnTo>
                  <a:pt x="94" y="1154"/>
                </a:lnTo>
                <a:lnTo>
                  <a:pt x="96" y="1154"/>
                </a:lnTo>
                <a:lnTo>
                  <a:pt x="98" y="1156"/>
                </a:lnTo>
                <a:lnTo>
                  <a:pt x="98" y="1156"/>
                </a:lnTo>
                <a:lnTo>
                  <a:pt x="98" y="1162"/>
                </a:lnTo>
                <a:lnTo>
                  <a:pt x="94" y="1162"/>
                </a:lnTo>
                <a:lnTo>
                  <a:pt x="92" y="1162"/>
                </a:lnTo>
                <a:lnTo>
                  <a:pt x="90" y="1164"/>
                </a:lnTo>
                <a:lnTo>
                  <a:pt x="90" y="1164"/>
                </a:lnTo>
                <a:lnTo>
                  <a:pt x="94" y="1168"/>
                </a:lnTo>
                <a:lnTo>
                  <a:pt x="100" y="1170"/>
                </a:lnTo>
                <a:lnTo>
                  <a:pt x="104" y="1174"/>
                </a:lnTo>
                <a:lnTo>
                  <a:pt x="104" y="1178"/>
                </a:lnTo>
                <a:lnTo>
                  <a:pt x="104" y="1182"/>
                </a:lnTo>
                <a:lnTo>
                  <a:pt x="104" y="1182"/>
                </a:lnTo>
                <a:lnTo>
                  <a:pt x="110" y="1174"/>
                </a:lnTo>
                <a:lnTo>
                  <a:pt x="120" y="1170"/>
                </a:lnTo>
                <a:lnTo>
                  <a:pt x="130" y="1166"/>
                </a:lnTo>
                <a:lnTo>
                  <a:pt x="142" y="1164"/>
                </a:lnTo>
                <a:lnTo>
                  <a:pt x="166" y="1162"/>
                </a:lnTo>
                <a:lnTo>
                  <a:pt x="192" y="1162"/>
                </a:lnTo>
                <a:lnTo>
                  <a:pt x="192" y="1162"/>
                </a:lnTo>
                <a:lnTo>
                  <a:pt x="198" y="1168"/>
                </a:lnTo>
                <a:lnTo>
                  <a:pt x="206" y="1172"/>
                </a:lnTo>
                <a:lnTo>
                  <a:pt x="216" y="1174"/>
                </a:lnTo>
                <a:lnTo>
                  <a:pt x="226" y="1176"/>
                </a:lnTo>
                <a:lnTo>
                  <a:pt x="248" y="1178"/>
                </a:lnTo>
                <a:lnTo>
                  <a:pt x="266" y="1174"/>
                </a:lnTo>
                <a:lnTo>
                  <a:pt x="266" y="1174"/>
                </a:lnTo>
                <a:lnTo>
                  <a:pt x="262" y="1186"/>
                </a:lnTo>
                <a:lnTo>
                  <a:pt x="262" y="1186"/>
                </a:lnTo>
                <a:lnTo>
                  <a:pt x="272" y="1194"/>
                </a:lnTo>
                <a:lnTo>
                  <a:pt x="284" y="1202"/>
                </a:lnTo>
                <a:lnTo>
                  <a:pt x="310" y="1216"/>
                </a:lnTo>
                <a:lnTo>
                  <a:pt x="334" y="1230"/>
                </a:lnTo>
                <a:lnTo>
                  <a:pt x="346" y="1238"/>
                </a:lnTo>
                <a:lnTo>
                  <a:pt x="356" y="1248"/>
                </a:lnTo>
                <a:lnTo>
                  <a:pt x="356" y="1248"/>
                </a:lnTo>
                <a:lnTo>
                  <a:pt x="346" y="1260"/>
                </a:lnTo>
                <a:lnTo>
                  <a:pt x="340" y="1266"/>
                </a:lnTo>
                <a:lnTo>
                  <a:pt x="332" y="1270"/>
                </a:lnTo>
                <a:lnTo>
                  <a:pt x="332" y="1270"/>
                </a:lnTo>
                <a:lnTo>
                  <a:pt x="332" y="1264"/>
                </a:lnTo>
                <a:lnTo>
                  <a:pt x="332" y="1262"/>
                </a:lnTo>
                <a:lnTo>
                  <a:pt x="330" y="1260"/>
                </a:lnTo>
                <a:lnTo>
                  <a:pt x="330" y="1260"/>
                </a:lnTo>
                <a:lnTo>
                  <a:pt x="328" y="1264"/>
                </a:lnTo>
                <a:lnTo>
                  <a:pt x="328" y="1266"/>
                </a:lnTo>
                <a:lnTo>
                  <a:pt x="330" y="1272"/>
                </a:lnTo>
                <a:lnTo>
                  <a:pt x="332" y="1280"/>
                </a:lnTo>
                <a:lnTo>
                  <a:pt x="330" y="1282"/>
                </a:lnTo>
                <a:lnTo>
                  <a:pt x="330" y="1286"/>
                </a:lnTo>
                <a:lnTo>
                  <a:pt x="330" y="1286"/>
                </a:lnTo>
                <a:lnTo>
                  <a:pt x="324" y="1284"/>
                </a:lnTo>
                <a:lnTo>
                  <a:pt x="318" y="1286"/>
                </a:lnTo>
                <a:lnTo>
                  <a:pt x="306" y="1288"/>
                </a:lnTo>
                <a:lnTo>
                  <a:pt x="306" y="1288"/>
                </a:lnTo>
                <a:lnTo>
                  <a:pt x="308" y="1286"/>
                </a:lnTo>
                <a:lnTo>
                  <a:pt x="308" y="1284"/>
                </a:lnTo>
                <a:lnTo>
                  <a:pt x="306" y="1282"/>
                </a:lnTo>
                <a:lnTo>
                  <a:pt x="308" y="1278"/>
                </a:lnTo>
                <a:lnTo>
                  <a:pt x="308" y="1278"/>
                </a:lnTo>
                <a:lnTo>
                  <a:pt x="306" y="1278"/>
                </a:lnTo>
                <a:lnTo>
                  <a:pt x="304" y="1278"/>
                </a:lnTo>
                <a:lnTo>
                  <a:pt x="304" y="1282"/>
                </a:lnTo>
                <a:lnTo>
                  <a:pt x="304" y="1284"/>
                </a:lnTo>
                <a:lnTo>
                  <a:pt x="302" y="1286"/>
                </a:lnTo>
                <a:lnTo>
                  <a:pt x="300" y="1286"/>
                </a:lnTo>
                <a:lnTo>
                  <a:pt x="300" y="1286"/>
                </a:lnTo>
                <a:lnTo>
                  <a:pt x="300" y="1282"/>
                </a:lnTo>
                <a:lnTo>
                  <a:pt x="298" y="1278"/>
                </a:lnTo>
                <a:lnTo>
                  <a:pt x="296" y="1276"/>
                </a:lnTo>
                <a:lnTo>
                  <a:pt x="292" y="1278"/>
                </a:lnTo>
                <a:lnTo>
                  <a:pt x="292" y="1278"/>
                </a:lnTo>
                <a:lnTo>
                  <a:pt x="292" y="1284"/>
                </a:lnTo>
                <a:lnTo>
                  <a:pt x="294" y="1288"/>
                </a:lnTo>
                <a:lnTo>
                  <a:pt x="298" y="1290"/>
                </a:lnTo>
                <a:lnTo>
                  <a:pt x="302" y="1294"/>
                </a:lnTo>
                <a:lnTo>
                  <a:pt x="312" y="1298"/>
                </a:lnTo>
                <a:lnTo>
                  <a:pt x="322" y="1300"/>
                </a:lnTo>
                <a:lnTo>
                  <a:pt x="322" y="1300"/>
                </a:lnTo>
                <a:lnTo>
                  <a:pt x="318" y="1312"/>
                </a:lnTo>
                <a:lnTo>
                  <a:pt x="314" y="1322"/>
                </a:lnTo>
                <a:lnTo>
                  <a:pt x="310" y="1334"/>
                </a:lnTo>
                <a:lnTo>
                  <a:pt x="308" y="1348"/>
                </a:lnTo>
                <a:lnTo>
                  <a:pt x="308" y="1348"/>
                </a:lnTo>
                <a:lnTo>
                  <a:pt x="302" y="1354"/>
                </a:lnTo>
                <a:lnTo>
                  <a:pt x="296" y="1358"/>
                </a:lnTo>
                <a:lnTo>
                  <a:pt x="290" y="1366"/>
                </a:lnTo>
                <a:lnTo>
                  <a:pt x="288" y="1370"/>
                </a:lnTo>
                <a:lnTo>
                  <a:pt x="288" y="1374"/>
                </a:lnTo>
                <a:lnTo>
                  <a:pt x="288" y="1374"/>
                </a:lnTo>
                <a:lnTo>
                  <a:pt x="296" y="1374"/>
                </a:lnTo>
                <a:lnTo>
                  <a:pt x="306" y="1374"/>
                </a:lnTo>
                <a:lnTo>
                  <a:pt x="322" y="1378"/>
                </a:lnTo>
                <a:lnTo>
                  <a:pt x="330" y="1378"/>
                </a:lnTo>
                <a:lnTo>
                  <a:pt x="338" y="1378"/>
                </a:lnTo>
                <a:lnTo>
                  <a:pt x="344" y="1376"/>
                </a:lnTo>
                <a:lnTo>
                  <a:pt x="350" y="1370"/>
                </a:lnTo>
                <a:lnTo>
                  <a:pt x="350" y="1370"/>
                </a:lnTo>
                <a:lnTo>
                  <a:pt x="346" y="1368"/>
                </a:lnTo>
                <a:lnTo>
                  <a:pt x="344" y="1364"/>
                </a:lnTo>
                <a:lnTo>
                  <a:pt x="344" y="1358"/>
                </a:lnTo>
                <a:lnTo>
                  <a:pt x="344" y="1352"/>
                </a:lnTo>
                <a:lnTo>
                  <a:pt x="342" y="1346"/>
                </a:lnTo>
                <a:lnTo>
                  <a:pt x="342" y="1346"/>
                </a:lnTo>
                <a:lnTo>
                  <a:pt x="338" y="1356"/>
                </a:lnTo>
                <a:lnTo>
                  <a:pt x="334" y="1362"/>
                </a:lnTo>
                <a:lnTo>
                  <a:pt x="330" y="1364"/>
                </a:lnTo>
                <a:lnTo>
                  <a:pt x="330" y="1364"/>
                </a:lnTo>
                <a:lnTo>
                  <a:pt x="326" y="1358"/>
                </a:lnTo>
                <a:lnTo>
                  <a:pt x="322" y="1348"/>
                </a:lnTo>
                <a:lnTo>
                  <a:pt x="320" y="1338"/>
                </a:lnTo>
                <a:lnTo>
                  <a:pt x="320" y="1326"/>
                </a:lnTo>
                <a:lnTo>
                  <a:pt x="322" y="1316"/>
                </a:lnTo>
                <a:lnTo>
                  <a:pt x="326" y="1308"/>
                </a:lnTo>
                <a:lnTo>
                  <a:pt x="330" y="1304"/>
                </a:lnTo>
                <a:lnTo>
                  <a:pt x="332" y="1302"/>
                </a:lnTo>
                <a:lnTo>
                  <a:pt x="338" y="1302"/>
                </a:lnTo>
                <a:lnTo>
                  <a:pt x="342" y="1302"/>
                </a:lnTo>
                <a:lnTo>
                  <a:pt x="342" y="1302"/>
                </a:lnTo>
                <a:lnTo>
                  <a:pt x="346" y="1308"/>
                </a:lnTo>
                <a:lnTo>
                  <a:pt x="354" y="1312"/>
                </a:lnTo>
                <a:lnTo>
                  <a:pt x="372" y="1320"/>
                </a:lnTo>
                <a:lnTo>
                  <a:pt x="380" y="1324"/>
                </a:lnTo>
                <a:lnTo>
                  <a:pt x="386" y="1328"/>
                </a:lnTo>
                <a:lnTo>
                  <a:pt x="386" y="1330"/>
                </a:lnTo>
                <a:lnTo>
                  <a:pt x="386" y="1334"/>
                </a:lnTo>
                <a:lnTo>
                  <a:pt x="382" y="1340"/>
                </a:lnTo>
                <a:lnTo>
                  <a:pt x="382" y="1340"/>
                </a:lnTo>
                <a:lnTo>
                  <a:pt x="382" y="1348"/>
                </a:lnTo>
                <a:lnTo>
                  <a:pt x="380" y="1354"/>
                </a:lnTo>
                <a:lnTo>
                  <a:pt x="376" y="1368"/>
                </a:lnTo>
                <a:lnTo>
                  <a:pt x="368" y="1380"/>
                </a:lnTo>
                <a:lnTo>
                  <a:pt x="362" y="1392"/>
                </a:lnTo>
                <a:lnTo>
                  <a:pt x="362" y="1392"/>
                </a:lnTo>
                <a:lnTo>
                  <a:pt x="368" y="1396"/>
                </a:lnTo>
                <a:lnTo>
                  <a:pt x="372" y="1400"/>
                </a:lnTo>
                <a:lnTo>
                  <a:pt x="378" y="1410"/>
                </a:lnTo>
                <a:lnTo>
                  <a:pt x="380" y="1422"/>
                </a:lnTo>
                <a:lnTo>
                  <a:pt x="380" y="1434"/>
                </a:lnTo>
                <a:lnTo>
                  <a:pt x="376" y="1458"/>
                </a:lnTo>
                <a:lnTo>
                  <a:pt x="376" y="1470"/>
                </a:lnTo>
                <a:lnTo>
                  <a:pt x="376" y="1478"/>
                </a:lnTo>
                <a:lnTo>
                  <a:pt x="376" y="1478"/>
                </a:lnTo>
                <a:lnTo>
                  <a:pt x="374" y="1490"/>
                </a:lnTo>
                <a:lnTo>
                  <a:pt x="374" y="1502"/>
                </a:lnTo>
                <a:lnTo>
                  <a:pt x="378" y="1514"/>
                </a:lnTo>
                <a:lnTo>
                  <a:pt x="382" y="1528"/>
                </a:lnTo>
                <a:lnTo>
                  <a:pt x="390" y="1550"/>
                </a:lnTo>
                <a:lnTo>
                  <a:pt x="396" y="1570"/>
                </a:lnTo>
                <a:lnTo>
                  <a:pt x="396" y="1570"/>
                </a:lnTo>
                <a:lnTo>
                  <a:pt x="400" y="1572"/>
                </a:lnTo>
                <a:lnTo>
                  <a:pt x="404" y="1572"/>
                </a:lnTo>
                <a:lnTo>
                  <a:pt x="408" y="1574"/>
                </a:lnTo>
                <a:lnTo>
                  <a:pt x="410" y="1578"/>
                </a:lnTo>
                <a:lnTo>
                  <a:pt x="410" y="1578"/>
                </a:lnTo>
                <a:lnTo>
                  <a:pt x="406" y="1584"/>
                </a:lnTo>
                <a:lnTo>
                  <a:pt x="404" y="1588"/>
                </a:lnTo>
                <a:lnTo>
                  <a:pt x="402" y="1588"/>
                </a:lnTo>
                <a:lnTo>
                  <a:pt x="402" y="1588"/>
                </a:lnTo>
                <a:lnTo>
                  <a:pt x="406" y="1590"/>
                </a:lnTo>
                <a:lnTo>
                  <a:pt x="408" y="1594"/>
                </a:lnTo>
                <a:lnTo>
                  <a:pt x="412" y="1604"/>
                </a:lnTo>
                <a:lnTo>
                  <a:pt x="412" y="1604"/>
                </a:lnTo>
                <a:lnTo>
                  <a:pt x="410" y="1606"/>
                </a:lnTo>
                <a:lnTo>
                  <a:pt x="406" y="1604"/>
                </a:lnTo>
                <a:lnTo>
                  <a:pt x="406" y="1604"/>
                </a:lnTo>
                <a:lnTo>
                  <a:pt x="404" y="1608"/>
                </a:lnTo>
                <a:lnTo>
                  <a:pt x="404" y="1608"/>
                </a:lnTo>
                <a:lnTo>
                  <a:pt x="412" y="1614"/>
                </a:lnTo>
                <a:lnTo>
                  <a:pt x="420" y="1616"/>
                </a:lnTo>
                <a:lnTo>
                  <a:pt x="426" y="1616"/>
                </a:lnTo>
                <a:lnTo>
                  <a:pt x="436" y="1618"/>
                </a:lnTo>
                <a:lnTo>
                  <a:pt x="436" y="1618"/>
                </a:lnTo>
                <a:lnTo>
                  <a:pt x="434" y="1610"/>
                </a:lnTo>
                <a:lnTo>
                  <a:pt x="430" y="1600"/>
                </a:lnTo>
                <a:lnTo>
                  <a:pt x="420" y="1584"/>
                </a:lnTo>
                <a:lnTo>
                  <a:pt x="412" y="1568"/>
                </a:lnTo>
                <a:lnTo>
                  <a:pt x="408" y="1560"/>
                </a:lnTo>
                <a:lnTo>
                  <a:pt x="408" y="1552"/>
                </a:lnTo>
                <a:lnTo>
                  <a:pt x="408" y="1552"/>
                </a:lnTo>
                <a:lnTo>
                  <a:pt x="400" y="1550"/>
                </a:lnTo>
                <a:lnTo>
                  <a:pt x="394" y="1544"/>
                </a:lnTo>
                <a:lnTo>
                  <a:pt x="392" y="1538"/>
                </a:lnTo>
                <a:lnTo>
                  <a:pt x="392" y="1528"/>
                </a:lnTo>
                <a:lnTo>
                  <a:pt x="392" y="1528"/>
                </a:lnTo>
                <a:lnTo>
                  <a:pt x="400" y="1524"/>
                </a:lnTo>
                <a:lnTo>
                  <a:pt x="406" y="1524"/>
                </a:lnTo>
                <a:lnTo>
                  <a:pt x="420" y="1520"/>
                </a:lnTo>
                <a:lnTo>
                  <a:pt x="420" y="1520"/>
                </a:lnTo>
                <a:lnTo>
                  <a:pt x="416" y="1518"/>
                </a:lnTo>
                <a:lnTo>
                  <a:pt x="414" y="1516"/>
                </a:lnTo>
                <a:lnTo>
                  <a:pt x="412" y="1514"/>
                </a:lnTo>
                <a:lnTo>
                  <a:pt x="410" y="1512"/>
                </a:lnTo>
                <a:lnTo>
                  <a:pt x="410" y="1512"/>
                </a:lnTo>
                <a:lnTo>
                  <a:pt x="406" y="1512"/>
                </a:lnTo>
                <a:lnTo>
                  <a:pt x="406" y="1514"/>
                </a:lnTo>
                <a:lnTo>
                  <a:pt x="406" y="1516"/>
                </a:lnTo>
                <a:lnTo>
                  <a:pt x="404" y="1518"/>
                </a:lnTo>
                <a:lnTo>
                  <a:pt x="404" y="1518"/>
                </a:lnTo>
                <a:lnTo>
                  <a:pt x="402" y="1518"/>
                </a:lnTo>
                <a:lnTo>
                  <a:pt x="400" y="1516"/>
                </a:lnTo>
                <a:lnTo>
                  <a:pt x="396" y="1510"/>
                </a:lnTo>
                <a:lnTo>
                  <a:pt x="396" y="1506"/>
                </a:lnTo>
                <a:lnTo>
                  <a:pt x="396" y="1502"/>
                </a:lnTo>
                <a:lnTo>
                  <a:pt x="396" y="1502"/>
                </a:lnTo>
                <a:lnTo>
                  <a:pt x="400" y="1504"/>
                </a:lnTo>
                <a:lnTo>
                  <a:pt x="402" y="1506"/>
                </a:lnTo>
                <a:lnTo>
                  <a:pt x="404" y="1508"/>
                </a:lnTo>
                <a:lnTo>
                  <a:pt x="410" y="1508"/>
                </a:lnTo>
                <a:lnTo>
                  <a:pt x="410" y="1508"/>
                </a:lnTo>
                <a:lnTo>
                  <a:pt x="414" y="1496"/>
                </a:lnTo>
                <a:lnTo>
                  <a:pt x="416" y="1484"/>
                </a:lnTo>
                <a:lnTo>
                  <a:pt x="414" y="1474"/>
                </a:lnTo>
                <a:lnTo>
                  <a:pt x="412" y="1464"/>
                </a:lnTo>
                <a:lnTo>
                  <a:pt x="404" y="1442"/>
                </a:lnTo>
                <a:lnTo>
                  <a:pt x="404" y="1432"/>
                </a:lnTo>
                <a:lnTo>
                  <a:pt x="404" y="1422"/>
                </a:lnTo>
                <a:lnTo>
                  <a:pt x="404" y="1422"/>
                </a:lnTo>
                <a:lnTo>
                  <a:pt x="416" y="1420"/>
                </a:lnTo>
                <a:lnTo>
                  <a:pt x="426" y="1422"/>
                </a:lnTo>
                <a:lnTo>
                  <a:pt x="434" y="1424"/>
                </a:lnTo>
                <a:lnTo>
                  <a:pt x="442" y="1426"/>
                </a:lnTo>
                <a:lnTo>
                  <a:pt x="450" y="1432"/>
                </a:lnTo>
                <a:lnTo>
                  <a:pt x="456" y="1438"/>
                </a:lnTo>
                <a:lnTo>
                  <a:pt x="466" y="1452"/>
                </a:lnTo>
                <a:lnTo>
                  <a:pt x="466" y="1452"/>
                </a:lnTo>
                <a:lnTo>
                  <a:pt x="462" y="1456"/>
                </a:lnTo>
                <a:lnTo>
                  <a:pt x="458" y="1456"/>
                </a:lnTo>
                <a:lnTo>
                  <a:pt x="452" y="1452"/>
                </a:lnTo>
                <a:lnTo>
                  <a:pt x="452" y="1452"/>
                </a:lnTo>
                <a:lnTo>
                  <a:pt x="450" y="1470"/>
                </a:lnTo>
                <a:lnTo>
                  <a:pt x="448" y="1478"/>
                </a:lnTo>
                <a:lnTo>
                  <a:pt x="444" y="1484"/>
                </a:lnTo>
                <a:lnTo>
                  <a:pt x="444" y="1484"/>
                </a:lnTo>
                <a:lnTo>
                  <a:pt x="438" y="1480"/>
                </a:lnTo>
                <a:lnTo>
                  <a:pt x="438" y="1476"/>
                </a:lnTo>
                <a:lnTo>
                  <a:pt x="438" y="1462"/>
                </a:lnTo>
                <a:lnTo>
                  <a:pt x="438" y="1462"/>
                </a:lnTo>
                <a:lnTo>
                  <a:pt x="434" y="1464"/>
                </a:lnTo>
                <a:lnTo>
                  <a:pt x="434" y="1466"/>
                </a:lnTo>
                <a:lnTo>
                  <a:pt x="432" y="1472"/>
                </a:lnTo>
                <a:lnTo>
                  <a:pt x="432" y="1476"/>
                </a:lnTo>
                <a:lnTo>
                  <a:pt x="430" y="1480"/>
                </a:lnTo>
                <a:lnTo>
                  <a:pt x="428" y="1480"/>
                </a:lnTo>
                <a:lnTo>
                  <a:pt x="422" y="1478"/>
                </a:lnTo>
                <a:lnTo>
                  <a:pt x="422" y="1478"/>
                </a:lnTo>
                <a:lnTo>
                  <a:pt x="422" y="1484"/>
                </a:lnTo>
                <a:lnTo>
                  <a:pt x="424" y="1488"/>
                </a:lnTo>
                <a:lnTo>
                  <a:pt x="426" y="1492"/>
                </a:lnTo>
                <a:lnTo>
                  <a:pt x="430" y="1492"/>
                </a:lnTo>
                <a:lnTo>
                  <a:pt x="430" y="1492"/>
                </a:lnTo>
                <a:lnTo>
                  <a:pt x="430" y="1486"/>
                </a:lnTo>
                <a:lnTo>
                  <a:pt x="430" y="1484"/>
                </a:lnTo>
                <a:lnTo>
                  <a:pt x="432" y="1480"/>
                </a:lnTo>
                <a:lnTo>
                  <a:pt x="436" y="1478"/>
                </a:lnTo>
                <a:lnTo>
                  <a:pt x="436" y="1478"/>
                </a:lnTo>
                <a:lnTo>
                  <a:pt x="438" y="1484"/>
                </a:lnTo>
                <a:lnTo>
                  <a:pt x="440" y="1490"/>
                </a:lnTo>
                <a:lnTo>
                  <a:pt x="446" y="1492"/>
                </a:lnTo>
                <a:lnTo>
                  <a:pt x="454" y="1492"/>
                </a:lnTo>
                <a:lnTo>
                  <a:pt x="454" y="1492"/>
                </a:lnTo>
                <a:lnTo>
                  <a:pt x="454" y="1480"/>
                </a:lnTo>
                <a:lnTo>
                  <a:pt x="458" y="1472"/>
                </a:lnTo>
                <a:lnTo>
                  <a:pt x="462" y="1466"/>
                </a:lnTo>
                <a:lnTo>
                  <a:pt x="470" y="1466"/>
                </a:lnTo>
                <a:lnTo>
                  <a:pt x="470" y="1466"/>
                </a:lnTo>
                <a:lnTo>
                  <a:pt x="470" y="1462"/>
                </a:lnTo>
                <a:lnTo>
                  <a:pt x="468" y="1460"/>
                </a:lnTo>
                <a:lnTo>
                  <a:pt x="464" y="1458"/>
                </a:lnTo>
                <a:lnTo>
                  <a:pt x="464" y="1458"/>
                </a:lnTo>
                <a:lnTo>
                  <a:pt x="470" y="1458"/>
                </a:lnTo>
                <a:lnTo>
                  <a:pt x="474" y="1456"/>
                </a:lnTo>
                <a:lnTo>
                  <a:pt x="474" y="1456"/>
                </a:lnTo>
                <a:lnTo>
                  <a:pt x="478" y="1464"/>
                </a:lnTo>
                <a:lnTo>
                  <a:pt x="486" y="1470"/>
                </a:lnTo>
                <a:lnTo>
                  <a:pt x="492" y="1476"/>
                </a:lnTo>
                <a:lnTo>
                  <a:pt x="498" y="1484"/>
                </a:lnTo>
                <a:lnTo>
                  <a:pt x="498" y="1484"/>
                </a:lnTo>
                <a:lnTo>
                  <a:pt x="498" y="1496"/>
                </a:lnTo>
                <a:lnTo>
                  <a:pt x="500" y="1506"/>
                </a:lnTo>
                <a:lnTo>
                  <a:pt x="504" y="1514"/>
                </a:lnTo>
                <a:lnTo>
                  <a:pt x="508" y="1522"/>
                </a:lnTo>
                <a:lnTo>
                  <a:pt x="520" y="1538"/>
                </a:lnTo>
                <a:lnTo>
                  <a:pt x="526" y="1548"/>
                </a:lnTo>
                <a:lnTo>
                  <a:pt x="530" y="1560"/>
                </a:lnTo>
                <a:lnTo>
                  <a:pt x="530" y="1560"/>
                </a:lnTo>
                <a:lnTo>
                  <a:pt x="522" y="1560"/>
                </a:lnTo>
                <a:lnTo>
                  <a:pt x="520" y="1560"/>
                </a:lnTo>
                <a:lnTo>
                  <a:pt x="518" y="1562"/>
                </a:lnTo>
                <a:lnTo>
                  <a:pt x="518" y="1562"/>
                </a:lnTo>
                <a:lnTo>
                  <a:pt x="524" y="1562"/>
                </a:lnTo>
                <a:lnTo>
                  <a:pt x="528" y="1566"/>
                </a:lnTo>
                <a:lnTo>
                  <a:pt x="530" y="1568"/>
                </a:lnTo>
                <a:lnTo>
                  <a:pt x="532" y="1572"/>
                </a:lnTo>
                <a:lnTo>
                  <a:pt x="532" y="1582"/>
                </a:lnTo>
                <a:lnTo>
                  <a:pt x="530" y="1590"/>
                </a:lnTo>
                <a:lnTo>
                  <a:pt x="530" y="1590"/>
                </a:lnTo>
                <a:lnTo>
                  <a:pt x="518" y="1576"/>
                </a:lnTo>
                <a:lnTo>
                  <a:pt x="508" y="1566"/>
                </a:lnTo>
                <a:lnTo>
                  <a:pt x="508" y="1566"/>
                </a:lnTo>
                <a:lnTo>
                  <a:pt x="506" y="1570"/>
                </a:lnTo>
                <a:lnTo>
                  <a:pt x="506" y="1578"/>
                </a:lnTo>
                <a:lnTo>
                  <a:pt x="504" y="1584"/>
                </a:lnTo>
                <a:lnTo>
                  <a:pt x="504" y="1590"/>
                </a:lnTo>
                <a:lnTo>
                  <a:pt x="504" y="1590"/>
                </a:lnTo>
                <a:lnTo>
                  <a:pt x="496" y="1584"/>
                </a:lnTo>
                <a:lnTo>
                  <a:pt x="488" y="1576"/>
                </a:lnTo>
                <a:lnTo>
                  <a:pt x="484" y="1566"/>
                </a:lnTo>
                <a:lnTo>
                  <a:pt x="484" y="1562"/>
                </a:lnTo>
                <a:lnTo>
                  <a:pt x="486" y="1556"/>
                </a:lnTo>
                <a:lnTo>
                  <a:pt x="486" y="1556"/>
                </a:lnTo>
                <a:lnTo>
                  <a:pt x="480" y="1554"/>
                </a:lnTo>
                <a:lnTo>
                  <a:pt x="478" y="1552"/>
                </a:lnTo>
                <a:lnTo>
                  <a:pt x="476" y="1548"/>
                </a:lnTo>
                <a:lnTo>
                  <a:pt x="474" y="1540"/>
                </a:lnTo>
                <a:lnTo>
                  <a:pt x="474" y="1540"/>
                </a:lnTo>
                <a:lnTo>
                  <a:pt x="470" y="1542"/>
                </a:lnTo>
                <a:lnTo>
                  <a:pt x="468" y="1544"/>
                </a:lnTo>
                <a:lnTo>
                  <a:pt x="462" y="1548"/>
                </a:lnTo>
                <a:lnTo>
                  <a:pt x="462" y="1548"/>
                </a:lnTo>
                <a:lnTo>
                  <a:pt x="468" y="1550"/>
                </a:lnTo>
                <a:lnTo>
                  <a:pt x="472" y="1554"/>
                </a:lnTo>
                <a:lnTo>
                  <a:pt x="474" y="1564"/>
                </a:lnTo>
                <a:lnTo>
                  <a:pt x="466" y="1564"/>
                </a:lnTo>
                <a:lnTo>
                  <a:pt x="466" y="1564"/>
                </a:lnTo>
                <a:lnTo>
                  <a:pt x="470" y="1570"/>
                </a:lnTo>
                <a:lnTo>
                  <a:pt x="474" y="1574"/>
                </a:lnTo>
                <a:lnTo>
                  <a:pt x="486" y="1580"/>
                </a:lnTo>
                <a:lnTo>
                  <a:pt x="490" y="1584"/>
                </a:lnTo>
                <a:lnTo>
                  <a:pt x="492" y="1588"/>
                </a:lnTo>
                <a:lnTo>
                  <a:pt x="494" y="1594"/>
                </a:lnTo>
                <a:lnTo>
                  <a:pt x="490" y="1600"/>
                </a:lnTo>
                <a:lnTo>
                  <a:pt x="490" y="1600"/>
                </a:lnTo>
                <a:lnTo>
                  <a:pt x="488" y="1594"/>
                </a:lnTo>
                <a:lnTo>
                  <a:pt x="484" y="1592"/>
                </a:lnTo>
                <a:lnTo>
                  <a:pt x="482" y="1596"/>
                </a:lnTo>
                <a:lnTo>
                  <a:pt x="482" y="1596"/>
                </a:lnTo>
                <a:lnTo>
                  <a:pt x="486" y="1600"/>
                </a:lnTo>
                <a:lnTo>
                  <a:pt x="490" y="1604"/>
                </a:lnTo>
                <a:lnTo>
                  <a:pt x="492" y="1612"/>
                </a:lnTo>
                <a:lnTo>
                  <a:pt x="494" y="1620"/>
                </a:lnTo>
                <a:lnTo>
                  <a:pt x="494" y="1624"/>
                </a:lnTo>
                <a:lnTo>
                  <a:pt x="498" y="1630"/>
                </a:lnTo>
                <a:lnTo>
                  <a:pt x="498" y="1630"/>
                </a:lnTo>
                <a:lnTo>
                  <a:pt x="494" y="1628"/>
                </a:lnTo>
                <a:lnTo>
                  <a:pt x="490" y="1626"/>
                </a:lnTo>
                <a:lnTo>
                  <a:pt x="488" y="1624"/>
                </a:lnTo>
                <a:lnTo>
                  <a:pt x="482" y="1624"/>
                </a:lnTo>
                <a:lnTo>
                  <a:pt x="482" y="1624"/>
                </a:lnTo>
                <a:lnTo>
                  <a:pt x="494" y="1640"/>
                </a:lnTo>
                <a:lnTo>
                  <a:pt x="498" y="1644"/>
                </a:lnTo>
                <a:lnTo>
                  <a:pt x="500" y="1646"/>
                </a:lnTo>
                <a:lnTo>
                  <a:pt x="500" y="1644"/>
                </a:lnTo>
                <a:lnTo>
                  <a:pt x="500" y="1644"/>
                </a:lnTo>
                <a:lnTo>
                  <a:pt x="498" y="1638"/>
                </a:lnTo>
                <a:lnTo>
                  <a:pt x="498" y="1634"/>
                </a:lnTo>
                <a:lnTo>
                  <a:pt x="498" y="1632"/>
                </a:lnTo>
                <a:lnTo>
                  <a:pt x="498" y="1632"/>
                </a:lnTo>
                <a:lnTo>
                  <a:pt x="510" y="1660"/>
                </a:lnTo>
                <a:lnTo>
                  <a:pt x="516" y="1676"/>
                </a:lnTo>
                <a:lnTo>
                  <a:pt x="524" y="1690"/>
                </a:lnTo>
                <a:lnTo>
                  <a:pt x="532" y="1704"/>
                </a:lnTo>
                <a:lnTo>
                  <a:pt x="544" y="1714"/>
                </a:lnTo>
                <a:lnTo>
                  <a:pt x="558" y="1724"/>
                </a:lnTo>
                <a:lnTo>
                  <a:pt x="576" y="1730"/>
                </a:lnTo>
                <a:lnTo>
                  <a:pt x="576" y="1730"/>
                </a:lnTo>
                <a:lnTo>
                  <a:pt x="570" y="1722"/>
                </a:lnTo>
                <a:lnTo>
                  <a:pt x="562" y="1714"/>
                </a:lnTo>
                <a:lnTo>
                  <a:pt x="546" y="1702"/>
                </a:lnTo>
                <a:lnTo>
                  <a:pt x="538" y="1694"/>
                </a:lnTo>
                <a:lnTo>
                  <a:pt x="532" y="1688"/>
                </a:lnTo>
                <a:lnTo>
                  <a:pt x="526" y="1678"/>
                </a:lnTo>
                <a:lnTo>
                  <a:pt x="522" y="1668"/>
                </a:lnTo>
                <a:lnTo>
                  <a:pt x="522" y="1668"/>
                </a:lnTo>
                <a:lnTo>
                  <a:pt x="528" y="1668"/>
                </a:lnTo>
                <a:lnTo>
                  <a:pt x="530" y="1670"/>
                </a:lnTo>
                <a:lnTo>
                  <a:pt x="534" y="1674"/>
                </a:lnTo>
                <a:lnTo>
                  <a:pt x="538" y="1676"/>
                </a:lnTo>
                <a:lnTo>
                  <a:pt x="538" y="1676"/>
                </a:lnTo>
                <a:lnTo>
                  <a:pt x="540" y="1672"/>
                </a:lnTo>
                <a:lnTo>
                  <a:pt x="542" y="1670"/>
                </a:lnTo>
                <a:lnTo>
                  <a:pt x="548" y="1670"/>
                </a:lnTo>
                <a:lnTo>
                  <a:pt x="554" y="1672"/>
                </a:lnTo>
                <a:lnTo>
                  <a:pt x="558" y="1672"/>
                </a:lnTo>
                <a:lnTo>
                  <a:pt x="560" y="1670"/>
                </a:lnTo>
                <a:lnTo>
                  <a:pt x="560" y="1670"/>
                </a:lnTo>
                <a:lnTo>
                  <a:pt x="552" y="1662"/>
                </a:lnTo>
                <a:lnTo>
                  <a:pt x="548" y="1652"/>
                </a:lnTo>
                <a:lnTo>
                  <a:pt x="546" y="1642"/>
                </a:lnTo>
                <a:lnTo>
                  <a:pt x="546" y="1630"/>
                </a:lnTo>
                <a:lnTo>
                  <a:pt x="548" y="1606"/>
                </a:lnTo>
                <a:lnTo>
                  <a:pt x="548" y="1596"/>
                </a:lnTo>
                <a:lnTo>
                  <a:pt x="544" y="1586"/>
                </a:lnTo>
                <a:lnTo>
                  <a:pt x="544" y="1586"/>
                </a:lnTo>
                <a:lnTo>
                  <a:pt x="550" y="1584"/>
                </a:lnTo>
                <a:lnTo>
                  <a:pt x="552" y="1582"/>
                </a:lnTo>
                <a:lnTo>
                  <a:pt x="552" y="1580"/>
                </a:lnTo>
                <a:lnTo>
                  <a:pt x="552" y="1580"/>
                </a:lnTo>
                <a:lnTo>
                  <a:pt x="546" y="1570"/>
                </a:lnTo>
                <a:lnTo>
                  <a:pt x="542" y="1556"/>
                </a:lnTo>
                <a:lnTo>
                  <a:pt x="540" y="1550"/>
                </a:lnTo>
                <a:lnTo>
                  <a:pt x="540" y="1542"/>
                </a:lnTo>
                <a:lnTo>
                  <a:pt x="542" y="1536"/>
                </a:lnTo>
                <a:lnTo>
                  <a:pt x="544" y="1530"/>
                </a:lnTo>
                <a:lnTo>
                  <a:pt x="544" y="1530"/>
                </a:lnTo>
                <a:lnTo>
                  <a:pt x="556" y="1542"/>
                </a:lnTo>
                <a:lnTo>
                  <a:pt x="568" y="1552"/>
                </a:lnTo>
                <a:lnTo>
                  <a:pt x="592" y="1572"/>
                </a:lnTo>
                <a:lnTo>
                  <a:pt x="616" y="1592"/>
                </a:lnTo>
                <a:lnTo>
                  <a:pt x="628" y="1602"/>
                </a:lnTo>
                <a:lnTo>
                  <a:pt x="638" y="1614"/>
                </a:lnTo>
                <a:lnTo>
                  <a:pt x="638" y="1614"/>
                </a:lnTo>
                <a:lnTo>
                  <a:pt x="636" y="1616"/>
                </a:lnTo>
                <a:lnTo>
                  <a:pt x="634" y="1620"/>
                </a:lnTo>
                <a:lnTo>
                  <a:pt x="634" y="1632"/>
                </a:lnTo>
                <a:lnTo>
                  <a:pt x="634" y="1632"/>
                </a:lnTo>
                <a:lnTo>
                  <a:pt x="636" y="1632"/>
                </a:lnTo>
                <a:lnTo>
                  <a:pt x="638" y="1634"/>
                </a:lnTo>
                <a:lnTo>
                  <a:pt x="636" y="1638"/>
                </a:lnTo>
                <a:lnTo>
                  <a:pt x="636" y="1638"/>
                </a:lnTo>
                <a:lnTo>
                  <a:pt x="652" y="1636"/>
                </a:lnTo>
                <a:lnTo>
                  <a:pt x="668" y="1638"/>
                </a:lnTo>
                <a:lnTo>
                  <a:pt x="686" y="1642"/>
                </a:lnTo>
                <a:lnTo>
                  <a:pt x="702" y="1648"/>
                </a:lnTo>
                <a:lnTo>
                  <a:pt x="734" y="1664"/>
                </a:lnTo>
                <a:lnTo>
                  <a:pt x="762" y="1678"/>
                </a:lnTo>
                <a:lnTo>
                  <a:pt x="762" y="1678"/>
                </a:lnTo>
                <a:lnTo>
                  <a:pt x="766" y="1682"/>
                </a:lnTo>
                <a:lnTo>
                  <a:pt x="764" y="1684"/>
                </a:lnTo>
                <a:lnTo>
                  <a:pt x="764" y="1686"/>
                </a:lnTo>
                <a:lnTo>
                  <a:pt x="766" y="1688"/>
                </a:lnTo>
                <a:lnTo>
                  <a:pt x="766" y="1688"/>
                </a:lnTo>
                <a:lnTo>
                  <a:pt x="790" y="1690"/>
                </a:lnTo>
                <a:lnTo>
                  <a:pt x="796" y="1692"/>
                </a:lnTo>
                <a:lnTo>
                  <a:pt x="802" y="1694"/>
                </a:lnTo>
                <a:lnTo>
                  <a:pt x="806" y="1698"/>
                </a:lnTo>
                <a:lnTo>
                  <a:pt x="808" y="1704"/>
                </a:lnTo>
                <a:lnTo>
                  <a:pt x="808" y="1704"/>
                </a:lnTo>
                <a:lnTo>
                  <a:pt x="810" y="1702"/>
                </a:lnTo>
                <a:lnTo>
                  <a:pt x="812" y="1704"/>
                </a:lnTo>
                <a:lnTo>
                  <a:pt x="812" y="1708"/>
                </a:lnTo>
                <a:lnTo>
                  <a:pt x="814" y="1710"/>
                </a:lnTo>
                <a:lnTo>
                  <a:pt x="814" y="1710"/>
                </a:lnTo>
                <a:lnTo>
                  <a:pt x="842" y="1714"/>
                </a:lnTo>
                <a:lnTo>
                  <a:pt x="872" y="1720"/>
                </a:lnTo>
                <a:lnTo>
                  <a:pt x="888" y="1726"/>
                </a:lnTo>
                <a:lnTo>
                  <a:pt x="900" y="1732"/>
                </a:lnTo>
                <a:lnTo>
                  <a:pt x="910" y="1738"/>
                </a:lnTo>
                <a:lnTo>
                  <a:pt x="916" y="1746"/>
                </a:lnTo>
                <a:lnTo>
                  <a:pt x="916" y="1746"/>
                </a:lnTo>
                <a:lnTo>
                  <a:pt x="920" y="1742"/>
                </a:lnTo>
                <a:lnTo>
                  <a:pt x="924" y="1742"/>
                </a:lnTo>
                <a:lnTo>
                  <a:pt x="942" y="1744"/>
                </a:lnTo>
                <a:lnTo>
                  <a:pt x="942" y="1744"/>
                </a:lnTo>
                <a:lnTo>
                  <a:pt x="956" y="1742"/>
                </a:lnTo>
                <a:lnTo>
                  <a:pt x="968" y="1740"/>
                </a:lnTo>
                <a:lnTo>
                  <a:pt x="980" y="1736"/>
                </a:lnTo>
                <a:lnTo>
                  <a:pt x="992" y="1728"/>
                </a:lnTo>
                <a:lnTo>
                  <a:pt x="992" y="1728"/>
                </a:lnTo>
                <a:lnTo>
                  <a:pt x="988" y="1732"/>
                </a:lnTo>
                <a:lnTo>
                  <a:pt x="984" y="1736"/>
                </a:lnTo>
                <a:lnTo>
                  <a:pt x="982" y="1740"/>
                </a:lnTo>
                <a:lnTo>
                  <a:pt x="984" y="1742"/>
                </a:lnTo>
                <a:lnTo>
                  <a:pt x="986" y="1744"/>
                </a:lnTo>
                <a:lnTo>
                  <a:pt x="986" y="1744"/>
                </a:lnTo>
                <a:lnTo>
                  <a:pt x="990" y="1738"/>
                </a:lnTo>
                <a:lnTo>
                  <a:pt x="992" y="1736"/>
                </a:lnTo>
                <a:lnTo>
                  <a:pt x="996" y="1736"/>
                </a:lnTo>
                <a:lnTo>
                  <a:pt x="996" y="1736"/>
                </a:lnTo>
                <a:lnTo>
                  <a:pt x="1008" y="1746"/>
                </a:lnTo>
                <a:lnTo>
                  <a:pt x="1020" y="1754"/>
                </a:lnTo>
                <a:lnTo>
                  <a:pt x="1046" y="1770"/>
                </a:lnTo>
                <a:lnTo>
                  <a:pt x="1046" y="1770"/>
                </a:lnTo>
                <a:lnTo>
                  <a:pt x="1060" y="1770"/>
                </a:lnTo>
                <a:lnTo>
                  <a:pt x="1074" y="1770"/>
                </a:lnTo>
                <a:lnTo>
                  <a:pt x="1098" y="1766"/>
                </a:lnTo>
                <a:lnTo>
                  <a:pt x="1098" y="1766"/>
                </a:lnTo>
                <a:lnTo>
                  <a:pt x="1106" y="1766"/>
                </a:lnTo>
                <a:lnTo>
                  <a:pt x="1108" y="1766"/>
                </a:lnTo>
                <a:lnTo>
                  <a:pt x="1108" y="1762"/>
                </a:lnTo>
                <a:lnTo>
                  <a:pt x="1116" y="1756"/>
                </a:lnTo>
                <a:lnTo>
                  <a:pt x="1116" y="1756"/>
                </a:lnTo>
                <a:lnTo>
                  <a:pt x="1112" y="1756"/>
                </a:lnTo>
                <a:lnTo>
                  <a:pt x="1108" y="1758"/>
                </a:lnTo>
                <a:lnTo>
                  <a:pt x="1100" y="1762"/>
                </a:lnTo>
                <a:lnTo>
                  <a:pt x="1096" y="1764"/>
                </a:lnTo>
                <a:lnTo>
                  <a:pt x="1092" y="1762"/>
                </a:lnTo>
                <a:lnTo>
                  <a:pt x="1090" y="1760"/>
                </a:lnTo>
                <a:lnTo>
                  <a:pt x="1090" y="1760"/>
                </a:lnTo>
                <a:lnTo>
                  <a:pt x="1072" y="1760"/>
                </a:lnTo>
                <a:lnTo>
                  <a:pt x="1054" y="1758"/>
                </a:lnTo>
                <a:lnTo>
                  <a:pt x="1048" y="1754"/>
                </a:lnTo>
                <a:lnTo>
                  <a:pt x="1042" y="1750"/>
                </a:lnTo>
                <a:lnTo>
                  <a:pt x="1036" y="1744"/>
                </a:lnTo>
                <a:lnTo>
                  <a:pt x="1034" y="1736"/>
                </a:lnTo>
                <a:lnTo>
                  <a:pt x="1034" y="1736"/>
                </a:lnTo>
                <a:lnTo>
                  <a:pt x="1036" y="1734"/>
                </a:lnTo>
                <a:lnTo>
                  <a:pt x="1036" y="1730"/>
                </a:lnTo>
                <a:lnTo>
                  <a:pt x="1036" y="1730"/>
                </a:lnTo>
                <a:lnTo>
                  <a:pt x="1046" y="1732"/>
                </a:lnTo>
                <a:lnTo>
                  <a:pt x="1056" y="1730"/>
                </a:lnTo>
                <a:lnTo>
                  <a:pt x="1074" y="1728"/>
                </a:lnTo>
                <a:lnTo>
                  <a:pt x="1094" y="1724"/>
                </a:lnTo>
                <a:lnTo>
                  <a:pt x="1102" y="1724"/>
                </a:lnTo>
                <a:lnTo>
                  <a:pt x="1112" y="1726"/>
                </a:lnTo>
                <a:lnTo>
                  <a:pt x="1112" y="1726"/>
                </a:lnTo>
                <a:lnTo>
                  <a:pt x="1112" y="1722"/>
                </a:lnTo>
                <a:lnTo>
                  <a:pt x="1110" y="1720"/>
                </a:lnTo>
                <a:lnTo>
                  <a:pt x="1106" y="1720"/>
                </a:lnTo>
                <a:lnTo>
                  <a:pt x="1102" y="1718"/>
                </a:lnTo>
                <a:lnTo>
                  <a:pt x="1100" y="1714"/>
                </a:lnTo>
                <a:lnTo>
                  <a:pt x="1100" y="1714"/>
                </a:lnTo>
                <a:lnTo>
                  <a:pt x="1110" y="1714"/>
                </a:lnTo>
                <a:lnTo>
                  <a:pt x="1116" y="1712"/>
                </a:lnTo>
                <a:lnTo>
                  <a:pt x="1130" y="1708"/>
                </a:lnTo>
                <a:lnTo>
                  <a:pt x="1130" y="1708"/>
                </a:lnTo>
                <a:lnTo>
                  <a:pt x="1128" y="1712"/>
                </a:lnTo>
                <a:lnTo>
                  <a:pt x="1126" y="1714"/>
                </a:lnTo>
                <a:lnTo>
                  <a:pt x="1126" y="1714"/>
                </a:lnTo>
                <a:lnTo>
                  <a:pt x="1130" y="1716"/>
                </a:lnTo>
                <a:lnTo>
                  <a:pt x="1134" y="1714"/>
                </a:lnTo>
                <a:lnTo>
                  <a:pt x="1138" y="1712"/>
                </a:lnTo>
                <a:lnTo>
                  <a:pt x="1142" y="1712"/>
                </a:lnTo>
                <a:lnTo>
                  <a:pt x="1144" y="1714"/>
                </a:lnTo>
                <a:lnTo>
                  <a:pt x="1144" y="1714"/>
                </a:lnTo>
                <a:lnTo>
                  <a:pt x="1146" y="1712"/>
                </a:lnTo>
                <a:lnTo>
                  <a:pt x="1148" y="1708"/>
                </a:lnTo>
                <a:lnTo>
                  <a:pt x="1154" y="1704"/>
                </a:lnTo>
                <a:lnTo>
                  <a:pt x="1160" y="1702"/>
                </a:lnTo>
                <a:lnTo>
                  <a:pt x="1160" y="1700"/>
                </a:lnTo>
                <a:lnTo>
                  <a:pt x="1158" y="1696"/>
                </a:lnTo>
                <a:lnTo>
                  <a:pt x="1158" y="1696"/>
                </a:lnTo>
                <a:lnTo>
                  <a:pt x="1158" y="1698"/>
                </a:lnTo>
                <a:lnTo>
                  <a:pt x="1156" y="1700"/>
                </a:lnTo>
                <a:lnTo>
                  <a:pt x="1152" y="1700"/>
                </a:lnTo>
                <a:lnTo>
                  <a:pt x="1148" y="1700"/>
                </a:lnTo>
                <a:lnTo>
                  <a:pt x="1148" y="1698"/>
                </a:lnTo>
                <a:lnTo>
                  <a:pt x="1148" y="1696"/>
                </a:lnTo>
                <a:lnTo>
                  <a:pt x="1148" y="1696"/>
                </a:lnTo>
                <a:lnTo>
                  <a:pt x="1154" y="1696"/>
                </a:lnTo>
                <a:lnTo>
                  <a:pt x="1162" y="1692"/>
                </a:lnTo>
                <a:lnTo>
                  <a:pt x="1168" y="1692"/>
                </a:lnTo>
                <a:lnTo>
                  <a:pt x="1170" y="1692"/>
                </a:lnTo>
                <a:lnTo>
                  <a:pt x="1174" y="1694"/>
                </a:lnTo>
                <a:lnTo>
                  <a:pt x="1174" y="1694"/>
                </a:lnTo>
                <a:lnTo>
                  <a:pt x="1170" y="1696"/>
                </a:lnTo>
                <a:lnTo>
                  <a:pt x="1168" y="1696"/>
                </a:lnTo>
                <a:lnTo>
                  <a:pt x="1164" y="1698"/>
                </a:lnTo>
                <a:lnTo>
                  <a:pt x="1164" y="1702"/>
                </a:lnTo>
                <a:lnTo>
                  <a:pt x="1164" y="1702"/>
                </a:lnTo>
                <a:lnTo>
                  <a:pt x="1172" y="1700"/>
                </a:lnTo>
                <a:lnTo>
                  <a:pt x="1180" y="1698"/>
                </a:lnTo>
                <a:lnTo>
                  <a:pt x="1186" y="1696"/>
                </a:lnTo>
                <a:lnTo>
                  <a:pt x="1192" y="1694"/>
                </a:lnTo>
                <a:lnTo>
                  <a:pt x="1192" y="1694"/>
                </a:lnTo>
                <a:lnTo>
                  <a:pt x="1192" y="1688"/>
                </a:lnTo>
                <a:lnTo>
                  <a:pt x="1194" y="1684"/>
                </a:lnTo>
                <a:lnTo>
                  <a:pt x="1196" y="1682"/>
                </a:lnTo>
                <a:lnTo>
                  <a:pt x="1202" y="1684"/>
                </a:lnTo>
                <a:lnTo>
                  <a:pt x="1202" y="1684"/>
                </a:lnTo>
                <a:lnTo>
                  <a:pt x="1196" y="1684"/>
                </a:lnTo>
                <a:lnTo>
                  <a:pt x="1194" y="1686"/>
                </a:lnTo>
                <a:lnTo>
                  <a:pt x="1196" y="1690"/>
                </a:lnTo>
                <a:lnTo>
                  <a:pt x="1196" y="1692"/>
                </a:lnTo>
                <a:lnTo>
                  <a:pt x="1196" y="1692"/>
                </a:lnTo>
                <a:lnTo>
                  <a:pt x="1212" y="1684"/>
                </a:lnTo>
                <a:lnTo>
                  <a:pt x="1228" y="1674"/>
                </a:lnTo>
                <a:lnTo>
                  <a:pt x="1236" y="1670"/>
                </a:lnTo>
                <a:lnTo>
                  <a:pt x="1242" y="1668"/>
                </a:lnTo>
                <a:lnTo>
                  <a:pt x="1248" y="1670"/>
                </a:lnTo>
                <a:lnTo>
                  <a:pt x="1254" y="1674"/>
                </a:lnTo>
                <a:lnTo>
                  <a:pt x="1254" y="1674"/>
                </a:lnTo>
                <a:lnTo>
                  <a:pt x="1240" y="1680"/>
                </a:lnTo>
                <a:lnTo>
                  <a:pt x="1226" y="1686"/>
                </a:lnTo>
                <a:lnTo>
                  <a:pt x="1198" y="1696"/>
                </a:lnTo>
                <a:lnTo>
                  <a:pt x="1170" y="1708"/>
                </a:lnTo>
                <a:lnTo>
                  <a:pt x="1158" y="1714"/>
                </a:lnTo>
                <a:lnTo>
                  <a:pt x="1144" y="1722"/>
                </a:lnTo>
                <a:lnTo>
                  <a:pt x="1144" y="1722"/>
                </a:lnTo>
                <a:lnTo>
                  <a:pt x="1150" y="1720"/>
                </a:lnTo>
                <a:lnTo>
                  <a:pt x="1154" y="1720"/>
                </a:lnTo>
                <a:lnTo>
                  <a:pt x="1164" y="1724"/>
                </a:lnTo>
                <a:lnTo>
                  <a:pt x="1176" y="1728"/>
                </a:lnTo>
                <a:lnTo>
                  <a:pt x="1180" y="1728"/>
                </a:lnTo>
                <a:lnTo>
                  <a:pt x="1186" y="1726"/>
                </a:lnTo>
                <a:lnTo>
                  <a:pt x="1186" y="1726"/>
                </a:lnTo>
                <a:lnTo>
                  <a:pt x="1180" y="1722"/>
                </a:lnTo>
                <a:lnTo>
                  <a:pt x="1174" y="1720"/>
                </a:lnTo>
                <a:lnTo>
                  <a:pt x="1164" y="1718"/>
                </a:lnTo>
                <a:lnTo>
                  <a:pt x="1164" y="1718"/>
                </a:lnTo>
                <a:lnTo>
                  <a:pt x="1214" y="1698"/>
                </a:lnTo>
                <a:lnTo>
                  <a:pt x="1238" y="1690"/>
                </a:lnTo>
                <a:lnTo>
                  <a:pt x="1262" y="1678"/>
                </a:lnTo>
                <a:lnTo>
                  <a:pt x="1262" y="1678"/>
                </a:lnTo>
                <a:lnTo>
                  <a:pt x="1274" y="1690"/>
                </a:lnTo>
                <a:lnTo>
                  <a:pt x="1278" y="1696"/>
                </a:lnTo>
                <a:lnTo>
                  <a:pt x="1278" y="1700"/>
                </a:lnTo>
                <a:lnTo>
                  <a:pt x="1278" y="1704"/>
                </a:lnTo>
                <a:lnTo>
                  <a:pt x="1278" y="1704"/>
                </a:lnTo>
                <a:lnTo>
                  <a:pt x="1284" y="1704"/>
                </a:lnTo>
                <a:lnTo>
                  <a:pt x="1288" y="1704"/>
                </a:lnTo>
                <a:lnTo>
                  <a:pt x="1290" y="1706"/>
                </a:lnTo>
                <a:lnTo>
                  <a:pt x="1292" y="1708"/>
                </a:lnTo>
                <a:lnTo>
                  <a:pt x="1296" y="1714"/>
                </a:lnTo>
                <a:lnTo>
                  <a:pt x="1298" y="1716"/>
                </a:lnTo>
                <a:lnTo>
                  <a:pt x="1300" y="1718"/>
                </a:lnTo>
                <a:lnTo>
                  <a:pt x="1300" y="1718"/>
                </a:lnTo>
                <a:lnTo>
                  <a:pt x="1302" y="1714"/>
                </a:lnTo>
                <a:lnTo>
                  <a:pt x="1302" y="1710"/>
                </a:lnTo>
                <a:lnTo>
                  <a:pt x="1298" y="1704"/>
                </a:lnTo>
                <a:lnTo>
                  <a:pt x="1294" y="1700"/>
                </a:lnTo>
                <a:lnTo>
                  <a:pt x="1294" y="1696"/>
                </a:lnTo>
                <a:lnTo>
                  <a:pt x="1298" y="1694"/>
                </a:lnTo>
                <a:lnTo>
                  <a:pt x="1298" y="1694"/>
                </a:lnTo>
                <a:lnTo>
                  <a:pt x="1292" y="1694"/>
                </a:lnTo>
                <a:lnTo>
                  <a:pt x="1288" y="1692"/>
                </a:lnTo>
                <a:lnTo>
                  <a:pt x="1280" y="1686"/>
                </a:lnTo>
                <a:lnTo>
                  <a:pt x="1274" y="1678"/>
                </a:lnTo>
                <a:lnTo>
                  <a:pt x="1270" y="1670"/>
                </a:lnTo>
                <a:lnTo>
                  <a:pt x="1270" y="1670"/>
                </a:lnTo>
                <a:lnTo>
                  <a:pt x="1276" y="1668"/>
                </a:lnTo>
                <a:lnTo>
                  <a:pt x="1270" y="1668"/>
                </a:lnTo>
                <a:lnTo>
                  <a:pt x="1266" y="1668"/>
                </a:lnTo>
                <a:lnTo>
                  <a:pt x="1262" y="1666"/>
                </a:lnTo>
                <a:lnTo>
                  <a:pt x="1260" y="1662"/>
                </a:lnTo>
                <a:lnTo>
                  <a:pt x="1262" y="1656"/>
                </a:lnTo>
                <a:lnTo>
                  <a:pt x="1262" y="1656"/>
                </a:lnTo>
                <a:lnTo>
                  <a:pt x="1274" y="1654"/>
                </a:lnTo>
                <a:lnTo>
                  <a:pt x="1278" y="1652"/>
                </a:lnTo>
                <a:lnTo>
                  <a:pt x="1282" y="1648"/>
                </a:lnTo>
                <a:lnTo>
                  <a:pt x="1282" y="1648"/>
                </a:lnTo>
                <a:lnTo>
                  <a:pt x="1284" y="1652"/>
                </a:lnTo>
                <a:lnTo>
                  <a:pt x="1284" y="1656"/>
                </a:lnTo>
                <a:lnTo>
                  <a:pt x="1284" y="1660"/>
                </a:lnTo>
                <a:lnTo>
                  <a:pt x="1288" y="1664"/>
                </a:lnTo>
                <a:lnTo>
                  <a:pt x="1288" y="1664"/>
                </a:lnTo>
                <a:lnTo>
                  <a:pt x="1294" y="1656"/>
                </a:lnTo>
                <a:lnTo>
                  <a:pt x="1302" y="1648"/>
                </a:lnTo>
                <a:lnTo>
                  <a:pt x="1310" y="1644"/>
                </a:lnTo>
                <a:lnTo>
                  <a:pt x="1314" y="1638"/>
                </a:lnTo>
                <a:lnTo>
                  <a:pt x="1314" y="1638"/>
                </a:lnTo>
                <a:lnTo>
                  <a:pt x="1316" y="1640"/>
                </a:lnTo>
                <a:lnTo>
                  <a:pt x="1318" y="1640"/>
                </a:lnTo>
                <a:lnTo>
                  <a:pt x="1324" y="1638"/>
                </a:lnTo>
                <a:lnTo>
                  <a:pt x="1330" y="1634"/>
                </a:lnTo>
                <a:lnTo>
                  <a:pt x="1334" y="1626"/>
                </a:lnTo>
                <a:lnTo>
                  <a:pt x="1334" y="1626"/>
                </a:lnTo>
                <a:lnTo>
                  <a:pt x="1332" y="1626"/>
                </a:lnTo>
                <a:lnTo>
                  <a:pt x="1332" y="1626"/>
                </a:lnTo>
                <a:lnTo>
                  <a:pt x="1326" y="1628"/>
                </a:lnTo>
                <a:lnTo>
                  <a:pt x="1322" y="1630"/>
                </a:lnTo>
                <a:lnTo>
                  <a:pt x="1318" y="1630"/>
                </a:lnTo>
                <a:lnTo>
                  <a:pt x="1316" y="1626"/>
                </a:lnTo>
                <a:lnTo>
                  <a:pt x="1316" y="1626"/>
                </a:lnTo>
                <a:lnTo>
                  <a:pt x="1324" y="1620"/>
                </a:lnTo>
                <a:lnTo>
                  <a:pt x="1332" y="1614"/>
                </a:lnTo>
                <a:lnTo>
                  <a:pt x="1332" y="1614"/>
                </a:lnTo>
                <a:lnTo>
                  <a:pt x="1332" y="1616"/>
                </a:lnTo>
                <a:lnTo>
                  <a:pt x="1334" y="1618"/>
                </a:lnTo>
                <a:lnTo>
                  <a:pt x="1334" y="1624"/>
                </a:lnTo>
                <a:lnTo>
                  <a:pt x="1334" y="1624"/>
                </a:lnTo>
                <a:lnTo>
                  <a:pt x="1340" y="1624"/>
                </a:lnTo>
                <a:lnTo>
                  <a:pt x="1344" y="1622"/>
                </a:lnTo>
                <a:lnTo>
                  <a:pt x="1348" y="1620"/>
                </a:lnTo>
                <a:lnTo>
                  <a:pt x="1350" y="1616"/>
                </a:lnTo>
                <a:lnTo>
                  <a:pt x="1350" y="1616"/>
                </a:lnTo>
                <a:lnTo>
                  <a:pt x="1344" y="1616"/>
                </a:lnTo>
                <a:lnTo>
                  <a:pt x="1340" y="1616"/>
                </a:lnTo>
                <a:lnTo>
                  <a:pt x="1338" y="1616"/>
                </a:lnTo>
                <a:lnTo>
                  <a:pt x="1334" y="1614"/>
                </a:lnTo>
                <a:lnTo>
                  <a:pt x="1334" y="1614"/>
                </a:lnTo>
                <a:lnTo>
                  <a:pt x="1338" y="1610"/>
                </a:lnTo>
                <a:lnTo>
                  <a:pt x="1342" y="1606"/>
                </a:lnTo>
                <a:lnTo>
                  <a:pt x="1346" y="1604"/>
                </a:lnTo>
                <a:lnTo>
                  <a:pt x="1352" y="1604"/>
                </a:lnTo>
                <a:lnTo>
                  <a:pt x="1352" y="1604"/>
                </a:lnTo>
                <a:lnTo>
                  <a:pt x="1354" y="1606"/>
                </a:lnTo>
                <a:lnTo>
                  <a:pt x="1354" y="1610"/>
                </a:lnTo>
                <a:lnTo>
                  <a:pt x="1350" y="1614"/>
                </a:lnTo>
                <a:lnTo>
                  <a:pt x="1366" y="1614"/>
                </a:lnTo>
                <a:lnTo>
                  <a:pt x="1366" y="1614"/>
                </a:lnTo>
                <a:lnTo>
                  <a:pt x="1364" y="1618"/>
                </a:lnTo>
                <a:lnTo>
                  <a:pt x="1360" y="1620"/>
                </a:lnTo>
                <a:lnTo>
                  <a:pt x="1358" y="1622"/>
                </a:lnTo>
                <a:lnTo>
                  <a:pt x="1358" y="1626"/>
                </a:lnTo>
                <a:lnTo>
                  <a:pt x="1358" y="1626"/>
                </a:lnTo>
                <a:lnTo>
                  <a:pt x="1362" y="1626"/>
                </a:lnTo>
                <a:lnTo>
                  <a:pt x="1364" y="1628"/>
                </a:lnTo>
                <a:lnTo>
                  <a:pt x="1366" y="1632"/>
                </a:lnTo>
                <a:lnTo>
                  <a:pt x="1370" y="1632"/>
                </a:lnTo>
                <a:lnTo>
                  <a:pt x="1370" y="1632"/>
                </a:lnTo>
                <a:lnTo>
                  <a:pt x="1386" y="1616"/>
                </a:lnTo>
                <a:lnTo>
                  <a:pt x="1408" y="1598"/>
                </a:lnTo>
                <a:lnTo>
                  <a:pt x="1418" y="1590"/>
                </a:lnTo>
                <a:lnTo>
                  <a:pt x="1428" y="1584"/>
                </a:lnTo>
                <a:lnTo>
                  <a:pt x="1438" y="1582"/>
                </a:lnTo>
                <a:lnTo>
                  <a:pt x="1440" y="1582"/>
                </a:lnTo>
                <a:lnTo>
                  <a:pt x="1444" y="1586"/>
                </a:lnTo>
                <a:lnTo>
                  <a:pt x="1444" y="1586"/>
                </a:lnTo>
                <a:lnTo>
                  <a:pt x="1444" y="1582"/>
                </a:lnTo>
                <a:lnTo>
                  <a:pt x="1440" y="1580"/>
                </a:lnTo>
                <a:lnTo>
                  <a:pt x="1438" y="1578"/>
                </a:lnTo>
                <a:lnTo>
                  <a:pt x="1438" y="1572"/>
                </a:lnTo>
                <a:lnTo>
                  <a:pt x="1438" y="1572"/>
                </a:lnTo>
                <a:lnTo>
                  <a:pt x="1450" y="1574"/>
                </a:lnTo>
                <a:lnTo>
                  <a:pt x="1464" y="1578"/>
                </a:lnTo>
                <a:lnTo>
                  <a:pt x="1464" y="1578"/>
                </a:lnTo>
                <a:lnTo>
                  <a:pt x="1464" y="1572"/>
                </a:lnTo>
                <a:lnTo>
                  <a:pt x="1464" y="1566"/>
                </a:lnTo>
                <a:lnTo>
                  <a:pt x="1462" y="1562"/>
                </a:lnTo>
                <a:lnTo>
                  <a:pt x="1462" y="1556"/>
                </a:lnTo>
                <a:lnTo>
                  <a:pt x="1462" y="1556"/>
                </a:lnTo>
                <a:lnTo>
                  <a:pt x="1468" y="1554"/>
                </a:lnTo>
                <a:lnTo>
                  <a:pt x="1474" y="1550"/>
                </a:lnTo>
                <a:lnTo>
                  <a:pt x="1482" y="1538"/>
                </a:lnTo>
                <a:lnTo>
                  <a:pt x="1488" y="1528"/>
                </a:lnTo>
                <a:lnTo>
                  <a:pt x="1494" y="1522"/>
                </a:lnTo>
                <a:lnTo>
                  <a:pt x="1500" y="1520"/>
                </a:lnTo>
                <a:lnTo>
                  <a:pt x="1500" y="1520"/>
                </a:lnTo>
                <a:lnTo>
                  <a:pt x="1502" y="1524"/>
                </a:lnTo>
                <a:lnTo>
                  <a:pt x="1502" y="1530"/>
                </a:lnTo>
                <a:lnTo>
                  <a:pt x="1500" y="1540"/>
                </a:lnTo>
                <a:lnTo>
                  <a:pt x="1500" y="1548"/>
                </a:lnTo>
                <a:lnTo>
                  <a:pt x="1500" y="1552"/>
                </a:lnTo>
                <a:lnTo>
                  <a:pt x="1504" y="1556"/>
                </a:lnTo>
                <a:lnTo>
                  <a:pt x="1504" y="1556"/>
                </a:lnTo>
                <a:lnTo>
                  <a:pt x="1504" y="1544"/>
                </a:lnTo>
                <a:lnTo>
                  <a:pt x="1506" y="1532"/>
                </a:lnTo>
                <a:lnTo>
                  <a:pt x="1512" y="1522"/>
                </a:lnTo>
                <a:lnTo>
                  <a:pt x="1518" y="1512"/>
                </a:lnTo>
                <a:lnTo>
                  <a:pt x="1518" y="1512"/>
                </a:lnTo>
                <a:lnTo>
                  <a:pt x="1520" y="1516"/>
                </a:lnTo>
                <a:lnTo>
                  <a:pt x="1520" y="1520"/>
                </a:lnTo>
                <a:lnTo>
                  <a:pt x="1520" y="1524"/>
                </a:lnTo>
                <a:lnTo>
                  <a:pt x="1524" y="1526"/>
                </a:lnTo>
                <a:lnTo>
                  <a:pt x="1524" y="1526"/>
                </a:lnTo>
                <a:lnTo>
                  <a:pt x="1536" y="1518"/>
                </a:lnTo>
                <a:lnTo>
                  <a:pt x="1546" y="1508"/>
                </a:lnTo>
                <a:lnTo>
                  <a:pt x="1556" y="1496"/>
                </a:lnTo>
                <a:lnTo>
                  <a:pt x="1566" y="1482"/>
                </a:lnTo>
                <a:lnTo>
                  <a:pt x="1584" y="1456"/>
                </a:lnTo>
                <a:lnTo>
                  <a:pt x="1602" y="1430"/>
                </a:lnTo>
                <a:lnTo>
                  <a:pt x="1602" y="1430"/>
                </a:lnTo>
                <a:lnTo>
                  <a:pt x="1608" y="1426"/>
                </a:lnTo>
                <a:lnTo>
                  <a:pt x="1614" y="1426"/>
                </a:lnTo>
                <a:lnTo>
                  <a:pt x="1614" y="1426"/>
                </a:lnTo>
                <a:lnTo>
                  <a:pt x="1616" y="1434"/>
                </a:lnTo>
                <a:lnTo>
                  <a:pt x="1618" y="1438"/>
                </a:lnTo>
                <a:lnTo>
                  <a:pt x="1620" y="1440"/>
                </a:lnTo>
                <a:lnTo>
                  <a:pt x="1620" y="1440"/>
                </a:lnTo>
                <a:lnTo>
                  <a:pt x="1624" y="1436"/>
                </a:lnTo>
                <a:lnTo>
                  <a:pt x="1630" y="1432"/>
                </a:lnTo>
                <a:lnTo>
                  <a:pt x="1632" y="1428"/>
                </a:lnTo>
                <a:lnTo>
                  <a:pt x="1632" y="1426"/>
                </a:lnTo>
                <a:lnTo>
                  <a:pt x="1628" y="1424"/>
                </a:lnTo>
                <a:lnTo>
                  <a:pt x="1628" y="1424"/>
                </a:lnTo>
                <a:lnTo>
                  <a:pt x="1626" y="1426"/>
                </a:lnTo>
                <a:lnTo>
                  <a:pt x="1626" y="1430"/>
                </a:lnTo>
                <a:lnTo>
                  <a:pt x="1628" y="1432"/>
                </a:lnTo>
                <a:lnTo>
                  <a:pt x="1622" y="1432"/>
                </a:lnTo>
                <a:lnTo>
                  <a:pt x="1622" y="1432"/>
                </a:lnTo>
                <a:lnTo>
                  <a:pt x="1624" y="1424"/>
                </a:lnTo>
                <a:lnTo>
                  <a:pt x="1626" y="1422"/>
                </a:lnTo>
                <a:lnTo>
                  <a:pt x="1628" y="1418"/>
                </a:lnTo>
                <a:lnTo>
                  <a:pt x="1628" y="1418"/>
                </a:lnTo>
                <a:lnTo>
                  <a:pt x="1632" y="1420"/>
                </a:lnTo>
                <a:lnTo>
                  <a:pt x="1634" y="1422"/>
                </a:lnTo>
                <a:lnTo>
                  <a:pt x="1638" y="1422"/>
                </a:lnTo>
                <a:lnTo>
                  <a:pt x="1638" y="1422"/>
                </a:lnTo>
                <a:lnTo>
                  <a:pt x="1642" y="1406"/>
                </a:lnTo>
                <a:lnTo>
                  <a:pt x="1646" y="1384"/>
                </a:lnTo>
                <a:lnTo>
                  <a:pt x="1652" y="1362"/>
                </a:lnTo>
                <a:lnTo>
                  <a:pt x="1654" y="1352"/>
                </a:lnTo>
                <a:lnTo>
                  <a:pt x="1660" y="1344"/>
                </a:lnTo>
                <a:lnTo>
                  <a:pt x="1660" y="1344"/>
                </a:lnTo>
                <a:lnTo>
                  <a:pt x="1664" y="1340"/>
                </a:lnTo>
                <a:lnTo>
                  <a:pt x="1668" y="1338"/>
                </a:lnTo>
                <a:lnTo>
                  <a:pt x="1670" y="1338"/>
                </a:lnTo>
                <a:lnTo>
                  <a:pt x="1670" y="1336"/>
                </a:lnTo>
                <a:lnTo>
                  <a:pt x="1666" y="1330"/>
                </a:lnTo>
                <a:lnTo>
                  <a:pt x="1666" y="1330"/>
                </a:lnTo>
                <a:lnTo>
                  <a:pt x="1672" y="1332"/>
                </a:lnTo>
                <a:lnTo>
                  <a:pt x="1674" y="1334"/>
                </a:lnTo>
                <a:lnTo>
                  <a:pt x="1674" y="1334"/>
                </a:lnTo>
                <a:lnTo>
                  <a:pt x="1674" y="1330"/>
                </a:lnTo>
                <a:lnTo>
                  <a:pt x="1674" y="1328"/>
                </a:lnTo>
                <a:lnTo>
                  <a:pt x="1670" y="1326"/>
                </a:lnTo>
                <a:lnTo>
                  <a:pt x="1670" y="1326"/>
                </a:lnTo>
                <a:lnTo>
                  <a:pt x="1674" y="1320"/>
                </a:lnTo>
                <a:lnTo>
                  <a:pt x="1676" y="1314"/>
                </a:lnTo>
                <a:lnTo>
                  <a:pt x="1680" y="1302"/>
                </a:lnTo>
                <a:lnTo>
                  <a:pt x="1684" y="1290"/>
                </a:lnTo>
                <a:lnTo>
                  <a:pt x="1688" y="1286"/>
                </a:lnTo>
                <a:lnTo>
                  <a:pt x="1692" y="1282"/>
                </a:lnTo>
                <a:lnTo>
                  <a:pt x="1692" y="1282"/>
                </a:lnTo>
                <a:lnTo>
                  <a:pt x="1690" y="1280"/>
                </a:lnTo>
                <a:lnTo>
                  <a:pt x="1688" y="1276"/>
                </a:lnTo>
                <a:lnTo>
                  <a:pt x="1688" y="1276"/>
                </a:lnTo>
                <a:lnTo>
                  <a:pt x="1698" y="1250"/>
                </a:lnTo>
                <a:lnTo>
                  <a:pt x="1704" y="1222"/>
                </a:lnTo>
                <a:lnTo>
                  <a:pt x="1710" y="1194"/>
                </a:lnTo>
                <a:lnTo>
                  <a:pt x="1714" y="1164"/>
                </a:lnTo>
                <a:lnTo>
                  <a:pt x="1718" y="1098"/>
                </a:lnTo>
                <a:lnTo>
                  <a:pt x="1722" y="1030"/>
                </a:lnTo>
                <a:lnTo>
                  <a:pt x="1722" y="1030"/>
                </a:lnTo>
                <a:lnTo>
                  <a:pt x="1724" y="1034"/>
                </a:lnTo>
                <a:lnTo>
                  <a:pt x="1726" y="1036"/>
                </a:lnTo>
                <a:lnTo>
                  <a:pt x="1734" y="1040"/>
                </a:lnTo>
                <a:lnTo>
                  <a:pt x="1734" y="1040"/>
                </a:lnTo>
                <a:lnTo>
                  <a:pt x="1736" y="1036"/>
                </a:lnTo>
                <a:lnTo>
                  <a:pt x="1736" y="1034"/>
                </a:lnTo>
                <a:lnTo>
                  <a:pt x="1734" y="1030"/>
                </a:lnTo>
                <a:lnTo>
                  <a:pt x="1738" y="1026"/>
                </a:lnTo>
                <a:lnTo>
                  <a:pt x="1738" y="1026"/>
                </a:lnTo>
                <a:close/>
                <a:moveTo>
                  <a:pt x="160" y="756"/>
                </a:moveTo>
                <a:lnTo>
                  <a:pt x="160" y="756"/>
                </a:lnTo>
                <a:lnTo>
                  <a:pt x="160" y="744"/>
                </a:lnTo>
                <a:lnTo>
                  <a:pt x="162" y="734"/>
                </a:lnTo>
                <a:lnTo>
                  <a:pt x="162" y="734"/>
                </a:lnTo>
                <a:lnTo>
                  <a:pt x="168" y="732"/>
                </a:lnTo>
                <a:lnTo>
                  <a:pt x="172" y="736"/>
                </a:lnTo>
                <a:lnTo>
                  <a:pt x="174" y="738"/>
                </a:lnTo>
                <a:lnTo>
                  <a:pt x="178" y="738"/>
                </a:lnTo>
                <a:lnTo>
                  <a:pt x="178" y="738"/>
                </a:lnTo>
                <a:lnTo>
                  <a:pt x="178" y="746"/>
                </a:lnTo>
                <a:lnTo>
                  <a:pt x="174" y="752"/>
                </a:lnTo>
                <a:lnTo>
                  <a:pt x="170" y="756"/>
                </a:lnTo>
                <a:lnTo>
                  <a:pt x="160" y="756"/>
                </a:lnTo>
                <a:lnTo>
                  <a:pt x="160" y="756"/>
                </a:lnTo>
                <a:close/>
                <a:moveTo>
                  <a:pt x="126" y="998"/>
                </a:moveTo>
                <a:lnTo>
                  <a:pt x="126" y="998"/>
                </a:lnTo>
                <a:lnTo>
                  <a:pt x="128" y="996"/>
                </a:lnTo>
                <a:lnTo>
                  <a:pt x="128" y="994"/>
                </a:lnTo>
                <a:lnTo>
                  <a:pt x="122" y="994"/>
                </a:lnTo>
                <a:lnTo>
                  <a:pt x="114" y="994"/>
                </a:lnTo>
                <a:lnTo>
                  <a:pt x="112" y="992"/>
                </a:lnTo>
                <a:lnTo>
                  <a:pt x="112" y="988"/>
                </a:lnTo>
                <a:lnTo>
                  <a:pt x="112" y="988"/>
                </a:lnTo>
                <a:lnTo>
                  <a:pt x="126" y="990"/>
                </a:lnTo>
                <a:lnTo>
                  <a:pt x="142" y="988"/>
                </a:lnTo>
                <a:lnTo>
                  <a:pt x="142" y="988"/>
                </a:lnTo>
                <a:lnTo>
                  <a:pt x="140" y="992"/>
                </a:lnTo>
                <a:lnTo>
                  <a:pt x="138" y="996"/>
                </a:lnTo>
                <a:lnTo>
                  <a:pt x="134" y="998"/>
                </a:lnTo>
                <a:lnTo>
                  <a:pt x="126" y="998"/>
                </a:lnTo>
                <a:lnTo>
                  <a:pt x="126" y="998"/>
                </a:lnTo>
                <a:close/>
                <a:moveTo>
                  <a:pt x="214" y="878"/>
                </a:moveTo>
                <a:lnTo>
                  <a:pt x="214" y="878"/>
                </a:lnTo>
                <a:lnTo>
                  <a:pt x="204" y="878"/>
                </a:lnTo>
                <a:lnTo>
                  <a:pt x="200" y="878"/>
                </a:lnTo>
                <a:lnTo>
                  <a:pt x="196" y="876"/>
                </a:lnTo>
                <a:lnTo>
                  <a:pt x="196" y="876"/>
                </a:lnTo>
                <a:lnTo>
                  <a:pt x="198" y="864"/>
                </a:lnTo>
                <a:lnTo>
                  <a:pt x="202" y="854"/>
                </a:lnTo>
                <a:lnTo>
                  <a:pt x="206" y="850"/>
                </a:lnTo>
                <a:lnTo>
                  <a:pt x="208" y="848"/>
                </a:lnTo>
                <a:lnTo>
                  <a:pt x="212" y="846"/>
                </a:lnTo>
                <a:lnTo>
                  <a:pt x="218" y="848"/>
                </a:lnTo>
                <a:lnTo>
                  <a:pt x="218" y="848"/>
                </a:lnTo>
                <a:lnTo>
                  <a:pt x="218" y="840"/>
                </a:lnTo>
                <a:lnTo>
                  <a:pt x="220" y="834"/>
                </a:lnTo>
                <a:lnTo>
                  <a:pt x="230" y="824"/>
                </a:lnTo>
                <a:lnTo>
                  <a:pt x="234" y="820"/>
                </a:lnTo>
                <a:lnTo>
                  <a:pt x="240" y="814"/>
                </a:lnTo>
                <a:lnTo>
                  <a:pt x="242" y="806"/>
                </a:lnTo>
                <a:lnTo>
                  <a:pt x="244" y="798"/>
                </a:lnTo>
                <a:lnTo>
                  <a:pt x="244" y="798"/>
                </a:lnTo>
                <a:lnTo>
                  <a:pt x="234" y="788"/>
                </a:lnTo>
                <a:lnTo>
                  <a:pt x="226" y="774"/>
                </a:lnTo>
                <a:lnTo>
                  <a:pt x="222" y="760"/>
                </a:lnTo>
                <a:lnTo>
                  <a:pt x="222" y="752"/>
                </a:lnTo>
                <a:lnTo>
                  <a:pt x="222" y="744"/>
                </a:lnTo>
                <a:lnTo>
                  <a:pt x="222" y="744"/>
                </a:lnTo>
                <a:lnTo>
                  <a:pt x="226" y="742"/>
                </a:lnTo>
                <a:lnTo>
                  <a:pt x="232" y="740"/>
                </a:lnTo>
                <a:lnTo>
                  <a:pt x="244" y="740"/>
                </a:lnTo>
                <a:lnTo>
                  <a:pt x="244" y="740"/>
                </a:lnTo>
                <a:lnTo>
                  <a:pt x="244" y="746"/>
                </a:lnTo>
                <a:lnTo>
                  <a:pt x="244" y="752"/>
                </a:lnTo>
                <a:lnTo>
                  <a:pt x="242" y="756"/>
                </a:lnTo>
                <a:lnTo>
                  <a:pt x="240" y="762"/>
                </a:lnTo>
                <a:lnTo>
                  <a:pt x="240" y="762"/>
                </a:lnTo>
                <a:lnTo>
                  <a:pt x="242" y="762"/>
                </a:lnTo>
                <a:lnTo>
                  <a:pt x="242" y="762"/>
                </a:lnTo>
                <a:lnTo>
                  <a:pt x="244" y="762"/>
                </a:lnTo>
                <a:lnTo>
                  <a:pt x="252" y="756"/>
                </a:lnTo>
                <a:lnTo>
                  <a:pt x="252" y="756"/>
                </a:lnTo>
                <a:lnTo>
                  <a:pt x="254" y="764"/>
                </a:lnTo>
                <a:lnTo>
                  <a:pt x="256" y="772"/>
                </a:lnTo>
                <a:lnTo>
                  <a:pt x="254" y="788"/>
                </a:lnTo>
                <a:lnTo>
                  <a:pt x="254" y="796"/>
                </a:lnTo>
                <a:lnTo>
                  <a:pt x="254" y="804"/>
                </a:lnTo>
                <a:lnTo>
                  <a:pt x="254" y="812"/>
                </a:lnTo>
                <a:lnTo>
                  <a:pt x="260" y="818"/>
                </a:lnTo>
                <a:lnTo>
                  <a:pt x="260" y="818"/>
                </a:lnTo>
                <a:lnTo>
                  <a:pt x="250" y="822"/>
                </a:lnTo>
                <a:lnTo>
                  <a:pt x="242" y="828"/>
                </a:lnTo>
                <a:lnTo>
                  <a:pt x="236" y="836"/>
                </a:lnTo>
                <a:lnTo>
                  <a:pt x="232" y="844"/>
                </a:lnTo>
                <a:lnTo>
                  <a:pt x="224" y="862"/>
                </a:lnTo>
                <a:lnTo>
                  <a:pt x="220" y="870"/>
                </a:lnTo>
                <a:lnTo>
                  <a:pt x="214" y="878"/>
                </a:lnTo>
                <a:lnTo>
                  <a:pt x="214" y="878"/>
                </a:lnTo>
                <a:close/>
                <a:moveTo>
                  <a:pt x="318" y="754"/>
                </a:moveTo>
                <a:lnTo>
                  <a:pt x="318" y="754"/>
                </a:lnTo>
                <a:lnTo>
                  <a:pt x="306" y="770"/>
                </a:lnTo>
                <a:lnTo>
                  <a:pt x="300" y="774"/>
                </a:lnTo>
                <a:lnTo>
                  <a:pt x="298" y="776"/>
                </a:lnTo>
                <a:lnTo>
                  <a:pt x="296" y="774"/>
                </a:lnTo>
                <a:lnTo>
                  <a:pt x="296" y="774"/>
                </a:lnTo>
                <a:lnTo>
                  <a:pt x="304" y="754"/>
                </a:lnTo>
                <a:lnTo>
                  <a:pt x="310" y="744"/>
                </a:lnTo>
                <a:lnTo>
                  <a:pt x="316" y="736"/>
                </a:lnTo>
                <a:lnTo>
                  <a:pt x="316" y="736"/>
                </a:lnTo>
                <a:lnTo>
                  <a:pt x="326" y="734"/>
                </a:lnTo>
                <a:lnTo>
                  <a:pt x="338" y="734"/>
                </a:lnTo>
                <a:lnTo>
                  <a:pt x="338" y="734"/>
                </a:lnTo>
                <a:lnTo>
                  <a:pt x="338" y="738"/>
                </a:lnTo>
                <a:lnTo>
                  <a:pt x="338" y="742"/>
                </a:lnTo>
                <a:lnTo>
                  <a:pt x="336" y="744"/>
                </a:lnTo>
                <a:lnTo>
                  <a:pt x="332" y="746"/>
                </a:lnTo>
                <a:lnTo>
                  <a:pt x="326" y="750"/>
                </a:lnTo>
                <a:lnTo>
                  <a:pt x="318" y="754"/>
                </a:lnTo>
                <a:lnTo>
                  <a:pt x="318" y="754"/>
                </a:lnTo>
                <a:close/>
                <a:moveTo>
                  <a:pt x="340" y="1276"/>
                </a:moveTo>
                <a:lnTo>
                  <a:pt x="340" y="1276"/>
                </a:lnTo>
                <a:lnTo>
                  <a:pt x="342" y="1272"/>
                </a:lnTo>
                <a:lnTo>
                  <a:pt x="342" y="1268"/>
                </a:lnTo>
                <a:lnTo>
                  <a:pt x="342" y="1268"/>
                </a:lnTo>
                <a:lnTo>
                  <a:pt x="346" y="1268"/>
                </a:lnTo>
                <a:lnTo>
                  <a:pt x="350" y="1268"/>
                </a:lnTo>
                <a:lnTo>
                  <a:pt x="352" y="1266"/>
                </a:lnTo>
                <a:lnTo>
                  <a:pt x="356" y="1266"/>
                </a:lnTo>
                <a:lnTo>
                  <a:pt x="356" y="1266"/>
                </a:lnTo>
                <a:lnTo>
                  <a:pt x="354" y="1270"/>
                </a:lnTo>
                <a:lnTo>
                  <a:pt x="350" y="1274"/>
                </a:lnTo>
                <a:lnTo>
                  <a:pt x="346" y="1276"/>
                </a:lnTo>
                <a:lnTo>
                  <a:pt x="340" y="1276"/>
                </a:lnTo>
                <a:lnTo>
                  <a:pt x="340" y="1276"/>
                </a:lnTo>
                <a:close/>
                <a:moveTo>
                  <a:pt x="402" y="1502"/>
                </a:moveTo>
                <a:lnTo>
                  <a:pt x="402" y="1502"/>
                </a:lnTo>
                <a:lnTo>
                  <a:pt x="398" y="1500"/>
                </a:lnTo>
                <a:lnTo>
                  <a:pt x="396" y="1496"/>
                </a:lnTo>
                <a:lnTo>
                  <a:pt x="394" y="1490"/>
                </a:lnTo>
                <a:lnTo>
                  <a:pt x="392" y="1486"/>
                </a:lnTo>
                <a:lnTo>
                  <a:pt x="392" y="1486"/>
                </a:lnTo>
                <a:lnTo>
                  <a:pt x="392" y="1484"/>
                </a:lnTo>
                <a:lnTo>
                  <a:pt x="394" y="1484"/>
                </a:lnTo>
                <a:lnTo>
                  <a:pt x="396" y="1484"/>
                </a:lnTo>
                <a:lnTo>
                  <a:pt x="398" y="1486"/>
                </a:lnTo>
                <a:lnTo>
                  <a:pt x="400" y="1486"/>
                </a:lnTo>
                <a:lnTo>
                  <a:pt x="400" y="1484"/>
                </a:lnTo>
                <a:lnTo>
                  <a:pt x="400" y="1484"/>
                </a:lnTo>
                <a:lnTo>
                  <a:pt x="402" y="1488"/>
                </a:lnTo>
                <a:lnTo>
                  <a:pt x="402" y="1494"/>
                </a:lnTo>
                <a:lnTo>
                  <a:pt x="404" y="1498"/>
                </a:lnTo>
                <a:lnTo>
                  <a:pt x="402" y="1502"/>
                </a:lnTo>
                <a:lnTo>
                  <a:pt x="402" y="1502"/>
                </a:lnTo>
                <a:close/>
                <a:moveTo>
                  <a:pt x="530" y="1536"/>
                </a:moveTo>
                <a:lnTo>
                  <a:pt x="530" y="1536"/>
                </a:lnTo>
                <a:lnTo>
                  <a:pt x="524" y="1534"/>
                </a:lnTo>
                <a:lnTo>
                  <a:pt x="520" y="1530"/>
                </a:lnTo>
                <a:lnTo>
                  <a:pt x="518" y="1526"/>
                </a:lnTo>
                <a:lnTo>
                  <a:pt x="518" y="1522"/>
                </a:lnTo>
                <a:lnTo>
                  <a:pt x="518" y="1514"/>
                </a:lnTo>
                <a:lnTo>
                  <a:pt x="516" y="1510"/>
                </a:lnTo>
                <a:lnTo>
                  <a:pt x="516" y="1510"/>
                </a:lnTo>
                <a:lnTo>
                  <a:pt x="518" y="1508"/>
                </a:lnTo>
                <a:lnTo>
                  <a:pt x="520" y="1508"/>
                </a:lnTo>
                <a:lnTo>
                  <a:pt x="526" y="1514"/>
                </a:lnTo>
                <a:lnTo>
                  <a:pt x="528" y="1524"/>
                </a:lnTo>
                <a:lnTo>
                  <a:pt x="530" y="1536"/>
                </a:lnTo>
                <a:lnTo>
                  <a:pt x="530" y="1536"/>
                </a:lnTo>
                <a:close/>
                <a:moveTo>
                  <a:pt x="566" y="528"/>
                </a:moveTo>
                <a:lnTo>
                  <a:pt x="566" y="528"/>
                </a:lnTo>
                <a:lnTo>
                  <a:pt x="546" y="534"/>
                </a:lnTo>
                <a:lnTo>
                  <a:pt x="526" y="538"/>
                </a:lnTo>
                <a:lnTo>
                  <a:pt x="508" y="544"/>
                </a:lnTo>
                <a:lnTo>
                  <a:pt x="500" y="548"/>
                </a:lnTo>
                <a:lnTo>
                  <a:pt x="492" y="554"/>
                </a:lnTo>
                <a:lnTo>
                  <a:pt x="492" y="554"/>
                </a:lnTo>
                <a:lnTo>
                  <a:pt x="502" y="566"/>
                </a:lnTo>
                <a:lnTo>
                  <a:pt x="506" y="572"/>
                </a:lnTo>
                <a:lnTo>
                  <a:pt x="506" y="576"/>
                </a:lnTo>
                <a:lnTo>
                  <a:pt x="504" y="580"/>
                </a:lnTo>
                <a:lnTo>
                  <a:pt x="516" y="580"/>
                </a:lnTo>
                <a:lnTo>
                  <a:pt x="516" y="580"/>
                </a:lnTo>
                <a:lnTo>
                  <a:pt x="514" y="586"/>
                </a:lnTo>
                <a:lnTo>
                  <a:pt x="516" y="590"/>
                </a:lnTo>
                <a:lnTo>
                  <a:pt x="518" y="596"/>
                </a:lnTo>
                <a:lnTo>
                  <a:pt x="516" y="600"/>
                </a:lnTo>
                <a:lnTo>
                  <a:pt x="516" y="600"/>
                </a:lnTo>
                <a:lnTo>
                  <a:pt x="502" y="602"/>
                </a:lnTo>
                <a:lnTo>
                  <a:pt x="488" y="604"/>
                </a:lnTo>
                <a:lnTo>
                  <a:pt x="464" y="614"/>
                </a:lnTo>
                <a:lnTo>
                  <a:pt x="420" y="634"/>
                </a:lnTo>
                <a:lnTo>
                  <a:pt x="420" y="634"/>
                </a:lnTo>
                <a:lnTo>
                  <a:pt x="414" y="634"/>
                </a:lnTo>
                <a:lnTo>
                  <a:pt x="412" y="630"/>
                </a:lnTo>
                <a:lnTo>
                  <a:pt x="408" y="626"/>
                </a:lnTo>
                <a:lnTo>
                  <a:pt x="402" y="626"/>
                </a:lnTo>
                <a:lnTo>
                  <a:pt x="402" y="626"/>
                </a:lnTo>
                <a:lnTo>
                  <a:pt x="408" y="622"/>
                </a:lnTo>
                <a:lnTo>
                  <a:pt x="412" y="616"/>
                </a:lnTo>
                <a:lnTo>
                  <a:pt x="420" y="600"/>
                </a:lnTo>
                <a:lnTo>
                  <a:pt x="424" y="584"/>
                </a:lnTo>
                <a:lnTo>
                  <a:pt x="428" y="564"/>
                </a:lnTo>
                <a:lnTo>
                  <a:pt x="428" y="564"/>
                </a:lnTo>
                <a:lnTo>
                  <a:pt x="424" y="554"/>
                </a:lnTo>
                <a:lnTo>
                  <a:pt x="424" y="544"/>
                </a:lnTo>
                <a:lnTo>
                  <a:pt x="428" y="536"/>
                </a:lnTo>
                <a:lnTo>
                  <a:pt x="436" y="528"/>
                </a:lnTo>
                <a:lnTo>
                  <a:pt x="444" y="520"/>
                </a:lnTo>
                <a:lnTo>
                  <a:pt x="452" y="514"/>
                </a:lnTo>
                <a:lnTo>
                  <a:pt x="466" y="504"/>
                </a:lnTo>
                <a:lnTo>
                  <a:pt x="466" y="504"/>
                </a:lnTo>
                <a:lnTo>
                  <a:pt x="468" y="502"/>
                </a:lnTo>
                <a:lnTo>
                  <a:pt x="468" y="500"/>
                </a:lnTo>
                <a:lnTo>
                  <a:pt x="468" y="496"/>
                </a:lnTo>
                <a:lnTo>
                  <a:pt x="470" y="492"/>
                </a:lnTo>
                <a:lnTo>
                  <a:pt x="470" y="492"/>
                </a:lnTo>
                <a:lnTo>
                  <a:pt x="472" y="492"/>
                </a:lnTo>
                <a:lnTo>
                  <a:pt x="472" y="494"/>
                </a:lnTo>
                <a:lnTo>
                  <a:pt x="472" y="500"/>
                </a:lnTo>
                <a:lnTo>
                  <a:pt x="472" y="500"/>
                </a:lnTo>
                <a:lnTo>
                  <a:pt x="480" y="488"/>
                </a:lnTo>
                <a:lnTo>
                  <a:pt x="488" y="478"/>
                </a:lnTo>
                <a:lnTo>
                  <a:pt x="492" y="472"/>
                </a:lnTo>
                <a:lnTo>
                  <a:pt x="498" y="470"/>
                </a:lnTo>
                <a:lnTo>
                  <a:pt x="506" y="466"/>
                </a:lnTo>
                <a:lnTo>
                  <a:pt x="514" y="466"/>
                </a:lnTo>
                <a:lnTo>
                  <a:pt x="514" y="466"/>
                </a:lnTo>
                <a:lnTo>
                  <a:pt x="530" y="452"/>
                </a:lnTo>
                <a:lnTo>
                  <a:pt x="538" y="448"/>
                </a:lnTo>
                <a:lnTo>
                  <a:pt x="546" y="446"/>
                </a:lnTo>
                <a:lnTo>
                  <a:pt x="554" y="444"/>
                </a:lnTo>
                <a:lnTo>
                  <a:pt x="564" y="446"/>
                </a:lnTo>
                <a:lnTo>
                  <a:pt x="586" y="450"/>
                </a:lnTo>
                <a:lnTo>
                  <a:pt x="586" y="450"/>
                </a:lnTo>
                <a:lnTo>
                  <a:pt x="580" y="470"/>
                </a:lnTo>
                <a:lnTo>
                  <a:pt x="576" y="490"/>
                </a:lnTo>
                <a:lnTo>
                  <a:pt x="572" y="510"/>
                </a:lnTo>
                <a:lnTo>
                  <a:pt x="566" y="528"/>
                </a:lnTo>
                <a:lnTo>
                  <a:pt x="566" y="528"/>
                </a:lnTo>
                <a:close/>
                <a:moveTo>
                  <a:pt x="930" y="1736"/>
                </a:moveTo>
                <a:lnTo>
                  <a:pt x="930" y="1736"/>
                </a:lnTo>
                <a:lnTo>
                  <a:pt x="926" y="1734"/>
                </a:lnTo>
                <a:lnTo>
                  <a:pt x="924" y="1732"/>
                </a:lnTo>
                <a:lnTo>
                  <a:pt x="924" y="1726"/>
                </a:lnTo>
                <a:lnTo>
                  <a:pt x="924" y="1726"/>
                </a:lnTo>
                <a:lnTo>
                  <a:pt x="928" y="1726"/>
                </a:lnTo>
                <a:lnTo>
                  <a:pt x="930" y="1726"/>
                </a:lnTo>
                <a:lnTo>
                  <a:pt x="934" y="1728"/>
                </a:lnTo>
                <a:lnTo>
                  <a:pt x="934" y="1728"/>
                </a:lnTo>
                <a:lnTo>
                  <a:pt x="932" y="1732"/>
                </a:lnTo>
                <a:lnTo>
                  <a:pt x="930" y="1736"/>
                </a:lnTo>
                <a:lnTo>
                  <a:pt x="930" y="1736"/>
                </a:lnTo>
                <a:close/>
                <a:moveTo>
                  <a:pt x="1030" y="1726"/>
                </a:moveTo>
                <a:lnTo>
                  <a:pt x="1030" y="1726"/>
                </a:lnTo>
                <a:lnTo>
                  <a:pt x="1056" y="1718"/>
                </a:lnTo>
                <a:lnTo>
                  <a:pt x="1062" y="1716"/>
                </a:lnTo>
                <a:lnTo>
                  <a:pt x="1068" y="1716"/>
                </a:lnTo>
                <a:lnTo>
                  <a:pt x="1072" y="1718"/>
                </a:lnTo>
                <a:lnTo>
                  <a:pt x="1074" y="1722"/>
                </a:lnTo>
                <a:lnTo>
                  <a:pt x="1074" y="1722"/>
                </a:lnTo>
                <a:lnTo>
                  <a:pt x="1068" y="1722"/>
                </a:lnTo>
                <a:lnTo>
                  <a:pt x="1062" y="1722"/>
                </a:lnTo>
                <a:lnTo>
                  <a:pt x="1052" y="1724"/>
                </a:lnTo>
                <a:lnTo>
                  <a:pt x="1042" y="1726"/>
                </a:lnTo>
                <a:lnTo>
                  <a:pt x="1030" y="1726"/>
                </a:lnTo>
                <a:lnTo>
                  <a:pt x="1030" y="1726"/>
                </a:lnTo>
                <a:close/>
                <a:moveTo>
                  <a:pt x="1090" y="206"/>
                </a:moveTo>
                <a:lnTo>
                  <a:pt x="1090" y="206"/>
                </a:lnTo>
                <a:lnTo>
                  <a:pt x="1086" y="206"/>
                </a:lnTo>
                <a:lnTo>
                  <a:pt x="1084" y="208"/>
                </a:lnTo>
                <a:lnTo>
                  <a:pt x="1082" y="216"/>
                </a:lnTo>
                <a:lnTo>
                  <a:pt x="1082" y="216"/>
                </a:lnTo>
                <a:lnTo>
                  <a:pt x="1086" y="224"/>
                </a:lnTo>
                <a:lnTo>
                  <a:pt x="1088" y="226"/>
                </a:lnTo>
                <a:lnTo>
                  <a:pt x="1092" y="226"/>
                </a:lnTo>
                <a:lnTo>
                  <a:pt x="1092" y="226"/>
                </a:lnTo>
                <a:lnTo>
                  <a:pt x="1094" y="222"/>
                </a:lnTo>
                <a:lnTo>
                  <a:pt x="1094" y="218"/>
                </a:lnTo>
                <a:lnTo>
                  <a:pt x="1090" y="208"/>
                </a:lnTo>
                <a:lnTo>
                  <a:pt x="1090" y="208"/>
                </a:lnTo>
                <a:lnTo>
                  <a:pt x="1096" y="208"/>
                </a:lnTo>
                <a:lnTo>
                  <a:pt x="1100" y="208"/>
                </a:lnTo>
                <a:lnTo>
                  <a:pt x="1104" y="206"/>
                </a:lnTo>
                <a:lnTo>
                  <a:pt x="1106" y="208"/>
                </a:lnTo>
                <a:lnTo>
                  <a:pt x="1106" y="208"/>
                </a:lnTo>
                <a:lnTo>
                  <a:pt x="1106" y="216"/>
                </a:lnTo>
                <a:lnTo>
                  <a:pt x="1106" y="216"/>
                </a:lnTo>
                <a:lnTo>
                  <a:pt x="1100" y="216"/>
                </a:lnTo>
                <a:lnTo>
                  <a:pt x="1100" y="218"/>
                </a:lnTo>
                <a:lnTo>
                  <a:pt x="1098" y="218"/>
                </a:lnTo>
                <a:lnTo>
                  <a:pt x="1098" y="218"/>
                </a:lnTo>
                <a:lnTo>
                  <a:pt x="1104" y="220"/>
                </a:lnTo>
                <a:lnTo>
                  <a:pt x="1108" y="222"/>
                </a:lnTo>
                <a:lnTo>
                  <a:pt x="1108" y="222"/>
                </a:lnTo>
                <a:lnTo>
                  <a:pt x="1108" y="214"/>
                </a:lnTo>
                <a:lnTo>
                  <a:pt x="1110" y="210"/>
                </a:lnTo>
                <a:lnTo>
                  <a:pt x="1116" y="204"/>
                </a:lnTo>
                <a:lnTo>
                  <a:pt x="1116" y="204"/>
                </a:lnTo>
                <a:lnTo>
                  <a:pt x="1108" y="204"/>
                </a:lnTo>
                <a:lnTo>
                  <a:pt x="1104" y="204"/>
                </a:lnTo>
                <a:lnTo>
                  <a:pt x="1104" y="200"/>
                </a:lnTo>
                <a:lnTo>
                  <a:pt x="1104" y="200"/>
                </a:lnTo>
                <a:lnTo>
                  <a:pt x="1104" y="200"/>
                </a:lnTo>
                <a:lnTo>
                  <a:pt x="1104" y="198"/>
                </a:lnTo>
                <a:lnTo>
                  <a:pt x="1104" y="198"/>
                </a:lnTo>
                <a:lnTo>
                  <a:pt x="1104" y="198"/>
                </a:lnTo>
                <a:lnTo>
                  <a:pt x="1102" y="202"/>
                </a:lnTo>
                <a:lnTo>
                  <a:pt x="1098" y="202"/>
                </a:lnTo>
                <a:lnTo>
                  <a:pt x="1090" y="202"/>
                </a:lnTo>
                <a:lnTo>
                  <a:pt x="1082" y="200"/>
                </a:lnTo>
                <a:lnTo>
                  <a:pt x="1080" y="202"/>
                </a:lnTo>
                <a:lnTo>
                  <a:pt x="1078" y="206"/>
                </a:lnTo>
                <a:lnTo>
                  <a:pt x="1078" y="206"/>
                </a:lnTo>
                <a:lnTo>
                  <a:pt x="1082" y="206"/>
                </a:lnTo>
                <a:lnTo>
                  <a:pt x="1086" y="204"/>
                </a:lnTo>
                <a:lnTo>
                  <a:pt x="1088" y="204"/>
                </a:lnTo>
                <a:lnTo>
                  <a:pt x="1090" y="206"/>
                </a:lnTo>
                <a:lnTo>
                  <a:pt x="1090" y="206"/>
                </a:lnTo>
                <a:close/>
                <a:moveTo>
                  <a:pt x="1254" y="252"/>
                </a:moveTo>
                <a:lnTo>
                  <a:pt x="1254" y="252"/>
                </a:lnTo>
                <a:lnTo>
                  <a:pt x="1266" y="256"/>
                </a:lnTo>
                <a:lnTo>
                  <a:pt x="1272" y="256"/>
                </a:lnTo>
                <a:lnTo>
                  <a:pt x="1274" y="254"/>
                </a:lnTo>
                <a:lnTo>
                  <a:pt x="1274" y="254"/>
                </a:lnTo>
                <a:lnTo>
                  <a:pt x="1270" y="250"/>
                </a:lnTo>
                <a:lnTo>
                  <a:pt x="1256" y="242"/>
                </a:lnTo>
                <a:lnTo>
                  <a:pt x="1248" y="240"/>
                </a:lnTo>
                <a:lnTo>
                  <a:pt x="1238" y="236"/>
                </a:lnTo>
                <a:lnTo>
                  <a:pt x="1238" y="236"/>
                </a:lnTo>
                <a:lnTo>
                  <a:pt x="1246" y="246"/>
                </a:lnTo>
                <a:lnTo>
                  <a:pt x="1248" y="250"/>
                </a:lnTo>
                <a:lnTo>
                  <a:pt x="1254" y="252"/>
                </a:lnTo>
                <a:lnTo>
                  <a:pt x="1254" y="252"/>
                </a:lnTo>
                <a:close/>
                <a:moveTo>
                  <a:pt x="304" y="572"/>
                </a:moveTo>
                <a:lnTo>
                  <a:pt x="304" y="572"/>
                </a:lnTo>
                <a:lnTo>
                  <a:pt x="300" y="576"/>
                </a:lnTo>
                <a:lnTo>
                  <a:pt x="298" y="580"/>
                </a:lnTo>
                <a:lnTo>
                  <a:pt x="294" y="584"/>
                </a:lnTo>
                <a:lnTo>
                  <a:pt x="290" y="588"/>
                </a:lnTo>
                <a:lnTo>
                  <a:pt x="290" y="588"/>
                </a:lnTo>
                <a:lnTo>
                  <a:pt x="288" y="584"/>
                </a:lnTo>
                <a:lnTo>
                  <a:pt x="286" y="584"/>
                </a:lnTo>
                <a:lnTo>
                  <a:pt x="282" y="586"/>
                </a:lnTo>
                <a:lnTo>
                  <a:pt x="278" y="588"/>
                </a:lnTo>
                <a:lnTo>
                  <a:pt x="278" y="588"/>
                </a:lnTo>
                <a:lnTo>
                  <a:pt x="280" y="606"/>
                </a:lnTo>
                <a:lnTo>
                  <a:pt x="284" y="614"/>
                </a:lnTo>
                <a:lnTo>
                  <a:pt x="288" y="618"/>
                </a:lnTo>
                <a:lnTo>
                  <a:pt x="288" y="618"/>
                </a:lnTo>
                <a:lnTo>
                  <a:pt x="296" y="624"/>
                </a:lnTo>
                <a:lnTo>
                  <a:pt x="300" y="626"/>
                </a:lnTo>
                <a:lnTo>
                  <a:pt x="302" y="626"/>
                </a:lnTo>
                <a:lnTo>
                  <a:pt x="308" y="622"/>
                </a:lnTo>
                <a:lnTo>
                  <a:pt x="314" y="614"/>
                </a:lnTo>
                <a:lnTo>
                  <a:pt x="324" y="596"/>
                </a:lnTo>
                <a:lnTo>
                  <a:pt x="332" y="588"/>
                </a:lnTo>
                <a:lnTo>
                  <a:pt x="340" y="582"/>
                </a:lnTo>
                <a:lnTo>
                  <a:pt x="340" y="582"/>
                </a:lnTo>
                <a:lnTo>
                  <a:pt x="340" y="578"/>
                </a:lnTo>
                <a:lnTo>
                  <a:pt x="342" y="572"/>
                </a:lnTo>
                <a:lnTo>
                  <a:pt x="350" y="558"/>
                </a:lnTo>
                <a:lnTo>
                  <a:pt x="360" y="542"/>
                </a:lnTo>
                <a:lnTo>
                  <a:pt x="364" y="534"/>
                </a:lnTo>
                <a:lnTo>
                  <a:pt x="366" y="526"/>
                </a:lnTo>
                <a:lnTo>
                  <a:pt x="366" y="526"/>
                </a:lnTo>
                <a:lnTo>
                  <a:pt x="360" y="518"/>
                </a:lnTo>
                <a:lnTo>
                  <a:pt x="358" y="510"/>
                </a:lnTo>
                <a:lnTo>
                  <a:pt x="360" y="504"/>
                </a:lnTo>
                <a:lnTo>
                  <a:pt x="364" y="498"/>
                </a:lnTo>
                <a:lnTo>
                  <a:pt x="374" y="486"/>
                </a:lnTo>
                <a:lnTo>
                  <a:pt x="376" y="478"/>
                </a:lnTo>
                <a:lnTo>
                  <a:pt x="376" y="468"/>
                </a:lnTo>
                <a:lnTo>
                  <a:pt x="376" y="468"/>
                </a:lnTo>
                <a:lnTo>
                  <a:pt x="372" y="472"/>
                </a:lnTo>
                <a:lnTo>
                  <a:pt x="368" y="476"/>
                </a:lnTo>
                <a:lnTo>
                  <a:pt x="360" y="486"/>
                </a:lnTo>
                <a:lnTo>
                  <a:pt x="358" y="490"/>
                </a:lnTo>
                <a:lnTo>
                  <a:pt x="354" y="492"/>
                </a:lnTo>
                <a:lnTo>
                  <a:pt x="350" y="494"/>
                </a:lnTo>
                <a:lnTo>
                  <a:pt x="344" y="492"/>
                </a:lnTo>
                <a:lnTo>
                  <a:pt x="344" y="492"/>
                </a:lnTo>
                <a:lnTo>
                  <a:pt x="348" y="496"/>
                </a:lnTo>
                <a:lnTo>
                  <a:pt x="346" y="502"/>
                </a:lnTo>
                <a:lnTo>
                  <a:pt x="344" y="506"/>
                </a:lnTo>
                <a:lnTo>
                  <a:pt x="338" y="512"/>
                </a:lnTo>
                <a:lnTo>
                  <a:pt x="328" y="520"/>
                </a:lnTo>
                <a:lnTo>
                  <a:pt x="322" y="526"/>
                </a:lnTo>
                <a:lnTo>
                  <a:pt x="318" y="530"/>
                </a:lnTo>
                <a:lnTo>
                  <a:pt x="318" y="530"/>
                </a:lnTo>
                <a:lnTo>
                  <a:pt x="314" y="528"/>
                </a:lnTo>
                <a:lnTo>
                  <a:pt x="308" y="528"/>
                </a:lnTo>
                <a:lnTo>
                  <a:pt x="298" y="526"/>
                </a:lnTo>
                <a:lnTo>
                  <a:pt x="298" y="526"/>
                </a:lnTo>
                <a:lnTo>
                  <a:pt x="288" y="536"/>
                </a:lnTo>
                <a:lnTo>
                  <a:pt x="282" y="540"/>
                </a:lnTo>
                <a:lnTo>
                  <a:pt x="274" y="540"/>
                </a:lnTo>
                <a:lnTo>
                  <a:pt x="274" y="540"/>
                </a:lnTo>
                <a:lnTo>
                  <a:pt x="274" y="550"/>
                </a:lnTo>
                <a:lnTo>
                  <a:pt x="272" y="556"/>
                </a:lnTo>
                <a:lnTo>
                  <a:pt x="266" y="562"/>
                </a:lnTo>
                <a:lnTo>
                  <a:pt x="264" y="570"/>
                </a:lnTo>
                <a:lnTo>
                  <a:pt x="264" y="570"/>
                </a:lnTo>
                <a:lnTo>
                  <a:pt x="278" y="570"/>
                </a:lnTo>
                <a:lnTo>
                  <a:pt x="288" y="572"/>
                </a:lnTo>
                <a:lnTo>
                  <a:pt x="296" y="572"/>
                </a:lnTo>
                <a:lnTo>
                  <a:pt x="304" y="572"/>
                </a:lnTo>
                <a:lnTo>
                  <a:pt x="304" y="572"/>
                </a:lnTo>
                <a:close/>
                <a:moveTo>
                  <a:pt x="160" y="618"/>
                </a:moveTo>
                <a:lnTo>
                  <a:pt x="160" y="618"/>
                </a:lnTo>
                <a:lnTo>
                  <a:pt x="152" y="634"/>
                </a:lnTo>
                <a:lnTo>
                  <a:pt x="142" y="650"/>
                </a:lnTo>
                <a:lnTo>
                  <a:pt x="134" y="666"/>
                </a:lnTo>
                <a:lnTo>
                  <a:pt x="130" y="674"/>
                </a:lnTo>
                <a:lnTo>
                  <a:pt x="130" y="682"/>
                </a:lnTo>
                <a:lnTo>
                  <a:pt x="130" y="682"/>
                </a:lnTo>
                <a:lnTo>
                  <a:pt x="132" y="674"/>
                </a:lnTo>
                <a:lnTo>
                  <a:pt x="138" y="666"/>
                </a:lnTo>
                <a:lnTo>
                  <a:pt x="148" y="650"/>
                </a:lnTo>
                <a:lnTo>
                  <a:pt x="154" y="644"/>
                </a:lnTo>
                <a:lnTo>
                  <a:pt x="158" y="636"/>
                </a:lnTo>
                <a:lnTo>
                  <a:pt x="160" y="628"/>
                </a:lnTo>
                <a:lnTo>
                  <a:pt x="160" y="618"/>
                </a:lnTo>
                <a:lnTo>
                  <a:pt x="160" y="618"/>
                </a:lnTo>
                <a:close/>
                <a:moveTo>
                  <a:pt x="1734" y="1078"/>
                </a:moveTo>
                <a:lnTo>
                  <a:pt x="1734" y="1078"/>
                </a:lnTo>
                <a:lnTo>
                  <a:pt x="1736" y="1076"/>
                </a:lnTo>
                <a:lnTo>
                  <a:pt x="1740" y="1076"/>
                </a:lnTo>
                <a:lnTo>
                  <a:pt x="1740" y="1076"/>
                </a:lnTo>
                <a:lnTo>
                  <a:pt x="1738" y="1064"/>
                </a:lnTo>
                <a:lnTo>
                  <a:pt x="1736" y="1056"/>
                </a:lnTo>
                <a:lnTo>
                  <a:pt x="1734" y="1050"/>
                </a:lnTo>
                <a:lnTo>
                  <a:pt x="1732" y="1048"/>
                </a:lnTo>
                <a:lnTo>
                  <a:pt x="1730" y="1048"/>
                </a:lnTo>
                <a:lnTo>
                  <a:pt x="1730" y="1048"/>
                </a:lnTo>
                <a:lnTo>
                  <a:pt x="1732" y="1048"/>
                </a:lnTo>
                <a:lnTo>
                  <a:pt x="1732" y="1050"/>
                </a:lnTo>
                <a:lnTo>
                  <a:pt x="1730" y="1054"/>
                </a:lnTo>
                <a:lnTo>
                  <a:pt x="1728" y="1056"/>
                </a:lnTo>
                <a:lnTo>
                  <a:pt x="1728" y="1058"/>
                </a:lnTo>
                <a:lnTo>
                  <a:pt x="1730" y="1058"/>
                </a:lnTo>
                <a:lnTo>
                  <a:pt x="1730" y="1058"/>
                </a:lnTo>
                <a:lnTo>
                  <a:pt x="1732" y="1058"/>
                </a:lnTo>
                <a:lnTo>
                  <a:pt x="1732" y="1058"/>
                </a:lnTo>
                <a:lnTo>
                  <a:pt x="1734" y="1066"/>
                </a:lnTo>
                <a:lnTo>
                  <a:pt x="1732" y="1074"/>
                </a:lnTo>
                <a:lnTo>
                  <a:pt x="1734" y="1076"/>
                </a:lnTo>
                <a:lnTo>
                  <a:pt x="1734" y="1078"/>
                </a:lnTo>
                <a:lnTo>
                  <a:pt x="1734" y="1078"/>
                </a:lnTo>
                <a:close/>
                <a:moveTo>
                  <a:pt x="1674" y="1348"/>
                </a:moveTo>
                <a:lnTo>
                  <a:pt x="1674" y="1348"/>
                </a:lnTo>
                <a:lnTo>
                  <a:pt x="1672" y="1350"/>
                </a:lnTo>
                <a:lnTo>
                  <a:pt x="1670" y="1350"/>
                </a:lnTo>
                <a:lnTo>
                  <a:pt x="1670" y="1352"/>
                </a:lnTo>
                <a:lnTo>
                  <a:pt x="1670" y="1352"/>
                </a:lnTo>
                <a:lnTo>
                  <a:pt x="1670" y="1352"/>
                </a:lnTo>
                <a:lnTo>
                  <a:pt x="1670" y="1356"/>
                </a:lnTo>
                <a:lnTo>
                  <a:pt x="1668" y="1364"/>
                </a:lnTo>
                <a:lnTo>
                  <a:pt x="1668" y="1366"/>
                </a:lnTo>
                <a:lnTo>
                  <a:pt x="1668" y="1368"/>
                </a:lnTo>
                <a:lnTo>
                  <a:pt x="1670" y="1370"/>
                </a:lnTo>
                <a:lnTo>
                  <a:pt x="1674" y="1366"/>
                </a:lnTo>
                <a:lnTo>
                  <a:pt x="1674" y="1366"/>
                </a:lnTo>
                <a:lnTo>
                  <a:pt x="1672" y="1366"/>
                </a:lnTo>
                <a:lnTo>
                  <a:pt x="1670" y="1364"/>
                </a:lnTo>
                <a:lnTo>
                  <a:pt x="1672" y="1360"/>
                </a:lnTo>
                <a:lnTo>
                  <a:pt x="1678" y="1352"/>
                </a:lnTo>
                <a:lnTo>
                  <a:pt x="1678" y="1352"/>
                </a:lnTo>
                <a:lnTo>
                  <a:pt x="1676" y="1350"/>
                </a:lnTo>
                <a:lnTo>
                  <a:pt x="1674" y="1348"/>
                </a:lnTo>
                <a:lnTo>
                  <a:pt x="1674" y="1348"/>
                </a:lnTo>
                <a:close/>
                <a:moveTo>
                  <a:pt x="1660" y="1400"/>
                </a:moveTo>
                <a:lnTo>
                  <a:pt x="1660" y="1400"/>
                </a:lnTo>
                <a:lnTo>
                  <a:pt x="1652" y="1400"/>
                </a:lnTo>
                <a:lnTo>
                  <a:pt x="1650" y="1402"/>
                </a:lnTo>
                <a:lnTo>
                  <a:pt x="1648" y="1404"/>
                </a:lnTo>
                <a:lnTo>
                  <a:pt x="1648" y="1404"/>
                </a:lnTo>
                <a:lnTo>
                  <a:pt x="1652" y="1404"/>
                </a:lnTo>
                <a:lnTo>
                  <a:pt x="1654" y="1404"/>
                </a:lnTo>
                <a:lnTo>
                  <a:pt x="1650" y="1410"/>
                </a:lnTo>
                <a:lnTo>
                  <a:pt x="1646" y="1414"/>
                </a:lnTo>
                <a:lnTo>
                  <a:pt x="1646" y="1416"/>
                </a:lnTo>
                <a:lnTo>
                  <a:pt x="1648" y="1418"/>
                </a:lnTo>
                <a:lnTo>
                  <a:pt x="1648" y="1418"/>
                </a:lnTo>
                <a:lnTo>
                  <a:pt x="1654" y="1414"/>
                </a:lnTo>
                <a:lnTo>
                  <a:pt x="1658" y="1408"/>
                </a:lnTo>
                <a:lnTo>
                  <a:pt x="1662" y="1396"/>
                </a:lnTo>
                <a:lnTo>
                  <a:pt x="1668" y="1384"/>
                </a:lnTo>
                <a:lnTo>
                  <a:pt x="1674" y="1372"/>
                </a:lnTo>
                <a:lnTo>
                  <a:pt x="1674" y="1372"/>
                </a:lnTo>
                <a:lnTo>
                  <a:pt x="1666" y="1376"/>
                </a:lnTo>
                <a:lnTo>
                  <a:pt x="1662" y="1378"/>
                </a:lnTo>
                <a:lnTo>
                  <a:pt x="1660" y="1382"/>
                </a:lnTo>
                <a:lnTo>
                  <a:pt x="1660" y="1390"/>
                </a:lnTo>
                <a:lnTo>
                  <a:pt x="1660" y="1400"/>
                </a:lnTo>
                <a:lnTo>
                  <a:pt x="1660" y="1400"/>
                </a:lnTo>
                <a:close/>
                <a:moveTo>
                  <a:pt x="464" y="1532"/>
                </a:moveTo>
                <a:lnTo>
                  <a:pt x="464" y="1532"/>
                </a:lnTo>
                <a:lnTo>
                  <a:pt x="468" y="1532"/>
                </a:lnTo>
                <a:lnTo>
                  <a:pt x="468" y="1534"/>
                </a:lnTo>
                <a:lnTo>
                  <a:pt x="470" y="1536"/>
                </a:lnTo>
                <a:lnTo>
                  <a:pt x="474" y="1538"/>
                </a:lnTo>
                <a:lnTo>
                  <a:pt x="474" y="1538"/>
                </a:lnTo>
                <a:lnTo>
                  <a:pt x="470" y="1470"/>
                </a:lnTo>
                <a:lnTo>
                  <a:pt x="470" y="1470"/>
                </a:lnTo>
                <a:lnTo>
                  <a:pt x="464" y="1476"/>
                </a:lnTo>
                <a:lnTo>
                  <a:pt x="462" y="1484"/>
                </a:lnTo>
                <a:lnTo>
                  <a:pt x="464" y="1494"/>
                </a:lnTo>
                <a:lnTo>
                  <a:pt x="464" y="1502"/>
                </a:lnTo>
                <a:lnTo>
                  <a:pt x="468" y="1520"/>
                </a:lnTo>
                <a:lnTo>
                  <a:pt x="466" y="1528"/>
                </a:lnTo>
                <a:lnTo>
                  <a:pt x="464" y="1532"/>
                </a:lnTo>
                <a:lnTo>
                  <a:pt x="464" y="1532"/>
                </a:lnTo>
                <a:close/>
                <a:moveTo>
                  <a:pt x="464" y="1532"/>
                </a:moveTo>
                <a:lnTo>
                  <a:pt x="464" y="1532"/>
                </a:lnTo>
                <a:lnTo>
                  <a:pt x="460" y="1534"/>
                </a:lnTo>
                <a:lnTo>
                  <a:pt x="460" y="1534"/>
                </a:lnTo>
                <a:lnTo>
                  <a:pt x="464" y="1532"/>
                </a:lnTo>
                <a:lnTo>
                  <a:pt x="464" y="1532"/>
                </a:lnTo>
                <a:close/>
                <a:moveTo>
                  <a:pt x="360" y="1526"/>
                </a:moveTo>
                <a:lnTo>
                  <a:pt x="360" y="1526"/>
                </a:lnTo>
                <a:lnTo>
                  <a:pt x="358" y="1530"/>
                </a:lnTo>
                <a:lnTo>
                  <a:pt x="356" y="1534"/>
                </a:lnTo>
                <a:lnTo>
                  <a:pt x="352" y="1536"/>
                </a:lnTo>
                <a:lnTo>
                  <a:pt x="348" y="1538"/>
                </a:lnTo>
                <a:lnTo>
                  <a:pt x="348" y="1538"/>
                </a:lnTo>
                <a:lnTo>
                  <a:pt x="352" y="1542"/>
                </a:lnTo>
                <a:lnTo>
                  <a:pt x="354" y="1548"/>
                </a:lnTo>
                <a:lnTo>
                  <a:pt x="358" y="1554"/>
                </a:lnTo>
                <a:lnTo>
                  <a:pt x="362" y="1556"/>
                </a:lnTo>
                <a:lnTo>
                  <a:pt x="366" y="1556"/>
                </a:lnTo>
                <a:lnTo>
                  <a:pt x="366" y="1556"/>
                </a:lnTo>
                <a:lnTo>
                  <a:pt x="368" y="1552"/>
                </a:lnTo>
                <a:lnTo>
                  <a:pt x="368" y="1550"/>
                </a:lnTo>
                <a:lnTo>
                  <a:pt x="366" y="1544"/>
                </a:lnTo>
                <a:lnTo>
                  <a:pt x="360" y="1540"/>
                </a:lnTo>
                <a:lnTo>
                  <a:pt x="358" y="1536"/>
                </a:lnTo>
                <a:lnTo>
                  <a:pt x="358" y="1534"/>
                </a:lnTo>
                <a:lnTo>
                  <a:pt x="358" y="1534"/>
                </a:lnTo>
                <a:lnTo>
                  <a:pt x="360" y="1532"/>
                </a:lnTo>
                <a:lnTo>
                  <a:pt x="362" y="1530"/>
                </a:lnTo>
                <a:lnTo>
                  <a:pt x="362" y="1530"/>
                </a:lnTo>
                <a:lnTo>
                  <a:pt x="368" y="1542"/>
                </a:lnTo>
                <a:lnTo>
                  <a:pt x="374" y="1546"/>
                </a:lnTo>
                <a:lnTo>
                  <a:pt x="376" y="1546"/>
                </a:lnTo>
                <a:lnTo>
                  <a:pt x="382" y="1546"/>
                </a:lnTo>
                <a:lnTo>
                  <a:pt x="382" y="1546"/>
                </a:lnTo>
                <a:lnTo>
                  <a:pt x="380" y="1542"/>
                </a:lnTo>
                <a:lnTo>
                  <a:pt x="380" y="1538"/>
                </a:lnTo>
                <a:lnTo>
                  <a:pt x="374" y="1532"/>
                </a:lnTo>
                <a:lnTo>
                  <a:pt x="360" y="1526"/>
                </a:lnTo>
                <a:lnTo>
                  <a:pt x="360" y="1526"/>
                </a:lnTo>
                <a:close/>
                <a:moveTo>
                  <a:pt x="440" y="1624"/>
                </a:moveTo>
                <a:lnTo>
                  <a:pt x="440" y="1624"/>
                </a:lnTo>
                <a:lnTo>
                  <a:pt x="440" y="1626"/>
                </a:lnTo>
                <a:lnTo>
                  <a:pt x="440" y="1626"/>
                </a:lnTo>
                <a:lnTo>
                  <a:pt x="436" y="1626"/>
                </a:lnTo>
                <a:lnTo>
                  <a:pt x="432" y="1624"/>
                </a:lnTo>
                <a:lnTo>
                  <a:pt x="432" y="1624"/>
                </a:lnTo>
                <a:lnTo>
                  <a:pt x="430" y="1626"/>
                </a:lnTo>
                <a:lnTo>
                  <a:pt x="430" y="1626"/>
                </a:lnTo>
                <a:lnTo>
                  <a:pt x="434" y="1628"/>
                </a:lnTo>
                <a:lnTo>
                  <a:pt x="432" y="1630"/>
                </a:lnTo>
                <a:lnTo>
                  <a:pt x="428" y="1634"/>
                </a:lnTo>
                <a:lnTo>
                  <a:pt x="428" y="1634"/>
                </a:lnTo>
                <a:lnTo>
                  <a:pt x="428" y="1638"/>
                </a:lnTo>
                <a:lnTo>
                  <a:pt x="428" y="1638"/>
                </a:lnTo>
                <a:lnTo>
                  <a:pt x="424" y="1628"/>
                </a:lnTo>
                <a:lnTo>
                  <a:pt x="420" y="1626"/>
                </a:lnTo>
                <a:lnTo>
                  <a:pt x="414" y="1624"/>
                </a:lnTo>
                <a:lnTo>
                  <a:pt x="414" y="1624"/>
                </a:lnTo>
                <a:lnTo>
                  <a:pt x="416" y="1630"/>
                </a:lnTo>
                <a:lnTo>
                  <a:pt x="418" y="1632"/>
                </a:lnTo>
                <a:lnTo>
                  <a:pt x="422" y="1640"/>
                </a:lnTo>
                <a:lnTo>
                  <a:pt x="436" y="1640"/>
                </a:lnTo>
                <a:lnTo>
                  <a:pt x="436" y="1640"/>
                </a:lnTo>
                <a:lnTo>
                  <a:pt x="434" y="1636"/>
                </a:lnTo>
                <a:lnTo>
                  <a:pt x="436" y="1632"/>
                </a:lnTo>
                <a:lnTo>
                  <a:pt x="438" y="1630"/>
                </a:lnTo>
                <a:lnTo>
                  <a:pt x="442" y="1626"/>
                </a:lnTo>
                <a:lnTo>
                  <a:pt x="442" y="1626"/>
                </a:lnTo>
                <a:lnTo>
                  <a:pt x="440" y="1624"/>
                </a:lnTo>
                <a:lnTo>
                  <a:pt x="440" y="1624"/>
                </a:lnTo>
                <a:close/>
                <a:moveTo>
                  <a:pt x="1188" y="1730"/>
                </a:moveTo>
                <a:lnTo>
                  <a:pt x="1188" y="1730"/>
                </a:lnTo>
                <a:lnTo>
                  <a:pt x="1194" y="1730"/>
                </a:lnTo>
                <a:lnTo>
                  <a:pt x="1196" y="1732"/>
                </a:lnTo>
                <a:lnTo>
                  <a:pt x="1196" y="1734"/>
                </a:lnTo>
                <a:lnTo>
                  <a:pt x="1196" y="1734"/>
                </a:lnTo>
                <a:lnTo>
                  <a:pt x="1196" y="1734"/>
                </a:lnTo>
                <a:lnTo>
                  <a:pt x="1196" y="1736"/>
                </a:lnTo>
                <a:lnTo>
                  <a:pt x="1196" y="1736"/>
                </a:lnTo>
                <a:lnTo>
                  <a:pt x="1196" y="1736"/>
                </a:lnTo>
                <a:lnTo>
                  <a:pt x="1198" y="1734"/>
                </a:lnTo>
                <a:lnTo>
                  <a:pt x="1200" y="1734"/>
                </a:lnTo>
                <a:lnTo>
                  <a:pt x="1206" y="1732"/>
                </a:lnTo>
                <a:lnTo>
                  <a:pt x="1214" y="1734"/>
                </a:lnTo>
                <a:lnTo>
                  <a:pt x="1220" y="1734"/>
                </a:lnTo>
                <a:lnTo>
                  <a:pt x="1220" y="1734"/>
                </a:lnTo>
                <a:lnTo>
                  <a:pt x="1220" y="1728"/>
                </a:lnTo>
                <a:lnTo>
                  <a:pt x="1218" y="1726"/>
                </a:lnTo>
                <a:lnTo>
                  <a:pt x="1212" y="1720"/>
                </a:lnTo>
                <a:lnTo>
                  <a:pt x="1212" y="1720"/>
                </a:lnTo>
                <a:lnTo>
                  <a:pt x="1210" y="1724"/>
                </a:lnTo>
                <a:lnTo>
                  <a:pt x="1208" y="1726"/>
                </a:lnTo>
                <a:lnTo>
                  <a:pt x="1202" y="1726"/>
                </a:lnTo>
                <a:lnTo>
                  <a:pt x="1196" y="1726"/>
                </a:lnTo>
                <a:lnTo>
                  <a:pt x="1192" y="1728"/>
                </a:lnTo>
                <a:lnTo>
                  <a:pt x="1188" y="1730"/>
                </a:lnTo>
                <a:lnTo>
                  <a:pt x="1188" y="1730"/>
                </a:lnTo>
                <a:close/>
                <a:moveTo>
                  <a:pt x="742" y="1752"/>
                </a:moveTo>
                <a:lnTo>
                  <a:pt x="742" y="1752"/>
                </a:lnTo>
                <a:lnTo>
                  <a:pt x="740" y="1750"/>
                </a:lnTo>
                <a:lnTo>
                  <a:pt x="740" y="1750"/>
                </a:lnTo>
                <a:lnTo>
                  <a:pt x="742" y="1748"/>
                </a:lnTo>
                <a:lnTo>
                  <a:pt x="742" y="1748"/>
                </a:lnTo>
                <a:lnTo>
                  <a:pt x="746" y="1748"/>
                </a:lnTo>
                <a:lnTo>
                  <a:pt x="746" y="1748"/>
                </a:lnTo>
                <a:lnTo>
                  <a:pt x="748" y="1746"/>
                </a:lnTo>
                <a:lnTo>
                  <a:pt x="748" y="1746"/>
                </a:lnTo>
                <a:lnTo>
                  <a:pt x="734" y="1748"/>
                </a:lnTo>
                <a:lnTo>
                  <a:pt x="728" y="1748"/>
                </a:lnTo>
                <a:lnTo>
                  <a:pt x="724" y="1752"/>
                </a:lnTo>
                <a:lnTo>
                  <a:pt x="724" y="1752"/>
                </a:lnTo>
                <a:lnTo>
                  <a:pt x="728" y="1754"/>
                </a:lnTo>
                <a:lnTo>
                  <a:pt x="734" y="1754"/>
                </a:lnTo>
                <a:lnTo>
                  <a:pt x="738" y="1754"/>
                </a:lnTo>
                <a:lnTo>
                  <a:pt x="742" y="1754"/>
                </a:lnTo>
                <a:lnTo>
                  <a:pt x="742" y="1752"/>
                </a:lnTo>
                <a:lnTo>
                  <a:pt x="742" y="1752"/>
                </a:lnTo>
                <a:close/>
              </a:path>
            </a:pathLst>
          </a:custGeom>
          <a:solidFill>
            <a:schemeClr val="tx1"/>
          </a:solidFill>
          <a:ln>
            <a:noFill/>
          </a:ln>
        </p:spPr>
        <p:txBody>
          <a:bodyPr/>
          <a:lstStyle/>
          <a:p>
            <a:pPr>
              <a:defRPr/>
            </a:pPr>
            <a:endParaRPr lang="zh-CN" altLang="en-US" sz="900" kern="0" dirty="0">
              <a:solidFill>
                <a:prstClr val="black"/>
              </a:solidFill>
            </a:endParaRPr>
          </a:p>
        </p:txBody>
      </p:sp>
      <p:sp>
        <p:nvSpPr>
          <p:cNvPr id="17" name="文本框 19">
            <a:extLst>
              <a:ext uri="{FF2B5EF4-FFF2-40B4-BE49-F238E27FC236}">
                <a16:creationId xmlns:a16="http://schemas.microsoft.com/office/drawing/2014/main" xmlns="" id="{456C3D7C-BC92-426B-B4E0-8FE407118D3A}"/>
              </a:ext>
            </a:extLst>
          </p:cNvPr>
          <p:cNvSpPr txBox="1">
            <a:spLocks noChangeArrowheads="1"/>
          </p:cNvSpPr>
          <p:nvPr>
            <p:custDataLst>
              <p:tags r:id="rId3"/>
            </p:custDataLst>
          </p:nvPr>
        </p:nvSpPr>
        <p:spPr bwMode="auto">
          <a:xfrm rot="5400000">
            <a:off x="2420511" y="2588481"/>
            <a:ext cx="12017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en-US" altLang="zh-CN" sz="3200" dirty="0">
                <a:solidFill>
                  <a:schemeClr val="bg1"/>
                </a:solidFill>
                <a:latin typeface="French Script MT" panose="03020402040607040605" pitchFamily="66" charset="0"/>
                <a:ea typeface="华文新魏" panose="02010800040101010101" pitchFamily="2" charset="-122"/>
              </a:rPr>
              <a:t>Part three</a:t>
            </a:r>
            <a:endParaRPr lang="zh-CN" altLang="en-US" sz="8800" dirty="0">
              <a:solidFill>
                <a:schemeClr val="bg1"/>
              </a:solidFill>
              <a:latin typeface="French Script MT" panose="03020402040607040605" pitchFamily="66" charset="0"/>
              <a:ea typeface="华文新魏" panose="02010800040101010101" pitchFamily="2" charset="-122"/>
            </a:endParaRPr>
          </a:p>
        </p:txBody>
      </p:sp>
      <p:sp>
        <p:nvSpPr>
          <p:cNvPr id="18" name="文本框 20">
            <a:extLst>
              <a:ext uri="{FF2B5EF4-FFF2-40B4-BE49-F238E27FC236}">
                <a16:creationId xmlns:a16="http://schemas.microsoft.com/office/drawing/2014/main" xmlns="" id="{8B9E9C8A-8967-4FFF-A52A-731FE36481DE}"/>
              </a:ext>
            </a:extLst>
          </p:cNvPr>
          <p:cNvSpPr txBox="1">
            <a:spLocks noChangeArrowheads="1"/>
          </p:cNvSpPr>
          <p:nvPr>
            <p:custDataLst>
              <p:tags r:id="rId4"/>
            </p:custDataLst>
          </p:nvPr>
        </p:nvSpPr>
        <p:spPr bwMode="auto">
          <a:xfrm>
            <a:off x="2362567" y="1968562"/>
            <a:ext cx="615950"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2800" dirty="0">
                <a:solidFill>
                  <a:schemeClr val="bg1"/>
                </a:solidFill>
                <a:latin typeface="华文隶书" panose="02010800040101010101" pitchFamily="2" charset="-122"/>
                <a:ea typeface="华文隶书" panose="02010800040101010101" pitchFamily="2" charset="-122"/>
              </a:rPr>
              <a:t>第三章</a:t>
            </a:r>
          </a:p>
        </p:txBody>
      </p:sp>
      <p:sp>
        <p:nvSpPr>
          <p:cNvPr id="19" name="文本框 21">
            <a:extLst>
              <a:ext uri="{FF2B5EF4-FFF2-40B4-BE49-F238E27FC236}">
                <a16:creationId xmlns:a16="http://schemas.microsoft.com/office/drawing/2014/main" xmlns="" id="{C4F1A041-50F7-45FE-9498-890E7D2A5BD8}"/>
              </a:ext>
            </a:extLst>
          </p:cNvPr>
          <p:cNvSpPr txBox="1">
            <a:spLocks noChangeArrowheads="1"/>
          </p:cNvSpPr>
          <p:nvPr>
            <p:custDataLst>
              <p:tags r:id="rId5"/>
            </p:custDataLst>
          </p:nvPr>
        </p:nvSpPr>
        <p:spPr bwMode="auto">
          <a:xfrm>
            <a:off x="4934518" y="2012279"/>
            <a:ext cx="4457209" cy="1118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lnSpc>
                <a:spcPct val="130000"/>
              </a:lnSpc>
              <a:defRPr/>
            </a:pPr>
            <a:r>
              <a:rPr lang="zh-CN" altLang="en-US" sz="4800" b="1" dirty="0">
                <a:latin typeface="华文新魏" panose="02010800040101010101" pitchFamily="2" charset="-122"/>
                <a:ea typeface="华文新魏" panose="02010800040101010101" pitchFamily="2" charset="-122"/>
              </a:rPr>
              <a:t>聚力共圆梦想</a:t>
            </a:r>
          </a:p>
        </p:txBody>
      </p:sp>
      <p:sp>
        <p:nvSpPr>
          <p:cNvPr id="24" name="Freeform 13">
            <a:extLst>
              <a:ext uri="{FF2B5EF4-FFF2-40B4-BE49-F238E27FC236}">
                <a16:creationId xmlns:a16="http://schemas.microsoft.com/office/drawing/2014/main" xmlns="" id="{83DA749D-B5DE-40B7-A349-6F664A992611}"/>
              </a:ext>
            </a:extLst>
          </p:cNvPr>
          <p:cNvSpPr>
            <a:spLocks/>
          </p:cNvSpPr>
          <p:nvPr>
            <p:custDataLst>
              <p:tags r:id="rId6"/>
            </p:custDataLst>
          </p:nvPr>
        </p:nvSpPr>
        <p:spPr bwMode="auto">
          <a:xfrm rot="5044420" flipV="1">
            <a:off x="9188527" y="1904465"/>
            <a:ext cx="406400" cy="593725"/>
          </a:xfrm>
          <a:custGeom>
            <a:avLst/>
            <a:gdLst>
              <a:gd name="T0" fmla="*/ 166 w 720"/>
              <a:gd name="T1" fmla="*/ 681 h 702"/>
              <a:gd name="T2" fmla="*/ 163 w 720"/>
              <a:gd name="T3" fmla="*/ 678 h 702"/>
              <a:gd name="T4" fmla="*/ 45 w 720"/>
              <a:gd name="T5" fmla="*/ 164 h 702"/>
              <a:gd name="T6" fmla="*/ 53 w 720"/>
              <a:gd name="T7" fmla="*/ 173 h 702"/>
              <a:gd name="T8" fmla="*/ 42 w 720"/>
              <a:gd name="T9" fmla="*/ 55 h 702"/>
              <a:gd name="T10" fmla="*/ 57 w 720"/>
              <a:gd name="T11" fmla="*/ 104 h 702"/>
              <a:gd name="T12" fmla="*/ 202 w 720"/>
              <a:gd name="T13" fmla="*/ 681 h 702"/>
              <a:gd name="T14" fmla="*/ 7 w 720"/>
              <a:gd name="T15" fmla="*/ 51 h 702"/>
              <a:gd name="T16" fmla="*/ 33 w 720"/>
              <a:gd name="T17" fmla="*/ 295 h 702"/>
              <a:gd name="T18" fmla="*/ 34 w 720"/>
              <a:gd name="T19" fmla="*/ 325 h 702"/>
              <a:gd name="T20" fmla="*/ 23 w 720"/>
              <a:gd name="T21" fmla="*/ 170 h 702"/>
              <a:gd name="T22" fmla="*/ 79 w 720"/>
              <a:gd name="T23" fmla="*/ 375 h 702"/>
              <a:gd name="T24" fmla="*/ 79 w 720"/>
              <a:gd name="T25" fmla="*/ 489 h 702"/>
              <a:gd name="T26" fmla="*/ 81 w 720"/>
              <a:gd name="T27" fmla="*/ 552 h 702"/>
              <a:gd name="T28" fmla="*/ 145 w 720"/>
              <a:gd name="T29" fmla="*/ 631 h 702"/>
              <a:gd name="T30" fmla="*/ 265 w 720"/>
              <a:gd name="T31" fmla="*/ 621 h 702"/>
              <a:gd name="T32" fmla="*/ 354 w 720"/>
              <a:gd name="T33" fmla="*/ 606 h 702"/>
              <a:gd name="T34" fmla="*/ 519 w 720"/>
              <a:gd name="T35" fmla="*/ 578 h 702"/>
              <a:gd name="T36" fmla="*/ 703 w 720"/>
              <a:gd name="T37" fmla="*/ 569 h 702"/>
              <a:gd name="T38" fmla="*/ 569 w 720"/>
              <a:gd name="T39" fmla="*/ 624 h 702"/>
              <a:gd name="T40" fmla="*/ 472 w 720"/>
              <a:gd name="T41" fmla="*/ 626 h 702"/>
              <a:gd name="T42" fmla="*/ 219 w 720"/>
              <a:gd name="T43" fmla="*/ 677 h 702"/>
              <a:gd name="T44" fmla="*/ 185 w 720"/>
              <a:gd name="T45" fmla="*/ 659 h 702"/>
              <a:gd name="T46" fmla="*/ 88 w 720"/>
              <a:gd name="T47" fmla="*/ 676 h 702"/>
              <a:gd name="T48" fmla="*/ 39 w 720"/>
              <a:gd name="T49" fmla="*/ 602 h 702"/>
              <a:gd name="T50" fmla="*/ 36 w 720"/>
              <a:gd name="T51" fmla="*/ 501 h 702"/>
              <a:gd name="T52" fmla="*/ 45 w 720"/>
              <a:gd name="T53" fmla="*/ 662 h 702"/>
              <a:gd name="T54" fmla="*/ 57 w 720"/>
              <a:gd name="T55" fmla="*/ 693 h 702"/>
              <a:gd name="T56" fmla="*/ 16 w 720"/>
              <a:gd name="T57" fmla="*/ 554 h 702"/>
              <a:gd name="T58" fmla="*/ 37 w 720"/>
              <a:gd name="T59" fmla="*/ 385 h 702"/>
              <a:gd name="T60" fmla="*/ 45 w 720"/>
              <a:gd name="T61" fmla="*/ 342 h 702"/>
              <a:gd name="T62" fmla="*/ 28 w 720"/>
              <a:gd name="T63" fmla="*/ 268 h 702"/>
              <a:gd name="T64" fmla="*/ 29 w 720"/>
              <a:gd name="T65" fmla="*/ 221 h 702"/>
              <a:gd name="T66" fmla="*/ 34 w 720"/>
              <a:gd name="T67" fmla="*/ 210 h 702"/>
              <a:gd name="T68" fmla="*/ 52 w 720"/>
              <a:gd name="T69" fmla="*/ 188 h 702"/>
              <a:gd name="T70" fmla="*/ 54 w 720"/>
              <a:gd name="T71" fmla="*/ 234 h 702"/>
              <a:gd name="T72" fmla="*/ 57 w 720"/>
              <a:gd name="T73" fmla="*/ 574 h 702"/>
              <a:gd name="T74" fmla="*/ 68 w 720"/>
              <a:gd name="T75" fmla="*/ 528 h 702"/>
              <a:gd name="T76" fmla="*/ 76 w 720"/>
              <a:gd name="T77" fmla="*/ 487 h 702"/>
              <a:gd name="T78" fmla="*/ 48 w 720"/>
              <a:gd name="T79" fmla="*/ 223 h 702"/>
              <a:gd name="T80" fmla="*/ 50 w 720"/>
              <a:gd name="T81" fmla="*/ 253 h 702"/>
              <a:gd name="T82" fmla="*/ 50 w 720"/>
              <a:gd name="T83" fmla="*/ 280 h 702"/>
              <a:gd name="T84" fmla="*/ 45 w 720"/>
              <a:gd name="T85" fmla="*/ 307 h 702"/>
              <a:gd name="T86" fmla="*/ 47 w 720"/>
              <a:gd name="T87" fmla="*/ 335 h 702"/>
              <a:gd name="T88" fmla="*/ 35 w 720"/>
              <a:gd name="T89" fmla="*/ 382 h 702"/>
              <a:gd name="T90" fmla="*/ 42 w 720"/>
              <a:gd name="T91" fmla="*/ 449 h 702"/>
              <a:gd name="T92" fmla="*/ 29 w 720"/>
              <a:gd name="T93" fmla="*/ 586 h 702"/>
              <a:gd name="T94" fmla="*/ 40 w 720"/>
              <a:gd name="T95" fmla="*/ 577 h 702"/>
              <a:gd name="T96" fmla="*/ 598 w 720"/>
              <a:gd name="T97" fmla="*/ 623 h 702"/>
              <a:gd name="T98" fmla="*/ 330 w 720"/>
              <a:gd name="T99" fmla="*/ 608 h 702"/>
              <a:gd name="T100" fmla="*/ 296 w 720"/>
              <a:gd name="T101" fmla="*/ 642 h 702"/>
              <a:gd name="T102" fmla="*/ 178 w 720"/>
              <a:gd name="T103" fmla="*/ 662 h 702"/>
              <a:gd name="T104" fmla="*/ 68 w 720"/>
              <a:gd name="T105" fmla="*/ 544 h 702"/>
              <a:gd name="T106" fmla="*/ 56 w 720"/>
              <a:gd name="T107" fmla="*/ 191 h 702"/>
              <a:gd name="T108" fmla="*/ 436 w 720"/>
              <a:gd name="T109" fmla="*/ 643 h 702"/>
              <a:gd name="T110" fmla="*/ 80 w 720"/>
              <a:gd name="T111" fmla="*/ 430 h 702"/>
              <a:gd name="T112" fmla="*/ 83 w 720"/>
              <a:gd name="T113" fmla="*/ 454 h 702"/>
              <a:gd name="T114" fmla="*/ 79 w 720"/>
              <a:gd name="T115" fmla="*/ 15 h 702"/>
              <a:gd name="T116" fmla="*/ 91 w 720"/>
              <a:gd name="T117" fmla="*/ 163 h 702"/>
              <a:gd name="T118" fmla="*/ 81 w 720"/>
              <a:gd name="T119" fmla="*/ 349 h 702"/>
              <a:gd name="T120" fmla="*/ 74 w 720"/>
              <a:gd name="T121" fmla="*/ 247 h 702"/>
              <a:gd name="T122" fmla="*/ 88 w 720"/>
              <a:gd name="T123" fmla="*/ 347 h 702"/>
              <a:gd name="T124" fmla="*/ 92 w 720"/>
              <a:gd name="T125" fmla="*/ 84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20" h="702">
                <a:moveTo>
                  <a:pt x="157" y="689"/>
                </a:moveTo>
                <a:lnTo>
                  <a:pt x="157" y="689"/>
                </a:lnTo>
                <a:lnTo>
                  <a:pt x="157" y="691"/>
                </a:lnTo>
                <a:lnTo>
                  <a:pt x="156" y="692"/>
                </a:lnTo>
                <a:lnTo>
                  <a:pt x="155" y="692"/>
                </a:lnTo>
                <a:lnTo>
                  <a:pt x="155" y="692"/>
                </a:lnTo>
                <a:lnTo>
                  <a:pt x="155" y="692"/>
                </a:lnTo>
                <a:lnTo>
                  <a:pt x="156" y="691"/>
                </a:lnTo>
                <a:lnTo>
                  <a:pt x="155" y="691"/>
                </a:lnTo>
                <a:lnTo>
                  <a:pt x="155" y="691"/>
                </a:lnTo>
                <a:lnTo>
                  <a:pt x="156" y="689"/>
                </a:lnTo>
                <a:lnTo>
                  <a:pt x="157" y="689"/>
                </a:lnTo>
                <a:lnTo>
                  <a:pt x="157" y="689"/>
                </a:lnTo>
                <a:close/>
                <a:moveTo>
                  <a:pt x="164" y="684"/>
                </a:moveTo>
                <a:lnTo>
                  <a:pt x="164" y="684"/>
                </a:lnTo>
                <a:lnTo>
                  <a:pt x="163" y="684"/>
                </a:lnTo>
                <a:lnTo>
                  <a:pt x="163" y="686"/>
                </a:lnTo>
                <a:lnTo>
                  <a:pt x="163" y="686"/>
                </a:lnTo>
                <a:lnTo>
                  <a:pt x="162" y="686"/>
                </a:lnTo>
                <a:lnTo>
                  <a:pt x="162" y="684"/>
                </a:lnTo>
                <a:lnTo>
                  <a:pt x="162" y="684"/>
                </a:lnTo>
                <a:lnTo>
                  <a:pt x="159" y="684"/>
                </a:lnTo>
                <a:lnTo>
                  <a:pt x="158" y="684"/>
                </a:lnTo>
                <a:lnTo>
                  <a:pt x="158" y="684"/>
                </a:lnTo>
                <a:lnTo>
                  <a:pt x="158" y="684"/>
                </a:lnTo>
                <a:lnTo>
                  <a:pt x="162" y="683"/>
                </a:lnTo>
                <a:lnTo>
                  <a:pt x="164" y="684"/>
                </a:lnTo>
                <a:lnTo>
                  <a:pt x="164" y="684"/>
                </a:lnTo>
                <a:close/>
                <a:moveTo>
                  <a:pt x="157" y="691"/>
                </a:moveTo>
                <a:lnTo>
                  <a:pt x="159" y="691"/>
                </a:lnTo>
                <a:lnTo>
                  <a:pt x="159" y="691"/>
                </a:lnTo>
                <a:lnTo>
                  <a:pt x="159" y="692"/>
                </a:lnTo>
                <a:lnTo>
                  <a:pt x="158" y="692"/>
                </a:lnTo>
                <a:lnTo>
                  <a:pt x="157" y="692"/>
                </a:lnTo>
                <a:lnTo>
                  <a:pt x="157" y="691"/>
                </a:lnTo>
                <a:lnTo>
                  <a:pt x="157" y="691"/>
                </a:lnTo>
                <a:close/>
                <a:moveTo>
                  <a:pt x="187" y="677"/>
                </a:moveTo>
                <a:lnTo>
                  <a:pt x="187" y="677"/>
                </a:lnTo>
                <a:lnTo>
                  <a:pt x="186" y="678"/>
                </a:lnTo>
                <a:lnTo>
                  <a:pt x="185" y="678"/>
                </a:lnTo>
                <a:lnTo>
                  <a:pt x="185" y="678"/>
                </a:lnTo>
                <a:lnTo>
                  <a:pt x="184" y="679"/>
                </a:lnTo>
                <a:lnTo>
                  <a:pt x="184" y="681"/>
                </a:lnTo>
                <a:lnTo>
                  <a:pt x="178" y="682"/>
                </a:lnTo>
                <a:lnTo>
                  <a:pt x="178" y="682"/>
                </a:lnTo>
                <a:lnTo>
                  <a:pt x="178" y="681"/>
                </a:lnTo>
                <a:lnTo>
                  <a:pt x="178" y="681"/>
                </a:lnTo>
                <a:lnTo>
                  <a:pt x="180" y="681"/>
                </a:lnTo>
                <a:lnTo>
                  <a:pt x="180" y="681"/>
                </a:lnTo>
                <a:lnTo>
                  <a:pt x="179" y="679"/>
                </a:lnTo>
                <a:lnTo>
                  <a:pt x="178" y="678"/>
                </a:lnTo>
                <a:lnTo>
                  <a:pt x="178" y="678"/>
                </a:lnTo>
                <a:lnTo>
                  <a:pt x="178" y="679"/>
                </a:lnTo>
                <a:lnTo>
                  <a:pt x="176" y="681"/>
                </a:lnTo>
                <a:lnTo>
                  <a:pt x="176" y="681"/>
                </a:lnTo>
                <a:lnTo>
                  <a:pt x="175" y="681"/>
                </a:lnTo>
                <a:lnTo>
                  <a:pt x="174" y="679"/>
                </a:lnTo>
                <a:lnTo>
                  <a:pt x="172" y="678"/>
                </a:lnTo>
                <a:lnTo>
                  <a:pt x="172" y="678"/>
                </a:lnTo>
                <a:lnTo>
                  <a:pt x="169" y="678"/>
                </a:lnTo>
                <a:lnTo>
                  <a:pt x="167" y="678"/>
                </a:lnTo>
                <a:lnTo>
                  <a:pt x="167" y="678"/>
                </a:lnTo>
                <a:lnTo>
                  <a:pt x="169" y="677"/>
                </a:lnTo>
                <a:lnTo>
                  <a:pt x="172" y="677"/>
                </a:lnTo>
                <a:lnTo>
                  <a:pt x="176" y="678"/>
                </a:lnTo>
                <a:lnTo>
                  <a:pt x="176" y="678"/>
                </a:lnTo>
                <a:lnTo>
                  <a:pt x="175" y="677"/>
                </a:lnTo>
                <a:lnTo>
                  <a:pt x="175" y="677"/>
                </a:lnTo>
                <a:lnTo>
                  <a:pt x="175" y="677"/>
                </a:lnTo>
                <a:lnTo>
                  <a:pt x="178" y="677"/>
                </a:lnTo>
                <a:lnTo>
                  <a:pt x="179" y="677"/>
                </a:lnTo>
                <a:lnTo>
                  <a:pt x="179" y="678"/>
                </a:lnTo>
                <a:lnTo>
                  <a:pt x="179" y="678"/>
                </a:lnTo>
                <a:lnTo>
                  <a:pt x="181" y="678"/>
                </a:lnTo>
                <a:lnTo>
                  <a:pt x="184" y="677"/>
                </a:lnTo>
                <a:lnTo>
                  <a:pt x="185" y="676"/>
                </a:lnTo>
                <a:lnTo>
                  <a:pt x="187" y="676"/>
                </a:lnTo>
                <a:lnTo>
                  <a:pt x="187" y="676"/>
                </a:lnTo>
                <a:lnTo>
                  <a:pt x="187" y="676"/>
                </a:lnTo>
                <a:lnTo>
                  <a:pt x="188" y="677"/>
                </a:lnTo>
                <a:lnTo>
                  <a:pt x="188" y="677"/>
                </a:lnTo>
                <a:lnTo>
                  <a:pt x="187" y="674"/>
                </a:lnTo>
                <a:lnTo>
                  <a:pt x="186" y="674"/>
                </a:lnTo>
                <a:lnTo>
                  <a:pt x="186" y="673"/>
                </a:lnTo>
                <a:lnTo>
                  <a:pt x="186" y="673"/>
                </a:lnTo>
                <a:lnTo>
                  <a:pt x="187" y="673"/>
                </a:lnTo>
                <a:lnTo>
                  <a:pt x="188" y="673"/>
                </a:lnTo>
                <a:lnTo>
                  <a:pt x="191" y="672"/>
                </a:lnTo>
                <a:lnTo>
                  <a:pt x="191" y="672"/>
                </a:lnTo>
                <a:lnTo>
                  <a:pt x="192" y="672"/>
                </a:lnTo>
                <a:lnTo>
                  <a:pt x="193" y="672"/>
                </a:lnTo>
                <a:lnTo>
                  <a:pt x="193" y="672"/>
                </a:lnTo>
                <a:lnTo>
                  <a:pt x="193" y="673"/>
                </a:lnTo>
                <a:lnTo>
                  <a:pt x="193" y="673"/>
                </a:lnTo>
                <a:lnTo>
                  <a:pt x="193" y="673"/>
                </a:lnTo>
                <a:lnTo>
                  <a:pt x="191" y="677"/>
                </a:lnTo>
                <a:lnTo>
                  <a:pt x="191" y="678"/>
                </a:lnTo>
                <a:lnTo>
                  <a:pt x="188" y="679"/>
                </a:lnTo>
                <a:lnTo>
                  <a:pt x="188" y="679"/>
                </a:lnTo>
                <a:lnTo>
                  <a:pt x="190" y="677"/>
                </a:lnTo>
                <a:lnTo>
                  <a:pt x="191" y="674"/>
                </a:lnTo>
                <a:lnTo>
                  <a:pt x="191" y="674"/>
                </a:lnTo>
                <a:lnTo>
                  <a:pt x="190" y="674"/>
                </a:lnTo>
                <a:lnTo>
                  <a:pt x="188" y="674"/>
                </a:lnTo>
                <a:lnTo>
                  <a:pt x="188" y="674"/>
                </a:lnTo>
                <a:lnTo>
                  <a:pt x="188" y="678"/>
                </a:lnTo>
                <a:lnTo>
                  <a:pt x="188" y="678"/>
                </a:lnTo>
                <a:lnTo>
                  <a:pt x="187" y="678"/>
                </a:lnTo>
                <a:lnTo>
                  <a:pt x="187" y="677"/>
                </a:lnTo>
                <a:lnTo>
                  <a:pt x="187" y="677"/>
                </a:lnTo>
                <a:close/>
                <a:moveTo>
                  <a:pt x="168" y="688"/>
                </a:moveTo>
                <a:lnTo>
                  <a:pt x="168" y="688"/>
                </a:lnTo>
                <a:lnTo>
                  <a:pt x="168" y="689"/>
                </a:lnTo>
                <a:lnTo>
                  <a:pt x="168" y="691"/>
                </a:lnTo>
                <a:lnTo>
                  <a:pt x="166" y="689"/>
                </a:lnTo>
                <a:lnTo>
                  <a:pt x="166" y="689"/>
                </a:lnTo>
                <a:lnTo>
                  <a:pt x="167" y="688"/>
                </a:lnTo>
                <a:lnTo>
                  <a:pt x="168" y="688"/>
                </a:lnTo>
                <a:lnTo>
                  <a:pt x="168" y="688"/>
                </a:lnTo>
                <a:close/>
                <a:moveTo>
                  <a:pt x="180" y="687"/>
                </a:moveTo>
                <a:lnTo>
                  <a:pt x="180" y="687"/>
                </a:lnTo>
                <a:lnTo>
                  <a:pt x="180" y="687"/>
                </a:lnTo>
                <a:lnTo>
                  <a:pt x="178" y="687"/>
                </a:lnTo>
                <a:lnTo>
                  <a:pt x="176" y="686"/>
                </a:lnTo>
                <a:lnTo>
                  <a:pt x="176" y="686"/>
                </a:lnTo>
                <a:lnTo>
                  <a:pt x="174" y="686"/>
                </a:lnTo>
                <a:lnTo>
                  <a:pt x="175" y="686"/>
                </a:lnTo>
                <a:lnTo>
                  <a:pt x="178" y="684"/>
                </a:lnTo>
                <a:lnTo>
                  <a:pt x="178" y="684"/>
                </a:lnTo>
                <a:lnTo>
                  <a:pt x="180" y="686"/>
                </a:lnTo>
                <a:lnTo>
                  <a:pt x="180" y="687"/>
                </a:lnTo>
                <a:lnTo>
                  <a:pt x="180" y="687"/>
                </a:lnTo>
                <a:close/>
                <a:moveTo>
                  <a:pt x="173" y="689"/>
                </a:moveTo>
                <a:lnTo>
                  <a:pt x="173" y="689"/>
                </a:lnTo>
                <a:lnTo>
                  <a:pt x="172" y="689"/>
                </a:lnTo>
                <a:lnTo>
                  <a:pt x="170" y="688"/>
                </a:lnTo>
                <a:lnTo>
                  <a:pt x="170" y="688"/>
                </a:lnTo>
                <a:lnTo>
                  <a:pt x="172" y="687"/>
                </a:lnTo>
                <a:lnTo>
                  <a:pt x="173" y="687"/>
                </a:lnTo>
                <a:lnTo>
                  <a:pt x="172" y="686"/>
                </a:lnTo>
                <a:lnTo>
                  <a:pt x="172" y="686"/>
                </a:lnTo>
                <a:lnTo>
                  <a:pt x="173" y="686"/>
                </a:lnTo>
                <a:lnTo>
                  <a:pt x="173" y="687"/>
                </a:lnTo>
                <a:lnTo>
                  <a:pt x="173" y="689"/>
                </a:lnTo>
                <a:lnTo>
                  <a:pt x="173" y="689"/>
                </a:lnTo>
                <a:close/>
                <a:moveTo>
                  <a:pt x="164" y="684"/>
                </a:moveTo>
                <a:lnTo>
                  <a:pt x="164" y="684"/>
                </a:lnTo>
                <a:lnTo>
                  <a:pt x="164" y="683"/>
                </a:lnTo>
                <a:lnTo>
                  <a:pt x="164" y="683"/>
                </a:lnTo>
                <a:lnTo>
                  <a:pt x="166" y="683"/>
                </a:lnTo>
                <a:lnTo>
                  <a:pt x="166" y="683"/>
                </a:lnTo>
                <a:lnTo>
                  <a:pt x="164" y="682"/>
                </a:lnTo>
                <a:lnTo>
                  <a:pt x="163" y="682"/>
                </a:lnTo>
                <a:lnTo>
                  <a:pt x="162" y="683"/>
                </a:lnTo>
                <a:lnTo>
                  <a:pt x="161" y="682"/>
                </a:lnTo>
                <a:lnTo>
                  <a:pt x="161" y="682"/>
                </a:lnTo>
                <a:lnTo>
                  <a:pt x="163" y="682"/>
                </a:lnTo>
                <a:lnTo>
                  <a:pt x="166" y="681"/>
                </a:lnTo>
                <a:lnTo>
                  <a:pt x="166" y="681"/>
                </a:lnTo>
                <a:lnTo>
                  <a:pt x="167" y="682"/>
                </a:lnTo>
                <a:lnTo>
                  <a:pt x="167" y="683"/>
                </a:lnTo>
                <a:lnTo>
                  <a:pt x="167" y="683"/>
                </a:lnTo>
                <a:lnTo>
                  <a:pt x="166" y="683"/>
                </a:lnTo>
                <a:lnTo>
                  <a:pt x="166" y="683"/>
                </a:lnTo>
                <a:lnTo>
                  <a:pt x="164" y="684"/>
                </a:lnTo>
                <a:lnTo>
                  <a:pt x="164" y="684"/>
                </a:lnTo>
                <a:close/>
                <a:moveTo>
                  <a:pt x="153" y="687"/>
                </a:moveTo>
                <a:lnTo>
                  <a:pt x="153" y="687"/>
                </a:lnTo>
                <a:lnTo>
                  <a:pt x="153" y="686"/>
                </a:lnTo>
                <a:lnTo>
                  <a:pt x="155" y="686"/>
                </a:lnTo>
                <a:lnTo>
                  <a:pt x="156" y="686"/>
                </a:lnTo>
                <a:lnTo>
                  <a:pt x="157" y="687"/>
                </a:lnTo>
                <a:lnTo>
                  <a:pt x="157" y="687"/>
                </a:lnTo>
                <a:lnTo>
                  <a:pt x="155" y="687"/>
                </a:lnTo>
                <a:lnTo>
                  <a:pt x="153" y="687"/>
                </a:lnTo>
                <a:lnTo>
                  <a:pt x="153" y="687"/>
                </a:lnTo>
                <a:close/>
                <a:moveTo>
                  <a:pt x="43" y="374"/>
                </a:moveTo>
                <a:lnTo>
                  <a:pt x="43" y="374"/>
                </a:lnTo>
                <a:lnTo>
                  <a:pt x="45" y="374"/>
                </a:lnTo>
                <a:lnTo>
                  <a:pt x="45" y="374"/>
                </a:lnTo>
                <a:lnTo>
                  <a:pt x="45" y="372"/>
                </a:lnTo>
                <a:lnTo>
                  <a:pt x="45" y="372"/>
                </a:lnTo>
                <a:lnTo>
                  <a:pt x="46" y="373"/>
                </a:lnTo>
                <a:lnTo>
                  <a:pt x="46" y="374"/>
                </a:lnTo>
                <a:lnTo>
                  <a:pt x="45" y="374"/>
                </a:lnTo>
                <a:lnTo>
                  <a:pt x="45" y="374"/>
                </a:lnTo>
                <a:lnTo>
                  <a:pt x="46" y="375"/>
                </a:lnTo>
                <a:lnTo>
                  <a:pt x="47" y="375"/>
                </a:lnTo>
                <a:lnTo>
                  <a:pt x="47" y="375"/>
                </a:lnTo>
                <a:lnTo>
                  <a:pt x="46" y="378"/>
                </a:lnTo>
                <a:lnTo>
                  <a:pt x="46" y="380"/>
                </a:lnTo>
                <a:lnTo>
                  <a:pt x="46" y="380"/>
                </a:lnTo>
                <a:lnTo>
                  <a:pt x="45" y="380"/>
                </a:lnTo>
                <a:lnTo>
                  <a:pt x="45" y="380"/>
                </a:lnTo>
                <a:lnTo>
                  <a:pt x="45" y="383"/>
                </a:lnTo>
                <a:lnTo>
                  <a:pt x="45" y="383"/>
                </a:lnTo>
                <a:lnTo>
                  <a:pt x="43" y="383"/>
                </a:lnTo>
                <a:lnTo>
                  <a:pt x="43" y="383"/>
                </a:lnTo>
                <a:lnTo>
                  <a:pt x="43" y="380"/>
                </a:lnTo>
                <a:lnTo>
                  <a:pt x="45" y="379"/>
                </a:lnTo>
                <a:lnTo>
                  <a:pt x="45" y="379"/>
                </a:lnTo>
                <a:lnTo>
                  <a:pt x="45" y="378"/>
                </a:lnTo>
                <a:lnTo>
                  <a:pt x="43" y="375"/>
                </a:lnTo>
                <a:lnTo>
                  <a:pt x="43" y="375"/>
                </a:lnTo>
                <a:lnTo>
                  <a:pt x="43" y="377"/>
                </a:lnTo>
                <a:lnTo>
                  <a:pt x="43" y="377"/>
                </a:lnTo>
                <a:lnTo>
                  <a:pt x="43" y="379"/>
                </a:lnTo>
                <a:lnTo>
                  <a:pt x="43" y="379"/>
                </a:lnTo>
                <a:lnTo>
                  <a:pt x="42" y="382"/>
                </a:lnTo>
                <a:lnTo>
                  <a:pt x="42" y="387"/>
                </a:lnTo>
                <a:lnTo>
                  <a:pt x="42" y="390"/>
                </a:lnTo>
                <a:lnTo>
                  <a:pt x="42" y="394"/>
                </a:lnTo>
                <a:lnTo>
                  <a:pt x="42" y="394"/>
                </a:lnTo>
                <a:lnTo>
                  <a:pt x="42" y="380"/>
                </a:lnTo>
                <a:lnTo>
                  <a:pt x="42" y="367"/>
                </a:lnTo>
                <a:lnTo>
                  <a:pt x="42" y="367"/>
                </a:lnTo>
                <a:lnTo>
                  <a:pt x="43" y="368"/>
                </a:lnTo>
                <a:lnTo>
                  <a:pt x="43" y="370"/>
                </a:lnTo>
                <a:lnTo>
                  <a:pt x="43" y="373"/>
                </a:lnTo>
                <a:lnTo>
                  <a:pt x="43" y="374"/>
                </a:lnTo>
                <a:lnTo>
                  <a:pt x="43" y="374"/>
                </a:lnTo>
                <a:close/>
                <a:moveTo>
                  <a:pt x="36" y="355"/>
                </a:moveTo>
                <a:lnTo>
                  <a:pt x="36" y="355"/>
                </a:lnTo>
                <a:lnTo>
                  <a:pt x="35" y="354"/>
                </a:lnTo>
                <a:lnTo>
                  <a:pt x="35" y="353"/>
                </a:lnTo>
                <a:lnTo>
                  <a:pt x="35" y="350"/>
                </a:lnTo>
                <a:lnTo>
                  <a:pt x="35" y="350"/>
                </a:lnTo>
                <a:lnTo>
                  <a:pt x="34" y="349"/>
                </a:lnTo>
                <a:lnTo>
                  <a:pt x="35" y="348"/>
                </a:lnTo>
                <a:lnTo>
                  <a:pt x="35" y="348"/>
                </a:lnTo>
                <a:lnTo>
                  <a:pt x="36" y="348"/>
                </a:lnTo>
                <a:lnTo>
                  <a:pt x="36" y="349"/>
                </a:lnTo>
                <a:lnTo>
                  <a:pt x="37" y="350"/>
                </a:lnTo>
                <a:lnTo>
                  <a:pt x="36" y="355"/>
                </a:lnTo>
                <a:lnTo>
                  <a:pt x="36" y="355"/>
                </a:lnTo>
                <a:close/>
                <a:moveTo>
                  <a:pt x="35" y="360"/>
                </a:moveTo>
                <a:lnTo>
                  <a:pt x="35" y="360"/>
                </a:lnTo>
                <a:lnTo>
                  <a:pt x="35" y="362"/>
                </a:lnTo>
                <a:lnTo>
                  <a:pt x="36" y="360"/>
                </a:lnTo>
                <a:lnTo>
                  <a:pt x="36" y="360"/>
                </a:lnTo>
                <a:lnTo>
                  <a:pt x="36" y="359"/>
                </a:lnTo>
                <a:lnTo>
                  <a:pt x="35" y="360"/>
                </a:lnTo>
                <a:lnTo>
                  <a:pt x="35" y="360"/>
                </a:lnTo>
                <a:lnTo>
                  <a:pt x="35" y="359"/>
                </a:lnTo>
                <a:lnTo>
                  <a:pt x="35" y="358"/>
                </a:lnTo>
                <a:lnTo>
                  <a:pt x="35" y="355"/>
                </a:lnTo>
                <a:lnTo>
                  <a:pt x="36" y="355"/>
                </a:lnTo>
                <a:lnTo>
                  <a:pt x="36" y="355"/>
                </a:lnTo>
                <a:lnTo>
                  <a:pt x="37" y="362"/>
                </a:lnTo>
                <a:lnTo>
                  <a:pt x="39" y="368"/>
                </a:lnTo>
                <a:lnTo>
                  <a:pt x="39" y="368"/>
                </a:lnTo>
                <a:lnTo>
                  <a:pt x="37" y="370"/>
                </a:lnTo>
                <a:lnTo>
                  <a:pt x="37" y="372"/>
                </a:lnTo>
                <a:lnTo>
                  <a:pt x="37" y="373"/>
                </a:lnTo>
                <a:lnTo>
                  <a:pt x="37" y="373"/>
                </a:lnTo>
                <a:lnTo>
                  <a:pt x="37" y="373"/>
                </a:lnTo>
                <a:lnTo>
                  <a:pt x="36" y="373"/>
                </a:lnTo>
                <a:lnTo>
                  <a:pt x="36" y="373"/>
                </a:lnTo>
                <a:lnTo>
                  <a:pt x="35" y="373"/>
                </a:lnTo>
                <a:lnTo>
                  <a:pt x="35" y="374"/>
                </a:lnTo>
                <a:lnTo>
                  <a:pt x="34" y="378"/>
                </a:lnTo>
                <a:lnTo>
                  <a:pt x="34" y="378"/>
                </a:lnTo>
                <a:lnTo>
                  <a:pt x="34" y="377"/>
                </a:lnTo>
                <a:lnTo>
                  <a:pt x="34" y="375"/>
                </a:lnTo>
                <a:lnTo>
                  <a:pt x="34" y="374"/>
                </a:lnTo>
                <a:lnTo>
                  <a:pt x="33" y="374"/>
                </a:lnTo>
                <a:lnTo>
                  <a:pt x="33" y="374"/>
                </a:lnTo>
                <a:lnTo>
                  <a:pt x="33" y="373"/>
                </a:lnTo>
                <a:lnTo>
                  <a:pt x="34" y="373"/>
                </a:lnTo>
                <a:lnTo>
                  <a:pt x="35" y="372"/>
                </a:lnTo>
                <a:lnTo>
                  <a:pt x="35" y="372"/>
                </a:lnTo>
                <a:lnTo>
                  <a:pt x="35" y="370"/>
                </a:lnTo>
                <a:lnTo>
                  <a:pt x="36" y="370"/>
                </a:lnTo>
                <a:lnTo>
                  <a:pt x="36" y="369"/>
                </a:lnTo>
                <a:lnTo>
                  <a:pt x="36" y="369"/>
                </a:lnTo>
                <a:lnTo>
                  <a:pt x="36" y="367"/>
                </a:lnTo>
                <a:lnTo>
                  <a:pt x="36" y="367"/>
                </a:lnTo>
                <a:lnTo>
                  <a:pt x="37" y="367"/>
                </a:lnTo>
                <a:lnTo>
                  <a:pt x="37" y="367"/>
                </a:lnTo>
                <a:lnTo>
                  <a:pt x="37" y="367"/>
                </a:lnTo>
                <a:lnTo>
                  <a:pt x="37" y="365"/>
                </a:lnTo>
                <a:lnTo>
                  <a:pt x="36" y="367"/>
                </a:lnTo>
                <a:lnTo>
                  <a:pt x="36" y="367"/>
                </a:lnTo>
                <a:lnTo>
                  <a:pt x="36" y="367"/>
                </a:lnTo>
                <a:lnTo>
                  <a:pt x="35" y="369"/>
                </a:lnTo>
                <a:lnTo>
                  <a:pt x="35" y="369"/>
                </a:lnTo>
                <a:lnTo>
                  <a:pt x="34" y="368"/>
                </a:lnTo>
                <a:lnTo>
                  <a:pt x="34" y="368"/>
                </a:lnTo>
                <a:lnTo>
                  <a:pt x="34" y="370"/>
                </a:lnTo>
                <a:lnTo>
                  <a:pt x="34" y="372"/>
                </a:lnTo>
                <a:lnTo>
                  <a:pt x="33" y="372"/>
                </a:lnTo>
                <a:lnTo>
                  <a:pt x="33" y="372"/>
                </a:lnTo>
                <a:lnTo>
                  <a:pt x="35" y="360"/>
                </a:lnTo>
                <a:lnTo>
                  <a:pt x="35" y="360"/>
                </a:lnTo>
                <a:close/>
                <a:moveTo>
                  <a:pt x="36" y="362"/>
                </a:moveTo>
                <a:lnTo>
                  <a:pt x="36" y="362"/>
                </a:lnTo>
                <a:lnTo>
                  <a:pt x="35" y="363"/>
                </a:lnTo>
                <a:lnTo>
                  <a:pt x="35" y="365"/>
                </a:lnTo>
                <a:lnTo>
                  <a:pt x="35" y="365"/>
                </a:lnTo>
                <a:lnTo>
                  <a:pt x="36" y="364"/>
                </a:lnTo>
                <a:lnTo>
                  <a:pt x="36" y="364"/>
                </a:lnTo>
                <a:lnTo>
                  <a:pt x="36" y="363"/>
                </a:lnTo>
                <a:lnTo>
                  <a:pt x="36" y="362"/>
                </a:lnTo>
                <a:lnTo>
                  <a:pt x="36" y="362"/>
                </a:lnTo>
                <a:close/>
                <a:moveTo>
                  <a:pt x="159" y="682"/>
                </a:moveTo>
                <a:lnTo>
                  <a:pt x="159" y="682"/>
                </a:lnTo>
                <a:lnTo>
                  <a:pt x="158" y="682"/>
                </a:lnTo>
                <a:lnTo>
                  <a:pt x="157" y="682"/>
                </a:lnTo>
                <a:lnTo>
                  <a:pt x="156" y="682"/>
                </a:lnTo>
                <a:lnTo>
                  <a:pt x="155" y="682"/>
                </a:lnTo>
                <a:lnTo>
                  <a:pt x="155" y="682"/>
                </a:lnTo>
                <a:lnTo>
                  <a:pt x="157" y="679"/>
                </a:lnTo>
                <a:lnTo>
                  <a:pt x="159" y="681"/>
                </a:lnTo>
                <a:lnTo>
                  <a:pt x="159" y="681"/>
                </a:lnTo>
                <a:lnTo>
                  <a:pt x="162" y="678"/>
                </a:lnTo>
                <a:lnTo>
                  <a:pt x="163" y="678"/>
                </a:lnTo>
                <a:lnTo>
                  <a:pt x="164" y="679"/>
                </a:lnTo>
                <a:lnTo>
                  <a:pt x="164" y="679"/>
                </a:lnTo>
                <a:lnTo>
                  <a:pt x="164" y="679"/>
                </a:lnTo>
                <a:lnTo>
                  <a:pt x="164" y="679"/>
                </a:lnTo>
                <a:lnTo>
                  <a:pt x="161" y="679"/>
                </a:lnTo>
                <a:lnTo>
                  <a:pt x="161" y="679"/>
                </a:lnTo>
                <a:lnTo>
                  <a:pt x="161" y="681"/>
                </a:lnTo>
                <a:lnTo>
                  <a:pt x="159" y="682"/>
                </a:lnTo>
                <a:lnTo>
                  <a:pt x="159" y="682"/>
                </a:lnTo>
                <a:close/>
                <a:moveTo>
                  <a:pt x="33" y="343"/>
                </a:moveTo>
                <a:lnTo>
                  <a:pt x="33" y="343"/>
                </a:lnTo>
                <a:lnTo>
                  <a:pt x="34" y="342"/>
                </a:lnTo>
                <a:lnTo>
                  <a:pt x="34" y="340"/>
                </a:lnTo>
                <a:lnTo>
                  <a:pt x="35" y="340"/>
                </a:lnTo>
                <a:lnTo>
                  <a:pt x="36" y="342"/>
                </a:lnTo>
                <a:lnTo>
                  <a:pt x="36" y="342"/>
                </a:lnTo>
                <a:lnTo>
                  <a:pt x="35" y="340"/>
                </a:lnTo>
                <a:lnTo>
                  <a:pt x="35" y="342"/>
                </a:lnTo>
                <a:lnTo>
                  <a:pt x="34" y="343"/>
                </a:lnTo>
                <a:lnTo>
                  <a:pt x="33" y="343"/>
                </a:lnTo>
                <a:lnTo>
                  <a:pt x="33" y="343"/>
                </a:lnTo>
                <a:close/>
                <a:moveTo>
                  <a:pt x="37" y="348"/>
                </a:moveTo>
                <a:lnTo>
                  <a:pt x="37" y="345"/>
                </a:lnTo>
                <a:lnTo>
                  <a:pt x="37" y="345"/>
                </a:lnTo>
                <a:lnTo>
                  <a:pt x="39" y="345"/>
                </a:lnTo>
                <a:lnTo>
                  <a:pt x="39" y="347"/>
                </a:lnTo>
                <a:lnTo>
                  <a:pt x="37" y="348"/>
                </a:lnTo>
                <a:lnTo>
                  <a:pt x="37" y="348"/>
                </a:lnTo>
                <a:lnTo>
                  <a:pt x="37" y="348"/>
                </a:lnTo>
                <a:close/>
                <a:moveTo>
                  <a:pt x="152" y="691"/>
                </a:moveTo>
                <a:lnTo>
                  <a:pt x="153" y="691"/>
                </a:lnTo>
                <a:lnTo>
                  <a:pt x="155" y="693"/>
                </a:lnTo>
                <a:lnTo>
                  <a:pt x="152" y="693"/>
                </a:lnTo>
                <a:lnTo>
                  <a:pt x="152" y="693"/>
                </a:lnTo>
                <a:lnTo>
                  <a:pt x="152" y="692"/>
                </a:lnTo>
                <a:lnTo>
                  <a:pt x="152" y="691"/>
                </a:lnTo>
                <a:lnTo>
                  <a:pt x="152" y="691"/>
                </a:lnTo>
                <a:close/>
                <a:moveTo>
                  <a:pt x="33" y="379"/>
                </a:moveTo>
                <a:lnTo>
                  <a:pt x="33" y="379"/>
                </a:lnTo>
                <a:lnTo>
                  <a:pt x="31" y="378"/>
                </a:lnTo>
                <a:lnTo>
                  <a:pt x="29" y="377"/>
                </a:lnTo>
                <a:lnTo>
                  <a:pt x="29" y="377"/>
                </a:lnTo>
                <a:lnTo>
                  <a:pt x="30" y="369"/>
                </a:lnTo>
                <a:lnTo>
                  <a:pt x="30" y="364"/>
                </a:lnTo>
                <a:lnTo>
                  <a:pt x="30" y="364"/>
                </a:lnTo>
                <a:lnTo>
                  <a:pt x="31" y="367"/>
                </a:lnTo>
                <a:lnTo>
                  <a:pt x="31" y="369"/>
                </a:lnTo>
                <a:lnTo>
                  <a:pt x="30" y="375"/>
                </a:lnTo>
                <a:lnTo>
                  <a:pt x="30" y="375"/>
                </a:lnTo>
                <a:lnTo>
                  <a:pt x="31" y="377"/>
                </a:lnTo>
                <a:lnTo>
                  <a:pt x="33" y="379"/>
                </a:lnTo>
                <a:lnTo>
                  <a:pt x="33" y="379"/>
                </a:lnTo>
                <a:close/>
                <a:moveTo>
                  <a:pt x="14" y="569"/>
                </a:moveTo>
                <a:lnTo>
                  <a:pt x="14" y="569"/>
                </a:lnTo>
                <a:lnTo>
                  <a:pt x="13" y="567"/>
                </a:lnTo>
                <a:lnTo>
                  <a:pt x="13" y="566"/>
                </a:lnTo>
                <a:lnTo>
                  <a:pt x="13" y="559"/>
                </a:lnTo>
                <a:lnTo>
                  <a:pt x="13" y="559"/>
                </a:lnTo>
                <a:lnTo>
                  <a:pt x="14" y="561"/>
                </a:lnTo>
                <a:lnTo>
                  <a:pt x="14" y="562"/>
                </a:lnTo>
                <a:lnTo>
                  <a:pt x="13" y="564"/>
                </a:lnTo>
                <a:lnTo>
                  <a:pt x="13" y="564"/>
                </a:lnTo>
                <a:lnTo>
                  <a:pt x="14" y="567"/>
                </a:lnTo>
                <a:lnTo>
                  <a:pt x="14" y="569"/>
                </a:lnTo>
                <a:lnTo>
                  <a:pt x="14" y="569"/>
                </a:lnTo>
                <a:close/>
                <a:moveTo>
                  <a:pt x="193" y="679"/>
                </a:moveTo>
                <a:lnTo>
                  <a:pt x="193" y="679"/>
                </a:lnTo>
                <a:lnTo>
                  <a:pt x="192" y="679"/>
                </a:lnTo>
                <a:lnTo>
                  <a:pt x="193" y="681"/>
                </a:lnTo>
                <a:lnTo>
                  <a:pt x="193" y="682"/>
                </a:lnTo>
                <a:lnTo>
                  <a:pt x="192" y="682"/>
                </a:lnTo>
                <a:lnTo>
                  <a:pt x="192" y="682"/>
                </a:lnTo>
                <a:lnTo>
                  <a:pt x="193" y="683"/>
                </a:lnTo>
                <a:lnTo>
                  <a:pt x="193" y="683"/>
                </a:lnTo>
                <a:lnTo>
                  <a:pt x="193" y="683"/>
                </a:lnTo>
                <a:lnTo>
                  <a:pt x="192" y="683"/>
                </a:lnTo>
                <a:lnTo>
                  <a:pt x="191" y="683"/>
                </a:lnTo>
                <a:lnTo>
                  <a:pt x="191" y="683"/>
                </a:lnTo>
                <a:lnTo>
                  <a:pt x="188" y="683"/>
                </a:lnTo>
                <a:lnTo>
                  <a:pt x="188" y="683"/>
                </a:lnTo>
                <a:lnTo>
                  <a:pt x="187" y="682"/>
                </a:lnTo>
                <a:lnTo>
                  <a:pt x="187" y="682"/>
                </a:lnTo>
                <a:lnTo>
                  <a:pt x="191" y="683"/>
                </a:lnTo>
                <a:lnTo>
                  <a:pt x="191" y="683"/>
                </a:lnTo>
                <a:lnTo>
                  <a:pt x="191" y="682"/>
                </a:lnTo>
                <a:lnTo>
                  <a:pt x="191" y="682"/>
                </a:lnTo>
                <a:lnTo>
                  <a:pt x="190" y="681"/>
                </a:lnTo>
                <a:lnTo>
                  <a:pt x="190" y="681"/>
                </a:lnTo>
                <a:lnTo>
                  <a:pt x="191" y="681"/>
                </a:lnTo>
                <a:lnTo>
                  <a:pt x="192" y="679"/>
                </a:lnTo>
                <a:lnTo>
                  <a:pt x="192" y="678"/>
                </a:lnTo>
                <a:lnTo>
                  <a:pt x="192" y="678"/>
                </a:lnTo>
                <a:lnTo>
                  <a:pt x="193" y="678"/>
                </a:lnTo>
                <a:lnTo>
                  <a:pt x="194" y="678"/>
                </a:lnTo>
                <a:lnTo>
                  <a:pt x="196" y="678"/>
                </a:lnTo>
                <a:lnTo>
                  <a:pt x="197" y="678"/>
                </a:lnTo>
                <a:lnTo>
                  <a:pt x="197" y="678"/>
                </a:lnTo>
                <a:lnTo>
                  <a:pt x="197" y="679"/>
                </a:lnTo>
                <a:lnTo>
                  <a:pt x="197" y="679"/>
                </a:lnTo>
                <a:lnTo>
                  <a:pt x="194" y="679"/>
                </a:lnTo>
                <a:lnTo>
                  <a:pt x="193" y="679"/>
                </a:lnTo>
                <a:lnTo>
                  <a:pt x="193" y="679"/>
                </a:lnTo>
                <a:lnTo>
                  <a:pt x="193" y="679"/>
                </a:lnTo>
                <a:close/>
                <a:moveTo>
                  <a:pt x="30" y="390"/>
                </a:moveTo>
                <a:lnTo>
                  <a:pt x="30" y="390"/>
                </a:lnTo>
                <a:lnTo>
                  <a:pt x="29" y="389"/>
                </a:lnTo>
                <a:lnTo>
                  <a:pt x="30" y="387"/>
                </a:lnTo>
                <a:lnTo>
                  <a:pt x="30" y="387"/>
                </a:lnTo>
                <a:lnTo>
                  <a:pt x="29" y="387"/>
                </a:lnTo>
                <a:lnTo>
                  <a:pt x="29" y="387"/>
                </a:lnTo>
                <a:lnTo>
                  <a:pt x="29" y="387"/>
                </a:lnTo>
                <a:lnTo>
                  <a:pt x="29" y="385"/>
                </a:lnTo>
                <a:lnTo>
                  <a:pt x="29" y="384"/>
                </a:lnTo>
                <a:lnTo>
                  <a:pt x="28" y="382"/>
                </a:lnTo>
                <a:lnTo>
                  <a:pt x="28" y="382"/>
                </a:lnTo>
                <a:lnTo>
                  <a:pt x="28" y="380"/>
                </a:lnTo>
                <a:lnTo>
                  <a:pt x="29" y="380"/>
                </a:lnTo>
                <a:lnTo>
                  <a:pt x="29" y="379"/>
                </a:lnTo>
                <a:lnTo>
                  <a:pt x="29" y="379"/>
                </a:lnTo>
                <a:lnTo>
                  <a:pt x="29" y="382"/>
                </a:lnTo>
                <a:lnTo>
                  <a:pt x="30" y="383"/>
                </a:lnTo>
                <a:lnTo>
                  <a:pt x="31" y="385"/>
                </a:lnTo>
                <a:lnTo>
                  <a:pt x="31" y="385"/>
                </a:lnTo>
                <a:lnTo>
                  <a:pt x="30" y="388"/>
                </a:lnTo>
                <a:lnTo>
                  <a:pt x="30" y="390"/>
                </a:lnTo>
                <a:lnTo>
                  <a:pt x="30" y="390"/>
                </a:lnTo>
                <a:close/>
                <a:moveTo>
                  <a:pt x="48" y="111"/>
                </a:moveTo>
                <a:lnTo>
                  <a:pt x="48" y="111"/>
                </a:lnTo>
                <a:lnTo>
                  <a:pt x="50" y="113"/>
                </a:lnTo>
                <a:lnTo>
                  <a:pt x="51" y="114"/>
                </a:lnTo>
                <a:lnTo>
                  <a:pt x="51" y="116"/>
                </a:lnTo>
                <a:lnTo>
                  <a:pt x="48" y="116"/>
                </a:lnTo>
                <a:lnTo>
                  <a:pt x="48" y="116"/>
                </a:lnTo>
                <a:lnTo>
                  <a:pt x="50" y="116"/>
                </a:lnTo>
                <a:lnTo>
                  <a:pt x="50" y="114"/>
                </a:lnTo>
                <a:lnTo>
                  <a:pt x="50" y="114"/>
                </a:lnTo>
                <a:lnTo>
                  <a:pt x="50" y="114"/>
                </a:lnTo>
                <a:lnTo>
                  <a:pt x="50" y="114"/>
                </a:lnTo>
                <a:lnTo>
                  <a:pt x="48" y="115"/>
                </a:lnTo>
                <a:lnTo>
                  <a:pt x="48" y="115"/>
                </a:lnTo>
                <a:lnTo>
                  <a:pt x="48" y="116"/>
                </a:lnTo>
                <a:lnTo>
                  <a:pt x="50" y="118"/>
                </a:lnTo>
                <a:lnTo>
                  <a:pt x="51" y="119"/>
                </a:lnTo>
                <a:lnTo>
                  <a:pt x="51" y="120"/>
                </a:lnTo>
                <a:lnTo>
                  <a:pt x="51" y="120"/>
                </a:lnTo>
                <a:lnTo>
                  <a:pt x="48" y="118"/>
                </a:lnTo>
                <a:lnTo>
                  <a:pt x="47" y="115"/>
                </a:lnTo>
                <a:lnTo>
                  <a:pt x="47" y="115"/>
                </a:lnTo>
                <a:lnTo>
                  <a:pt x="47" y="114"/>
                </a:lnTo>
                <a:lnTo>
                  <a:pt x="48" y="111"/>
                </a:lnTo>
                <a:lnTo>
                  <a:pt x="48" y="111"/>
                </a:lnTo>
                <a:close/>
                <a:moveTo>
                  <a:pt x="46" y="161"/>
                </a:moveTo>
                <a:lnTo>
                  <a:pt x="46" y="161"/>
                </a:lnTo>
                <a:lnTo>
                  <a:pt x="46" y="164"/>
                </a:lnTo>
                <a:lnTo>
                  <a:pt x="46" y="165"/>
                </a:lnTo>
                <a:lnTo>
                  <a:pt x="45" y="165"/>
                </a:lnTo>
                <a:lnTo>
                  <a:pt x="45" y="165"/>
                </a:lnTo>
                <a:lnTo>
                  <a:pt x="45" y="164"/>
                </a:lnTo>
                <a:lnTo>
                  <a:pt x="46" y="163"/>
                </a:lnTo>
                <a:lnTo>
                  <a:pt x="46" y="163"/>
                </a:lnTo>
                <a:lnTo>
                  <a:pt x="45" y="163"/>
                </a:lnTo>
                <a:lnTo>
                  <a:pt x="43" y="164"/>
                </a:lnTo>
                <a:lnTo>
                  <a:pt x="43" y="164"/>
                </a:lnTo>
                <a:lnTo>
                  <a:pt x="42" y="164"/>
                </a:lnTo>
                <a:lnTo>
                  <a:pt x="42" y="164"/>
                </a:lnTo>
                <a:lnTo>
                  <a:pt x="43" y="160"/>
                </a:lnTo>
                <a:lnTo>
                  <a:pt x="43" y="159"/>
                </a:lnTo>
                <a:lnTo>
                  <a:pt x="42" y="159"/>
                </a:lnTo>
                <a:lnTo>
                  <a:pt x="42" y="159"/>
                </a:lnTo>
                <a:lnTo>
                  <a:pt x="42" y="159"/>
                </a:lnTo>
                <a:lnTo>
                  <a:pt x="42" y="158"/>
                </a:lnTo>
                <a:lnTo>
                  <a:pt x="45" y="156"/>
                </a:lnTo>
                <a:lnTo>
                  <a:pt x="45" y="156"/>
                </a:lnTo>
                <a:lnTo>
                  <a:pt x="45" y="159"/>
                </a:lnTo>
                <a:lnTo>
                  <a:pt x="45" y="159"/>
                </a:lnTo>
                <a:lnTo>
                  <a:pt x="46" y="159"/>
                </a:lnTo>
                <a:lnTo>
                  <a:pt x="46" y="159"/>
                </a:lnTo>
                <a:lnTo>
                  <a:pt x="46" y="161"/>
                </a:lnTo>
                <a:lnTo>
                  <a:pt x="46" y="161"/>
                </a:lnTo>
                <a:close/>
                <a:moveTo>
                  <a:pt x="53" y="153"/>
                </a:moveTo>
                <a:lnTo>
                  <a:pt x="53" y="153"/>
                </a:lnTo>
                <a:lnTo>
                  <a:pt x="54" y="155"/>
                </a:lnTo>
                <a:lnTo>
                  <a:pt x="54" y="158"/>
                </a:lnTo>
                <a:lnTo>
                  <a:pt x="53" y="161"/>
                </a:lnTo>
                <a:lnTo>
                  <a:pt x="53" y="161"/>
                </a:lnTo>
                <a:lnTo>
                  <a:pt x="52" y="161"/>
                </a:lnTo>
                <a:lnTo>
                  <a:pt x="50" y="160"/>
                </a:lnTo>
                <a:lnTo>
                  <a:pt x="50" y="160"/>
                </a:lnTo>
                <a:lnTo>
                  <a:pt x="50" y="160"/>
                </a:lnTo>
                <a:lnTo>
                  <a:pt x="51" y="159"/>
                </a:lnTo>
                <a:lnTo>
                  <a:pt x="52" y="159"/>
                </a:lnTo>
                <a:lnTo>
                  <a:pt x="52" y="159"/>
                </a:lnTo>
                <a:lnTo>
                  <a:pt x="52" y="159"/>
                </a:lnTo>
                <a:lnTo>
                  <a:pt x="52" y="159"/>
                </a:lnTo>
                <a:lnTo>
                  <a:pt x="51" y="159"/>
                </a:lnTo>
                <a:lnTo>
                  <a:pt x="51" y="159"/>
                </a:lnTo>
                <a:lnTo>
                  <a:pt x="51" y="158"/>
                </a:lnTo>
                <a:lnTo>
                  <a:pt x="51" y="158"/>
                </a:lnTo>
                <a:lnTo>
                  <a:pt x="51" y="158"/>
                </a:lnTo>
                <a:lnTo>
                  <a:pt x="50" y="156"/>
                </a:lnTo>
                <a:lnTo>
                  <a:pt x="48" y="158"/>
                </a:lnTo>
                <a:lnTo>
                  <a:pt x="48" y="158"/>
                </a:lnTo>
                <a:lnTo>
                  <a:pt x="48" y="158"/>
                </a:lnTo>
                <a:lnTo>
                  <a:pt x="50" y="158"/>
                </a:lnTo>
                <a:lnTo>
                  <a:pt x="50" y="158"/>
                </a:lnTo>
                <a:lnTo>
                  <a:pt x="47" y="160"/>
                </a:lnTo>
                <a:lnTo>
                  <a:pt x="47" y="161"/>
                </a:lnTo>
                <a:lnTo>
                  <a:pt x="47" y="161"/>
                </a:lnTo>
                <a:lnTo>
                  <a:pt x="47" y="161"/>
                </a:lnTo>
                <a:lnTo>
                  <a:pt x="46" y="160"/>
                </a:lnTo>
                <a:lnTo>
                  <a:pt x="46" y="159"/>
                </a:lnTo>
                <a:lnTo>
                  <a:pt x="47" y="158"/>
                </a:lnTo>
                <a:lnTo>
                  <a:pt x="47" y="158"/>
                </a:lnTo>
                <a:lnTo>
                  <a:pt x="47" y="155"/>
                </a:lnTo>
                <a:lnTo>
                  <a:pt x="46" y="154"/>
                </a:lnTo>
                <a:lnTo>
                  <a:pt x="47" y="153"/>
                </a:lnTo>
                <a:lnTo>
                  <a:pt x="47" y="153"/>
                </a:lnTo>
                <a:lnTo>
                  <a:pt x="47" y="153"/>
                </a:lnTo>
                <a:lnTo>
                  <a:pt x="48" y="154"/>
                </a:lnTo>
                <a:lnTo>
                  <a:pt x="48" y="156"/>
                </a:lnTo>
                <a:lnTo>
                  <a:pt x="50" y="156"/>
                </a:lnTo>
                <a:lnTo>
                  <a:pt x="50" y="156"/>
                </a:lnTo>
                <a:lnTo>
                  <a:pt x="48" y="154"/>
                </a:lnTo>
                <a:lnTo>
                  <a:pt x="48" y="153"/>
                </a:lnTo>
                <a:lnTo>
                  <a:pt x="50" y="151"/>
                </a:lnTo>
                <a:lnTo>
                  <a:pt x="50" y="151"/>
                </a:lnTo>
                <a:lnTo>
                  <a:pt x="48" y="150"/>
                </a:lnTo>
                <a:lnTo>
                  <a:pt x="47" y="150"/>
                </a:lnTo>
                <a:lnTo>
                  <a:pt x="47" y="150"/>
                </a:lnTo>
                <a:lnTo>
                  <a:pt x="48" y="149"/>
                </a:lnTo>
                <a:lnTo>
                  <a:pt x="48" y="148"/>
                </a:lnTo>
                <a:lnTo>
                  <a:pt x="48" y="148"/>
                </a:lnTo>
                <a:lnTo>
                  <a:pt x="48" y="146"/>
                </a:lnTo>
                <a:lnTo>
                  <a:pt x="47" y="145"/>
                </a:lnTo>
                <a:lnTo>
                  <a:pt x="47" y="144"/>
                </a:lnTo>
                <a:lnTo>
                  <a:pt x="47" y="144"/>
                </a:lnTo>
                <a:lnTo>
                  <a:pt x="50" y="145"/>
                </a:lnTo>
                <a:lnTo>
                  <a:pt x="50" y="148"/>
                </a:lnTo>
                <a:lnTo>
                  <a:pt x="50" y="148"/>
                </a:lnTo>
                <a:lnTo>
                  <a:pt x="52" y="150"/>
                </a:lnTo>
                <a:lnTo>
                  <a:pt x="54" y="150"/>
                </a:lnTo>
                <a:lnTo>
                  <a:pt x="54" y="150"/>
                </a:lnTo>
                <a:lnTo>
                  <a:pt x="54" y="151"/>
                </a:lnTo>
                <a:lnTo>
                  <a:pt x="53" y="151"/>
                </a:lnTo>
                <a:lnTo>
                  <a:pt x="52" y="151"/>
                </a:lnTo>
                <a:lnTo>
                  <a:pt x="52" y="153"/>
                </a:lnTo>
                <a:lnTo>
                  <a:pt x="52" y="153"/>
                </a:lnTo>
                <a:lnTo>
                  <a:pt x="53" y="154"/>
                </a:lnTo>
                <a:lnTo>
                  <a:pt x="53" y="153"/>
                </a:lnTo>
                <a:lnTo>
                  <a:pt x="53" y="153"/>
                </a:lnTo>
                <a:close/>
                <a:moveTo>
                  <a:pt x="41" y="120"/>
                </a:moveTo>
                <a:lnTo>
                  <a:pt x="41" y="120"/>
                </a:lnTo>
                <a:lnTo>
                  <a:pt x="41" y="119"/>
                </a:lnTo>
                <a:lnTo>
                  <a:pt x="42" y="118"/>
                </a:lnTo>
                <a:lnTo>
                  <a:pt x="42" y="118"/>
                </a:lnTo>
                <a:lnTo>
                  <a:pt x="41" y="115"/>
                </a:lnTo>
                <a:lnTo>
                  <a:pt x="41" y="115"/>
                </a:lnTo>
                <a:lnTo>
                  <a:pt x="42" y="113"/>
                </a:lnTo>
                <a:lnTo>
                  <a:pt x="43" y="110"/>
                </a:lnTo>
                <a:lnTo>
                  <a:pt x="43" y="110"/>
                </a:lnTo>
                <a:lnTo>
                  <a:pt x="45" y="113"/>
                </a:lnTo>
                <a:lnTo>
                  <a:pt x="45" y="114"/>
                </a:lnTo>
                <a:lnTo>
                  <a:pt x="43" y="115"/>
                </a:lnTo>
                <a:lnTo>
                  <a:pt x="43" y="118"/>
                </a:lnTo>
                <a:lnTo>
                  <a:pt x="43" y="118"/>
                </a:lnTo>
                <a:lnTo>
                  <a:pt x="41" y="120"/>
                </a:lnTo>
                <a:lnTo>
                  <a:pt x="41" y="120"/>
                </a:lnTo>
                <a:close/>
                <a:moveTo>
                  <a:pt x="43" y="128"/>
                </a:moveTo>
                <a:lnTo>
                  <a:pt x="43" y="128"/>
                </a:lnTo>
                <a:lnTo>
                  <a:pt x="42" y="128"/>
                </a:lnTo>
                <a:lnTo>
                  <a:pt x="42" y="126"/>
                </a:lnTo>
                <a:lnTo>
                  <a:pt x="42" y="125"/>
                </a:lnTo>
                <a:lnTo>
                  <a:pt x="42" y="125"/>
                </a:lnTo>
                <a:lnTo>
                  <a:pt x="42" y="125"/>
                </a:lnTo>
                <a:lnTo>
                  <a:pt x="41" y="123"/>
                </a:lnTo>
                <a:lnTo>
                  <a:pt x="41" y="120"/>
                </a:lnTo>
                <a:lnTo>
                  <a:pt x="41" y="120"/>
                </a:lnTo>
                <a:lnTo>
                  <a:pt x="42" y="121"/>
                </a:lnTo>
                <a:lnTo>
                  <a:pt x="42" y="121"/>
                </a:lnTo>
                <a:lnTo>
                  <a:pt x="43" y="119"/>
                </a:lnTo>
                <a:lnTo>
                  <a:pt x="43" y="119"/>
                </a:lnTo>
                <a:lnTo>
                  <a:pt x="45" y="121"/>
                </a:lnTo>
                <a:lnTo>
                  <a:pt x="45" y="123"/>
                </a:lnTo>
                <a:lnTo>
                  <a:pt x="43" y="125"/>
                </a:lnTo>
                <a:lnTo>
                  <a:pt x="45" y="128"/>
                </a:lnTo>
                <a:lnTo>
                  <a:pt x="45" y="128"/>
                </a:lnTo>
                <a:lnTo>
                  <a:pt x="43" y="128"/>
                </a:lnTo>
                <a:lnTo>
                  <a:pt x="43" y="128"/>
                </a:lnTo>
                <a:close/>
                <a:moveTo>
                  <a:pt x="45" y="181"/>
                </a:moveTo>
                <a:lnTo>
                  <a:pt x="45" y="180"/>
                </a:lnTo>
                <a:lnTo>
                  <a:pt x="45" y="180"/>
                </a:lnTo>
                <a:lnTo>
                  <a:pt x="47" y="180"/>
                </a:lnTo>
                <a:lnTo>
                  <a:pt x="48" y="183"/>
                </a:lnTo>
                <a:lnTo>
                  <a:pt x="48" y="183"/>
                </a:lnTo>
                <a:lnTo>
                  <a:pt x="46" y="181"/>
                </a:lnTo>
                <a:lnTo>
                  <a:pt x="45" y="181"/>
                </a:lnTo>
                <a:lnTo>
                  <a:pt x="45" y="181"/>
                </a:lnTo>
                <a:close/>
                <a:moveTo>
                  <a:pt x="53" y="181"/>
                </a:moveTo>
                <a:lnTo>
                  <a:pt x="53" y="181"/>
                </a:lnTo>
                <a:lnTo>
                  <a:pt x="53" y="180"/>
                </a:lnTo>
                <a:lnTo>
                  <a:pt x="54" y="178"/>
                </a:lnTo>
                <a:lnTo>
                  <a:pt x="54" y="178"/>
                </a:lnTo>
                <a:lnTo>
                  <a:pt x="53" y="178"/>
                </a:lnTo>
                <a:lnTo>
                  <a:pt x="53" y="176"/>
                </a:lnTo>
                <a:lnTo>
                  <a:pt x="53" y="176"/>
                </a:lnTo>
                <a:lnTo>
                  <a:pt x="54" y="176"/>
                </a:lnTo>
                <a:lnTo>
                  <a:pt x="54" y="175"/>
                </a:lnTo>
                <a:lnTo>
                  <a:pt x="54" y="175"/>
                </a:lnTo>
                <a:lnTo>
                  <a:pt x="56" y="179"/>
                </a:lnTo>
                <a:lnTo>
                  <a:pt x="54" y="180"/>
                </a:lnTo>
                <a:lnTo>
                  <a:pt x="53" y="181"/>
                </a:lnTo>
                <a:lnTo>
                  <a:pt x="53" y="181"/>
                </a:lnTo>
                <a:close/>
                <a:moveTo>
                  <a:pt x="54" y="175"/>
                </a:moveTo>
                <a:lnTo>
                  <a:pt x="54" y="175"/>
                </a:lnTo>
                <a:lnTo>
                  <a:pt x="53" y="174"/>
                </a:lnTo>
                <a:lnTo>
                  <a:pt x="53" y="173"/>
                </a:lnTo>
                <a:lnTo>
                  <a:pt x="53" y="171"/>
                </a:lnTo>
                <a:lnTo>
                  <a:pt x="53" y="170"/>
                </a:lnTo>
                <a:lnTo>
                  <a:pt x="53" y="170"/>
                </a:lnTo>
                <a:lnTo>
                  <a:pt x="52" y="170"/>
                </a:lnTo>
                <a:lnTo>
                  <a:pt x="53" y="168"/>
                </a:lnTo>
                <a:lnTo>
                  <a:pt x="53" y="165"/>
                </a:lnTo>
                <a:lnTo>
                  <a:pt x="52" y="164"/>
                </a:lnTo>
                <a:lnTo>
                  <a:pt x="52" y="164"/>
                </a:lnTo>
                <a:lnTo>
                  <a:pt x="53" y="164"/>
                </a:lnTo>
                <a:lnTo>
                  <a:pt x="54" y="165"/>
                </a:lnTo>
                <a:lnTo>
                  <a:pt x="54" y="169"/>
                </a:lnTo>
                <a:lnTo>
                  <a:pt x="54" y="169"/>
                </a:lnTo>
                <a:lnTo>
                  <a:pt x="54" y="173"/>
                </a:lnTo>
                <a:lnTo>
                  <a:pt x="54" y="175"/>
                </a:lnTo>
                <a:lnTo>
                  <a:pt x="54" y="175"/>
                </a:lnTo>
                <a:close/>
                <a:moveTo>
                  <a:pt x="51" y="176"/>
                </a:moveTo>
                <a:lnTo>
                  <a:pt x="51" y="176"/>
                </a:lnTo>
                <a:lnTo>
                  <a:pt x="51" y="176"/>
                </a:lnTo>
                <a:lnTo>
                  <a:pt x="51" y="175"/>
                </a:lnTo>
                <a:lnTo>
                  <a:pt x="51" y="175"/>
                </a:lnTo>
                <a:lnTo>
                  <a:pt x="50" y="175"/>
                </a:lnTo>
                <a:lnTo>
                  <a:pt x="48" y="176"/>
                </a:lnTo>
                <a:lnTo>
                  <a:pt x="48" y="176"/>
                </a:lnTo>
                <a:lnTo>
                  <a:pt x="48" y="175"/>
                </a:lnTo>
                <a:lnTo>
                  <a:pt x="47" y="174"/>
                </a:lnTo>
                <a:lnTo>
                  <a:pt x="47" y="175"/>
                </a:lnTo>
                <a:lnTo>
                  <a:pt x="47" y="175"/>
                </a:lnTo>
                <a:lnTo>
                  <a:pt x="46" y="175"/>
                </a:lnTo>
                <a:lnTo>
                  <a:pt x="46" y="174"/>
                </a:lnTo>
                <a:lnTo>
                  <a:pt x="47" y="173"/>
                </a:lnTo>
                <a:lnTo>
                  <a:pt x="47" y="173"/>
                </a:lnTo>
                <a:lnTo>
                  <a:pt x="47" y="170"/>
                </a:lnTo>
                <a:lnTo>
                  <a:pt x="47" y="170"/>
                </a:lnTo>
                <a:lnTo>
                  <a:pt x="48" y="170"/>
                </a:lnTo>
                <a:lnTo>
                  <a:pt x="48" y="170"/>
                </a:lnTo>
                <a:lnTo>
                  <a:pt x="50" y="169"/>
                </a:lnTo>
                <a:lnTo>
                  <a:pt x="50" y="168"/>
                </a:lnTo>
                <a:lnTo>
                  <a:pt x="50" y="168"/>
                </a:lnTo>
                <a:lnTo>
                  <a:pt x="50" y="166"/>
                </a:lnTo>
                <a:lnTo>
                  <a:pt x="51" y="165"/>
                </a:lnTo>
                <a:lnTo>
                  <a:pt x="51" y="165"/>
                </a:lnTo>
                <a:lnTo>
                  <a:pt x="51" y="165"/>
                </a:lnTo>
                <a:lnTo>
                  <a:pt x="50" y="171"/>
                </a:lnTo>
                <a:lnTo>
                  <a:pt x="50" y="171"/>
                </a:lnTo>
                <a:lnTo>
                  <a:pt x="48" y="173"/>
                </a:lnTo>
                <a:lnTo>
                  <a:pt x="48" y="174"/>
                </a:lnTo>
                <a:lnTo>
                  <a:pt x="48" y="174"/>
                </a:lnTo>
                <a:lnTo>
                  <a:pt x="48" y="174"/>
                </a:lnTo>
                <a:lnTo>
                  <a:pt x="50" y="173"/>
                </a:lnTo>
                <a:lnTo>
                  <a:pt x="51" y="171"/>
                </a:lnTo>
                <a:lnTo>
                  <a:pt x="52" y="171"/>
                </a:lnTo>
                <a:lnTo>
                  <a:pt x="52" y="171"/>
                </a:lnTo>
                <a:lnTo>
                  <a:pt x="52" y="173"/>
                </a:lnTo>
                <a:lnTo>
                  <a:pt x="51" y="174"/>
                </a:lnTo>
                <a:lnTo>
                  <a:pt x="51" y="175"/>
                </a:lnTo>
                <a:lnTo>
                  <a:pt x="51" y="176"/>
                </a:lnTo>
                <a:lnTo>
                  <a:pt x="51" y="176"/>
                </a:lnTo>
                <a:close/>
                <a:moveTo>
                  <a:pt x="42" y="111"/>
                </a:moveTo>
                <a:lnTo>
                  <a:pt x="42" y="111"/>
                </a:lnTo>
                <a:lnTo>
                  <a:pt x="42" y="113"/>
                </a:lnTo>
                <a:lnTo>
                  <a:pt x="42" y="111"/>
                </a:lnTo>
                <a:lnTo>
                  <a:pt x="42" y="111"/>
                </a:lnTo>
                <a:lnTo>
                  <a:pt x="42" y="106"/>
                </a:lnTo>
                <a:lnTo>
                  <a:pt x="42" y="99"/>
                </a:lnTo>
                <a:lnTo>
                  <a:pt x="42" y="99"/>
                </a:lnTo>
                <a:lnTo>
                  <a:pt x="42" y="98"/>
                </a:lnTo>
                <a:lnTo>
                  <a:pt x="42" y="99"/>
                </a:lnTo>
                <a:lnTo>
                  <a:pt x="42" y="99"/>
                </a:lnTo>
                <a:lnTo>
                  <a:pt x="43" y="105"/>
                </a:lnTo>
                <a:lnTo>
                  <a:pt x="42" y="111"/>
                </a:lnTo>
                <a:lnTo>
                  <a:pt x="42" y="111"/>
                </a:lnTo>
                <a:close/>
                <a:moveTo>
                  <a:pt x="43" y="173"/>
                </a:moveTo>
                <a:lnTo>
                  <a:pt x="43" y="173"/>
                </a:lnTo>
                <a:lnTo>
                  <a:pt x="42" y="171"/>
                </a:lnTo>
                <a:lnTo>
                  <a:pt x="41" y="171"/>
                </a:lnTo>
                <a:lnTo>
                  <a:pt x="41" y="169"/>
                </a:lnTo>
                <a:lnTo>
                  <a:pt x="41" y="169"/>
                </a:lnTo>
                <a:lnTo>
                  <a:pt x="41" y="170"/>
                </a:lnTo>
                <a:lnTo>
                  <a:pt x="42" y="170"/>
                </a:lnTo>
                <a:lnTo>
                  <a:pt x="43" y="170"/>
                </a:lnTo>
                <a:lnTo>
                  <a:pt x="43" y="170"/>
                </a:lnTo>
                <a:lnTo>
                  <a:pt x="43" y="170"/>
                </a:lnTo>
                <a:lnTo>
                  <a:pt x="45" y="169"/>
                </a:lnTo>
                <a:lnTo>
                  <a:pt x="45" y="169"/>
                </a:lnTo>
                <a:lnTo>
                  <a:pt x="46" y="169"/>
                </a:lnTo>
                <a:lnTo>
                  <a:pt x="46" y="169"/>
                </a:lnTo>
                <a:lnTo>
                  <a:pt x="45" y="170"/>
                </a:lnTo>
                <a:lnTo>
                  <a:pt x="45" y="173"/>
                </a:lnTo>
                <a:lnTo>
                  <a:pt x="45" y="176"/>
                </a:lnTo>
                <a:lnTo>
                  <a:pt x="45" y="176"/>
                </a:lnTo>
                <a:lnTo>
                  <a:pt x="43" y="176"/>
                </a:lnTo>
                <a:lnTo>
                  <a:pt x="43" y="176"/>
                </a:lnTo>
                <a:lnTo>
                  <a:pt x="43" y="178"/>
                </a:lnTo>
                <a:lnTo>
                  <a:pt x="42" y="178"/>
                </a:lnTo>
                <a:lnTo>
                  <a:pt x="42" y="178"/>
                </a:lnTo>
                <a:lnTo>
                  <a:pt x="42" y="175"/>
                </a:lnTo>
                <a:lnTo>
                  <a:pt x="42" y="175"/>
                </a:lnTo>
                <a:lnTo>
                  <a:pt x="43" y="174"/>
                </a:lnTo>
                <a:lnTo>
                  <a:pt x="43" y="173"/>
                </a:lnTo>
                <a:lnTo>
                  <a:pt x="43" y="173"/>
                </a:lnTo>
                <a:close/>
                <a:moveTo>
                  <a:pt x="37" y="171"/>
                </a:moveTo>
                <a:lnTo>
                  <a:pt x="37" y="171"/>
                </a:lnTo>
                <a:lnTo>
                  <a:pt x="37" y="171"/>
                </a:lnTo>
                <a:lnTo>
                  <a:pt x="37" y="170"/>
                </a:lnTo>
                <a:lnTo>
                  <a:pt x="37" y="168"/>
                </a:lnTo>
                <a:lnTo>
                  <a:pt x="36" y="166"/>
                </a:lnTo>
                <a:lnTo>
                  <a:pt x="36" y="166"/>
                </a:lnTo>
                <a:lnTo>
                  <a:pt x="37" y="165"/>
                </a:lnTo>
                <a:lnTo>
                  <a:pt x="37" y="163"/>
                </a:lnTo>
                <a:lnTo>
                  <a:pt x="37" y="163"/>
                </a:lnTo>
                <a:lnTo>
                  <a:pt x="39" y="166"/>
                </a:lnTo>
                <a:lnTo>
                  <a:pt x="39" y="169"/>
                </a:lnTo>
                <a:lnTo>
                  <a:pt x="39" y="169"/>
                </a:lnTo>
                <a:lnTo>
                  <a:pt x="39" y="169"/>
                </a:lnTo>
                <a:lnTo>
                  <a:pt x="37" y="169"/>
                </a:lnTo>
                <a:lnTo>
                  <a:pt x="37" y="171"/>
                </a:lnTo>
                <a:lnTo>
                  <a:pt x="37" y="171"/>
                </a:lnTo>
                <a:close/>
                <a:moveTo>
                  <a:pt x="48" y="129"/>
                </a:moveTo>
                <a:lnTo>
                  <a:pt x="48" y="129"/>
                </a:lnTo>
                <a:lnTo>
                  <a:pt x="47" y="128"/>
                </a:lnTo>
                <a:lnTo>
                  <a:pt x="47" y="128"/>
                </a:lnTo>
                <a:lnTo>
                  <a:pt x="47" y="128"/>
                </a:lnTo>
                <a:lnTo>
                  <a:pt x="47" y="126"/>
                </a:lnTo>
                <a:lnTo>
                  <a:pt x="48" y="125"/>
                </a:lnTo>
                <a:lnTo>
                  <a:pt x="48" y="125"/>
                </a:lnTo>
                <a:lnTo>
                  <a:pt x="51" y="126"/>
                </a:lnTo>
                <a:lnTo>
                  <a:pt x="52" y="126"/>
                </a:lnTo>
                <a:lnTo>
                  <a:pt x="52" y="128"/>
                </a:lnTo>
                <a:lnTo>
                  <a:pt x="52" y="128"/>
                </a:lnTo>
                <a:lnTo>
                  <a:pt x="51" y="128"/>
                </a:lnTo>
                <a:lnTo>
                  <a:pt x="48" y="126"/>
                </a:lnTo>
                <a:lnTo>
                  <a:pt x="48" y="126"/>
                </a:lnTo>
                <a:lnTo>
                  <a:pt x="50" y="129"/>
                </a:lnTo>
                <a:lnTo>
                  <a:pt x="51" y="129"/>
                </a:lnTo>
                <a:lnTo>
                  <a:pt x="51" y="129"/>
                </a:lnTo>
                <a:lnTo>
                  <a:pt x="51" y="129"/>
                </a:lnTo>
                <a:lnTo>
                  <a:pt x="52" y="129"/>
                </a:lnTo>
                <a:lnTo>
                  <a:pt x="51" y="129"/>
                </a:lnTo>
                <a:lnTo>
                  <a:pt x="51" y="130"/>
                </a:lnTo>
                <a:lnTo>
                  <a:pt x="51" y="130"/>
                </a:lnTo>
                <a:lnTo>
                  <a:pt x="51" y="130"/>
                </a:lnTo>
                <a:lnTo>
                  <a:pt x="50" y="130"/>
                </a:lnTo>
                <a:lnTo>
                  <a:pt x="50" y="129"/>
                </a:lnTo>
                <a:lnTo>
                  <a:pt x="48" y="129"/>
                </a:lnTo>
                <a:lnTo>
                  <a:pt x="48" y="129"/>
                </a:lnTo>
                <a:lnTo>
                  <a:pt x="50" y="133"/>
                </a:lnTo>
                <a:lnTo>
                  <a:pt x="48" y="135"/>
                </a:lnTo>
                <a:lnTo>
                  <a:pt x="48" y="135"/>
                </a:lnTo>
                <a:lnTo>
                  <a:pt x="47" y="134"/>
                </a:lnTo>
                <a:lnTo>
                  <a:pt x="46" y="133"/>
                </a:lnTo>
                <a:lnTo>
                  <a:pt x="46" y="133"/>
                </a:lnTo>
                <a:lnTo>
                  <a:pt x="47" y="130"/>
                </a:lnTo>
                <a:lnTo>
                  <a:pt x="48" y="129"/>
                </a:lnTo>
                <a:lnTo>
                  <a:pt x="48" y="129"/>
                </a:lnTo>
                <a:close/>
                <a:moveTo>
                  <a:pt x="43" y="58"/>
                </a:moveTo>
                <a:lnTo>
                  <a:pt x="43" y="58"/>
                </a:lnTo>
                <a:lnTo>
                  <a:pt x="42" y="58"/>
                </a:lnTo>
                <a:lnTo>
                  <a:pt x="42" y="55"/>
                </a:lnTo>
                <a:lnTo>
                  <a:pt x="42" y="51"/>
                </a:lnTo>
                <a:lnTo>
                  <a:pt x="42" y="51"/>
                </a:lnTo>
                <a:lnTo>
                  <a:pt x="43" y="53"/>
                </a:lnTo>
                <a:lnTo>
                  <a:pt x="43" y="54"/>
                </a:lnTo>
                <a:lnTo>
                  <a:pt x="43" y="58"/>
                </a:lnTo>
                <a:lnTo>
                  <a:pt x="43" y="58"/>
                </a:lnTo>
                <a:close/>
                <a:moveTo>
                  <a:pt x="54" y="81"/>
                </a:moveTo>
                <a:lnTo>
                  <a:pt x="54" y="81"/>
                </a:lnTo>
                <a:lnTo>
                  <a:pt x="56" y="80"/>
                </a:lnTo>
                <a:lnTo>
                  <a:pt x="56" y="76"/>
                </a:lnTo>
                <a:lnTo>
                  <a:pt x="56" y="76"/>
                </a:lnTo>
                <a:lnTo>
                  <a:pt x="57" y="78"/>
                </a:lnTo>
                <a:lnTo>
                  <a:pt x="57" y="79"/>
                </a:lnTo>
                <a:lnTo>
                  <a:pt x="57" y="80"/>
                </a:lnTo>
                <a:lnTo>
                  <a:pt x="57" y="81"/>
                </a:lnTo>
                <a:lnTo>
                  <a:pt x="57" y="81"/>
                </a:lnTo>
                <a:lnTo>
                  <a:pt x="57" y="83"/>
                </a:lnTo>
                <a:lnTo>
                  <a:pt x="58" y="84"/>
                </a:lnTo>
                <a:lnTo>
                  <a:pt x="58" y="84"/>
                </a:lnTo>
                <a:lnTo>
                  <a:pt x="59" y="83"/>
                </a:lnTo>
                <a:lnTo>
                  <a:pt x="58" y="80"/>
                </a:lnTo>
                <a:lnTo>
                  <a:pt x="58" y="78"/>
                </a:lnTo>
                <a:lnTo>
                  <a:pt x="58" y="78"/>
                </a:lnTo>
                <a:lnTo>
                  <a:pt x="58" y="78"/>
                </a:lnTo>
                <a:lnTo>
                  <a:pt x="58" y="78"/>
                </a:lnTo>
                <a:lnTo>
                  <a:pt x="58" y="76"/>
                </a:lnTo>
                <a:lnTo>
                  <a:pt x="57" y="75"/>
                </a:lnTo>
                <a:lnTo>
                  <a:pt x="57" y="75"/>
                </a:lnTo>
                <a:lnTo>
                  <a:pt x="57" y="74"/>
                </a:lnTo>
                <a:lnTo>
                  <a:pt x="58" y="73"/>
                </a:lnTo>
                <a:lnTo>
                  <a:pt x="58" y="73"/>
                </a:lnTo>
                <a:lnTo>
                  <a:pt x="57" y="69"/>
                </a:lnTo>
                <a:lnTo>
                  <a:pt x="57" y="69"/>
                </a:lnTo>
                <a:lnTo>
                  <a:pt x="57" y="68"/>
                </a:lnTo>
                <a:lnTo>
                  <a:pt x="58" y="68"/>
                </a:lnTo>
                <a:lnTo>
                  <a:pt x="59" y="68"/>
                </a:lnTo>
                <a:lnTo>
                  <a:pt x="59" y="66"/>
                </a:lnTo>
                <a:lnTo>
                  <a:pt x="59" y="66"/>
                </a:lnTo>
                <a:lnTo>
                  <a:pt x="58" y="66"/>
                </a:lnTo>
                <a:lnTo>
                  <a:pt x="58" y="68"/>
                </a:lnTo>
                <a:lnTo>
                  <a:pt x="58" y="68"/>
                </a:lnTo>
                <a:lnTo>
                  <a:pt x="57" y="66"/>
                </a:lnTo>
                <a:lnTo>
                  <a:pt x="57" y="65"/>
                </a:lnTo>
                <a:lnTo>
                  <a:pt x="57" y="63"/>
                </a:lnTo>
                <a:lnTo>
                  <a:pt x="57" y="63"/>
                </a:lnTo>
                <a:lnTo>
                  <a:pt x="59" y="65"/>
                </a:lnTo>
                <a:lnTo>
                  <a:pt x="59" y="65"/>
                </a:lnTo>
                <a:lnTo>
                  <a:pt x="60" y="65"/>
                </a:lnTo>
                <a:lnTo>
                  <a:pt x="60" y="65"/>
                </a:lnTo>
                <a:lnTo>
                  <a:pt x="58" y="61"/>
                </a:lnTo>
                <a:lnTo>
                  <a:pt x="58" y="61"/>
                </a:lnTo>
                <a:lnTo>
                  <a:pt x="59" y="61"/>
                </a:lnTo>
                <a:lnTo>
                  <a:pt x="59" y="59"/>
                </a:lnTo>
                <a:lnTo>
                  <a:pt x="60" y="55"/>
                </a:lnTo>
                <a:lnTo>
                  <a:pt x="60" y="55"/>
                </a:lnTo>
                <a:lnTo>
                  <a:pt x="62" y="59"/>
                </a:lnTo>
                <a:lnTo>
                  <a:pt x="62" y="59"/>
                </a:lnTo>
                <a:lnTo>
                  <a:pt x="63" y="59"/>
                </a:lnTo>
                <a:lnTo>
                  <a:pt x="63" y="56"/>
                </a:lnTo>
                <a:lnTo>
                  <a:pt x="63" y="56"/>
                </a:lnTo>
                <a:lnTo>
                  <a:pt x="64" y="59"/>
                </a:lnTo>
                <a:lnTo>
                  <a:pt x="64" y="63"/>
                </a:lnTo>
                <a:lnTo>
                  <a:pt x="64" y="70"/>
                </a:lnTo>
                <a:lnTo>
                  <a:pt x="64" y="70"/>
                </a:lnTo>
                <a:lnTo>
                  <a:pt x="64" y="70"/>
                </a:lnTo>
                <a:lnTo>
                  <a:pt x="63" y="71"/>
                </a:lnTo>
                <a:lnTo>
                  <a:pt x="63" y="71"/>
                </a:lnTo>
                <a:lnTo>
                  <a:pt x="64" y="73"/>
                </a:lnTo>
                <a:lnTo>
                  <a:pt x="64" y="73"/>
                </a:lnTo>
                <a:lnTo>
                  <a:pt x="64" y="73"/>
                </a:lnTo>
                <a:lnTo>
                  <a:pt x="63" y="73"/>
                </a:lnTo>
                <a:lnTo>
                  <a:pt x="63" y="73"/>
                </a:lnTo>
                <a:lnTo>
                  <a:pt x="64" y="75"/>
                </a:lnTo>
                <a:lnTo>
                  <a:pt x="64" y="75"/>
                </a:lnTo>
                <a:lnTo>
                  <a:pt x="64" y="78"/>
                </a:lnTo>
                <a:lnTo>
                  <a:pt x="63" y="80"/>
                </a:lnTo>
                <a:lnTo>
                  <a:pt x="63" y="80"/>
                </a:lnTo>
                <a:lnTo>
                  <a:pt x="64" y="88"/>
                </a:lnTo>
                <a:lnTo>
                  <a:pt x="64" y="88"/>
                </a:lnTo>
                <a:lnTo>
                  <a:pt x="62" y="95"/>
                </a:lnTo>
                <a:lnTo>
                  <a:pt x="62" y="95"/>
                </a:lnTo>
                <a:lnTo>
                  <a:pt x="63" y="96"/>
                </a:lnTo>
                <a:lnTo>
                  <a:pt x="63" y="96"/>
                </a:lnTo>
                <a:lnTo>
                  <a:pt x="62" y="103"/>
                </a:lnTo>
                <a:lnTo>
                  <a:pt x="62" y="105"/>
                </a:lnTo>
                <a:lnTo>
                  <a:pt x="62" y="108"/>
                </a:lnTo>
                <a:lnTo>
                  <a:pt x="62" y="108"/>
                </a:lnTo>
                <a:lnTo>
                  <a:pt x="60" y="110"/>
                </a:lnTo>
                <a:lnTo>
                  <a:pt x="60" y="110"/>
                </a:lnTo>
                <a:lnTo>
                  <a:pt x="60" y="109"/>
                </a:lnTo>
                <a:lnTo>
                  <a:pt x="60" y="108"/>
                </a:lnTo>
                <a:lnTo>
                  <a:pt x="60" y="106"/>
                </a:lnTo>
                <a:lnTo>
                  <a:pt x="59" y="106"/>
                </a:lnTo>
                <a:lnTo>
                  <a:pt x="59" y="106"/>
                </a:lnTo>
                <a:lnTo>
                  <a:pt x="62" y="111"/>
                </a:lnTo>
                <a:lnTo>
                  <a:pt x="62" y="111"/>
                </a:lnTo>
                <a:lnTo>
                  <a:pt x="60" y="114"/>
                </a:lnTo>
                <a:lnTo>
                  <a:pt x="60" y="118"/>
                </a:lnTo>
                <a:lnTo>
                  <a:pt x="60" y="124"/>
                </a:lnTo>
                <a:lnTo>
                  <a:pt x="60" y="124"/>
                </a:lnTo>
                <a:lnTo>
                  <a:pt x="59" y="125"/>
                </a:lnTo>
                <a:lnTo>
                  <a:pt x="58" y="126"/>
                </a:lnTo>
                <a:lnTo>
                  <a:pt x="58" y="126"/>
                </a:lnTo>
                <a:lnTo>
                  <a:pt x="58" y="129"/>
                </a:lnTo>
                <a:lnTo>
                  <a:pt x="57" y="129"/>
                </a:lnTo>
                <a:lnTo>
                  <a:pt x="57" y="130"/>
                </a:lnTo>
                <a:lnTo>
                  <a:pt x="57" y="130"/>
                </a:lnTo>
                <a:lnTo>
                  <a:pt x="56" y="129"/>
                </a:lnTo>
                <a:lnTo>
                  <a:pt x="56" y="128"/>
                </a:lnTo>
                <a:lnTo>
                  <a:pt x="56" y="125"/>
                </a:lnTo>
                <a:lnTo>
                  <a:pt x="56" y="125"/>
                </a:lnTo>
                <a:lnTo>
                  <a:pt x="56" y="120"/>
                </a:lnTo>
                <a:lnTo>
                  <a:pt x="56" y="120"/>
                </a:lnTo>
                <a:lnTo>
                  <a:pt x="56" y="119"/>
                </a:lnTo>
                <a:lnTo>
                  <a:pt x="56" y="119"/>
                </a:lnTo>
                <a:lnTo>
                  <a:pt x="57" y="116"/>
                </a:lnTo>
                <a:lnTo>
                  <a:pt x="57" y="116"/>
                </a:lnTo>
                <a:lnTo>
                  <a:pt x="57" y="114"/>
                </a:lnTo>
                <a:lnTo>
                  <a:pt x="57" y="114"/>
                </a:lnTo>
                <a:lnTo>
                  <a:pt x="57" y="111"/>
                </a:lnTo>
                <a:lnTo>
                  <a:pt x="56" y="109"/>
                </a:lnTo>
                <a:lnTo>
                  <a:pt x="56" y="109"/>
                </a:lnTo>
                <a:lnTo>
                  <a:pt x="58" y="110"/>
                </a:lnTo>
                <a:lnTo>
                  <a:pt x="58" y="110"/>
                </a:lnTo>
                <a:lnTo>
                  <a:pt x="58" y="109"/>
                </a:lnTo>
                <a:lnTo>
                  <a:pt x="58" y="109"/>
                </a:lnTo>
                <a:lnTo>
                  <a:pt x="58" y="109"/>
                </a:lnTo>
                <a:lnTo>
                  <a:pt x="57" y="109"/>
                </a:lnTo>
                <a:lnTo>
                  <a:pt x="57" y="109"/>
                </a:lnTo>
                <a:lnTo>
                  <a:pt x="56" y="106"/>
                </a:lnTo>
                <a:lnTo>
                  <a:pt x="54" y="105"/>
                </a:lnTo>
                <a:lnTo>
                  <a:pt x="54" y="105"/>
                </a:lnTo>
                <a:lnTo>
                  <a:pt x="56" y="99"/>
                </a:lnTo>
                <a:lnTo>
                  <a:pt x="57" y="94"/>
                </a:lnTo>
                <a:lnTo>
                  <a:pt x="57" y="94"/>
                </a:lnTo>
                <a:lnTo>
                  <a:pt x="56" y="91"/>
                </a:lnTo>
                <a:lnTo>
                  <a:pt x="53" y="89"/>
                </a:lnTo>
                <a:lnTo>
                  <a:pt x="53" y="89"/>
                </a:lnTo>
                <a:lnTo>
                  <a:pt x="54" y="84"/>
                </a:lnTo>
                <a:lnTo>
                  <a:pt x="56" y="84"/>
                </a:lnTo>
                <a:lnTo>
                  <a:pt x="56" y="84"/>
                </a:lnTo>
                <a:lnTo>
                  <a:pt x="56" y="83"/>
                </a:lnTo>
                <a:lnTo>
                  <a:pt x="54" y="81"/>
                </a:lnTo>
                <a:lnTo>
                  <a:pt x="54" y="81"/>
                </a:lnTo>
                <a:close/>
                <a:moveTo>
                  <a:pt x="56" y="103"/>
                </a:moveTo>
                <a:lnTo>
                  <a:pt x="56" y="103"/>
                </a:lnTo>
                <a:lnTo>
                  <a:pt x="57" y="101"/>
                </a:lnTo>
                <a:lnTo>
                  <a:pt x="57" y="101"/>
                </a:lnTo>
                <a:lnTo>
                  <a:pt x="56" y="103"/>
                </a:lnTo>
                <a:lnTo>
                  <a:pt x="56" y="103"/>
                </a:lnTo>
                <a:lnTo>
                  <a:pt x="56" y="105"/>
                </a:lnTo>
                <a:lnTo>
                  <a:pt x="56" y="105"/>
                </a:lnTo>
                <a:lnTo>
                  <a:pt x="58" y="105"/>
                </a:lnTo>
                <a:lnTo>
                  <a:pt x="59" y="104"/>
                </a:lnTo>
                <a:lnTo>
                  <a:pt x="59" y="104"/>
                </a:lnTo>
                <a:lnTo>
                  <a:pt x="58" y="104"/>
                </a:lnTo>
                <a:lnTo>
                  <a:pt x="57" y="104"/>
                </a:lnTo>
                <a:lnTo>
                  <a:pt x="57" y="104"/>
                </a:lnTo>
                <a:lnTo>
                  <a:pt x="56" y="103"/>
                </a:lnTo>
                <a:lnTo>
                  <a:pt x="56" y="103"/>
                </a:lnTo>
                <a:close/>
                <a:moveTo>
                  <a:pt x="57" y="99"/>
                </a:moveTo>
                <a:lnTo>
                  <a:pt x="57" y="99"/>
                </a:lnTo>
                <a:lnTo>
                  <a:pt x="57" y="100"/>
                </a:lnTo>
                <a:lnTo>
                  <a:pt x="58" y="100"/>
                </a:lnTo>
                <a:lnTo>
                  <a:pt x="59" y="101"/>
                </a:lnTo>
                <a:lnTo>
                  <a:pt x="59" y="101"/>
                </a:lnTo>
                <a:lnTo>
                  <a:pt x="58" y="103"/>
                </a:lnTo>
                <a:lnTo>
                  <a:pt x="59" y="103"/>
                </a:lnTo>
                <a:lnTo>
                  <a:pt x="59" y="103"/>
                </a:lnTo>
                <a:lnTo>
                  <a:pt x="59" y="103"/>
                </a:lnTo>
                <a:lnTo>
                  <a:pt x="59" y="101"/>
                </a:lnTo>
                <a:lnTo>
                  <a:pt x="60" y="101"/>
                </a:lnTo>
                <a:lnTo>
                  <a:pt x="60" y="100"/>
                </a:lnTo>
                <a:lnTo>
                  <a:pt x="60" y="100"/>
                </a:lnTo>
                <a:lnTo>
                  <a:pt x="59" y="100"/>
                </a:lnTo>
                <a:lnTo>
                  <a:pt x="59" y="100"/>
                </a:lnTo>
                <a:lnTo>
                  <a:pt x="58" y="99"/>
                </a:lnTo>
                <a:lnTo>
                  <a:pt x="57" y="99"/>
                </a:lnTo>
                <a:lnTo>
                  <a:pt x="57" y="99"/>
                </a:lnTo>
                <a:close/>
                <a:moveTo>
                  <a:pt x="58" y="95"/>
                </a:moveTo>
                <a:lnTo>
                  <a:pt x="58" y="95"/>
                </a:lnTo>
                <a:lnTo>
                  <a:pt x="57" y="96"/>
                </a:lnTo>
                <a:lnTo>
                  <a:pt x="56" y="99"/>
                </a:lnTo>
                <a:lnTo>
                  <a:pt x="56" y="99"/>
                </a:lnTo>
                <a:lnTo>
                  <a:pt x="58" y="98"/>
                </a:lnTo>
                <a:lnTo>
                  <a:pt x="59" y="98"/>
                </a:lnTo>
                <a:lnTo>
                  <a:pt x="59" y="98"/>
                </a:lnTo>
                <a:lnTo>
                  <a:pt x="58" y="96"/>
                </a:lnTo>
                <a:lnTo>
                  <a:pt x="58" y="95"/>
                </a:lnTo>
                <a:lnTo>
                  <a:pt x="58" y="95"/>
                </a:lnTo>
                <a:close/>
                <a:moveTo>
                  <a:pt x="62" y="69"/>
                </a:moveTo>
                <a:lnTo>
                  <a:pt x="62" y="69"/>
                </a:lnTo>
                <a:lnTo>
                  <a:pt x="63" y="69"/>
                </a:lnTo>
                <a:lnTo>
                  <a:pt x="63" y="69"/>
                </a:lnTo>
                <a:lnTo>
                  <a:pt x="63" y="66"/>
                </a:lnTo>
                <a:lnTo>
                  <a:pt x="62" y="65"/>
                </a:lnTo>
                <a:lnTo>
                  <a:pt x="62" y="65"/>
                </a:lnTo>
                <a:lnTo>
                  <a:pt x="62" y="68"/>
                </a:lnTo>
                <a:lnTo>
                  <a:pt x="62" y="69"/>
                </a:lnTo>
                <a:lnTo>
                  <a:pt x="62" y="69"/>
                </a:lnTo>
                <a:close/>
                <a:moveTo>
                  <a:pt x="60" y="86"/>
                </a:moveTo>
                <a:lnTo>
                  <a:pt x="60" y="86"/>
                </a:lnTo>
                <a:lnTo>
                  <a:pt x="59" y="90"/>
                </a:lnTo>
                <a:lnTo>
                  <a:pt x="59" y="91"/>
                </a:lnTo>
                <a:lnTo>
                  <a:pt x="60" y="91"/>
                </a:lnTo>
                <a:lnTo>
                  <a:pt x="60" y="91"/>
                </a:lnTo>
                <a:lnTo>
                  <a:pt x="60" y="89"/>
                </a:lnTo>
                <a:lnTo>
                  <a:pt x="60" y="88"/>
                </a:lnTo>
                <a:lnTo>
                  <a:pt x="60" y="86"/>
                </a:lnTo>
                <a:lnTo>
                  <a:pt x="60" y="86"/>
                </a:lnTo>
                <a:close/>
                <a:moveTo>
                  <a:pt x="56" y="85"/>
                </a:moveTo>
                <a:lnTo>
                  <a:pt x="56" y="85"/>
                </a:lnTo>
                <a:lnTo>
                  <a:pt x="54" y="86"/>
                </a:lnTo>
                <a:lnTo>
                  <a:pt x="54" y="89"/>
                </a:lnTo>
                <a:lnTo>
                  <a:pt x="57" y="90"/>
                </a:lnTo>
                <a:lnTo>
                  <a:pt x="58" y="91"/>
                </a:lnTo>
                <a:lnTo>
                  <a:pt x="58" y="91"/>
                </a:lnTo>
                <a:lnTo>
                  <a:pt x="58" y="90"/>
                </a:lnTo>
                <a:lnTo>
                  <a:pt x="57" y="89"/>
                </a:lnTo>
                <a:lnTo>
                  <a:pt x="56" y="88"/>
                </a:lnTo>
                <a:lnTo>
                  <a:pt x="56" y="85"/>
                </a:lnTo>
                <a:lnTo>
                  <a:pt x="56" y="85"/>
                </a:lnTo>
                <a:close/>
                <a:moveTo>
                  <a:pt x="34" y="339"/>
                </a:moveTo>
                <a:lnTo>
                  <a:pt x="34" y="339"/>
                </a:lnTo>
                <a:lnTo>
                  <a:pt x="34" y="338"/>
                </a:lnTo>
                <a:lnTo>
                  <a:pt x="34" y="338"/>
                </a:lnTo>
                <a:lnTo>
                  <a:pt x="33" y="337"/>
                </a:lnTo>
                <a:lnTo>
                  <a:pt x="33" y="335"/>
                </a:lnTo>
                <a:lnTo>
                  <a:pt x="33" y="335"/>
                </a:lnTo>
                <a:lnTo>
                  <a:pt x="34" y="337"/>
                </a:lnTo>
                <a:lnTo>
                  <a:pt x="35" y="338"/>
                </a:lnTo>
                <a:lnTo>
                  <a:pt x="36" y="338"/>
                </a:lnTo>
                <a:lnTo>
                  <a:pt x="36" y="338"/>
                </a:lnTo>
                <a:lnTo>
                  <a:pt x="36" y="339"/>
                </a:lnTo>
                <a:lnTo>
                  <a:pt x="34" y="339"/>
                </a:lnTo>
                <a:lnTo>
                  <a:pt x="34" y="339"/>
                </a:lnTo>
                <a:close/>
                <a:moveTo>
                  <a:pt x="50" y="0"/>
                </a:moveTo>
                <a:lnTo>
                  <a:pt x="50" y="0"/>
                </a:lnTo>
                <a:lnTo>
                  <a:pt x="51" y="1"/>
                </a:lnTo>
                <a:lnTo>
                  <a:pt x="51" y="3"/>
                </a:lnTo>
                <a:lnTo>
                  <a:pt x="51" y="5"/>
                </a:lnTo>
                <a:lnTo>
                  <a:pt x="51" y="5"/>
                </a:lnTo>
                <a:lnTo>
                  <a:pt x="50" y="5"/>
                </a:lnTo>
                <a:lnTo>
                  <a:pt x="50" y="4"/>
                </a:lnTo>
                <a:lnTo>
                  <a:pt x="50" y="0"/>
                </a:lnTo>
                <a:lnTo>
                  <a:pt x="50" y="0"/>
                </a:lnTo>
                <a:close/>
                <a:moveTo>
                  <a:pt x="48" y="111"/>
                </a:moveTo>
                <a:lnTo>
                  <a:pt x="48" y="111"/>
                </a:lnTo>
                <a:lnTo>
                  <a:pt x="48" y="110"/>
                </a:lnTo>
                <a:lnTo>
                  <a:pt x="50" y="109"/>
                </a:lnTo>
                <a:lnTo>
                  <a:pt x="50" y="109"/>
                </a:lnTo>
                <a:lnTo>
                  <a:pt x="50" y="108"/>
                </a:lnTo>
                <a:lnTo>
                  <a:pt x="50" y="108"/>
                </a:lnTo>
                <a:lnTo>
                  <a:pt x="51" y="109"/>
                </a:lnTo>
                <a:lnTo>
                  <a:pt x="51" y="110"/>
                </a:lnTo>
                <a:lnTo>
                  <a:pt x="50" y="110"/>
                </a:lnTo>
                <a:lnTo>
                  <a:pt x="51" y="111"/>
                </a:lnTo>
                <a:lnTo>
                  <a:pt x="51" y="111"/>
                </a:lnTo>
                <a:lnTo>
                  <a:pt x="50" y="113"/>
                </a:lnTo>
                <a:lnTo>
                  <a:pt x="50" y="111"/>
                </a:lnTo>
                <a:lnTo>
                  <a:pt x="50" y="110"/>
                </a:lnTo>
                <a:lnTo>
                  <a:pt x="48" y="111"/>
                </a:lnTo>
                <a:lnTo>
                  <a:pt x="48" y="111"/>
                </a:lnTo>
                <a:close/>
                <a:moveTo>
                  <a:pt x="54" y="106"/>
                </a:moveTo>
                <a:lnTo>
                  <a:pt x="54" y="106"/>
                </a:lnTo>
                <a:lnTo>
                  <a:pt x="56" y="108"/>
                </a:lnTo>
                <a:lnTo>
                  <a:pt x="56" y="108"/>
                </a:lnTo>
                <a:lnTo>
                  <a:pt x="56" y="108"/>
                </a:lnTo>
                <a:lnTo>
                  <a:pt x="56" y="110"/>
                </a:lnTo>
                <a:lnTo>
                  <a:pt x="56" y="113"/>
                </a:lnTo>
                <a:lnTo>
                  <a:pt x="56" y="113"/>
                </a:lnTo>
                <a:lnTo>
                  <a:pt x="54" y="111"/>
                </a:lnTo>
                <a:lnTo>
                  <a:pt x="54" y="110"/>
                </a:lnTo>
                <a:lnTo>
                  <a:pt x="54" y="106"/>
                </a:lnTo>
                <a:lnTo>
                  <a:pt x="54" y="106"/>
                </a:lnTo>
                <a:close/>
                <a:moveTo>
                  <a:pt x="42" y="93"/>
                </a:moveTo>
                <a:lnTo>
                  <a:pt x="42" y="91"/>
                </a:lnTo>
                <a:lnTo>
                  <a:pt x="42" y="91"/>
                </a:lnTo>
                <a:lnTo>
                  <a:pt x="43" y="91"/>
                </a:lnTo>
                <a:lnTo>
                  <a:pt x="43" y="90"/>
                </a:lnTo>
                <a:lnTo>
                  <a:pt x="43" y="90"/>
                </a:lnTo>
                <a:lnTo>
                  <a:pt x="43" y="90"/>
                </a:lnTo>
                <a:lnTo>
                  <a:pt x="42" y="90"/>
                </a:lnTo>
                <a:lnTo>
                  <a:pt x="42" y="90"/>
                </a:lnTo>
                <a:lnTo>
                  <a:pt x="42" y="90"/>
                </a:lnTo>
                <a:lnTo>
                  <a:pt x="42" y="89"/>
                </a:lnTo>
                <a:lnTo>
                  <a:pt x="43" y="88"/>
                </a:lnTo>
                <a:lnTo>
                  <a:pt x="43" y="88"/>
                </a:lnTo>
                <a:lnTo>
                  <a:pt x="41" y="88"/>
                </a:lnTo>
                <a:lnTo>
                  <a:pt x="41" y="88"/>
                </a:lnTo>
                <a:lnTo>
                  <a:pt x="42" y="86"/>
                </a:lnTo>
                <a:lnTo>
                  <a:pt x="42" y="85"/>
                </a:lnTo>
                <a:lnTo>
                  <a:pt x="42" y="81"/>
                </a:lnTo>
                <a:lnTo>
                  <a:pt x="42" y="81"/>
                </a:lnTo>
                <a:lnTo>
                  <a:pt x="43" y="83"/>
                </a:lnTo>
                <a:lnTo>
                  <a:pt x="43" y="84"/>
                </a:lnTo>
                <a:lnTo>
                  <a:pt x="43" y="84"/>
                </a:lnTo>
                <a:lnTo>
                  <a:pt x="45" y="84"/>
                </a:lnTo>
                <a:lnTo>
                  <a:pt x="45" y="84"/>
                </a:lnTo>
                <a:lnTo>
                  <a:pt x="43" y="86"/>
                </a:lnTo>
                <a:lnTo>
                  <a:pt x="43" y="86"/>
                </a:lnTo>
                <a:lnTo>
                  <a:pt x="45" y="86"/>
                </a:lnTo>
                <a:lnTo>
                  <a:pt x="45" y="86"/>
                </a:lnTo>
                <a:lnTo>
                  <a:pt x="45" y="89"/>
                </a:lnTo>
                <a:lnTo>
                  <a:pt x="45" y="93"/>
                </a:lnTo>
                <a:lnTo>
                  <a:pt x="45" y="93"/>
                </a:lnTo>
                <a:lnTo>
                  <a:pt x="43" y="93"/>
                </a:lnTo>
                <a:lnTo>
                  <a:pt x="42" y="93"/>
                </a:lnTo>
                <a:lnTo>
                  <a:pt x="42" y="93"/>
                </a:lnTo>
                <a:close/>
                <a:moveTo>
                  <a:pt x="204" y="679"/>
                </a:moveTo>
                <a:lnTo>
                  <a:pt x="204" y="679"/>
                </a:lnTo>
                <a:lnTo>
                  <a:pt x="204" y="681"/>
                </a:lnTo>
                <a:lnTo>
                  <a:pt x="203" y="682"/>
                </a:lnTo>
                <a:lnTo>
                  <a:pt x="202" y="682"/>
                </a:lnTo>
                <a:lnTo>
                  <a:pt x="202" y="682"/>
                </a:lnTo>
                <a:lnTo>
                  <a:pt x="202" y="681"/>
                </a:lnTo>
                <a:lnTo>
                  <a:pt x="204" y="679"/>
                </a:lnTo>
                <a:lnTo>
                  <a:pt x="204" y="679"/>
                </a:lnTo>
                <a:close/>
                <a:moveTo>
                  <a:pt x="47" y="98"/>
                </a:moveTo>
                <a:lnTo>
                  <a:pt x="47" y="98"/>
                </a:lnTo>
                <a:lnTo>
                  <a:pt x="48" y="94"/>
                </a:lnTo>
                <a:lnTo>
                  <a:pt x="48" y="93"/>
                </a:lnTo>
                <a:lnTo>
                  <a:pt x="47" y="93"/>
                </a:lnTo>
                <a:lnTo>
                  <a:pt x="47" y="93"/>
                </a:lnTo>
                <a:lnTo>
                  <a:pt x="47" y="91"/>
                </a:lnTo>
                <a:lnTo>
                  <a:pt x="47" y="90"/>
                </a:lnTo>
                <a:lnTo>
                  <a:pt x="48" y="90"/>
                </a:lnTo>
                <a:lnTo>
                  <a:pt x="48" y="89"/>
                </a:lnTo>
                <a:lnTo>
                  <a:pt x="48" y="89"/>
                </a:lnTo>
                <a:lnTo>
                  <a:pt x="48" y="88"/>
                </a:lnTo>
                <a:lnTo>
                  <a:pt x="47" y="86"/>
                </a:lnTo>
                <a:lnTo>
                  <a:pt x="47" y="85"/>
                </a:lnTo>
                <a:lnTo>
                  <a:pt x="47" y="84"/>
                </a:lnTo>
                <a:lnTo>
                  <a:pt x="47" y="84"/>
                </a:lnTo>
                <a:lnTo>
                  <a:pt x="48" y="85"/>
                </a:lnTo>
                <a:lnTo>
                  <a:pt x="50" y="89"/>
                </a:lnTo>
                <a:lnTo>
                  <a:pt x="50" y="89"/>
                </a:lnTo>
                <a:lnTo>
                  <a:pt x="50" y="94"/>
                </a:lnTo>
                <a:lnTo>
                  <a:pt x="48" y="96"/>
                </a:lnTo>
                <a:lnTo>
                  <a:pt x="47" y="98"/>
                </a:lnTo>
                <a:lnTo>
                  <a:pt x="47" y="98"/>
                </a:lnTo>
                <a:close/>
                <a:moveTo>
                  <a:pt x="48" y="99"/>
                </a:moveTo>
                <a:lnTo>
                  <a:pt x="48" y="99"/>
                </a:lnTo>
                <a:lnTo>
                  <a:pt x="50" y="100"/>
                </a:lnTo>
                <a:lnTo>
                  <a:pt x="50" y="101"/>
                </a:lnTo>
                <a:lnTo>
                  <a:pt x="50" y="104"/>
                </a:lnTo>
                <a:lnTo>
                  <a:pt x="50" y="106"/>
                </a:lnTo>
                <a:lnTo>
                  <a:pt x="50" y="106"/>
                </a:lnTo>
                <a:lnTo>
                  <a:pt x="48" y="106"/>
                </a:lnTo>
                <a:lnTo>
                  <a:pt x="48" y="108"/>
                </a:lnTo>
                <a:lnTo>
                  <a:pt x="48" y="108"/>
                </a:lnTo>
                <a:lnTo>
                  <a:pt x="47" y="106"/>
                </a:lnTo>
                <a:lnTo>
                  <a:pt x="47" y="104"/>
                </a:lnTo>
                <a:lnTo>
                  <a:pt x="48" y="101"/>
                </a:lnTo>
                <a:lnTo>
                  <a:pt x="48" y="99"/>
                </a:lnTo>
                <a:lnTo>
                  <a:pt x="48" y="99"/>
                </a:lnTo>
                <a:close/>
                <a:moveTo>
                  <a:pt x="53" y="94"/>
                </a:moveTo>
                <a:lnTo>
                  <a:pt x="53" y="94"/>
                </a:lnTo>
                <a:lnTo>
                  <a:pt x="52" y="91"/>
                </a:lnTo>
                <a:lnTo>
                  <a:pt x="52" y="91"/>
                </a:lnTo>
                <a:lnTo>
                  <a:pt x="53" y="91"/>
                </a:lnTo>
                <a:lnTo>
                  <a:pt x="53" y="93"/>
                </a:lnTo>
                <a:lnTo>
                  <a:pt x="53" y="94"/>
                </a:lnTo>
                <a:lnTo>
                  <a:pt x="54" y="94"/>
                </a:lnTo>
                <a:lnTo>
                  <a:pt x="54" y="94"/>
                </a:lnTo>
                <a:lnTo>
                  <a:pt x="53" y="99"/>
                </a:lnTo>
                <a:lnTo>
                  <a:pt x="53" y="103"/>
                </a:lnTo>
                <a:lnTo>
                  <a:pt x="53" y="103"/>
                </a:lnTo>
                <a:lnTo>
                  <a:pt x="52" y="103"/>
                </a:lnTo>
                <a:lnTo>
                  <a:pt x="52" y="100"/>
                </a:lnTo>
                <a:lnTo>
                  <a:pt x="53" y="94"/>
                </a:lnTo>
                <a:lnTo>
                  <a:pt x="53" y="94"/>
                </a:lnTo>
                <a:close/>
                <a:moveTo>
                  <a:pt x="7" y="3"/>
                </a:moveTo>
                <a:lnTo>
                  <a:pt x="7" y="3"/>
                </a:lnTo>
                <a:lnTo>
                  <a:pt x="11" y="5"/>
                </a:lnTo>
                <a:lnTo>
                  <a:pt x="13" y="6"/>
                </a:lnTo>
                <a:lnTo>
                  <a:pt x="14" y="8"/>
                </a:lnTo>
                <a:lnTo>
                  <a:pt x="14" y="8"/>
                </a:lnTo>
                <a:lnTo>
                  <a:pt x="14" y="11"/>
                </a:lnTo>
                <a:lnTo>
                  <a:pt x="14" y="11"/>
                </a:lnTo>
                <a:lnTo>
                  <a:pt x="16" y="14"/>
                </a:lnTo>
                <a:lnTo>
                  <a:pt x="17" y="15"/>
                </a:lnTo>
                <a:lnTo>
                  <a:pt x="16" y="16"/>
                </a:lnTo>
                <a:lnTo>
                  <a:pt x="16" y="16"/>
                </a:lnTo>
                <a:lnTo>
                  <a:pt x="18" y="20"/>
                </a:lnTo>
                <a:lnTo>
                  <a:pt x="18" y="20"/>
                </a:lnTo>
                <a:lnTo>
                  <a:pt x="18" y="30"/>
                </a:lnTo>
                <a:lnTo>
                  <a:pt x="18" y="35"/>
                </a:lnTo>
                <a:lnTo>
                  <a:pt x="17" y="39"/>
                </a:lnTo>
                <a:lnTo>
                  <a:pt x="17" y="39"/>
                </a:lnTo>
                <a:lnTo>
                  <a:pt x="17" y="38"/>
                </a:lnTo>
                <a:lnTo>
                  <a:pt x="17" y="38"/>
                </a:lnTo>
                <a:lnTo>
                  <a:pt x="16" y="38"/>
                </a:lnTo>
                <a:lnTo>
                  <a:pt x="16" y="39"/>
                </a:lnTo>
                <a:lnTo>
                  <a:pt x="16" y="40"/>
                </a:lnTo>
                <a:lnTo>
                  <a:pt x="16" y="40"/>
                </a:lnTo>
                <a:lnTo>
                  <a:pt x="13" y="43"/>
                </a:lnTo>
                <a:lnTo>
                  <a:pt x="13" y="45"/>
                </a:lnTo>
                <a:lnTo>
                  <a:pt x="13" y="45"/>
                </a:lnTo>
                <a:lnTo>
                  <a:pt x="16" y="43"/>
                </a:lnTo>
                <a:lnTo>
                  <a:pt x="17" y="40"/>
                </a:lnTo>
                <a:lnTo>
                  <a:pt x="17" y="40"/>
                </a:lnTo>
                <a:lnTo>
                  <a:pt x="17" y="41"/>
                </a:lnTo>
                <a:lnTo>
                  <a:pt x="17" y="44"/>
                </a:lnTo>
                <a:lnTo>
                  <a:pt x="17" y="48"/>
                </a:lnTo>
                <a:lnTo>
                  <a:pt x="17" y="48"/>
                </a:lnTo>
                <a:lnTo>
                  <a:pt x="16" y="46"/>
                </a:lnTo>
                <a:lnTo>
                  <a:pt x="16" y="48"/>
                </a:lnTo>
                <a:lnTo>
                  <a:pt x="14" y="46"/>
                </a:lnTo>
                <a:lnTo>
                  <a:pt x="14" y="46"/>
                </a:lnTo>
                <a:lnTo>
                  <a:pt x="14" y="48"/>
                </a:lnTo>
                <a:lnTo>
                  <a:pt x="14" y="49"/>
                </a:lnTo>
                <a:lnTo>
                  <a:pt x="14" y="49"/>
                </a:lnTo>
                <a:lnTo>
                  <a:pt x="16" y="49"/>
                </a:lnTo>
                <a:lnTo>
                  <a:pt x="17" y="48"/>
                </a:lnTo>
                <a:lnTo>
                  <a:pt x="18" y="48"/>
                </a:lnTo>
                <a:lnTo>
                  <a:pt x="18" y="50"/>
                </a:lnTo>
                <a:lnTo>
                  <a:pt x="18" y="50"/>
                </a:lnTo>
                <a:lnTo>
                  <a:pt x="18" y="49"/>
                </a:lnTo>
                <a:lnTo>
                  <a:pt x="17" y="50"/>
                </a:lnTo>
                <a:lnTo>
                  <a:pt x="16" y="51"/>
                </a:lnTo>
                <a:lnTo>
                  <a:pt x="16" y="53"/>
                </a:lnTo>
                <a:lnTo>
                  <a:pt x="16" y="53"/>
                </a:lnTo>
                <a:lnTo>
                  <a:pt x="17" y="53"/>
                </a:lnTo>
                <a:lnTo>
                  <a:pt x="17" y="51"/>
                </a:lnTo>
                <a:lnTo>
                  <a:pt x="17" y="51"/>
                </a:lnTo>
                <a:lnTo>
                  <a:pt x="17" y="51"/>
                </a:lnTo>
                <a:lnTo>
                  <a:pt x="17" y="53"/>
                </a:lnTo>
                <a:lnTo>
                  <a:pt x="18" y="56"/>
                </a:lnTo>
                <a:lnTo>
                  <a:pt x="18" y="56"/>
                </a:lnTo>
                <a:lnTo>
                  <a:pt x="17" y="56"/>
                </a:lnTo>
                <a:lnTo>
                  <a:pt x="16" y="58"/>
                </a:lnTo>
                <a:lnTo>
                  <a:pt x="16" y="58"/>
                </a:lnTo>
                <a:lnTo>
                  <a:pt x="17" y="59"/>
                </a:lnTo>
                <a:lnTo>
                  <a:pt x="16" y="60"/>
                </a:lnTo>
                <a:lnTo>
                  <a:pt x="14" y="64"/>
                </a:lnTo>
                <a:lnTo>
                  <a:pt x="14" y="64"/>
                </a:lnTo>
                <a:lnTo>
                  <a:pt x="13" y="59"/>
                </a:lnTo>
                <a:lnTo>
                  <a:pt x="12" y="58"/>
                </a:lnTo>
                <a:lnTo>
                  <a:pt x="10" y="56"/>
                </a:lnTo>
                <a:lnTo>
                  <a:pt x="10" y="56"/>
                </a:lnTo>
                <a:lnTo>
                  <a:pt x="11" y="56"/>
                </a:lnTo>
                <a:lnTo>
                  <a:pt x="11" y="55"/>
                </a:lnTo>
                <a:lnTo>
                  <a:pt x="11" y="55"/>
                </a:lnTo>
                <a:lnTo>
                  <a:pt x="11" y="55"/>
                </a:lnTo>
                <a:lnTo>
                  <a:pt x="10" y="55"/>
                </a:lnTo>
                <a:lnTo>
                  <a:pt x="8" y="55"/>
                </a:lnTo>
                <a:lnTo>
                  <a:pt x="8" y="55"/>
                </a:lnTo>
                <a:lnTo>
                  <a:pt x="8" y="53"/>
                </a:lnTo>
                <a:lnTo>
                  <a:pt x="8" y="50"/>
                </a:lnTo>
                <a:lnTo>
                  <a:pt x="8" y="50"/>
                </a:lnTo>
                <a:lnTo>
                  <a:pt x="8" y="50"/>
                </a:lnTo>
                <a:lnTo>
                  <a:pt x="10" y="51"/>
                </a:lnTo>
                <a:lnTo>
                  <a:pt x="10" y="53"/>
                </a:lnTo>
                <a:lnTo>
                  <a:pt x="10" y="53"/>
                </a:lnTo>
                <a:lnTo>
                  <a:pt x="11" y="53"/>
                </a:lnTo>
                <a:lnTo>
                  <a:pt x="11" y="51"/>
                </a:lnTo>
                <a:lnTo>
                  <a:pt x="10" y="48"/>
                </a:lnTo>
                <a:lnTo>
                  <a:pt x="10" y="48"/>
                </a:lnTo>
                <a:lnTo>
                  <a:pt x="10" y="48"/>
                </a:lnTo>
                <a:lnTo>
                  <a:pt x="10" y="46"/>
                </a:lnTo>
                <a:lnTo>
                  <a:pt x="11" y="46"/>
                </a:lnTo>
                <a:lnTo>
                  <a:pt x="11" y="45"/>
                </a:lnTo>
                <a:lnTo>
                  <a:pt x="8" y="43"/>
                </a:lnTo>
                <a:lnTo>
                  <a:pt x="8" y="43"/>
                </a:lnTo>
                <a:lnTo>
                  <a:pt x="8" y="43"/>
                </a:lnTo>
                <a:lnTo>
                  <a:pt x="8" y="44"/>
                </a:lnTo>
                <a:lnTo>
                  <a:pt x="8" y="45"/>
                </a:lnTo>
                <a:lnTo>
                  <a:pt x="8" y="45"/>
                </a:lnTo>
                <a:lnTo>
                  <a:pt x="7" y="46"/>
                </a:lnTo>
                <a:lnTo>
                  <a:pt x="7" y="46"/>
                </a:lnTo>
                <a:lnTo>
                  <a:pt x="7" y="49"/>
                </a:lnTo>
                <a:lnTo>
                  <a:pt x="7" y="51"/>
                </a:lnTo>
                <a:lnTo>
                  <a:pt x="7" y="51"/>
                </a:lnTo>
                <a:lnTo>
                  <a:pt x="6" y="35"/>
                </a:lnTo>
                <a:lnTo>
                  <a:pt x="6" y="35"/>
                </a:lnTo>
                <a:lnTo>
                  <a:pt x="10" y="35"/>
                </a:lnTo>
                <a:lnTo>
                  <a:pt x="12" y="35"/>
                </a:lnTo>
                <a:lnTo>
                  <a:pt x="12" y="35"/>
                </a:lnTo>
                <a:lnTo>
                  <a:pt x="12" y="33"/>
                </a:lnTo>
                <a:lnTo>
                  <a:pt x="11" y="31"/>
                </a:lnTo>
                <a:lnTo>
                  <a:pt x="11" y="31"/>
                </a:lnTo>
                <a:lnTo>
                  <a:pt x="11" y="31"/>
                </a:lnTo>
                <a:lnTo>
                  <a:pt x="10" y="31"/>
                </a:lnTo>
                <a:lnTo>
                  <a:pt x="10" y="33"/>
                </a:lnTo>
                <a:lnTo>
                  <a:pt x="8" y="31"/>
                </a:lnTo>
                <a:lnTo>
                  <a:pt x="8" y="29"/>
                </a:lnTo>
                <a:lnTo>
                  <a:pt x="8" y="29"/>
                </a:lnTo>
                <a:lnTo>
                  <a:pt x="7" y="29"/>
                </a:lnTo>
                <a:lnTo>
                  <a:pt x="6" y="30"/>
                </a:lnTo>
                <a:lnTo>
                  <a:pt x="6" y="33"/>
                </a:lnTo>
                <a:lnTo>
                  <a:pt x="6" y="33"/>
                </a:lnTo>
                <a:lnTo>
                  <a:pt x="5" y="31"/>
                </a:lnTo>
                <a:lnTo>
                  <a:pt x="5" y="29"/>
                </a:lnTo>
                <a:lnTo>
                  <a:pt x="5" y="24"/>
                </a:lnTo>
                <a:lnTo>
                  <a:pt x="5" y="24"/>
                </a:lnTo>
                <a:lnTo>
                  <a:pt x="6" y="25"/>
                </a:lnTo>
                <a:lnTo>
                  <a:pt x="6" y="25"/>
                </a:lnTo>
                <a:lnTo>
                  <a:pt x="6" y="23"/>
                </a:lnTo>
                <a:lnTo>
                  <a:pt x="5" y="21"/>
                </a:lnTo>
                <a:lnTo>
                  <a:pt x="5" y="21"/>
                </a:lnTo>
                <a:lnTo>
                  <a:pt x="4" y="23"/>
                </a:lnTo>
                <a:lnTo>
                  <a:pt x="4" y="23"/>
                </a:lnTo>
                <a:lnTo>
                  <a:pt x="2" y="18"/>
                </a:lnTo>
                <a:lnTo>
                  <a:pt x="1" y="13"/>
                </a:lnTo>
                <a:lnTo>
                  <a:pt x="1" y="13"/>
                </a:lnTo>
                <a:lnTo>
                  <a:pt x="2" y="13"/>
                </a:lnTo>
                <a:lnTo>
                  <a:pt x="4" y="11"/>
                </a:lnTo>
                <a:lnTo>
                  <a:pt x="4" y="11"/>
                </a:lnTo>
                <a:lnTo>
                  <a:pt x="4" y="10"/>
                </a:lnTo>
                <a:lnTo>
                  <a:pt x="2" y="10"/>
                </a:lnTo>
                <a:lnTo>
                  <a:pt x="1" y="10"/>
                </a:lnTo>
                <a:lnTo>
                  <a:pt x="1" y="10"/>
                </a:lnTo>
                <a:lnTo>
                  <a:pt x="1" y="10"/>
                </a:lnTo>
                <a:lnTo>
                  <a:pt x="0" y="10"/>
                </a:lnTo>
                <a:lnTo>
                  <a:pt x="0" y="9"/>
                </a:lnTo>
                <a:lnTo>
                  <a:pt x="1" y="6"/>
                </a:lnTo>
                <a:lnTo>
                  <a:pt x="1" y="6"/>
                </a:lnTo>
                <a:lnTo>
                  <a:pt x="4" y="5"/>
                </a:lnTo>
                <a:lnTo>
                  <a:pt x="7" y="3"/>
                </a:lnTo>
                <a:lnTo>
                  <a:pt x="7" y="3"/>
                </a:lnTo>
                <a:close/>
                <a:moveTo>
                  <a:pt x="13" y="46"/>
                </a:moveTo>
                <a:lnTo>
                  <a:pt x="13" y="46"/>
                </a:lnTo>
                <a:lnTo>
                  <a:pt x="12" y="46"/>
                </a:lnTo>
                <a:lnTo>
                  <a:pt x="11" y="48"/>
                </a:lnTo>
                <a:lnTo>
                  <a:pt x="11" y="50"/>
                </a:lnTo>
                <a:lnTo>
                  <a:pt x="12" y="50"/>
                </a:lnTo>
                <a:lnTo>
                  <a:pt x="12" y="50"/>
                </a:lnTo>
                <a:lnTo>
                  <a:pt x="12" y="49"/>
                </a:lnTo>
                <a:lnTo>
                  <a:pt x="13" y="46"/>
                </a:lnTo>
                <a:lnTo>
                  <a:pt x="13" y="46"/>
                </a:lnTo>
                <a:close/>
                <a:moveTo>
                  <a:pt x="12" y="35"/>
                </a:moveTo>
                <a:lnTo>
                  <a:pt x="12" y="35"/>
                </a:lnTo>
                <a:lnTo>
                  <a:pt x="11" y="36"/>
                </a:lnTo>
                <a:lnTo>
                  <a:pt x="7" y="36"/>
                </a:lnTo>
                <a:lnTo>
                  <a:pt x="7" y="36"/>
                </a:lnTo>
                <a:lnTo>
                  <a:pt x="8" y="38"/>
                </a:lnTo>
                <a:lnTo>
                  <a:pt x="10" y="39"/>
                </a:lnTo>
                <a:lnTo>
                  <a:pt x="11" y="39"/>
                </a:lnTo>
                <a:lnTo>
                  <a:pt x="11" y="39"/>
                </a:lnTo>
                <a:lnTo>
                  <a:pt x="10" y="40"/>
                </a:lnTo>
                <a:lnTo>
                  <a:pt x="10" y="41"/>
                </a:lnTo>
                <a:lnTo>
                  <a:pt x="11" y="44"/>
                </a:lnTo>
                <a:lnTo>
                  <a:pt x="12" y="44"/>
                </a:lnTo>
                <a:lnTo>
                  <a:pt x="12" y="44"/>
                </a:lnTo>
                <a:lnTo>
                  <a:pt x="12" y="43"/>
                </a:lnTo>
                <a:lnTo>
                  <a:pt x="11" y="41"/>
                </a:lnTo>
                <a:lnTo>
                  <a:pt x="11" y="41"/>
                </a:lnTo>
                <a:lnTo>
                  <a:pt x="13" y="38"/>
                </a:lnTo>
                <a:lnTo>
                  <a:pt x="13" y="36"/>
                </a:lnTo>
                <a:lnTo>
                  <a:pt x="12" y="35"/>
                </a:lnTo>
                <a:lnTo>
                  <a:pt x="12" y="35"/>
                </a:lnTo>
                <a:close/>
                <a:moveTo>
                  <a:pt x="10" y="23"/>
                </a:moveTo>
                <a:lnTo>
                  <a:pt x="10" y="23"/>
                </a:lnTo>
                <a:lnTo>
                  <a:pt x="8" y="25"/>
                </a:lnTo>
                <a:lnTo>
                  <a:pt x="10" y="26"/>
                </a:lnTo>
                <a:lnTo>
                  <a:pt x="10" y="26"/>
                </a:lnTo>
                <a:lnTo>
                  <a:pt x="10" y="29"/>
                </a:lnTo>
                <a:lnTo>
                  <a:pt x="10" y="30"/>
                </a:lnTo>
                <a:lnTo>
                  <a:pt x="11" y="30"/>
                </a:lnTo>
                <a:lnTo>
                  <a:pt x="11" y="30"/>
                </a:lnTo>
                <a:lnTo>
                  <a:pt x="11" y="29"/>
                </a:lnTo>
                <a:lnTo>
                  <a:pt x="11" y="28"/>
                </a:lnTo>
                <a:lnTo>
                  <a:pt x="12" y="26"/>
                </a:lnTo>
                <a:lnTo>
                  <a:pt x="12" y="26"/>
                </a:lnTo>
                <a:lnTo>
                  <a:pt x="11" y="26"/>
                </a:lnTo>
                <a:lnTo>
                  <a:pt x="10" y="25"/>
                </a:lnTo>
                <a:lnTo>
                  <a:pt x="10" y="23"/>
                </a:lnTo>
                <a:lnTo>
                  <a:pt x="10" y="23"/>
                </a:lnTo>
                <a:close/>
                <a:moveTo>
                  <a:pt x="12" y="24"/>
                </a:moveTo>
                <a:lnTo>
                  <a:pt x="12" y="24"/>
                </a:lnTo>
                <a:lnTo>
                  <a:pt x="13" y="23"/>
                </a:lnTo>
                <a:lnTo>
                  <a:pt x="14" y="21"/>
                </a:lnTo>
                <a:lnTo>
                  <a:pt x="14" y="21"/>
                </a:lnTo>
                <a:lnTo>
                  <a:pt x="13" y="21"/>
                </a:lnTo>
                <a:lnTo>
                  <a:pt x="12" y="21"/>
                </a:lnTo>
                <a:lnTo>
                  <a:pt x="12" y="24"/>
                </a:lnTo>
                <a:lnTo>
                  <a:pt x="12" y="24"/>
                </a:lnTo>
                <a:close/>
                <a:moveTo>
                  <a:pt x="8" y="19"/>
                </a:moveTo>
                <a:lnTo>
                  <a:pt x="8" y="19"/>
                </a:lnTo>
                <a:lnTo>
                  <a:pt x="8" y="21"/>
                </a:lnTo>
                <a:lnTo>
                  <a:pt x="10" y="21"/>
                </a:lnTo>
                <a:lnTo>
                  <a:pt x="10" y="21"/>
                </a:lnTo>
                <a:lnTo>
                  <a:pt x="10" y="20"/>
                </a:lnTo>
                <a:lnTo>
                  <a:pt x="11" y="19"/>
                </a:lnTo>
                <a:lnTo>
                  <a:pt x="8" y="19"/>
                </a:lnTo>
                <a:close/>
                <a:moveTo>
                  <a:pt x="6" y="18"/>
                </a:moveTo>
                <a:lnTo>
                  <a:pt x="6" y="18"/>
                </a:lnTo>
                <a:lnTo>
                  <a:pt x="8" y="18"/>
                </a:lnTo>
                <a:lnTo>
                  <a:pt x="10" y="18"/>
                </a:lnTo>
                <a:lnTo>
                  <a:pt x="10" y="16"/>
                </a:lnTo>
                <a:lnTo>
                  <a:pt x="10" y="16"/>
                </a:lnTo>
                <a:lnTo>
                  <a:pt x="7" y="16"/>
                </a:lnTo>
                <a:lnTo>
                  <a:pt x="6" y="16"/>
                </a:lnTo>
                <a:lnTo>
                  <a:pt x="6" y="18"/>
                </a:lnTo>
                <a:lnTo>
                  <a:pt x="6" y="18"/>
                </a:lnTo>
                <a:close/>
                <a:moveTo>
                  <a:pt x="4" y="9"/>
                </a:moveTo>
                <a:lnTo>
                  <a:pt x="4" y="9"/>
                </a:lnTo>
                <a:lnTo>
                  <a:pt x="4" y="9"/>
                </a:lnTo>
                <a:lnTo>
                  <a:pt x="4" y="10"/>
                </a:lnTo>
                <a:lnTo>
                  <a:pt x="4" y="10"/>
                </a:lnTo>
                <a:lnTo>
                  <a:pt x="6" y="9"/>
                </a:lnTo>
                <a:lnTo>
                  <a:pt x="6" y="8"/>
                </a:lnTo>
                <a:lnTo>
                  <a:pt x="6" y="8"/>
                </a:lnTo>
                <a:lnTo>
                  <a:pt x="6" y="8"/>
                </a:lnTo>
                <a:lnTo>
                  <a:pt x="5" y="8"/>
                </a:lnTo>
                <a:lnTo>
                  <a:pt x="5" y="9"/>
                </a:lnTo>
                <a:lnTo>
                  <a:pt x="4" y="9"/>
                </a:lnTo>
                <a:lnTo>
                  <a:pt x="4" y="9"/>
                </a:lnTo>
                <a:close/>
                <a:moveTo>
                  <a:pt x="35" y="294"/>
                </a:moveTo>
                <a:lnTo>
                  <a:pt x="35" y="294"/>
                </a:lnTo>
                <a:lnTo>
                  <a:pt x="35" y="297"/>
                </a:lnTo>
                <a:lnTo>
                  <a:pt x="34" y="298"/>
                </a:lnTo>
                <a:lnTo>
                  <a:pt x="34" y="299"/>
                </a:lnTo>
                <a:lnTo>
                  <a:pt x="34" y="299"/>
                </a:lnTo>
                <a:lnTo>
                  <a:pt x="34" y="295"/>
                </a:lnTo>
                <a:lnTo>
                  <a:pt x="34" y="293"/>
                </a:lnTo>
                <a:lnTo>
                  <a:pt x="34" y="293"/>
                </a:lnTo>
                <a:lnTo>
                  <a:pt x="35" y="293"/>
                </a:lnTo>
                <a:lnTo>
                  <a:pt x="35" y="294"/>
                </a:lnTo>
                <a:lnTo>
                  <a:pt x="35" y="294"/>
                </a:lnTo>
                <a:close/>
                <a:moveTo>
                  <a:pt x="33" y="295"/>
                </a:moveTo>
                <a:lnTo>
                  <a:pt x="33" y="295"/>
                </a:lnTo>
                <a:lnTo>
                  <a:pt x="31" y="297"/>
                </a:lnTo>
                <a:lnTo>
                  <a:pt x="31" y="295"/>
                </a:lnTo>
                <a:lnTo>
                  <a:pt x="31" y="293"/>
                </a:lnTo>
                <a:lnTo>
                  <a:pt x="31" y="292"/>
                </a:lnTo>
                <a:lnTo>
                  <a:pt x="31" y="292"/>
                </a:lnTo>
                <a:lnTo>
                  <a:pt x="33" y="293"/>
                </a:lnTo>
                <a:lnTo>
                  <a:pt x="31" y="294"/>
                </a:lnTo>
                <a:lnTo>
                  <a:pt x="31" y="295"/>
                </a:lnTo>
                <a:lnTo>
                  <a:pt x="33" y="295"/>
                </a:lnTo>
                <a:lnTo>
                  <a:pt x="33" y="295"/>
                </a:lnTo>
                <a:close/>
                <a:moveTo>
                  <a:pt x="31" y="275"/>
                </a:moveTo>
                <a:lnTo>
                  <a:pt x="31" y="275"/>
                </a:lnTo>
                <a:lnTo>
                  <a:pt x="34" y="279"/>
                </a:lnTo>
                <a:lnTo>
                  <a:pt x="34" y="282"/>
                </a:lnTo>
                <a:lnTo>
                  <a:pt x="33" y="283"/>
                </a:lnTo>
                <a:lnTo>
                  <a:pt x="33" y="283"/>
                </a:lnTo>
                <a:lnTo>
                  <a:pt x="34" y="287"/>
                </a:lnTo>
                <a:lnTo>
                  <a:pt x="34" y="287"/>
                </a:lnTo>
                <a:lnTo>
                  <a:pt x="34" y="287"/>
                </a:lnTo>
                <a:lnTo>
                  <a:pt x="34" y="287"/>
                </a:lnTo>
                <a:lnTo>
                  <a:pt x="33" y="287"/>
                </a:lnTo>
                <a:lnTo>
                  <a:pt x="33" y="287"/>
                </a:lnTo>
                <a:lnTo>
                  <a:pt x="33" y="284"/>
                </a:lnTo>
                <a:lnTo>
                  <a:pt x="33" y="282"/>
                </a:lnTo>
                <a:lnTo>
                  <a:pt x="33" y="280"/>
                </a:lnTo>
                <a:lnTo>
                  <a:pt x="33" y="279"/>
                </a:lnTo>
                <a:lnTo>
                  <a:pt x="31" y="279"/>
                </a:lnTo>
                <a:lnTo>
                  <a:pt x="31" y="279"/>
                </a:lnTo>
                <a:lnTo>
                  <a:pt x="31" y="278"/>
                </a:lnTo>
                <a:lnTo>
                  <a:pt x="31" y="275"/>
                </a:lnTo>
                <a:lnTo>
                  <a:pt x="31" y="275"/>
                </a:lnTo>
                <a:close/>
                <a:moveTo>
                  <a:pt x="34" y="300"/>
                </a:moveTo>
                <a:lnTo>
                  <a:pt x="34" y="300"/>
                </a:lnTo>
                <a:lnTo>
                  <a:pt x="34" y="303"/>
                </a:lnTo>
                <a:lnTo>
                  <a:pt x="34" y="304"/>
                </a:lnTo>
                <a:lnTo>
                  <a:pt x="35" y="305"/>
                </a:lnTo>
                <a:lnTo>
                  <a:pt x="35" y="307"/>
                </a:lnTo>
                <a:lnTo>
                  <a:pt x="35" y="307"/>
                </a:lnTo>
                <a:lnTo>
                  <a:pt x="34" y="305"/>
                </a:lnTo>
                <a:lnTo>
                  <a:pt x="33" y="304"/>
                </a:lnTo>
                <a:lnTo>
                  <a:pt x="33" y="303"/>
                </a:lnTo>
                <a:lnTo>
                  <a:pt x="33" y="302"/>
                </a:lnTo>
                <a:lnTo>
                  <a:pt x="33" y="302"/>
                </a:lnTo>
                <a:lnTo>
                  <a:pt x="34" y="300"/>
                </a:lnTo>
                <a:lnTo>
                  <a:pt x="35" y="299"/>
                </a:lnTo>
                <a:lnTo>
                  <a:pt x="35" y="300"/>
                </a:lnTo>
                <a:lnTo>
                  <a:pt x="35" y="300"/>
                </a:lnTo>
                <a:lnTo>
                  <a:pt x="36" y="299"/>
                </a:lnTo>
                <a:lnTo>
                  <a:pt x="35" y="299"/>
                </a:lnTo>
                <a:lnTo>
                  <a:pt x="35" y="298"/>
                </a:lnTo>
                <a:lnTo>
                  <a:pt x="35" y="298"/>
                </a:lnTo>
                <a:lnTo>
                  <a:pt x="35" y="298"/>
                </a:lnTo>
                <a:lnTo>
                  <a:pt x="36" y="298"/>
                </a:lnTo>
                <a:lnTo>
                  <a:pt x="37" y="299"/>
                </a:lnTo>
                <a:lnTo>
                  <a:pt x="36" y="302"/>
                </a:lnTo>
                <a:lnTo>
                  <a:pt x="36" y="302"/>
                </a:lnTo>
                <a:lnTo>
                  <a:pt x="35" y="302"/>
                </a:lnTo>
                <a:lnTo>
                  <a:pt x="34" y="300"/>
                </a:lnTo>
                <a:lnTo>
                  <a:pt x="34" y="300"/>
                </a:lnTo>
                <a:close/>
                <a:moveTo>
                  <a:pt x="37" y="284"/>
                </a:moveTo>
                <a:lnTo>
                  <a:pt x="37" y="284"/>
                </a:lnTo>
                <a:lnTo>
                  <a:pt x="36" y="294"/>
                </a:lnTo>
                <a:lnTo>
                  <a:pt x="36" y="294"/>
                </a:lnTo>
                <a:lnTo>
                  <a:pt x="35" y="293"/>
                </a:lnTo>
                <a:lnTo>
                  <a:pt x="34" y="292"/>
                </a:lnTo>
                <a:lnTo>
                  <a:pt x="34" y="288"/>
                </a:lnTo>
                <a:lnTo>
                  <a:pt x="34" y="288"/>
                </a:lnTo>
                <a:lnTo>
                  <a:pt x="35" y="288"/>
                </a:lnTo>
                <a:lnTo>
                  <a:pt x="35" y="289"/>
                </a:lnTo>
                <a:lnTo>
                  <a:pt x="35" y="290"/>
                </a:lnTo>
                <a:lnTo>
                  <a:pt x="35" y="290"/>
                </a:lnTo>
                <a:lnTo>
                  <a:pt x="35" y="290"/>
                </a:lnTo>
                <a:lnTo>
                  <a:pt x="36" y="289"/>
                </a:lnTo>
                <a:lnTo>
                  <a:pt x="36" y="287"/>
                </a:lnTo>
                <a:lnTo>
                  <a:pt x="36" y="285"/>
                </a:lnTo>
                <a:lnTo>
                  <a:pt x="37" y="284"/>
                </a:lnTo>
                <a:lnTo>
                  <a:pt x="37" y="284"/>
                </a:lnTo>
                <a:close/>
                <a:moveTo>
                  <a:pt x="39" y="155"/>
                </a:moveTo>
                <a:lnTo>
                  <a:pt x="39" y="155"/>
                </a:lnTo>
                <a:lnTo>
                  <a:pt x="37" y="155"/>
                </a:lnTo>
                <a:lnTo>
                  <a:pt x="37" y="155"/>
                </a:lnTo>
                <a:lnTo>
                  <a:pt x="37" y="155"/>
                </a:lnTo>
                <a:lnTo>
                  <a:pt x="36" y="155"/>
                </a:lnTo>
                <a:lnTo>
                  <a:pt x="36" y="154"/>
                </a:lnTo>
                <a:lnTo>
                  <a:pt x="39" y="153"/>
                </a:lnTo>
                <a:lnTo>
                  <a:pt x="39" y="155"/>
                </a:lnTo>
                <a:close/>
                <a:moveTo>
                  <a:pt x="36" y="310"/>
                </a:moveTo>
                <a:lnTo>
                  <a:pt x="36" y="310"/>
                </a:lnTo>
                <a:lnTo>
                  <a:pt x="36" y="308"/>
                </a:lnTo>
                <a:lnTo>
                  <a:pt x="36" y="305"/>
                </a:lnTo>
                <a:lnTo>
                  <a:pt x="36" y="305"/>
                </a:lnTo>
                <a:lnTo>
                  <a:pt x="36" y="305"/>
                </a:lnTo>
                <a:lnTo>
                  <a:pt x="37" y="307"/>
                </a:lnTo>
                <a:lnTo>
                  <a:pt x="37" y="307"/>
                </a:lnTo>
                <a:lnTo>
                  <a:pt x="39" y="307"/>
                </a:lnTo>
                <a:lnTo>
                  <a:pt x="39" y="307"/>
                </a:lnTo>
                <a:lnTo>
                  <a:pt x="37" y="309"/>
                </a:lnTo>
                <a:lnTo>
                  <a:pt x="37" y="310"/>
                </a:lnTo>
                <a:lnTo>
                  <a:pt x="36" y="310"/>
                </a:lnTo>
                <a:lnTo>
                  <a:pt x="36" y="310"/>
                </a:lnTo>
                <a:close/>
                <a:moveTo>
                  <a:pt x="29" y="334"/>
                </a:moveTo>
                <a:lnTo>
                  <a:pt x="29" y="334"/>
                </a:lnTo>
                <a:lnTo>
                  <a:pt x="28" y="333"/>
                </a:lnTo>
                <a:lnTo>
                  <a:pt x="28" y="330"/>
                </a:lnTo>
                <a:lnTo>
                  <a:pt x="28" y="328"/>
                </a:lnTo>
                <a:lnTo>
                  <a:pt x="29" y="327"/>
                </a:lnTo>
                <a:lnTo>
                  <a:pt x="29" y="327"/>
                </a:lnTo>
                <a:lnTo>
                  <a:pt x="30" y="327"/>
                </a:lnTo>
                <a:lnTo>
                  <a:pt x="30" y="327"/>
                </a:lnTo>
                <a:lnTo>
                  <a:pt x="29" y="328"/>
                </a:lnTo>
                <a:lnTo>
                  <a:pt x="29" y="328"/>
                </a:lnTo>
                <a:lnTo>
                  <a:pt x="29" y="332"/>
                </a:lnTo>
                <a:lnTo>
                  <a:pt x="29" y="334"/>
                </a:lnTo>
                <a:lnTo>
                  <a:pt x="29" y="334"/>
                </a:lnTo>
                <a:close/>
                <a:moveTo>
                  <a:pt x="37" y="278"/>
                </a:moveTo>
                <a:lnTo>
                  <a:pt x="37" y="278"/>
                </a:lnTo>
                <a:lnTo>
                  <a:pt x="36" y="277"/>
                </a:lnTo>
                <a:lnTo>
                  <a:pt x="35" y="275"/>
                </a:lnTo>
                <a:lnTo>
                  <a:pt x="34" y="275"/>
                </a:lnTo>
                <a:lnTo>
                  <a:pt x="34" y="273"/>
                </a:lnTo>
                <a:lnTo>
                  <a:pt x="34" y="273"/>
                </a:lnTo>
                <a:lnTo>
                  <a:pt x="35" y="274"/>
                </a:lnTo>
                <a:lnTo>
                  <a:pt x="37" y="275"/>
                </a:lnTo>
                <a:lnTo>
                  <a:pt x="37" y="275"/>
                </a:lnTo>
                <a:lnTo>
                  <a:pt x="39" y="279"/>
                </a:lnTo>
                <a:lnTo>
                  <a:pt x="37" y="280"/>
                </a:lnTo>
                <a:lnTo>
                  <a:pt x="36" y="282"/>
                </a:lnTo>
                <a:lnTo>
                  <a:pt x="36" y="282"/>
                </a:lnTo>
                <a:lnTo>
                  <a:pt x="36" y="278"/>
                </a:lnTo>
                <a:lnTo>
                  <a:pt x="36" y="278"/>
                </a:lnTo>
                <a:lnTo>
                  <a:pt x="37" y="278"/>
                </a:lnTo>
                <a:lnTo>
                  <a:pt x="37" y="278"/>
                </a:lnTo>
                <a:close/>
                <a:moveTo>
                  <a:pt x="28" y="323"/>
                </a:moveTo>
                <a:lnTo>
                  <a:pt x="28" y="323"/>
                </a:lnTo>
                <a:lnTo>
                  <a:pt x="28" y="322"/>
                </a:lnTo>
                <a:lnTo>
                  <a:pt x="28" y="319"/>
                </a:lnTo>
                <a:lnTo>
                  <a:pt x="28" y="315"/>
                </a:lnTo>
                <a:lnTo>
                  <a:pt x="28" y="315"/>
                </a:lnTo>
                <a:lnTo>
                  <a:pt x="29" y="319"/>
                </a:lnTo>
                <a:lnTo>
                  <a:pt x="28" y="323"/>
                </a:lnTo>
                <a:lnTo>
                  <a:pt x="28" y="323"/>
                </a:lnTo>
                <a:close/>
                <a:moveTo>
                  <a:pt x="34" y="317"/>
                </a:moveTo>
                <a:lnTo>
                  <a:pt x="34" y="317"/>
                </a:lnTo>
                <a:lnTo>
                  <a:pt x="34" y="315"/>
                </a:lnTo>
                <a:lnTo>
                  <a:pt x="34" y="313"/>
                </a:lnTo>
                <a:lnTo>
                  <a:pt x="34" y="313"/>
                </a:lnTo>
                <a:lnTo>
                  <a:pt x="35" y="314"/>
                </a:lnTo>
                <a:lnTo>
                  <a:pt x="36" y="315"/>
                </a:lnTo>
                <a:lnTo>
                  <a:pt x="36" y="315"/>
                </a:lnTo>
                <a:lnTo>
                  <a:pt x="35" y="317"/>
                </a:lnTo>
                <a:lnTo>
                  <a:pt x="34" y="317"/>
                </a:lnTo>
                <a:lnTo>
                  <a:pt x="34" y="317"/>
                </a:lnTo>
                <a:close/>
                <a:moveTo>
                  <a:pt x="35" y="333"/>
                </a:moveTo>
                <a:lnTo>
                  <a:pt x="35" y="333"/>
                </a:lnTo>
                <a:lnTo>
                  <a:pt x="34" y="333"/>
                </a:lnTo>
                <a:lnTo>
                  <a:pt x="33" y="334"/>
                </a:lnTo>
                <a:lnTo>
                  <a:pt x="33" y="334"/>
                </a:lnTo>
                <a:lnTo>
                  <a:pt x="33" y="333"/>
                </a:lnTo>
                <a:lnTo>
                  <a:pt x="33" y="332"/>
                </a:lnTo>
                <a:lnTo>
                  <a:pt x="33" y="329"/>
                </a:lnTo>
                <a:lnTo>
                  <a:pt x="33" y="328"/>
                </a:lnTo>
                <a:lnTo>
                  <a:pt x="33" y="328"/>
                </a:lnTo>
                <a:lnTo>
                  <a:pt x="34" y="327"/>
                </a:lnTo>
                <a:lnTo>
                  <a:pt x="35" y="325"/>
                </a:lnTo>
                <a:lnTo>
                  <a:pt x="35" y="325"/>
                </a:lnTo>
                <a:lnTo>
                  <a:pt x="34" y="325"/>
                </a:lnTo>
                <a:lnTo>
                  <a:pt x="34" y="325"/>
                </a:lnTo>
                <a:lnTo>
                  <a:pt x="33" y="325"/>
                </a:lnTo>
                <a:lnTo>
                  <a:pt x="33" y="325"/>
                </a:lnTo>
                <a:lnTo>
                  <a:pt x="33" y="323"/>
                </a:lnTo>
                <a:lnTo>
                  <a:pt x="33" y="323"/>
                </a:lnTo>
                <a:lnTo>
                  <a:pt x="34" y="324"/>
                </a:lnTo>
                <a:lnTo>
                  <a:pt x="35" y="324"/>
                </a:lnTo>
                <a:lnTo>
                  <a:pt x="35" y="323"/>
                </a:lnTo>
                <a:lnTo>
                  <a:pt x="35" y="323"/>
                </a:lnTo>
                <a:lnTo>
                  <a:pt x="36" y="325"/>
                </a:lnTo>
                <a:lnTo>
                  <a:pt x="36" y="327"/>
                </a:lnTo>
                <a:lnTo>
                  <a:pt x="36" y="327"/>
                </a:lnTo>
                <a:lnTo>
                  <a:pt x="36" y="327"/>
                </a:lnTo>
                <a:lnTo>
                  <a:pt x="36" y="328"/>
                </a:lnTo>
                <a:lnTo>
                  <a:pt x="36" y="329"/>
                </a:lnTo>
                <a:lnTo>
                  <a:pt x="36" y="329"/>
                </a:lnTo>
                <a:lnTo>
                  <a:pt x="36" y="329"/>
                </a:lnTo>
                <a:lnTo>
                  <a:pt x="36" y="328"/>
                </a:lnTo>
                <a:lnTo>
                  <a:pt x="36" y="328"/>
                </a:lnTo>
                <a:lnTo>
                  <a:pt x="34" y="328"/>
                </a:lnTo>
                <a:lnTo>
                  <a:pt x="34" y="328"/>
                </a:lnTo>
                <a:lnTo>
                  <a:pt x="36" y="330"/>
                </a:lnTo>
                <a:lnTo>
                  <a:pt x="37" y="332"/>
                </a:lnTo>
                <a:lnTo>
                  <a:pt x="37" y="334"/>
                </a:lnTo>
                <a:lnTo>
                  <a:pt x="37" y="334"/>
                </a:lnTo>
                <a:lnTo>
                  <a:pt x="36" y="334"/>
                </a:lnTo>
                <a:lnTo>
                  <a:pt x="36" y="334"/>
                </a:lnTo>
                <a:lnTo>
                  <a:pt x="36" y="337"/>
                </a:lnTo>
                <a:lnTo>
                  <a:pt x="36" y="337"/>
                </a:lnTo>
                <a:lnTo>
                  <a:pt x="34" y="335"/>
                </a:lnTo>
                <a:lnTo>
                  <a:pt x="34" y="335"/>
                </a:lnTo>
                <a:lnTo>
                  <a:pt x="35" y="334"/>
                </a:lnTo>
                <a:lnTo>
                  <a:pt x="35" y="333"/>
                </a:lnTo>
                <a:lnTo>
                  <a:pt x="35" y="333"/>
                </a:lnTo>
                <a:close/>
                <a:moveTo>
                  <a:pt x="27" y="309"/>
                </a:moveTo>
                <a:lnTo>
                  <a:pt x="27" y="309"/>
                </a:lnTo>
                <a:lnTo>
                  <a:pt x="28" y="307"/>
                </a:lnTo>
                <a:lnTo>
                  <a:pt x="27" y="303"/>
                </a:lnTo>
                <a:lnTo>
                  <a:pt x="27" y="303"/>
                </a:lnTo>
                <a:lnTo>
                  <a:pt x="28" y="300"/>
                </a:lnTo>
                <a:lnTo>
                  <a:pt x="28" y="300"/>
                </a:lnTo>
                <a:lnTo>
                  <a:pt x="27" y="299"/>
                </a:lnTo>
                <a:lnTo>
                  <a:pt x="27" y="299"/>
                </a:lnTo>
                <a:lnTo>
                  <a:pt x="27" y="282"/>
                </a:lnTo>
                <a:lnTo>
                  <a:pt x="27" y="282"/>
                </a:lnTo>
                <a:lnTo>
                  <a:pt x="29" y="283"/>
                </a:lnTo>
                <a:lnTo>
                  <a:pt x="29" y="284"/>
                </a:lnTo>
                <a:lnTo>
                  <a:pt x="28" y="287"/>
                </a:lnTo>
                <a:lnTo>
                  <a:pt x="28" y="287"/>
                </a:lnTo>
                <a:lnTo>
                  <a:pt x="29" y="289"/>
                </a:lnTo>
                <a:lnTo>
                  <a:pt x="29" y="292"/>
                </a:lnTo>
                <a:lnTo>
                  <a:pt x="29" y="292"/>
                </a:lnTo>
                <a:lnTo>
                  <a:pt x="29" y="292"/>
                </a:lnTo>
                <a:lnTo>
                  <a:pt x="30" y="292"/>
                </a:lnTo>
                <a:lnTo>
                  <a:pt x="30" y="292"/>
                </a:lnTo>
                <a:lnTo>
                  <a:pt x="30" y="292"/>
                </a:lnTo>
                <a:lnTo>
                  <a:pt x="30" y="293"/>
                </a:lnTo>
                <a:lnTo>
                  <a:pt x="28" y="294"/>
                </a:lnTo>
                <a:lnTo>
                  <a:pt x="28" y="294"/>
                </a:lnTo>
                <a:lnTo>
                  <a:pt x="28" y="300"/>
                </a:lnTo>
                <a:lnTo>
                  <a:pt x="29" y="307"/>
                </a:lnTo>
                <a:lnTo>
                  <a:pt x="29" y="307"/>
                </a:lnTo>
                <a:lnTo>
                  <a:pt x="28" y="308"/>
                </a:lnTo>
                <a:lnTo>
                  <a:pt x="27" y="309"/>
                </a:lnTo>
                <a:lnTo>
                  <a:pt x="27" y="309"/>
                </a:lnTo>
                <a:close/>
                <a:moveTo>
                  <a:pt x="37" y="150"/>
                </a:moveTo>
                <a:lnTo>
                  <a:pt x="37" y="150"/>
                </a:lnTo>
                <a:lnTo>
                  <a:pt x="36" y="150"/>
                </a:lnTo>
                <a:lnTo>
                  <a:pt x="36" y="149"/>
                </a:lnTo>
                <a:lnTo>
                  <a:pt x="36" y="145"/>
                </a:lnTo>
                <a:lnTo>
                  <a:pt x="36" y="145"/>
                </a:lnTo>
                <a:lnTo>
                  <a:pt x="37" y="146"/>
                </a:lnTo>
                <a:lnTo>
                  <a:pt x="37" y="148"/>
                </a:lnTo>
                <a:lnTo>
                  <a:pt x="37" y="149"/>
                </a:lnTo>
                <a:lnTo>
                  <a:pt x="37" y="150"/>
                </a:lnTo>
                <a:lnTo>
                  <a:pt x="37" y="150"/>
                </a:lnTo>
                <a:close/>
                <a:moveTo>
                  <a:pt x="52" y="144"/>
                </a:moveTo>
                <a:lnTo>
                  <a:pt x="52" y="144"/>
                </a:lnTo>
                <a:lnTo>
                  <a:pt x="52" y="145"/>
                </a:lnTo>
                <a:lnTo>
                  <a:pt x="51" y="146"/>
                </a:lnTo>
                <a:lnTo>
                  <a:pt x="51" y="146"/>
                </a:lnTo>
                <a:lnTo>
                  <a:pt x="50" y="146"/>
                </a:lnTo>
                <a:lnTo>
                  <a:pt x="51" y="145"/>
                </a:lnTo>
                <a:lnTo>
                  <a:pt x="52" y="144"/>
                </a:lnTo>
                <a:lnTo>
                  <a:pt x="52" y="144"/>
                </a:lnTo>
                <a:lnTo>
                  <a:pt x="51" y="139"/>
                </a:lnTo>
                <a:lnTo>
                  <a:pt x="51" y="139"/>
                </a:lnTo>
                <a:lnTo>
                  <a:pt x="52" y="136"/>
                </a:lnTo>
                <a:lnTo>
                  <a:pt x="51" y="134"/>
                </a:lnTo>
                <a:lnTo>
                  <a:pt x="51" y="134"/>
                </a:lnTo>
                <a:lnTo>
                  <a:pt x="52" y="133"/>
                </a:lnTo>
                <a:lnTo>
                  <a:pt x="52" y="131"/>
                </a:lnTo>
                <a:lnTo>
                  <a:pt x="52" y="131"/>
                </a:lnTo>
                <a:lnTo>
                  <a:pt x="53" y="133"/>
                </a:lnTo>
                <a:lnTo>
                  <a:pt x="53" y="134"/>
                </a:lnTo>
                <a:lnTo>
                  <a:pt x="52" y="139"/>
                </a:lnTo>
                <a:lnTo>
                  <a:pt x="52" y="139"/>
                </a:lnTo>
                <a:lnTo>
                  <a:pt x="52" y="144"/>
                </a:lnTo>
                <a:lnTo>
                  <a:pt x="52" y="144"/>
                </a:lnTo>
                <a:close/>
                <a:moveTo>
                  <a:pt x="41" y="149"/>
                </a:moveTo>
                <a:lnTo>
                  <a:pt x="41" y="149"/>
                </a:lnTo>
                <a:lnTo>
                  <a:pt x="42" y="149"/>
                </a:lnTo>
                <a:lnTo>
                  <a:pt x="42" y="149"/>
                </a:lnTo>
                <a:lnTo>
                  <a:pt x="42" y="150"/>
                </a:lnTo>
                <a:lnTo>
                  <a:pt x="43" y="150"/>
                </a:lnTo>
                <a:lnTo>
                  <a:pt x="43" y="150"/>
                </a:lnTo>
                <a:lnTo>
                  <a:pt x="43" y="151"/>
                </a:lnTo>
                <a:lnTo>
                  <a:pt x="42" y="151"/>
                </a:lnTo>
                <a:lnTo>
                  <a:pt x="42" y="151"/>
                </a:lnTo>
                <a:lnTo>
                  <a:pt x="41" y="150"/>
                </a:lnTo>
                <a:lnTo>
                  <a:pt x="41" y="150"/>
                </a:lnTo>
                <a:lnTo>
                  <a:pt x="41" y="149"/>
                </a:lnTo>
                <a:lnTo>
                  <a:pt x="41" y="149"/>
                </a:lnTo>
                <a:close/>
                <a:moveTo>
                  <a:pt x="42" y="151"/>
                </a:moveTo>
                <a:lnTo>
                  <a:pt x="42" y="151"/>
                </a:lnTo>
                <a:lnTo>
                  <a:pt x="43" y="153"/>
                </a:lnTo>
                <a:lnTo>
                  <a:pt x="45" y="153"/>
                </a:lnTo>
                <a:lnTo>
                  <a:pt x="46" y="153"/>
                </a:lnTo>
                <a:lnTo>
                  <a:pt x="46" y="154"/>
                </a:lnTo>
                <a:lnTo>
                  <a:pt x="46" y="154"/>
                </a:lnTo>
                <a:lnTo>
                  <a:pt x="45" y="154"/>
                </a:lnTo>
                <a:lnTo>
                  <a:pt x="43" y="153"/>
                </a:lnTo>
                <a:lnTo>
                  <a:pt x="43" y="153"/>
                </a:lnTo>
                <a:lnTo>
                  <a:pt x="42" y="154"/>
                </a:lnTo>
                <a:lnTo>
                  <a:pt x="42" y="154"/>
                </a:lnTo>
                <a:lnTo>
                  <a:pt x="42" y="153"/>
                </a:lnTo>
                <a:lnTo>
                  <a:pt x="42" y="151"/>
                </a:lnTo>
                <a:lnTo>
                  <a:pt x="42" y="151"/>
                </a:lnTo>
                <a:close/>
                <a:moveTo>
                  <a:pt x="52" y="149"/>
                </a:moveTo>
                <a:lnTo>
                  <a:pt x="52" y="149"/>
                </a:lnTo>
                <a:lnTo>
                  <a:pt x="53" y="148"/>
                </a:lnTo>
                <a:lnTo>
                  <a:pt x="53" y="146"/>
                </a:lnTo>
                <a:lnTo>
                  <a:pt x="53" y="145"/>
                </a:lnTo>
                <a:lnTo>
                  <a:pt x="53" y="145"/>
                </a:lnTo>
                <a:lnTo>
                  <a:pt x="53" y="145"/>
                </a:lnTo>
                <a:lnTo>
                  <a:pt x="54" y="148"/>
                </a:lnTo>
                <a:lnTo>
                  <a:pt x="53" y="149"/>
                </a:lnTo>
                <a:lnTo>
                  <a:pt x="52" y="149"/>
                </a:lnTo>
                <a:lnTo>
                  <a:pt x="52" y="149"/>
                </a:lnTo>
                <a:close/>
                <a:moveTo>
                  <a:pt x="23" y="247"/>
                </a:moveTo>
                <a:lnTo>
                  <a:pt x="23" y="247"/>
                </a:lnTo>
                <a:lnTo>
                  <a:pt x="23" y="244"/>
                </a:lnTo>
                <a:lnTo>
                  <a:pt x="23" y="243"/>
                </a:lnTo>
                <a:lnTo>
                  <a:pt x="23" y="243"/>
                </a:lnTo>
                <a:lnTo>
                  <a:pt x="24" y="243"/>
                </a:lnTo>
                <a:lnTo>
                  <a:pt x="24" y="244"/>
                </a:lnTo>
                <a:lnTo>
                  <a:pt x="24" y="245"/>
                </a:lnTo>
                <a:lnTo>
                  <a:pt x="27" y="245"/>
                </a:lnTo>
                <a:lnTo>
                  <a:pt x="27" y="245"/>
                </a:lnTo>
                <a:lnTo>
                  <a:pt x="27" y="247"/>
                </a:lnTo>
                <a:lnTo>
                  <a:pt x="25" y="247"/>
                </a:lnTo>
                <a:lnTo>
                  <a:pt x="23" y="247"/>
                </a:lnTo>
                <a:lnTo>
                  <a:pt x="23" y="247"/>
                </a:lnTo>
                <a:close/>
                <a:moveTo>
                  <a:pt x="23" y="180"/>
                </a:moveTo>
                <a:lnTo>
                  <a:pt x="23" y="180"/>
                </a:lnTo>
                <a:lnTo>
                  <a:pt x="23" y="178"/>
                </a:lnTo>
                <a:lnTo>
                  <a:pt x="23" y="175"/>
                </a:lnTo>
                <a:lnTo>
                  <a:pt x="23" y="170"/>
                </a:lnTo>
                <a:lnTo>
                  <a:pt x="23" y="170"/>
                </a:lnTo>
                <a:lnTo>
                  <a:pt x="23" y="166"/>
                </a:lnTo>
                <a:lnTo>
                  <a:pt x="22" y="165"/>
                </a:lnTo>
                <a:lnTo>
                  <a:pt x="22" y="164"/>
                </a:lnTo>
                <a:lnTo>
                  <a:pt x="22" y="164"/>
                </a:lnTo>
                <a:lnTo>
                  <a:pt x="23" y="164"/>
                </a:lnTo>
                <a:lnTo>
                  <a:pt x="23" y="165"/>
                </a:lnTo>
                <a:lnTo>
                  <a:pt x="23" y="168"/>
                </a:lnTo>
                <a:lnTo>
                  <a:pt x="23" y="168"/>
                </a:lnTo>
                <a:lnTo>
                  <a:pt x="24" y="170"/>
                </a:lnTo>
                <a:lnTo>
                  <a:pt x="24" y="170"/>
                </a:lnTo>
                <a:lnTo>
                  <a:pt x="24" y="171"/>
                </a:lnTo>
                <a:lnTo>
                  <a:pt x="24" y="171"/>
                </a:lnTo>
                <a:lnTo>
                  <a:pt x="24" y="171"/>
                </a:lnTo>
                <a:lnTo>
                  <a:pt x="24" y="173"/>
                </a:lnTo>
                <a:lnTo>
                  <a:pt x="24" y="174"/>
                </a:lnTo>
                <a:lnTo>
                  <a:pt x="23" y="175"/>
                </a:lnTo>
                <a:lnTo>
                  <a:pt x="23" y="175"/>
                </a:lnTo>
                <a:lnTo>
                  <a:pt x="24" y="178"/>
                </a:lnTo>
                <a:lnTo>
                  <a:pt x="23" y="180"/>
                </a:lnTo>
                <a:lnTo>
                  <a:pt x="23" y="180"/>
                </a:lnTo>
                <a:close/>
                <a:moveTo>
                  <a:pt x="48" y="140"/>
                </a:moveTo>
                <a:lnTo>
                  <a:pt x="48" y="140"/>
                </a:lnTo>
                <a:lnTo>
                  <a:pt x="50" y="141"/>
                </a:lnTo>
                <a:lnTo>
                  <a:pt x="50" y="143"/>
                </a:lnTo>
                <a:lnTo>
                  <a:pt x="50" y="143"/>
                </a:lnTo>
                <a:lnTo>
                  <a:pt x="48" y="143"/>
                </a:lnTo>
                <a:lnTo>
                  <a:pt x="48" y="143"/>
                </a:lnTo>
                <a:lnTo>
                  <a:pt x="48" y="140"/>
                </a:lnTo>
                <a:lnTo>
                  <a:pt x="48" y="140"/>
                </a:lnTo>
                <a:close/>
                <a:moveTo>
                  <a:pt x="41" y="134"/>
                </a:moveTo>
                <a:lnTo>
                  <a:pt x="41" y="134"/>
                </a:lnTo>
                <a:lnTo>
                  <a:pt x="42" y="130"/>
                </a:lnTo>
                <a:lnTo>
                  <a:pt x="42" y="130"/>
                </a:lnTo>
                <a:lnTo>
                  <a:pt x="45" y="133"/>
                </a:lnTo>
                <a:lnTo>
                  <a:pt x="45" y="135"/>
                </a:lnTo>
                <a:lnTo>
                  <a:pt x="45" y="141"/>
                </a:lnTo>
                <a:lnTo>
                  <a:pt x="45" y="141"/>
                </a:lnTo>
                <a:lnTo>
                  <a:pt x="46" y="143"/>
                </a:lnTo>
                <a:lnTo>
                  <a:pt x="46" y="143"/>
                </a:lnTo>
                <a:lnTo>
                  <a:pt x="46" y="143"/>
                </a:lnTo>
                <a:lnTo>
                  <a:pt x="46" y="144"/>
                </a:lnTo>
                <a:lnTo>
                  <a:pt x="46" y="145"/>
                </a:lnTo>
                <a:lnTo>
                  <a:pt x="47" y="148"/>
                </a:lnTo>
                <a:lnTo>
                  <a:pt x="47" y="148"/>
                </a:lnTo>
                <a:lnTo>
                  <a:pt x="47" y="149"/>
                </a:lnTo>
                <a:lnTo>
                  <a:pt x="46" y="150"/>
                </a:lnTo>
                <a:lnTo>
                  <a:pt x="45" y="151"/>
                </a:lnTo>
                <a:lnTo>
                  <a:pt x="45" y="151"/>
                </a:lnTo>
                <a:lnTo>
                  <a:pt x="45" y="149"/>
                </a:lnTo>
                <a:lnTo>
                  <a:pt x="45" y="148"/>
                </a:lnTo>
                <a:lnTo>
                  <a:pt x="45" y="146"/>
                </a:lnTo>
                <a:lnTo>
                  <a:pt x="45" y="144"/>
                </a:lnTo>
                <a:lnTo>
                  <a:pt x="45" y="144"/>
                </a:lnTo>
                <a:lnTo>
                  <a:pt x="43" y="143"/>
                </a:lnTo>
                <a:lnTo>
                  <a:pt x="42" y="143"/>
                </a:lnTo>
                <a:lnTo>
                  <a:pt x="42" y="141"/>
                </a:lnTo>
                <a:lnTo>
                  <a:pt x="42" y="141"/>
                </a:lnTo>
                <a:lnTo>
                  <a:pt x="43" y="141"/>
                </a:lnTo>
                <a:lnTo>
                  <a:pt x="43" y="141"/>
                </a:lnTo>
                <a:lnTo>
                  <a:pt x="43" y="136"/>
                </a:lnTo>
                <a:lnTo>
                  <a:pt x="43" y="135"/>
                </a:lnTo>
                <a:lnTo>
                  <a:pt x="41" y="134"/>
                </a:lnTo>
                <a:lnTo>
                  <a:pt x="41" y="134"/>
                </a:lnTo>
                <a:close/>
                <a:moveTo>
                  <a:pt x="28" y="145"/>
                </a:moveTo>
                <a:lnTo>
                  <a:pt x="28" y="145"/>
                </a:lnTo>
                <a:lnTo>
                  <a:pt x="27" y="144"/>
                </a:lnTo>
                <a:lnTo>
                  <a:pt x="25" y="143"/>
                </a:lnTo>
                <a:lnTo>
                  <a:pt x="27" y="139"/>
                </a:lnTo>
                <a:lnTo>
                  <a:pt x="27" y="139"/>
                </a:lnTo>
                <a:lnTo>
                  <a:pt x="25" y="136"/>
                </a:lnTo>
                <a:lnTo>
                  <a:pt x="25" y="135"/>
                </a:lnTo>
                <a:lnTo>
                  <a:pt x="27" y="134"/>
                </a:lnTo>
                <a:lnTo>
                  <a:pt x="27" y="134"/>
                </a:lnTo>
                <a:lnTo>
                  <a:pt x="28" y="140"/>
                </a:lnTo>
                <a:lnTo>
                  <a:pt x="28" y="145"/>
                </a:lnTo>
                <a:lnTo>
                  <a:pt x="28" y="145"/>
                </a:lnTo>
                <a:close/>
                <a:moveTo>
                  <a:pt x="482" y="638"/>
                </a:moveTo>
                <a:lnTo>
                  <a:pt x="482" y="638"/>
                </a:lnTo>
                <a:lnTo>
                  <a:pt x="476" y="639"/>
                </a:lnTo>
                <a:lnTo>
                  <a:pt x="471" y="639"/>
                </a:lnTo>
                <a:lnTo>
                  <a:pt x="471" y="639"/>
                </a:lnTo>
                <a:lnTo>
                  <a:pt x="476" y="638"/>
                </a:lnTo>
                <a:lnTo>
                  <a:pt x="482" y="638"/>
                </a:lnTo>
                <a:lnTo>
                  <a:pt x="482" y="638"/>
                </a:lnTo>
                <a:close/>
                <a:moveTo>
                  <a:pt x="71" y="377"/>
                </a:moveTo>
                <a:lnTo>
                  <a:pt x="71" y="377"/>
                </a:lnTo>
                <a:lnTo>
                  <a:pt x="70" y="375"/>
                </a:lnTo>
                <a:lnTo>
                  <a:pt x="70" y="375"/>
                </a:lnTo>
                <a:lnTo>
                  <a:pt x="71" y="373"/>
                </a:lnTo>
                <a:lnTo>
                  <a:pt x="71" y="373"/>
                </a:lnTo>
                <a:lnTo>
                  <a:pt x="71" y="373"/>
                </a:lnTo>
                <a:lnTo>
                  <a:pt x="72" y="374"/>
                </a:lnTo>
                <a:lnTo>
                  <a:pt x="71" y="377"/>
                </a:lnTo>
                <a:lnTo>
                  <a:pt x="71" y="377"/>
                </a:lnTo>
                <a:close/>
                <a:moveTo>
                  <a:pt x="69" y="372"/>
                </a:moveTo>
                <a:lnTo>
                  <a:pt x="69" y="378"/>
                </a:lnTo>
                <a:lnTo>
                  <a:pt x="69" y="378"/>
                </a:lnTo>
                <a:lnTo>
                  <a:pt x="68" y="377"/>
                </a:lnTo>
                <a:lnTo>
                  <a:pt x="68" y="374"/>
                </a:lnTo>
                <a:lnTo>
                  <a:pt x="68" y="373"/>
                </a:lnTo>
                <a:lnTo>
                  <a:pt x="69" y="372"/>
                </a:lnTo>
                <a:lnTo>
                  <a:pt x="69" y="372"/>
                </a:lnTo>
                <a:close/>
                <a:moveTo>
                  <a:pt x="75" y="373"/>
                </a:moveTo>
                <a:lnTo>
                  <a:pt x="75" y="373"/>
                </a:lnTo>
                <a:lnTo>
                  <a:pt x="75" y="373"/>
                </a:lnTo>
                <a:lnTo>
                  <a:pt x="75" y="374"/>
                </a:lnTo>
                <a:lnTo>
                  <a:pt x="75" y="375"/>
                </a:lnTo>
                <a:lnTo>
                  <a:pt x="75" y="375"/>
                </a:lnTo>
                <a:lnTo>
                  <a:pt x="74" y="375"/>
                </a:lnTo>
                <a:lnTo>
                  <a:pt x="74" y="374"/>
                </a:lnTo>
                <a:lnTo>
                  <a:pt x="75" y="373"/>
                </a:lnTo>
                <a:lnTo>
                  <a:pt x="75" y="373"/>
                </a:lnTo>
                <a:close/>
                <a:moveTo>
                  <a:pt x="68" y="409"/>
                </a:moveTo>
                <a:lnTo>
                  <a:pt x="68" y="409"/>
                </a:lnTo>
                <a:lnTo>
                  <a:pt x="68" y="410"/>
                </a:lnTo>
                <a:lnTo>
                  <a:pt x="68" y="410"/>
                </a:lnTo>
                <a:lnTo>
                  <a:pt x="68" y="413"/>
                </a:lnTo>
                <a:lnTo>
                  <a:pt x="68" y="413"/>
                </a:lnTo>
                <a:lnTo>
                  <a:pt x="66" y="413"/>
                </a:lnTo>
                <a:lnTo>
                  <a:pt x="66" y="412"/>
                </a:lnTo>
                <a:lnTo>
                  <a:pt x="68" y="409"/>
                </a:lnTo>
                <a:lnTo>
                  <a:pt x="68" y="409"/>
                </a:lnTo>
                <a:close/>
                <a:moveTo>
                  <a:pt x="80" y="372"/>
                </a:moveTo>
                <a:lnTo>
                  <a:pt x="80" y="372"/>
                </a:lnTo>
                <a:lnTo>
                  <a:pt x="80" y="367"/>
                </a:lnTo>
                <a:lnTo>
                  <a:pt x="80" y="362"/>
                </a:lnTo>
                <a:lnTo>
                  <a:pt x="80" y="362"/>
                </a:lnTo>
                <a:lnTo>
                  <a:pt x="81" y="362"/>
                </a:lnTo>
                <a:lnTo>
                  <a:pt x="81" y="362"/>
                </a:lnTo>
                <a:lnTo>
                  <a:pt x="81" y="360"/>
                </a:lnTo>
                <a:lnTo>
                  <a:pt x="82" y="360"/>
                </a:lnTo>
                <a:lnTo>
                  <a:pt x="82" y="360"/>
                </a:lnTo>
                <a:lnTo>
                  <a:pt x="82" y="363"/>
                </a:lnTo>
                <a:lnTo>
                  <a:pt x="81" y="365"/>
                </a:lnTo>
                <a:lnTo>
                  <a:pt x="81" y="365"/>
                </a:lnTo>
                <a:lnTo>
                  <a:pt x="80" y="365"/>
                </a:lnTo>
                <a:lnTo>
                  <a:pt x="80" y="365"/>
                </a:lnTo>
                <a:lnTo>
                  <a:pt x="80" y="369"/>
                </a:lnTo>
                <a:lnTo>
                  <a:pt x="80" y="369"/>
                </a:lnTo>
                <a:lnTo>
                  <a:pt x="81" y="369"/>
                </a:lnTo>
                <a:lnTo>
                  <a:pt x="82" y="369"/>
                </a:lnTo>
                <a:lnTo>
                  <a:pt x="82" y="369"/>
                </a:lnTo>
                <a:lnTo>
                  <a:pt x="82" y="370"/>
                </a:lnTo>
                <a:lnTo>
                  <a:pt x="82" y="372"/>
                </a:lnTo>
                <a:lnTo>
                  <a:pt x="81" y="374"/>
                </a:lnTo>
                <a:lnTo>
                  <a:pt x="81" y="374"/>
                </a:lnTo>
                <a:lnTo>
                  <a:pt x="82" y="375"/>
                </a:lnTo>
                <a:lnTo>
                  <a:pt x="82" y="374"/>
                </a:lnTo>
                <a:lnTo>
                  <a:pt x="82" y="374"/>
                </a:lnTo>
                <a:lnTo>
                  <a:pt x="82" y="375"/>
                </a:lnTo>
                <a:lnTo>
                  <a:pt x="82" y="375"/>
                </a:lnTo>
                <a:lnTo>
                  <a:pt x="81" y="377"/>
                </a:lnTo>
                <a:lnTo>
                  <a:pt x="81" y="377"/>
                </a:lnTo>
                <a:lnTo>
                  <a:pt x="81" y="377"/>
                </a:lnTo>
                <a:lnTo>
                  <a:pt x="80" y="375"/>
                </a:lnTo>
                <a:lnTo>
                  <a:pt x="80" y="375"/>
                </a:lnTo>
                <a:lnTo>
                  <a:pt x="79" y="375"/>
                </a:lnTo>
                <a:lnTo>
                  <a:pt x="79" y="375"/>
                </a:lnTo>
                <a:lnTo>
                  <a:pt x="79" y="374"/>
                </a:lnTo>
                <a:lnTo>
                  <a:pt x="79" y="373"/>
                </a:lnTo>
                <a:lnTo>
                  <a:pt x="80" y="373"/>
                </a:lnTo>
                <a:lnTo>
                  <a:pt x="81" y="373"/>
                </a:lnTo>
                <a:lnTo>
                  <a:pt x="81" y="373"/>
                </a:lnTo>
                <a:lnTo>
                  <a:pt x="81" y="372"/>
                </a:lnTo>
                <a:lnTo>
                  <a:pt x="81" y="372"/>
                </a:lnTo>
                <a:lnTo>
                  <a:pt x="80" y="372"/>
                </a:lnTo>
                <a:lnTo>
                  <a:pt x="80" y="372"/>
                </a:lnTo>
                <a:close/>
                <a:moveTo>
                  <a:pt x="68" y="359"/>
                </a:moveTo>
                <a:lnTo>
                  <a:pt x="68" y="359"/>
                </a:lnTo>
                <a:lnTo>
                  <a:pt x="69" y="360"/>
                </a:lnTo>
                <a:lnTo>
                  <a:pt x="69" y="362"/>
                </a:lnTo>
                <a:lnTo>
                  <a:pt x="69" y="367"/>
                </a:lnTo>
                <a:lnTo>
                  <a:pt x="69" y="367"/>
                </a:lnTo>
                <a:lnTo>
                  <a:pt x="68" y="365"/>
                </a:lnTo>
                <a:lnTo>
                  <a:pt x="68" y="363"/>
                </a:lnTo>
                <a:lnTo>
                  <a:pt x="68" y="362"/>
                </a:lnTo>
                <a:lnTo>
                  <a:pt x="68" y="359"/>
                </a:lnTo>
                <a:lnTo>
                  <a:pt x="68" y="359"/>
                </a:lnTo>
                <a:close/>
                <a:moveTo>
                  <a:pt x="75" y="419"/>
                </a:moveTo>
                <a:lnTo>
                  <a:pt x="75" y="419"/>
                </a:lnTo>
                <a:lnTo>
                  <a:pt x="74" y="419"/>
                </a:lnTo>
                <a:lnTo>
                  <a:pt x="72" y="420"/>
                </a:lnTo>
                <a:lnTo>
                  <a:pt x="72" y="420"/>
                </a:lnTo>
                <a:lnTo>
                  <a:pt x="75" y="422"/>
                </a:lnTo>
                <a:lnTo>
                  <a:pt x="75" y="422"/>
                </a:lnTo>
                <a:lnTo>
                  <a:pt x="74" y="424"/>
                </a:lnTo>
                <a:lnTo>
                  <a:pt x="74" y="427"/>
                </a:lnTo>
                <a:lnTo>
                  <a:pt x="74" y="427"/>
                </a:lnTo>
                <a:lnTo>
                  <a:pt x="72" y="425"/>
                </a:lnTo>
                <a:lnTo>
                  <a:pt x="71" y="424"/>
                </a:lnTo>
                <a:lnTo>
                  <a:pt x="71" y="424"/>
                </a:lnTo>
                <a:lnTo>
                  <a:pt x="71" y="423"/>
                </a:lnTo>
                <a:lnTo>
                  <a:pt x="72" y="423"/>
                </a:lnTo>
                <a:lnTo>
                  <a:pt x="74" y="424"/>
                </a:lnTo>
                <a:lnTo>
                  <a:pt x="74" y="424"/>
                </a:lnTo>
                <a:lnTo>
                  <a:pt x="72" y="422"/>
                </a:lnTo>
                <a:lnTo>
                  <a:pt x="71" y="420"/>
                </a:lnTo>
                <a:lnTo>
                  <a:pt x="71" y="419"/>
                </a:lnTo>
                <a:lnTo>
                  <a:pt x="71" y="419"/>
                </a:lnTo>
                <a:lnTo>
                  <a:pt x="74" y="419"/>
                </a:lnTo>
                <a:lnTo>
                  <a:pt x="74" y="418"/>
                </a:lnTo>
                <a:lnTo>
                  <a:pt x="74" y="415"/>
                </a:lnTo>
                <a:lnTo>
                  <a:pt x="74" y="415"/>
                </a:lnTo>
                <a:lnTo>
                  <a:pt x="75" y="415"/>
                </a:lnTo>
                <a:lnTo>
                  <a:pt x="76" y="417"/>
                </a:lnTo>
                <a:lnTo>
                  <a:pt x="76" y="420"/>
                </a:lnTo>
                <a:lnTo>
                  <a:pt x="76" y="420"/>
                </a:lnTo>
                <a:lnTo>
                  <a:pt x="75" y="420"/>
                </a:lnTo>
                <a:lnTo>
                  <a:pt x="75" y="419"/>
                </a:lnTo>
                <a:lnTo>
                  <a:pt x="75" y="419"/>
                </a:lnTo>
                <a:close/>
                <a:moveTo>
                  <a:pt x="76" y="362"/>
                </a:moveTo>
                <a:lnTo>
                  <a:pt x="76" y="362"/>
                </a:lnTo>
                <a:lnTo>
                  <a:pt x="76" y="360"/>
                </a:lnTo>
                <a:lnTo>
                  <a:pt x="76" y="359"/>
                </a:lnTo>
                <a:lnTo>
                  <a:pt x="76" y="355"/>
                </a:lnTo>
                <a:lnTo>
                  <a:pt x="76" y="355"/>
                </a:lnTo>
                <a:lnTo>
                  <a:pt x="77" y="357"/>
                </a:lnTo>
                <a:lnTo>
                  <a:pt x="77" y="358"/>
                </a:lnTo>
                <a:lnTo>
                  <a:pt x="76" y="362"/>
                </a:lnTo>
                <a:lnTo>
                  <a:pt x="76" y="362"/>
                </a:lnTo>
                <a:close/>
                <a:moveTo>
                  <a:pt x="85" y="368"/>
                </a:moveTo>
                <a:lnTo>
                  <a:pt x="85" y="368"/>
                </a:lnTo>
                <a:lnTo>
                  <a:pt x="85" y="368"/>
                </a:lnTo>
                <a:lnTo>
                  <a:pt x="85" y="369"/>
                </a:lnTo>
                <a:lnTo>
                  <a:pt x="85" y="370"/>
                </a:lnTo>
                <a:lnTo>
                  <a:pt x="85" y="370"/>
                </a:lnTo>
                <a:lnTo>
                  <a:pt x="83" y="370"/>
                </a:lnTo>
                <a:lnTo>
                  <a:pt x="83" y="369"/>
                </a:lnTo>
                <a:lnTo>
                  <a:pt x="85" y="368"/>
                </a:lnTo>
                <a:lnTo>
                  <a:pt x="85" y="368"/>
                </a:lnTo>
                <a:close/>
                <a:moveTo>
                  <a:pt x="76" y="430"/>
                </a:moveTo>
                <a:lnTo>
                  <a:pt x="76" y="430"/>
                </a:lnTo>
                <a:lnTo>
                  <a:pt x="77" y="432"/>
                </a:lnTo>
                <a:lnTo>
                  <a:pt x="77" y="434"/>
                </a:lnTo>
                <a:lnTo>
                  <a:pt x="77" y="434"/>
                </a:lnTo>
                <a:lnTo>
                  <a:pt x="77" y="434"/>
                </a:lnTo>
                <a:lnTo>
                  <a:pt x="76" y="433"/>
                </a:lnTo>
                <a:lnTo>
                  <a:pt x="76" y="430"/>
                </a:lnTo>
                <a:lnTo>
                  <a:pt x="76" y="430"/>
                </a:lnTo>
                <a:close/>
                <a:moveTo>
                  <a:pt x="75" y="447"/>
                </a:moveTo>
                <a:lnTo>
                  <a:pt x="75" y="447"/>
                </a:lnTo>
                <a:lnTo>
                  <a:pt x="76" y="445"/>
                </a:lnTo>
                <a:lnTo>
                  <a:pt x="76" y="445"/>
                </a:lnTo>
                <a:lnTo>
                  <a:pt x="77" y="447"/>
                </a:lnTo>
                <a:lnTo>
                  <a:pt x="77" y="449"/>
                </a:lnTo>
                <a:lnTo>
                  <a:pt x="77" y="449"/>
                </a:lnTo>
                <a:lnTo>
                  <a:pt x="76" y="448"/>
                </a:lnTo>
                <a:lnTo>
                  <a:pt x="75" y="447"/>
                </a:lnTo>
                <a:lnTo>
                  <a:pt x="75" y="447"/>
                </a:lnTo>
                <a:close/>
                <a:moveTo>
                  <a:pt x="68" y="357"/>
                </a:moveTo>
                <a:lnTo>
                  <a:pt x="68" y="357"/>
                </a:lnTo>
                <a:lnTo>
                  <a:pt x="69" y="338"/>
                </a:lnTo>
                <a:lnTo>
                  <a:pt x="69" y="338"/>
                </a:lnTo>
                <a:lnTo>
                  <a:pt x="69" y="338"/>
                </a:lnTo>
                <a:lnTo>
                  <a:pt x="69" y="339"/>
                </a:lnTo>
                <a:lnTo>
                  <a:pt x="69" y="342"/>
                </a:lnTo>
                <a:lnTo>
                  <a:pt x="69" y="342"/>
                </a:lnTo>
                <a:lnTo>
                  <a:pt x="69" y="358"/>
                </a:lnTo>
                <a:lnTo>
                  <a:pt x="69" y="358"/>
                </a:lnTo>
                <a:lnTo>
                  <a:pt x="68" y="358"/>
                </a:lnTo>
                <a:lnTo>
                  <a:pt x="68" y="357"/>
                </a:lnTo>
                <a:lnTo>
                  <a:pt x="68" y="357"/>
                </a:lnTo>
                <a:close/>
                <a:moveTo>
                  <a:pt x="76" y="472"/>
                </a:moveTo>
                <a:lnTo>
                  <a:pt x="76" y="472"/>
                </a:lnTo>
                <a:lnTo>
                  <a:pt x="76" y="473"/>
                </a:lnTo>
                <a:lnTo>
                  <a:pt x="76" y="474"/>
                </a:lnTo>
                <a:lnTo>
                  <a:pt x="74" y="474"/>
                </a:lnTo>
                <a:lnTo>
                  <a:pt x="74" y="474"/>
                </a:lnTo>
                <a:lnTo>
                  <a:pt x="74" y="473"/>
                </a:lnTo>
                <a:lnTo>
                  <a:pt x="75" y="473"/>
                </a:lnTo>
                <a:lnTo>
                  <a:pt x="76" y="472"/>
                </a:lnTo>
                <a:lnTo>
                  <a:pt x="76" y="472"/>
                </a:lnTo>
                <a:close/>
                <a:moveTo>
                  <a:pt x="83" y="499"/>
                </a:moveTo>
                <a:lnTo>
                  <a:pt x="83" y="499"/>
                </a:lnTo>
                <a:lnTo>
                  <a:pt x="83" y="501"/>
                </a:lnTo>
                <a:lnTo>
                  <a:pt x="81" y="502"/>
                </a:lnTo>
                <a:lnTo>
                  <a:pt x="81" y="502"/>
                </a:lnTo>
                <a:lnTo>
                  <a:pt x="82" y="499"/>
                </a:lnTo>
                <a:lnTo>
                  <a:pt x="83" y="499"/>
                </a:lnTo>
                <a:lnTo>
                  <a:pt x="83" y="499"/>
                </a:lnTo>
                <a:close/>
                <a:moveTo>
                  <a:pt x="83" y="476"/>
                </a:moveTo>
                <a:lnTo>
                  <a:pt x="83" y="476"/>
                </a:lnTo>
                <a:lnTo>
                  <a:pt x="83" y="482"/>
                </a:lnTo>
                <a:lnTo>
                  <a:pt x="82" y="488"/>
                </a:lnTo>
                <a:lnTo>
                  <a:pt x="82" y="488"/>
                </a:lnTo>
                <a:lnTo>
                  <a:pt x="82" y="489"/>
                </a:lnTo>
                <a:lnTo>
                  <a:pt x="83" y="489"/>
                </a:lnTo>
                <a:lnTo>
                  <a:pt x="83" y="491"/>
                </a:lnTo>
                <a:lnTo>
                  <a:pt x="83" y="492"/>
                </a:lnTo>
                <a:lnTo>
                  <a:pt x="83" y="492"/>
                </a:lnTo>
                <a:lnTo>
                  <a:pt x="82" y="491"/>
                </a:lnTo>
                <a:lnTo>
                  <a:pt x="82" y="491"/>
                </a:lnTo>
                <a:lnTo>
                  <a:pt x="82" y="494"/>
                </a:lnTo>
                <a:lnTo>
                  <a:pt x="83" y="497"/>
                </a:lnTo>
                <a:lnTo>
                  <a:pt x="83" y="497"/>
                </a:lnTo>
                <a:lnTo>
                  <a:pt x="81" y="497"/>
                </a:lnTo>
                <a:lnTo>
                  <a:pt x="81" y="498"/>
                </a:lnTo>
                <a:lnTo>
                  <a:pt x="80" y="501"/>
                </a:lnTo>
                <a:lnTo>
                  <a:pt x="80" y="501"/>
                </a:lnTo>
                <a:lnTo>
                  <a:pt x="79" y="499"/>
                </a:lnTo>
                <a:lnTo>
                  <a:pt x="79" y="497"/>
                </a:lnTo>
                <a:lnTo>
                  <a:pt x="81" y="494"/>
                </a:lnTo>
                <a:lnTo>
                  <a:pt x="81" y="494"/>
                </a:lnTo>
                <a:lnTo>
                  <a:pt x="79" y="492"/>
                </a:lnTo>
                <a:lnTo>
                  <a:pt x="77" y="491"/>
                </a:lnTo>
                <a:lnTo>
                  <a:pt x="77" y="489"/>
                </a:lnTo>
                <a:lnTo>
                  <a:pt x="77" y="489"/>
                </a:lnTo>
                <a:lnTo>
                  <a:pt x="79" y="489"/>
                </a:lnTo>
                <a:lnTo>
                  <a:pt x="79" y="491"/>
                </a:lnTo>
                <a:lnTo>
                  <a:pt x="79" y="491"/>
                </a:lnTo>
                <a:lnTo>
                  <a:pt x="80" y="492"/>
                </a:lnTo>
                <a:lnTo>
                  <a:pt x="80" y="492"/>
                </a:lnTo>
                <a:lnTo>
                  <a:pt x="80" y="491"/>
                </a:lnTo>
                <a:lnTo>
                  <a:pt x="80" y="491"/>
                </a:lnTo>
                <a:lnTo>
                  <a:pt x="79" y="489"/>
                </a:lnTo>
                <a:lnTo>
                  <a:pt x="79" y="489"/>
                </a:lnTo>
                <a:lnTo>
                  <a:pt x="79" y="487"/>
                </a:lnTo>
                <a:lnTo>
                  <a:pt x="79" y="486"/>
                </a:lnTo>
                <a:lnTo>
                  <a:pt x="79" y="486"/>
                </a:lnTo>
                <a:lnTo>
                  <a:pt x="80" y="486"/>
                </a:lnTo>
                <a:lnTo>
                  <a:pt x="80" y="486"/>
                </a:lnTo>
                <a:lnTo>
                  <a:pt x="79" y="483"/>
                </a:lnTo>
                <a:lnTo>
                  <a:pt x="79" y="483"/>
                </a:lnTo>
                <a:lnTo>
                  <a:pt x="79" y="482"/>
                </a:lnTo>
                <a:lnTo>
                  <a:pt x="80" y="482"/>
                </a:lnTo>
                <a:lnTo>
                  <a:pt x="80" y="482"/>
                </a:lnTo>
                <a:lnTo>
                  <a:pt x="79" y="481"/>
                </a:lnTo>
                <a:lnTo>
                  <a:pt x="80" y="479"/>
                </a:lnTo>
                <a:lnTo>
                  <a:pt x="80" y="479"/>
                </a:lnTo>
                <a:lnTo>
                  <a:pt x="80" y="478"/>
                </a:lnTo>
                <a:lnTo>
                  <a:pt x="80" y="478"/>
                </a:lnTo>
                <a:lnTo>
                  <a:pt x="82" y="478"/>
                </a:lnTo>
                <a:lnTo>
                  <a:pt x="82" y="477"/>
                </a:lnTo>
                <a:lnTo>
                  <a:pt x="83" y="476"/>
                </a:lnTo>
                <a:lnTo>
                  <a:pt x="83" y="476"/>
                </a:lnTo>
                <a:close/>
                <a:moveTo>
                  <a:pt x="81" y="478"/>
                </a:moveTo>
                <a:lnTo>
                  <a:pt x="81" y="478"/>
                </a:lnTo>
                <a:lnTo>
                  <a:pt x="81" y="481"/>
                </a:lnTo>
                <a:lnTo>
                  <a:pt x="80" y="482"/>
                </a:lnTo>
                <a:lnTo>
                  <a:pt x="81" y="483"/>
                </a:lnTo>
                <a:lnTo>
                  <a:pt x="82" y="483"/>
                </a:lnTo>
                <a:lnTo>
                  <a:pt x="82" y="483"/>
                </a:lnTo>
                <a:lnTo>
                  <a:pt x="82" y="479"/>
                </a:lnTo>
                <a:lnTo>
                  <a:pt x="82" y="479"/>
                </a:lnTo>
                <a:lnTo>
                  <a:pt x="81" y="478"/>
                </a:lnTo>
                <a:lnTo>
                  <a:pt x="81" y="478"/>
                </a:lnTo>
                <a:close/>
                <a:moveTo>
                  <a:pt x="68" y="428"/>
                </a:moveTo>
                <a:lnTo>
                  <a:pt x="68" y="428"/>
                </a:lnTo>
                <a:lnTo>
                  <a:pt x="66" y="427"/>
                </a:lnTo>
                <a:lnTo>
                  <a:pt x="66" y="427"/>
                </a:lnTo>
                <a:lnTo>
                  <a:pt x="66" y="424"/>
                </a:lnTo>
                <a:lnTo>
                  <a:pt x="66" y="424"/>
                </a:lnTo>
                <a:lnTo>
                  <a:pt x="68" y="424"/>
                </a:lnTo>
                <a:lnTo>
                  <a:pt x="68" y="425"/>
                </a:lnTo>
                <a:lnTo>
                  <a:pt x="68" y="428"/>
                </a:lnTo>
                <a:lnTo>
                  <a:pt x="68" y="428"/>
                </a:lnTo>
                <a:close/>
                <a:moveTo>
                  <a:pt x="70" y="429"/>
                </a:moveTo>
                <a:lnTo>
                  <a:pt x="70" y="429"/>
                </a:lnTo>
                <a:lnTo>
                  <a:pt x="70" y="428"/>
                </a:lnTo>
                <a:lnTo>
                  <a:pt x="70" y="425"/>
                </a:lnTo>
                <a:lnTo>
                  <a:pt x="70" y="422"/>
                </a:lnTo>
                <a:lnTo>
                  <a:pt x="70" y="422"/>
                </a:lnTo>
                <a:lnTo>
                  <a:pt x="70" y="423"/>
                </a:lnTo>
                <a:lnTo>
                  <a:pt x="70" y="425"/>
                </a:lnTo>
                <a:lnTo>
                  <a:pt x="70" y="429"/>
                </a:lnTo>
                <a:lnTo>
                  <a:pt x="70" y="429"/>
                </a:lnTo>
                <a:close/>
                <a:moveTo>
                  <a:pt x="66" y="511"/>
                </a:moveTo>
                <a:lnTo>
                  <a:pt x="66" y="511"/>
                </a:lnTo>
                <a:lnTo>
                  <a:pt x="66" y="512"/>
                </a:lnTo>
                <a:lnTo>
                  <a:pt x="66" y="513"/>
                </a:lnTo>
                <a:lnTo>
                  <a:pt x="66" y="516"/>
                </a:lnTo>
                <a:lnTo>
                  <a:pt x="66" y="516"/>
                </a:lnTo>
                <a:lnTo>
                  <a:pt x="66" y="516"/>
                </a:lnTo>
                <a:lnTo>
                  <a:pt x="66" y="514"/>
                </a:lnTo>
                <a:lnTo>
                  <a:pt x="66" y="511"/>
                </a:lnTo>
                <a:lnTo>
                  <a:pt x="66" y="511"/>
                </a:lnTo>
                <a:close/>
                <a:moveTo>
                  <a:pt x="66" y="491"/>
                </a:moveTo>
                <a:lnTo>
                  <a:pt x="66" y="491"/>
                </a:lnTo>
                <a:lnTo>
                  <a:pt x="68" y="494"/>
                </a:lnTo>
                <a:lnTo>
                  <a:pt x="66" y="499"/>
                </a:lnTo>
                <a:lnTo>
                  <a:pt x="66" y="499"/>
                </a:lnTo>
                <a:lnTo>
                  <a:pt x="66" y="506"/>
                </a:lnTo>
                <a:lnTo>
                  <a:pt x="66" y="508"/>
                </a:lnTo>
                <a:lnTo>
                  <a:pt x="66" y="506"/>
                </a:lnTo>
                <a:lnTo>
                  <a:pt x="66" y="506"/>
                </a:lnTo>
                <a:lnTo>
                  <a:pt x="66" y="491"/>
                </a:lnTo>
                <a:lnTo>
                  <a:pt x="66" y="491"/>
                </a:lnTo>
                <a:close/>
                <a:moveTo>
                  <a:pt x="83" y="676"/>
                </a:moveTo>
                <a:lnTo>
                  <a:pt x="83" y="676"/>
                </a:lnTo>
                <a:lnTo>
                  <a:pt x="83" y="676"/>
                </a:lnTo>
                <a:lnTo>
                  <a:pt x="83" y="677"/>
                </a:lnTo>
                <a:lnTo>
                  <a:pt x="81" y="676"/>
                </a:lnTo>
                <a:lnTo>
                  <a:pt x="76" y="674"/>
                </a:lnTo>
                <a:lnTo>
                  <a:pt x="76" y="674"/>
                </a:lnTo>
                <a:lnTo>
                  <a:pt x="79" y="674"/>
                </a:lnTo>
                <a:lnTo>
                  <a:pt x="80" y="674"/>
                </a:lnTo>
                <a:lnTo>
                  <a:pt x="81" y="676"/>
                </a:lnTo>
                <a:lnTo>
                  <a:pt x="81" y="676"/>
                </a:lnTo>
                <a:lnTo>
                  <a:pt x="82" y="676"/>
                </a:lnTo>
                <a:lnTo>
                  <a:pt x="83" y="676"/>
                </a:lnTo>
                <a:lnTo>
                  <a:pt x="83" y="676"/>
                </a:lnTo>
                <a:close/>
                <a:moveTo>
                  <a:pt x="93" y="679"/>
                </a:moveTo>
                <a:lnTo>
                  <a:pt x="93" y="679"/>
                </a:lnTo>
                <a:lnTo>
                  <a:pt x="85" y="677"/>
                </a:lnTo>
                <a:lnTo>
                  <a:pt x="85" y="677"/>
                </a:lnTo>
                <a:lnTo>
                  <a:pt x="89" y="677"/>
                </a:lnTo>
                <a:lnTo>
                  <a:pt x="92" y="677"/>
                </a:lnTo>
                <a:lnTo>
                  <a:pt x="93" y="679"/>
                </a:lnTo>
                <a:lnTo>
                  <a:pt x="93" y="679"/>
                </a:lnTo>
                <a:close/>
                <a:moveTo>
                  <a:pt x="97" y="684"/>
                </a:moveTo>
                <a:lnTo>
                  <a:pt x="97" y="684"/>
                </a:lnTo>
                <a:lnTo>
                  <a:pt x="98" y="684"/>
                </a:lnTo>
                <a:lnTo>
                  <a:pt x="98" y="686"/>
                </a:lnTo>
                <a:lnTo>
                  <a:pt x="97" y="687"/>
                </a:lnTo>
                <a:lnTo>
                  <a:pt x="97" y="687"/>
                </a:lnTo>
                <a:lnTo>
                  <a:pt x="95" y="686"/>
                </a:lnTo>
                <a:lnTo>
                  <a:pt x="93" y="684"/>
                </a:lnTo>
                <a:lnTo>
                  <a:pt x="93" y="684"/>
                </a:lnTo>
                <a:lnTo>
                  <a:pt x="94" y="684"/>
                </a:lnTo>
                <a:lnTo>
                  <a:pt x="95" y="684"/>
                </a:lnTo>
                <a:lnTo>
                  <a:pt x="97" y="684"/>
                </a:lnTo>
                <a:lnTo>
                  <a:pt x="97" y="684"/>
                </a:lnTo>
                <a:lnTo>
                  <a:pt x="97" y="684"/>
                </a:lnTo>
                <a:close/>
                <a:moveTo>
                  <a:pt x="69" y="334"/>
                </a:moveTo>
                <a:lnTo>
                  <a:pt x="69" y="334"/>
                </a:lnTo>
                <a:lnTo>
                  <a:pt x="69" y="329"/>
                </a:lnTo>
                <a:lnTo>
                  <a:pt x="69" y="324"/>
                </a:lnTo>
                <a:lnTo>
                  <a:pt x="69" y="324"/>
                </a:lnTo>
                <a:lnTo>
                  <a:pt x="70" y="327"/>
                </a:lnTo>
                <a:lnTo>
                  <a:pt x="70" y="329"/>
                </a:lnTo>
                <a:lnTo>
                  <a:pt x="69" y="334"/>
                </a:lnTo>
                <a:lnTo>
                  <a:pt x="69" y="334"/>
                </a:lnTo>
                <a:close/>
                <a:moveTo>
                  <a:pt x="77" y="501"/>
                </a:moveTo>
                <a:lnTo>
                  <a:pt x="77" y="501"/>
                </a:lnTo>
                <a:lnTo>
                  <a:pt x="81" y="502"/>
                </a:lnTo>
                <a:lnTo>
                  <a:pt x="82" y="504"/>
                </a:lnTo>
                <a:lnTo>
                  <a:pt x="82" y="507"/>
                </a:lnTo>
                <a:lnTo>
                  <a:pt x="81" y="511"/>
                </a:lnTo>
                <a:lnTo>
                  <a:pt x="81" y="511"/>
                </a:lnTo>
                <a:lnTo>
                  <a:pt x="81" y="511"/>
                </a:lnTo>
                <a:lnTo>
                  <a:pt x="82" y="509"/>
                </a:lnTo>
                <a:lnTo>
                  <a:pt x="82" y="509"/>
                </a:lnTo>
                <a:lnTo>
                  <a:pt x="82" y="511"/>
                </a:lnTo>
                <a:lnTo>
                  <a:pt x="82" y="512"/>
                </a:lnTo>
                <a:lnTo>
                  <a:pt x="81" y="514"/>
                </a:lnTo>
                <a:lnTo>
                  <a:pt x="81" y="514"/>
                </a:lnTo>
                <a:lnTo>
                  <a:pt x="81" y="516"/>
                </a:lnTo>
                <a:lnTo>
                  <a:pt x="81" y="514"/>
                </a:lnTo>
                <a:lnTo>
                  <a:pt x="81" y="514"/>
                </a:lnTo>
                <a:lnTo>
                  <a:pt x="81" y="518"/>
                </a:lnTo>
                <a:lnTo>
                  <a:pt x="81" y="522"/>
                </a:lnTo>
                <a:lnTo>
                  <a:pt x="81" y="522"/>
                </a:lnTo>
                <a:lnTo>
                  <a:pt x="81" y="523"/>
                </a:lnTo>
                <a:lnTo>
                  <a:pt x="81" y="524"/>
                </a:lnTo>
                <a:lnTo>
                  <a:pt x="82" y="524"/>
                </a:lnTo>
                <a:lnTo>
                  <a:pt x="82" y="524"/>
                </a:lnTo>
                <a:lnTo>
                  <a:pt x="82" y="527"/>
                </a:lnTo>
                <a:lnTo>
                  <a:pt x="82" y="528"/>
                </a:lnTo>
                <a:lnTo>
                  <a:pt x="82" y="533"/>
                </a:lnTo>
                <a:lnTo>
                  <a:pt x="82" y="533"/>
                </a:lnTo>
                <a:lnTo>
                  <a:pt x="80" y="536"/>
                </a:lnTo>
                <a:lnTo>
                  <a:pt x="80" y="536"/>
                </a:lnTo>
                <a:lnTo>
                  <a:pt x="79" y="538"/>
                </a:lnTo>
                <a:lnTo>
                  <a:pt x="79" y="538"/>
                </a:lnTo>
                <a:lnTo>
                  <a:pt x="80" y="538"/>
                </a:lnTo>
                <a:lnTo>
                  <a:pt x="80" y="537"/>
                </a:lnTo>
                <a:lnTo>
                  <a:pt x="81" y="536"/>
                </a:lnTo>
                <a:lnTo>
                  <a:pt x="82" y="537"/>
                </a:lnTo>
                <a:lnTo>
                  <a:pt x="82" y="537"/>
                </a:lnTo>
                <a:lnTo>
                  <a:pt x="82" y="538"/>
                </a:lnTo>
                <a:lnTo>
                  <a:pt x="81" y="538"/>
                </a:lnTo>
                <a:lnTo>
                  <a:pt x="81" y="538"/>
                </a:lnTo>
                <a:lnTo>
                  <a:pt x="81" y="546"/>
                </a:lnTo>
                <a:lnTo>
                  <a:pt x="81" y="552"/>
                </a:lnTo>
                <a:lnTo>
                  <a:pt x="81" y="552"/>
                </a:lnTo>
                <a:lnTo>
                  <a:pt x="80" y="554"/>
                </a:lnTo>
                <a:lnTo>
                  <a:pt x="79" y="554"/>
                </a:lnTo>
                <a:lnTo>
                  <a:pt x="79" y="554"/>
                </a:lnTo>
                <a:lnTo>
                  <a:pt x="80" y="556"/>
                </a:lnTo>
                <a:lnTo>
                  <a:pt x="80" y="557"/>
                </a:lnTo>
                <a:lnTo>
                  <a:pt x="79" y="562"/>
                </a:lnTo>
                <a:lnTo>
                  <a:pt x="79" y="562"/>
                </a:lnTo>
                <a:lnTo>
                  <a:pt x="80" y="563"/>
                </a:lnTo>
                <a:lnTo>
                  <a:pt x="80" y="564"/>
                </a:lnTo>
                <a:lnTo>
                  <a:pt x="80" y="567"/>
                </a:lnTo>
                <a:lnTo>
                  <a:pt x="80" y="567"/>
                </a:lnTo>
                <a:lnTo>
                  <a:pt x="80" y="566"/>
                </a:lnTo>
                <a:lnTo>
                  <a:pt x="80" y="564"/>
                </a:lnTo>
                <a:lnTo>
                  <a:pt x="80" y="564"/>
                </a:lnTo>
                <a:lnTo>
                  <a:pt x="79" y="566"/>
                </a:lnTo>
                <a:lnTo>
                  <a:pt x="79" y="567"/>
                </a:lnTo>
                <a:lnTo>
                  <a:pt x="79" y="569"/>
                </a:lnTo>
                <a:lnTo>
                  <a:pt x="79" y="571"/>
                </a:lnTo>
                <a:lnTo>
                  <a:pt x="79" y="571"/>
                </a:lnTo>
                <a:lnTo>
                  <a:pt x="79" y="571"/>
                </a:lnTo>
                <a:lnTo>
                  <a:pt x="79" y="571"/>
                </a:lnTo>
                <a:lnTo>
                  <a:pt x="79" y="571"/>
                </a:lnTo>
                <a:lnTo>
                  <a:pt x="80" y="571"/>
                </a:lnTo>
                <a:lnTo>
                  <a:pt x="79" y="571"/>
                </a:lnTo>
                <a:lnTo>
                  <a:pt x="77" y="572"/>
                </a:lnTo>
                <a:lnTo>
                  <a:pt x="77" y="572"/>
                </a:lnTo>
                <a:lnTo>
                  <a:pt x="77" y="574"/>
                </a:lnTo>
                <a:lnTo>
                  <a:pt x="77" y="574"/>
                </a:lnTo>
                <a:lnTo>
                  <a:pt x="77" y="578"/>
                </a:lnTo>
                <a:lnTo>
                  <a:pt x="77" y="578"/>
                </a:lnTo>
                <a:lnTo>
                  <a:pt x="76" y="579"/>
                </a:lnTo>
                <a:lnTo>
                  <a:pt x="76" y="579"/>
                </a:lnTo>
                <a:lnTo>
                  <a:pt x="77" y="582"/>
                </a:lnTo>
                <a:lnTo>
                  <a:pt x="77" y="582"/>
                </a:lnTo>
                <a:lnTo>
                  <a:pt x="77" y="582"/>
                </a:lnTo>
                <a:lnTo>
                  <a:pt x="76" y="583"/>
                </a:lnTo>
                <a:lnTo>
                  <a:pt x="76" y="583"/>
                </a:lnTo>
                <a:lnTo>
                  <a:pt x="77" y="584"/>
                </a:lnTo>
                <a:lnTo>
                  <a:pt x="77" y="584"/>
                </a:lnTo>
                <a:lnTo>
                  <a:pt x="76" y="587"/>
                </a:lnTo>
                <a:lnTo>
                  <a:pt x="76" y="589"/>
                </a:lnTo>
                <a:lnTo>
                  <a:pt x="76" y="589"/>
                </a:lnTo>
                <a:lnTo>
                  <a:pt x="77" y="588"/>
                </a:lnTo>
                <a:lnTo>
                  <a:pt x="77" y="588"/>
                </a:lnTo>
                <a:lnTo>
                  <a:pt x="76" y="592"/>
                </a:lnTo>
                <a:lnTo>
                  <a:pt x="76" y="594"/>
                </a:lnTo>
                <a:lnTo>
                  <a:pt x="76" y="594"/>
                </a:lnTo>
                <a:lnTo>
                  <a:pt x="76" y="598"/>
                </a:lnTo>
                <a:lnTo>
                  <a:pt x="76" y="598"/>
                </a:lnTo>
                <a:lnTo>
                  <a:pt x="76" y="599"/>
                </a:lnTo>
                <a:lnTo>
                  <a:pt x="76" y="599"/>
                </a:lnTo>
                <a:lnTo>
                  <a:pt x="76" y="599"/>
                </a:lnTo>
                <a:lnTo>
                  <a:pt x="77" y="601"/>
                </a:lnTo>
                <a:lnTo>
                  <a:pt x="77" y="601"/>
                </a:lnTo>
                <a:lnTo>
                  <a:pt x="77" y="602"/>
                </a:lnTo>
                <a:lnTo>
                  <a:pt x="76" y="603"/>
                </a:lnTo>
                <a:lnTo>
                  <a:pt x="76" y="603"/>
                </a:lnTo>
                <a:lnTo>
                  <a:pt x="76" y="603"/>
                </a:lnTo>
                <a:lnTo>
                  <a:pt x="76" y="602"/>
                </a:lnTo>
                <a:lnTo>
                  <a:pt x="76" y="602"/>
                </a:lnTo>
                <a:lnTo>
                  <a:pt x="75" y="602"/>
                </a:lnTo>
                <a:lnTo>
                  <a:pt x="74" y="602"/>
                </a:lnTo>
                <a:lnTo>
                  <a:pt x="72" y="602"/>
                </a:lnTo>
                <a:lnTo>
                  <a:pt x="72" y="602"/>
                </a:lnTo>
                <a:lnTo>
                  <a:pt x="72" y="602"/>
                </a:lnTo>
                <a:lnTo>
                  <a:pt x="72" y="603"/>
                </a:lnTo>
                <a:lnTo>
                  <a:pt x="72" y="603"/>
                </a:lnTo>
                <a:lnTo>
                  <a:pt x="72" y="603"/>
                </a:lnTo>
                <a:lnTo>
                  <a:pt x="74" y="603"/>
                </a:lnTo>
                <a:lnTo>
                  <a:pt x="75" y="603"/>
                </a:lnTo>
                <a:lnTo>
                  <a:pt x="75" y="603"/>
                </a:lnTo>
                <a:lnTo>
                  <a:pt x="75" y="604"/>
                </a:lnTo>
                <a:lnTo>
                  <a:pt x="75" y="606"/>
                </a:lnTo>
                <a:lnTo>
                  <a:pt x="75" y="606"/>
                </a:lnTo>
                <a:lnTo>
                  <a:pt x="76" y="607"/>
                </a:lnTo>
                <a:lnTo>
                  <a:pt x="76" y="607"/>
                </a:lnTo>
                <a:lnTo>
                  <a:pt x="75" y="608"/>
                </a:lnTo>
                <a:lnTo>
                  <a:pt x="76" y="608"/>
                </a:lnTo>
                <a:lnTo>
                  <a:pt x="76" y="608"/>
                </a:lnTo>
                <a:lnTo>
                  <a:pt x="76" y="608"/>
                </a:lnTo>
                <a:lnTo>
                  <a:pt x="76" y="609"/>
                </a:lnTo>
                <a:lnTo>
                  <a:pt x="76" y="609"/>
                </a:lnTo>
                <a:lnTo>
                  <a:pt x="76" y="609"/>
                </a:lnTo>
                <a:lnTo>
                  <a:pt x="76" y="611"/>
                </a:lnTo>
                <a:lnTo>
                  <a:pt x="77" y="611"/>
                </a:lnTo>
                <a:lnTo>
                  <a:pt x="77" y="611"/>
                </a:lnTo>
                <a:lnTo>
                  <a:pt x="76" y="613"/>
                </a:lnTo>
                <a:lnTo>
                  <a:pt x="77" y="616"/>
                </a:lnTo>
                <a:lnTo>
                  <a:pt x="77" y="616"/>
                </a:lnTo>
                <a:lnTo>
                  <a:pt x="76" y="617"/>
                </a:lnTo>
                <a:lnTo>
                  <a:pt x="76" y="619"/>
                </a:lnTo>
                <a:lnTo>
                  <a:pt x="76" y="619"/>
                </a:lnTo>
                <a:lnTo>
                  <a:pt x="77" y="619"/>
                </a:lnTo>
                <a:lnTo>
                  <a:pt x="77" y="618"/>
                </a:lnTo>
                <a:lnTo>
                  <a:pt x="77" y="618"/>
                </a:lnTo>
                <a:lnTo>
                  <a:pt x="77" y="619"/>
                </a:lnTo>
                <a:lnTo>
                  <a:pt x="79" y="621"/>
                </a:lnTo>
                <a:lnTo>
                  <a:pt x="79" y="621"/>
                </a:lnTo>
                <a:lnTo>
                  <a:pt x="79" y="621"/>
                </a:lnTo>
                <a:lnTo>
                  <a:pt x="80" y="621"/>
                </a:lnTo>
                <a:lnTo>
                  <a:pt x="80" y="621"/>
                </a:lnTo>
                <a:lnTo>
                  <a:pt x="81" y="622"/>
                </a:lnTo>
                <a:lnTo>
                  <a:pt x="81" y="622"/>
                </a:lnTo>
                <a:lnTo>
                  <a:pt x="82" y="622"/>
                </a:lnTo>
                <a:lnTo>
                  <a:pt x="82" y="622"/>
                </a:lnTo>
                <a:lnTo>
                  <a:pt x="82" y="623"/>
                </a:lnTo>
                <a:lnTo>
                  <a:pt x="82" y="623"/>
                </a:lnTo>
                <a:lnTo>
                  <a:pt x="85" y="626"/>
                </a:lnTo>
                <a:lnTo>
                  <a:pt x="86" y="629"/>
                </a:lnTo>
                <a:lnTo>
                  <a:pt x="86" y="629"/>
                </a:lnTo>
                <a:lnTo>
                  <a:pt x="86" y="629"/>
                </a:lnTo>
                <a:lnTo>
                  <a:pt x="86" y="631"/>
                </a:lnTo>
                <a:lnTo>
                  <a:pt x="86" y="631"/>
                </a:lnTo>
                <a:lnTo>
                  <a:pt x="86" y="631"/>
                </a:lnTo>
                <a:lnTo>
                  <a:pt x="87" y="631"/>
                </a:lnTo>
                <a:lnTo>
                  <a:pt x="87" y="631"/>
                </a:lnTo>
                <a:lnTo>
                  <a:pt x="88" y="632"/>
                </a:lnTo>
                <a:lnTo>
                  <a:pt x="91" y="634"/>
                </a:lnTo>
                <a:lnTo>
                  <a:pt x="91" y="634"/>
                </a:lnTo>
                <a:lnTo>
                  <a:pt x="89" y="634"/>
                </a:lnTo>
                <a:lnTo>
                  <a:pt x="89" y="634"/>
                </a:lnTo>
                <a:lnTo>
                  <a:pt x="88" y="633"/>
                </a:lnTo>
                <a:lnTo>
                  <a:pt x="88" y="633"/>
                </a:lnTo>
                <a:lnTo>
                  <a:pt x="88" y="633"/>
                </a:lnTo>
                <a:lnTo>
                  <a:pt x="87" y="634"/>
                </a:lnTo>
                <a:lnTo>
                  <a:pt x="88" y="636"/>
                </a:lnTo>
                <a:lnTo>
                  <a:pt x="88" y="636"/>
                </a:lnTo>
                <a:lnTo>
                  <a:pt x="88" y="636"/>
                </a:lnTo>
                <a:lnTo>
                  <a:pt x="88" y="636"/>
                </a:lnTo>
                <a:lnTo>
                  <a:pt x="89" y="636"/>
                </a:lnTo>
                <a:lnTo>
                  <a:pt x="89" y="636"/>
                </a:lnTo>
                <a:lnTo>
                  <a:pt x="92" y="637"/>
                </a:lnTo>
                <a:lnTo>
                  <a:pt x="92" y="637"/>
                </a:lnTo>
                <a:lnTo>
                  <a:pt x="93" y="636"/>
                </a:lnTo>
                <a:lnTo>
                  <a:pt x="93" y="636"/>
                </a:lnTo>
                <a:lnTo>
                  <a:pt x="95" y="637"/>
                </a:lnTo>
                <a:lnTo>
                  <a:pt x="95" y="637"/>
                </a:lnTo>
                <a:lnTo>
                  <a:pt x="98" y="637"/>
                </a:lnTo>
                <a:lnTo>
                  <a:pt x="99" y="638"/>
                </a:lnTo>
                <a:lnTo>
                  <a:pt x="99" y="638"/>
                </a:lnTo>
                <a:lnTo>
                  <a:pt x="101" y="637"/>
                </a:lnTo>
                <a:lnTo>
                  <a:pt x="104" y="637"/>
                </a:lnTo>
                <a:lnTo>
                  <a:pt x="110" y="638"/>
                </a:lnTo>
                <a:lnTo>
                  <a:pt x="110" y="638"/>
                </a:lnTo>
                <a:lnTo>
                  <a:pt x="111" y="637"/>
                </a:lnTo>
                <a:lnTo>
                  <a:pt x="112" y="636"/>
                </a:lnTo>
                <a:lnTo>
                  <a:pt x="117" y="637"/>
                </a:lnTo>
                <a:lnTo>
                  <a:pt x="117" y="637"/>
                </a:lnTo>
                <a:lnTo>
                  <a:pt x="126" y="634"/>
                </a:lnTo>
                <a:lnTo>
                  <a:pt x="126" y="634"/>
                </a:lnTo>
                <a:lnTo>
                  <a:pt x="135" y="633"/>
                </a:lnTo>
                <a:lnTo>
                  <a:pt x="135" y="633"/>
                </a:lnTo>
                <a:lnTo>
                  <a:pt x="140" y="632"/>
                </a:lnTo>
                <a:lnTo>
                  <a:pt x="141" y="632"/>
                </a:lnTo>
                <a:lnTo>
                  <a:pt x="144" y="631"/>
                </a:lnTo>
                <a:lnTo>
                  <a:pt x="144" y="631"/>
                </a:lnTo>
                <a:lnTo>
                  <a:pt x="145" y="631"/>
                </a:lnTo>
                <a:lnTo>
                  <a:pt x="146" y="631"/>
                </a:lnTo>
                <a:lnTo>
                  <a:pt x="147" y="629"/>
                </a:lnTo>
                <a:lnTo>
                  <a:pt x="147" y="629"/>
                </a:lnTo>
                <a:lnTo>
                  <a:pt x="150" y="631"/>
                </a:lnTo>
                <a:lnTo>
                  <a:pt x="150" y="631"/>
                </a:lnTo>
                <a:lnTo>
                  <a:pt x="161" y="627"/>
                </a:lnTo>
                <a:lnTo>
                  <a:pt x="161" y="627"/>
                </a:lnTo>
                <a:lnTo>
                  <a:pt x="167" y="627"/>
                </a:lnTo>
                <a:lnTo>
                  <a:pt x="167" y="627"/>
                </a:lnTo>
                <a:lnTo>
                  <a:pt x="170" y="624"/>
                </a:lnTo>
                <a:lnTo>
                  <a:pt x="170" y="624"/>
                </a:lnTo>
                <a:lnTo>
                  <a:pt x="175" y="624"/>
                </a:lnTo>
                <a:lnTo>
                  <a:pt x="175" y="624"/>
                </a:lnTo>
                <a:lnTo>
                  <a:pt x="178" y="623"/>
                </a:lnTo>
                <a:lnTo>
                  <a:pt x="181" y="623"/>
                </a:lnTo>
                <a:lnTo>
                  <a:pt x="181" y="623"/>
                </a:lnTo>
                <a:lnTo>
                  <a:pt x="181" y="623"/>
                </a:lnTo>
                <a:lnTo>
                  <a:pt x="181" y="622"/>
                </a:lnTo>
                <a:lnTo>
                  <a:pt x="181" y="622"/>
                </a:lnTo>
                <a:lnTo>
                  <a:pt x="184" y="622"/>
                </a:lnTo>
                <a:lnTo>
                  <a:pt x="186" y="622"/>
                </a:lnTo>
                <a:lnTo>
                  <a:pt x="186" y="622"/>
                </a:lnTo>
                <a:lnTo>
                  <a:pt x="190" y="624"/>
                </a:lnTo>
                <a:lnTo>
                  <a:pt x="191" y="624"/>
                </a:lnTo>
                <a:lnTo>
                  <a:pt x="193" y="624"/>
                </a:lnTo>
                <a:lnTo>
                  <a:pt x="193" y="624"/>
                </a:lnTo>
                <a:lnTo>
                  <a:pt x="193" y="626"/>
                </a:lnTo>
                <a:lnTo>
                  <a:pt x="193" y="627"/>
                </a:lnTo>
                <a:lnTo>
                  <a:pt x="192" y="628"/>
                </a:lnTo>
                <a:lnTo>
                  <a:pt x="192" y="631"/>
                </a:lnTo>
                <a:lnTo>
                  <a:pt x="192" y="631"/>
                </a:lnTo>
                <a:lnTo>
                  <a:pt x="193" y="632"/>
                </a:lnTo>
                <a:lnTo>
                  <a:pt x="194" y="631"/>
                </a:lnTo>
                <a:lnTo>
                  <a:pt x="196" y="631"/>
                </a:lnTo>
                <a:lnTo>
                  <a:pt x="196" y="631"/>
                </a:lnTo>
                <a:lnTo>
                  <a:pt x="196" y="629"/>
                </a:lnTo>
                <a:lnTo>
                  <a:pt x="196" y="628"/>
                </a:lnTo>
                <a:lnTo>
                  <a:pt x="196" y="628"/>
                </a:lnTo>
                <a:lnTo>
                  <a:pt x="197" y="628"/>
                </a:lnTo>
                <a:lnTo>
                  <a:pt x="198" y="628"/>
                </a:lnTo>
                <a:lnTo>
                  <a:pt x="198" y="629"/>
                </a:lnTo>
                <a:lnTo>
                  <a:pt x="199" y="629"/>
                </a:lnTo>
                <a:lnTo>
                  <a:pt x="199" y="629"/>
                </a:lnTo>
                <a:lnTo>
                  <a:pt x="201" y="629"/>
                </a:lnTo>
                <a:lnTo>
                  <a:pt x="202" y="629"/>
                </a:lnTo>
                <a:lnTo>
                  <a:pt x="202" y="628"/>
                </a:lnTo>
                <a:lnTo>
                  <a:pt x="203" y="628"/>
                </a:lnTo>
                <a:lnTo>
                  <a:pt x="203" y="628"/>
                </a:lnTo>
                <a:lnTo>
                  <a:pt x="203" y="631"/>
                </a:lnTo>
                <a:lnTo>
                  <a:pt x="203" y="631"/>
                </a:lnTo>
                <a:lnTo>
                  <a:pt x="205" y="629"/>
                </a:lnTo>
                <a:lnTo>
                  <a:pt x="208" y="629"/>
                </a:lnTo>
                <a:lnTo>
                  <a:pt x="208" y="629"/>
                </a:lnTo>
                <a:lnTo>
                  <a:pt x="207" y="631"/>
                </a:lnTo>
                <a:lnTo>
                  <a:pt x="207" y="631"/>
                </a:lnTo>
                <a:lnTo>
                  <a:pt x="210" y="631"/>
                </a:lnTo>
                <a:lnTo>
                  <a:pt x="211" y="631"/>
                </a:lnTo>
                <a:lnTo>
                  <a:pt x="213" y="631"/>
                </a:lnTo>
                <a:lnTo>
                  <a:pt x="213" y="631"/>
                </a:lnTo>
                <a:lnTo>
                  <a:pt x="213" y="631"/>
                </a:lnTo>
                <a:lnTo>
                  <a:pt x="213" y="631"/>
                </a:lnTo>
                <a:lnTo>
                  <a:pt x="213" y="631"/>
                </a:lnTo>
                <a:lnTo>
                  <a:pt x="216" y="629"/>
                </a:lnTo>
                <a:lnTo>
                  <a:pt x="219" y="631"/>
                </a:lnTo>
                <a:lnTo>
                  <a:pt x="219" y="631"/>
                </a:lnTo>
                <a:lnTo>
                  <a:pt x="220" y="629"/>
                </a:lnTo>
                <a:lnTo>
                  <a:pt x="221" y="629"/>
                </a:lnTo>
                <a:lnTo>
                  <a:pt x="221" y="629"/>
                </a:lnTo>
                <a:lnTo>
                  <a:pt x="222" y="628"/>
                </a:lnTo>
                <a:lnTo>
                  <a:pt x="223" y="627"/>
                </a:lnTo>
                <a:lnTo>
                  <a:pt x="223" y="627"/>
                </a:lnTo>
                <a:lnTo>
                  <a:pt x="225" y="628"/>
                </a:lnTo>
                <a:lnTo>
                  <a:pt x="226" y="628"/>
                </a:lnTo>
                <a:lnTo>
                  <a:pt x="226" y="628"/>
                </a:lnTo>
                <a:lnTo>
                  <a:pt x="227" y="628"/>
                </a:lnTo>
                <a:lnTo>
                  <a:pt x="227" y="628"/>
                </a:lnTo>
                <a:lnTo>
                  <a:pt x="227" y="626"/>
                </a:lnTo>
                <a:lnTo>
                  <a:pt x="227" y="624"/>
                </a:lnTo>
                <a:lnTo>
                  <a:pt x="227" y="624"/>
                </a:lnTo>
                <a:lnTo>
                  <a:pt x="227" y="624"/>
                </a:lnTo>
                <a:lnTo>
                  <a:pt x="227" y="626"/>
                </a:lnTo>
                <a:lnTo>
                  <a:pt x="227" y="626"/>
                </a:lnTo>
                <a:lnTo>
                  <a:pt x="228" y="626"/>
                </a:lnTo>
                <a:lnTo>
                  <a:pt x="230" y="624"/>
                </a:lnTo>
                <a:lnTo>
                  <a:pt x="230" y="624"/>
                </a:lnTo>
                <a:lnTo>
                  <a:pt x="232" y="627"/>
                </a:lnTo>
                <a:lnTo>
                  <a:pt x="233" y="627"/>
                </a:lnTo>
                <a:lnTo>
                  <a:pt x="234" y="626"/>
                </a:lnTo>
                <a:lnTo>
                  <a:pt x="234" y="626"/>
                </a:lnTo>
                <a:lnTo>
                  <a:pt x="233" y="624"/>
                </a:lnTo>
                <a:lnTo>
                  <a:pt x="232" y="626"/>
                </a:lnTo>
                <a:lnTo>
                  <a:pt x="232" y="626"/>
                </a:lnTo>
                <a:lnTo>
                  <a:pt x="232" y="624"/>
                </a:lnTo>
                <a:lnTo>
                  <a:pt x="231" y="622"/>
                </a:lnTo>
                <a:lnTo>
                  <a:pt x="231" y="622"/>
                </a:lnTo>
                <a:lnTo>
                  <a:pt x="233" y="621"/>
                </a:lnTo>
                <a:lnTo>
                  <a:pt x="236" y="621"/>
                </a:lnTo>
                <a:lnTo>
                  <a:pt x="236" y="621"/>
                </a:lnTo>
                <a:lnTo>
                  <a:pt x="234" y="622"/>
                </a:lnTo>
                <a:lnTo>
                  <a:pt x="234" y="622"/>
                </a:lnTo>
                <a:lnTo>
                  <a:pt x="233" y="622"/>
                </a:lnTo>
                <a:lnTo>
                  <a:pt x="233" y="623"/>
                </a:lnTo>
                <a:lnTo>
                  <a:pt x="233" y="623"/>
                </a:lnTo>
                <a:lnTo>
                  <a:pt x="234" y="623"/>
                </a:lnTo>
                <a:lnTo>
                  <a:pt x="237" y="623"/>
                </a:lnTo>
                <a:lnTo>
                  <a:pt x="239" y="622"/>
                </a:lnTo>
                <a:lnTo>
                  <a:pt x="240" y="621"/>
                </a:lnTo>
                <a:lnTo>
                  <a:pt x="240" y="621"/>
                </a:lnTo>
                <a:lnTo>
                  <a:pt x="244" y="619"/>
                </a:lnTo>
                <a:lnTo>
                  <a:pt x="245" y="621"/>
                </a:lnTo>
                <a:lnTo>
                  <a:pt x="245" y="622"/>
                </a:lnTo>
                <a:lnTo>
                  <a:pt x="245" y="622"/>
                </a:lnTo>
                <a:lnTo>
                  <a:pt x="246" y="622"/>
                </a:lnTo>
                <a:lnTo>
                  <a:pt x="248" y="621"/>
                </a:lnTo>
                <a:lnTo>
                  <a:pt x="248" y="621"/>
                </a:lnTo>
                <a:lnTo>
                  <a:pt x="249" y="621"/>
                </a:lnTo>
                <a:lnTo>
                  <a:pt x="249" y="621"/>
                </a:lnTo>
                <a:lnTo>
                  <a:pt x="249" y="621"/>
                </a:lnTo>
                <a:lnTo>
                  <a:pt x="248" y="621"/>
                </a:lnTo>
                <a:lnTo>
                  <a:pt x="248" y="621"/>
                </a:lnTo>
                <a:lnTo>
                  <a:pt x="250" y="623"/>
                </a:lnTo>
                <a:lnTo>
                  <a:pt x="250" y="624"/>
                </a:lnTo>
                <a:lnTo>
                  <a:pt x="250" y="626"/>
                </a:lnTo>
                <a:lnTo>
                  <a:pt x="250" y="626"/>
                </a:lnTo>
                <a:lnTo>
                  <a:pt x="252" y="626"/>
                </a:lnTo>
                <a:lnTo>
                  <a:pt x="254" y="624"/>
                </a:lnTo>
                <a:lnTo>
                  <a:pt x="254" y="624"/>
                </a:lnTo>
                <a:lnTo>
                  <a:pt x="252" y="624"/>
                </a:lnTo>
                <a:lnTo>
                  <a:pt x="251" y="624"/>
                </a:lnTo>
                <a:lnTo>
                  <a:pt x="251" y="624"/>
                </a:lnTo>
                <a:lnTo>
                  <a:pt x="251" y="622"/>
                </a:lnTo>
                <a:lnTo>
                  <a:pt x="251" y="621"/>
                </a:lnTo>
                <a:lnTo>
                  <a:pt x="252" y="621"/>
                </a:lnTo>
                <a:lnTo>
                  <a:pt x="252" y="621"/>
                </a:lnTo>
                <a:lnTo>
                  <a:pt x="254" y="621"/>
                </a:lnTo>
                <a:lnTo>
                  <a:pt x="252" y="621"/>
                </a:lnTo>
                <a:lnTo>
                  <a:pt x="252" y="622"/>
                </a:lnTo>
                <a:lnTo>
                  <a:pt x="252" y="623"/>
                </a:lnTo>
                <a:lnTo>
                  <a:pt x="252" y="623"/>
                </a:lnTo>
                <a:lnTo>
                  <a:pt x="255" y="622"/>
                </a:lnTo>
                <a:lnTo>
                  <a:pt x="255" y="622"/>
                </a:lnTo>
                <a:lnTo>
                  <a:pt x="256" y="622"/>
                </a:lnTo>
                <a:lnTo>
                  <a:pt x="256" y="622"/>
                </a:lnTo>
                <a:lnTo>
                  <a:pt x="256" y="622"/>
                </a:lnTo>
                <a:lnTo>
                  <a:pt x="256" y="621"/>
                </a:lnTo>
                <a:lnTo>
                  <a:pt x="256" y="619"/>
                </a:lnTo>
                <a:lnTo>
                  <a:pt x="256" y="619"/>
                </a:lnTo>
                <a:lnTo>
                  <a:pt x="259" y="621"/>
                </a:lnTo>
                <a:lnTo>
                  <a:pt x="261" y="619"/>
                </a:lnTo>
                <a:lnTo>
                  <a:pt x="261" y="619"/>
                </a:lnTo>
                <a:lnTo>
                  <a:pt x="262" y="621"/>
                </a:lnTo>
                <a:lnTo>
                  <a:pt x="262" y="622"/>
                </a:lnTo>
                <a:lnTo>
                  <a:pt x="262" y="622"/>
                </a:lnTo>
                <a:lnTo>
                  <a:pt x="263" y="622"/>
                </a:lnTo>
                <a:lnTo>
                  <a:pt x="263" y="622"/>
                </a:lnTo>
                <a:lnTo>
                  <a:pt x="265" y="622"/>
                </a:lnTo>
                <a:lnTo>
                  <a:pt x="265" y="621"/>
                </a:lnTo>
                <a:lnTo>
                  <a:pt x="265" y="621"/>
                </a:lnTo>
                <a:lnTo>
                  <a:pt x="263" y="621"/>
                </a:lnTo>
                <a:lnTo>
                  <a:pt x="262" y="621"/>
                </a:lnTo>
                <a:lnTo>
                  <a:pt x="262" y="621"/>
                </a:lnTo>
                <a:lnTo>
                  <a:pt x="262" y="619"/>
                </a:lnTo>
                <a:lnTo>
                  <a:pt x="263" y="618"/>
                </a:lnTo>
                <a:lnTo>
                  <a:pt x="266" y="618"/>
                </a:lnTo>
                <a:lnTo>
                  <a:pt x="266" y="618"/>
                </a:lnTo>
                <a:lnTo>
                  <a:pt x="265" y="618"/>
                </a:lnTo>
                <a:lnTo>
                  <a:pt x="263" y="618"/>
                </a:lnTo>
                <a:lnTo>
                  <a:pt x="261" y="618"/>
                </a:lnTo>
                <a:lnTo>
                  <a:pt x="261" y="618"/>
                </a:lnTo>
                <a:lnTo>
                  <a:pt x="262" y="617"/>
                </a:lnTo>
                <a:lnTo>
                  <a:pt x="263" y="617"/>
                </a:lnTo>
                <a:lnTo>
                  <a:pt x="268" y="617"/>
                </a:lnTo>
                <a:lnTo>
                  <a:pt x="268" y="617"/>
                </a:lnTo>
                <a:lnTo>
                  <a:pt x="267" y="618"/>
                </a:lnTo>
                <a:lnTo>
                  <a:pt x="267" y="618"/>
                </a:lnTo>
                <a:lnTo>
                  <a:pt x="269" y="618"/>
                </a:lnTo>
                <a:lnTo>
                  <a:pt x="271" y="618"/>
                </a:lnTo>
                <a:lnTo>
                  <a:pt x="273" y="621"/>
                </a:lnTo>
                <a:lnTo>
                  <a:pt x="273" y="621"/>
                </a:lnTo>
                <a:lnTo>
                  <a:pt x="274" y="619"/>
                </a:lnTo>
                <a:lnTo>
                  <a:pt x="274" y="619"/>
                </a:lnTo>
                <a:lnTo>
                  <a:pt x="272" y="618"/>
                </a:lnTo>
                <a:lnTo>
                  <a:pt x="271" y="614"/>
                </a:lnTo>
                <a:lnTo>
                  <a:pt x="271" y="614"/>
                </a:lnTo>
                <a:lnTo>
                  <a:pt x="272" y="616"/>
                </a:lnTo>
                <a:lnTo>
                  <a:pt x="273" y="618"/>
                </a:lnTo>
                <a:lnTo>
                  <a:pt x="273" y="618"/>
                </a:lnTo>
                <a:lnTo>
                  <a:pt x="274" y="617"/>
                </a:lnTo>
                <a:lnTo>
                  <a:pt x="275" y="616"/>
                </a:lnTo>
                <a:lnTo>
                  <a:pt x="275" y="616"/>
                </a:lnTo>
                <a:lnTo>
                  <a:pt x="277" y="616"/>
                </a:lnTo>
                <a:lnTo>
                  <a:pt x="277" y="618"/>
                </a:lnTo>
                <a:lnTo>
                  <a:pt x="277" y="618"/>
                </a:lnTo>
                <a:lnTo>
                  <a:pt x="278" y="617"/>
                </a:lnTo>
                <a:lnTo>
                  <a:pt x="280" y="617"/>
                </a:lnTo>
                <a:lnTo>
                  <a:pt x="280" y="617"/>
                </a:lnTo>
                <a:lnTo>
                  <a:pt x="281" y="617"/>
                </a:lnTo>
                <a:lnTo>
                  <a:pt x="283" y="618"/>
                </a:lnTo>
                <a:lnTo>
                  <a:pt x="283" y="618"/>
                </a:lnTo>
                <a:lnTo>
                  <a:pt x="284" y="617"/>
                </a:lnTo>
                <a:lnTo>
                  <a:pt x="284" y="616"/>
                </a:lnTo>
                <a:lnTo>
                  <a:pt x="284" y="616"/>
                </a:lnTo>
                <a:lnTo>
                  <a:pt x="284" y="614"/>
                </a:lnTo>
                <a:lnTo>
                  <a:pt x="281" y="614"/>
                </a:lnTo>
                <a:lnTo>
                  <a:pt x="281" y="614"/>
                </a:lnTo>
                <a:lnTo>
                  <a:pt x="283" y="614"/>
                </a:lnTo>
                <a:lnTo>
                  <a:pt x="284" y="614"/>
                </a:lnTo>
                <a:lnTo>
                  <a:pt x="285" y="614"/>
                </a:lnTo>
                <a:lnTo>
                  <a:pt x="285" y="616"/>
                </a:lnTo>
                <a:lnTo>
                  <a:pt x="285" y="616"/>
                </a:lnTo>
                <a:lnTo>
                  <a:pt x="289" y="616"/>
                </a:lnTo>
                <a:lnTo>
                  <a:pt x="291" y="616"/>
                </a:lnTo>
                <a:lnTo>
                  <a:pt x="291" y="616"/>
                </a:lnTo>
                <a:lnTo>
                  <a:pt x="288" y="614"/>
                </a:lnTo>
                <a:lnTo>
                  <a:pt x="286" y="614"/>
                </a:lnTo>
                <a:lnTo>
                  <a:pt x="286" y="613"/>
                </a:lnTo>
                <a:lnTo>
                  <a:pt x="286" y="613"/>
                </a:lnTo>
                <a:lnTo>
                  <a:pt x="288" y="613"/>
                </a:lnTo>
                <a:lnTo>
                  <a:pt x="290" y="614"/>
                </a:lnTo>
                <a:lnTo>
                  <a:pt x="290" y="614"/>
                </a:lnTo>
                <a:lnTo>
                  <a:pt x="291" y="613"/>
                </a:lnTo>
                <a:lnTo>
                  <a:pt x="291" y="613"/>
                </a:lnTo>
                <a:lnTo>
                  <a:pt x="290" y="611"/>
                </a:lnTo>
                <a:lnTo>
                  <a:pt x="290" y="611"/>
                </a:lnTo>
                <a:lnTo>
                  <a:pt x="289" y="612"/>
                </a:lnTo>
                <a:lnTo>
                  <a:pt x="288" y="612"/>
                </a:lnTo>
                <a:lnTo>
                  <a:pt x="288" y="612"/>
                </a:lnTo>
                <a:lnTo>
                  <a:pt x="288" y="612"/>
                </a:lnTo>
                <a:lnTo>
                  <a:pt x="289" y="611"/>
                </a:lnTo>
                <a:lnTo>
                  <a:pt x="292" y="612"/>
                </a:lnTo>
                <a:lnTo>
                  <a:pt x="292" y="612"/>
                </a:lnTo>
                <a:lnTo>
                  <a:pt x="292" y="614"/>
                </a:lnTo>
                <a:lnTo>
                  <a:pt x="292" y="614"/>
                </a:lnTo>
                <a:lnTo>
                  <a:pt x="296" y="613"/>
                </a:lnTo>
                <a:lnTo>
                  <a:pt x="297" y="613"/>
                </a:lnTo>
                <a:lnTo>
                  <a:pt x="298" y="614"/>
                </a:lnTo>
                <a:lnTo>
                  <a:pt x="298" y="614"/>
                </a:lnTo>
                <a:lnTo>
                  <a:pt x="300" y="613"/>
                </a:lnTo>
                <a:lnTo>
                  <a:pt x="298" y="613"/>
                </a:lnTo>
                <a:lnTo>
                  <a:pt x="297" y="612"/>
                </a:lnTo>
                <a:lnTo>
                  <a:pt x="297" y="612"/>
                </a:lnTo>
                <a:lnTo>
                  <a:pt x="300" y="611"/>
                </a:lnTo>
                <a:lnTo>
                  <a:pt x="302" y="612"/>
                </a:lnTo>
                <a:lnTo>
                  <a:pt x="304" y="612"/>
                </a:lnTo>
                <a:lnTo>
                  <a:pt x="307" y="612"/>
                </a:lnTo>
                <a:lnTo>
                  <a:pt x="307" y="612"/>
                </a:lnTo>
                <a:lnTo>
                  <a:pt x="308" y="612"/>
                </a:lnTo>
                <a:lnTo>
                  <a:pt x="309" y="612"/>
                </a:lnTo>
                <a:lnTo>
                  <a:pt x="309" y="612"/>
                </a:lnTo>
                <a:lnTo>
                  <a:pt x="310" y="612"/>
                </a:lnTo>
                <a:lnTo>
                  <a:pt x="310" y="612"/>
                </a:lnTo>
                <a:lnTo>
                  <a:pt x="312" y="612"/>
                </a:lnTo>
                <a:lnTo>
                  <a:pt x="312" y="612"/>
                </a:lnTo>
                <a:lnTo>
                  <a:pt x="313" y="611"/>
                </a:lnTo>
                <a:lnTo>
                  <a:pt x="313" y="611"/>
                </a:lnTo>
                <a:lnTo>
                  <a:pt x="317" y="611"/>
                </a:lnTo>
                <a:lnTo>
                  <a:pt x="319" y="611"/>
                </a:lnTo>
                <a:lnTo>
                  <a:pt x="319" y="611"/>
                </a:lnTo>
                <a:lnTo>
                  <a:pt x="320" y="611"/>
                </a:lnTo>
                <a:lnTo>
                  <a:pt x="320" y="609"/>
                </a:lnTo>
                <a:lnTo>
                  <a:pt x="320" y="609"/>
                </a:lnTo>
                <a:lnTo>
                  <a:pt x="321" y="608"/>
                </a:lnTo>
                <a:lnTo>
                  <a:pt x="323" y="607"/>
                </a:lnTo>
                <a:lnTo>
                  <a:pt x="323" y="607"/>
                </a:lnTo>
                <a:lnTo>
                  <a:pt x="321" y="607"/>
                </a:lnTo>
                <a:lnTo>
                  <a:pt x="323" y="606"/>
                </a:lnTo>
                <a:lnTo>
                  <a:pt x="323" y="606"/>
                </a:lnTo>
                <a:lnTo>
                  <a:pt x="323" y="608"/>
                </a:lnTo>
                <a:lnTo>
                  <a:pt x="323" y="609"/>
                </a:lnTo>
                <a:lnTo>
                  <a:pt x="324" y="609"/>
                </a:lnTo>
                <a:lnTo>
                  <a:pt x="324" y="609"/>
                </a:lnTo>
                <a:lnTo>
                  <a:pt x="324" y="609"/>
                </a:lnTo>
                <a:lnTo>
                  <a:pt x="324" y="609"/>
                </a:lnTo>
                <a:lnTo>
                  <a:pt x="324" y="608"/>
                </a:lnTo>
                <a:lnTo>
                  <a:pt x="324" y="608"/>
                </a:lnTo>
                <a:lnTo>
                  <a:pt x="324" y="608"/>
                </a:lnTo>
                <a:lnTo>
                  <a:pt x="326" y="607"/>
                </a:lnTo>
                <a:lnTo>
                  <a:pt x="329" y="606"/>
                </a:lnTo>
                <a:lnTo>
                  <a:pt x="329" y="606"/>
                </a:lnTo>
                <a:lnTo>
                  <a:pt x="331" y="607"/>
                </a:lnTo>
                <a:lnTo>
                  <a:pt x="335" y="607"/>
                </a:lnTo>
                <a:lnTo>
                  <a:pt x="335" y="607"/>
                </a:lnTo>
                <a:lnTo>
                  <a:pt x="336" y="607"/>
                </a:lnTo>
                <a:lnTo>
                  <a:pt x="336" y="606"/>
                </a:lnTo>
                <a:lnTo>
                  <a:pt x="336" y="604"/>
                </a:lnTo>
                <a:lnTo>
                  <a:pt x="337" y="604"/>
                </a:lnTo>
                <a:lnTo>
                  <a:pt x="337" y="604"/>
                </a:lnTo>
                <a:lnTo>
                  <a:pt x="337" y="606"/>
                </a:lnTo>
                <a:lnTo>
                  <a:pt x="337" y="606"/>
                </a:lnTo>
                <a:lnTo>
                  <a:pt x="337" y="606"/>
                </a:lnTo>
                <a:lnTo>
                  <a:pt x="338" y="607"/>
                </a:lnTo>
                <a:lnTo>
                  <a:pt x="339" y="608"/>
                </a:lnTo>
                <a:lnTo>
                  <a:pt x="339" y="608"/>
                </a:lnTo>
                <a:lnTo>
                  <a:pt x="341" y="607"/>
                </a:lnTo>
                <a:lnTo>
                  <a:pt x="341" y="606"/>
                </a:lnTo>
                <a:lnTo>
                  <a:pt x="341" y="604"/>
                </a:lnTo>
                <a:lnTo>
                  <a:pt x="341" y="604"/>
                </a:lnTo>
                <a:lnTo>
                  <a:pt x="344" y="604"/>
                </a:lnTo>
                <a:lnTo>
                  <a:pt x="347" y="603"/>
                </a:lnTo>
                <a:lnTo>
                  <a:pt x="347" y="603"/>
                </a:lnTo>
                <a:lnTo>
                  <a:pt x="348" y="604"/>
                </a:lnTo>
                <a:lnTo>
                  <a:pt x="347" y="606"/>
                </a:lnTo>
                <a:lnTo>
                  <a:pt x="347" y="606"/>
                </a:lnTo>
                <a:lnTo>
                  <a:pt x="348" y="607"/>
                </a:lnTo>
                <a:lnTo>
                  <a:pt x="349" y="606"/>
                </a:lnTo>
                <a:lnTo>
                  <a:pt x="353" y="604"/>
                </a:lnTo>
                <a:lnTo>
                  <a:pt x="353" y="604"/>
                </a:lnTo>
                <a:lnTo>
                  <a:pt x="353" y="607"/>
                </a:lnTo>
                <a:lnTo>
                  <a:pt x="352" y="608"/>
                </a:lnTo>
                <a:lnTo>
                  <a:pt x="352" y="608"/>
                </a:lnTo>
                <a:lnTo>
                  <a:pt x="352" y="609"/>
                </a:lnTo>
                <a:lnTo>
                  <a:pt x="354" y="609"/>
                </a:lnTo>
                <a:lnTo>
                  <a:pt x="354" y="609"/>
                </a:lnTo>
                <a:lnTo>
                  <a:pt x="354" y="608"/>
                </a:lnTo>
                <a:lnTo>
                  <a:pt x="354" y="607"/>
                </a:lnTo>
                <a:lnTo>
                  <a:pt x="354" y="606"/>
                </a:lnTo>
                <a:lnTo>
                  <a:pt x="354" y="606"/>
                </a:lnTo>
                <a:lnTo>
                  <a:pt x="355" y="604"/>
                </a:lnTo>
                <a:lnTo>
                  <a:pt x="356" y="603"/>
                </a:lnTo>
                <a:lnTo>
                  <a:pt x="358" y="603"/>
                </a:lnTo>
                <a:lnTo>
                  <a:pt x="358" y="603"/>
                </a:lnTo>
                <a:lnTo>
                  <a:pt x="358" y="602"/>
                </a:lnTo>
                <a:lnTo>
                  <a:pt x="358" y="601"/>
                </a:lnTo>
                <a:lnTo>
                  <a:pt x="358" y="601"/>
                </a:lnTo>
                <a:lnTo>
                  <a:pt x="362" y="601"/>
                </a:lnTo>
                <a:lnTo>
                  <a:pt x="368" y="601"/>
                </a:lnTo>
                <a:lnTo>
                  <a:pt x="368" y="601"/>
                </a:lnTo>
                <a:lnTo>
                  <a:pt x="368" y="601"/>
                </a:lnTo>
                <a:lnTo>
                  <a:pt x="368" y="599"/>
                </a:lnTo>
                <a:lnTo>
                  <a:pt x="368" y="599"/>
                </a:lnTo>
                <a:lnTo>
                  <a:pt x="374" y="598"/>
                </a:lnTo>
                <a:lnTo>
                  <a:pt x="374" y="598"/>
                </a:lnTo>
                <a:lnTo>
                  <a:pt x="374" y="599"/>
                </a:lnTo>
                <a:lnTo>
                  <a:pt x="374" y="599"/>
                </a:lnTo>
                <a:lnTo>
                  <a:pt x="377" y="599"/>
                </a:lnTo>
                <a:lnTo>
                  <a:pt x="377" y="599"/>
                </a:lnTo>
                <a:lnTo>
                  <a:pt x="378" y="599"/>
                </a:lnTo>
                <a:lnTo>
                  <a:pt x="378" y="598"/>
                </a:lnTo>
                <a:lnTo>
                  <a:pt x="378" y="598"/>
                </a:lnTo>
                <a:lnTo>
                  <a:pt x="378" y="597"/>
                </a:lnTo>
                <a:lnTo>
                  <a:pt x="377" y="597"/>
                </a:lnTo>
                <a:lnTo>
                  <a:pt x="377" y="597"/>
                </a:lnTo>
                <a:lnTo>
                  <a:pt x="377" y="596"/>
                </a:lnTo>
                <a:lnTo>
                  <a:pt x="377" y="596"/>
                </a:lnTo>
                <a:lnTo>
                  <a:pt x="378" y="596"/>
                </a:lnTo>
                <a:lnTo>
                  <a:pt x="379" y="597"/>
                </a:lnTo>
                <a:lnTo>
                  <a:pt x="379" y="597"/>
                </a:lnTo>
                <a:lnTo>
                  <a:pt x="382" y="597"/>
                </a:lnTo>
                <a:lnTo>
                  <a:pt x="382" y="597"/>
                </a:lnTo>
                <a:lnTo>
                  <a:pt x="382" y="598"/>
                </a:lnTo>
                <a:lnTo>
                  <a:pt x="382" y="598"/>
                </a:lnTo>
                <a:lnTo>
                  <a:pt x="383" y="598"/>
                </a:lnTo>
                <a:lnTo>
                  <a:pt x="383" y="598"/>
                </a:lnTo>
                <a:lnTo>
                  <a:pt x="384" y="597"/>
                </a:lnTo>
                <a:lnTo>
                  <a:pt x="385" y="598"/>
                </a:lnTo>
                <a:lnTo>
                  <a:pt x="385" y="598"/>
                </a:lnTo>
                <a:lnTo>
                  <a:pt x="385" y="597"/>
                </a:lnTo>
                <a:lnTo>
                  <a:pt x="385" y="596"/>
                </a:lnTo>
                <a:lnTo>
                  <a:pt x="385" y="596"/>
                </a:lnTo>
                <a:lnTo>
                  <a:pt x="390" y="596"/>
                </a:lnTo>
                <a:lnTo>
                  <a:pt x="394" y="594"/>
                </a:lnTo>
                <a:lnTo>
                  <a:pt x="394" y="594"/>
                </a:lnTo>
                <a:lnTo>
                  <a:pt x="394" y="596"/>
                </a:lnTo>
                <a:lnTo>
                  <a:pt x="393" y="596"/>
                </a:lnTo>
                <a:lnTo>
                  <a:pt x="393" y="596"/>
                </a:lnTo>
                <a:lnTo>
                  <a:pt x="394" y="597"/>
                </a:lnTo>
                <a:lnTo>
                  <a:pt x="395" y="596"/>
                </a:lnTo>
                <a:lnTo>
                  <a:pt x="396" y="594"/>
                </a:lnTo>
                <a:lnTo>
                  <a:pt x="395" y="594"/>
                </a:lnTo>
                <a:lnTo>
                  <a:pt x="395" y="594"/>
                </a:lnTo>
                <a:lnTo>
                  <a:pt x="395" y="593"/>
                </a:lnTo>
                <a:lnTo>
                  <a:pt x="396" y="593"/>
                </a:lnTo>
                <a:lnTo>
                  <a:pt x="399" y="593"/>
                </a:lnTo>
                <a:lnTo>
                  <a:pt x="399" y="593"/>
                </a:lnTo>
                <a:lnTo>
                  <a:pt x="399" y="594"/>
                </a:lnTo>
                <a:lnTo>
                  <a:pt x="400" y="596"/>
                </a:lnTo>
                <a:lnTo>
                  <a:pt x="400" y="596"/>
                </a:lnTo>
                <a:lnTo>
                  <a:pt x="400" y="594"/>
                </a:lnTo>
                <a:lnTo>
                  <a:pt x="400" y="594"/>
                </a:lnTo>
                <a:lnTo>
                  <a:pt x="400" y="594"/>
                </a:lnTo>
                <a:lnTo>
                  <a:pt x="401" y="594"/>
                </a:lnTo>
                <a:lnTo>
                  <a:pt x="403" y="594"/>
                </a:lnTo>
                <a:lnTo>
                  <a:pt x="405" y="594"/>
                </a:lnTo>
                <a:lnTo>
                  <a:pt x="406" y="593"/>
                </a:lnTo>
                <a:lnTo>
                  <a:pt x="406" y="593"/>
                </a:lnTo>
                <a:lnTo>
                  <a:pt x="407" y="593"/>
                </a:lnTo>
                <a:lnTo>
                  <a:pt x="407" y="593"/>
                </a:lnTo>
                <a:lnTo>
                  <a:pt x="408" y="594"/>
                </a:lnTo>
                <a:lnTo>
                  <a:pt x="410" y="593"/>
                </a:lnTo>
                <a:lnTo>
                  <a:pt x="410" y="593"/>
                </a:lnTo>
                <a:lnTo>
                  <a:pt x="410" y="593"/>
                </a:lnTo>
                <a:lnTo>
                  <a:pt x="407" y="593"/>
                </a:lnTo>
                <a:lnTo>
                  <a:pt x="407" y="593"/>
                </a:lnTo>
                <a:lnTo>
                  <a:pt x="408" y="592"/>
                </a:lnTo>
                <a:lnTo>
                  <a:pt x="410" y="592"/>
                </a:lnTo>
                <a:lnTo>
                  <a:pt x="412" y="593"/>
                </a:lnTo>
                <a:lnTo>
                  <a:pt x="412" y="593"/>
                </a:lnTo>
                <a:lnTo>
                  <a:pt x="412" y="592"/>
                </a:lnTo>
                <a:lnTo>
                  <a:pt x="412" y="591"/>
                </a:lnTo>
                <a:lnTo>
                  <a:pt x="413" y="591"/>
                </a:lnTo>
                <a:lnTo>
                  <a:pt x="413" y="591"/>
                </a:lnTo>
                <a:lnTo>
                  <a:pt x="414" y="592"/>
                </a:lnTo>
                <a:lnTo>
                  <a:pt x="414" y="593"/>
                </a:lnTo>
                <a:lnTo>
                  <a:pt x="414" y="593"/>
                </a:lnTo>
                <a:lnTo>
                  <a:pt x="418" y="592"/>
                </a:lnTo>
                <a:lnTo>
                  <a:pt x="420" y="591"/>
                </a:lnTo>
                <a:lnTo>
                  <a:pt x="420" y="591"/>
                </a:lnTo>
                <a:lnTo>
                  <a:pt x="422" y="591"/>
                </a:lnTo>
                <a:lnTo>
                  <a:pt x="422" y="591"/>
                </a:lnTo>
                <a:lnTo>
                  <a:pt x="423" y="591"/>
                </a:lnTo>
                <a:lnTo>
                  <a:pt x="423" y="591"/>
                </a:lnTo>
                <a:lnTo>
                  <a:pt x="429" y="589"/>
                </a:lnTo>
                <a:lnTo>
                  <a:pt x="429" y="589"/>
                </a:lnTo>
                <a:lnTo>
                  <a:pt x="434" y="589"/>
                </a:lnTo>
                <a:lnTo>
                  <a:pt x="434" y="589"/>
                </a:lnTo>
                <a:lnTo>
                  <a:pt x="435" y="588"/>
                </a:lnTo>
                <a:lnTo>
                  <a:pt x="436" y="588"/>
                </a:lnTo>
                <a:lnTo>
                  <a:pt x="437" y="588"/>
                </a:lnTo>
                <a:lnTo>
                  <a:pt x="437" y="588"/>
                </a:lnTo>
                <a:lnTo>
                  <a:pt x="439" y="589"/>
                </a:lnTo>
                <a:lnTo>
                  <a:pt x="440" y="589"/>
                </a:lnTo>
                <a:lnTo>
                  <a:pt x="440" y="589"/>
                </a:lnTo>
                <a:lnTo>
                  <a:pt x="440" y="588"/>
                </a:lnTo>
                <a:lnTo>
                  <a:pt x="440" y="588"/>
                </a:lnTo>
                <a:lnTo>
                  <a:pt x="442" y="588"/>
                </a:lnTo>
                <a:lnTo>
                  <a:pt x="443" y="588"/>
                </a:lnTo>
                <a:lnTo>
                  <a:pt x="445" y="587"/>
                </a:lnTo>
                <a:lnTo>
                  <a:pt x="445" y="587"/>
                </a:lnTo>
                <a:lnTo>
                  <a:pt x="452" y="586"/>
                </a:lnTo>
                <a:lnTo>
                  <a:pt x="452" y="586"/>
                </a:lnTo>
                <a:lnTo>
                  <a:pt x="454" y="584"/>
                </a:lnTo>
                <a:lnTo>
                  <a:pt x="454" y="584"/>
                </a:lnTo>
                <a:lnTo>
                  <a:pt x="455" y="586"/>
                </a:lnTo>
                <a:lnTo>
                  <a:pt x="455" y="586"/>
                </a:lnTo>
                <a:lnTo>
                  <a:pt x="458" y="584"/>
                </a:lnTo>
                <a:lnTo>
                  <a:pt x="458" y="584"/>
                </a:lnTo>
                <a:lnTo>
                  <a:pt x="459" y="586"/>
                </a:lnTo>
                <a:lnTo>
                  <a:pt x="459" y="586"/>
                </a:lnTo>
                <a:lnTo>
                  <a:pt x="460" y="583"/>
                </a:lnTo>
                <a:lnTo>
                  <a:pt x="460" y="583"/>
                </a:lnTo>
                <a:lnTo>
                  <a:pt x="474" y="582"/>
                </a:lnTo>
                <a:lnTo>
                  <a:pt x="484" y="579"/>
                </a:lnTo>
                <a:lnTo>
                  <a:pt x="484" y="579"/>
                </a:lnTo>
                <a:lnTo>
                  <a:pt x="486" y="581"/>
                </a:lnTo>
                <a:lnTo>
                  <a:pt x="486" y="581"/>
                </a:lnTo>
                <a:lnTo>
                  <a:pt x="490" y="578"/>
                </a:lnTo>
                <a:lnTo>
                  <a:pt x="494" y="577"/>
                </a:lnTo>
                <a:lnTo>
                  <a:pt x="503" y="576"/>
                </a:lnTo>
                <a:lnTo>
                  <a:pt x="503" y="576"/>
                </a:lnTo>
                <a:lnTo>
                  <a:pt x="504" y="576"/>
                </a:lnTo>
                <a:lnTo>
                  <a:pt x="504" y="574"/>
                </a:lnTo>
                <a:lnTo>
                  <a:pt x="504" y="574"/>
                </a:lnTo>
                <a:lnTo>
                  <a:pt x="505" y="574"/>
                </a:lnTo>
                <a:lnTo>
                  <a:pt x="505" y="574"/>
                </a:lnTo>
                <a:lnTo>
                  <a:pt x="505" y="576"/>
                </a:lnTo>
                <a:lnTo>
                  <a:pt x="507" y="577"/>
                </a:lnTo>
                <a:lnTo>
                  <a:pt x="507" y="577"/>
                </a:lnTo>
                <a:lnTo>
                  <a:pt x="507" y="576"/>
                </a:lnTo>
                <a:lnTo>
                  <a:pt x="506" y="576"/>
                </a:lnTo>
                <a:lnTo>
                  <a:pt x="506" y="574"/>
                </a:lnTo>
                <a:lnTo>
                  <a:pt x="505" y="574"/>
                </a:lnTo>
                <a:lnTo>
                  <a:pt x="505" y="574"/>
                </a:lnTo>
                <a:lnTo>
                  <a:pt x="507" y="573"/>
                </a:lnTo>
                <a:lnTo>
                  <a:pt x="509" y="574"/>
                </a:lnTo>
                <a:lnTo>
                  <a:pt x="509" y="574"/>
                </a:lnTo>
                <a:lnTo>
                  <a:pt x="510" y="573"/>
                </a:lnTo>
                <a:lnTo>
                  <a:pt x="510" y="572"/>
                </a:lnTo>
                <a:lnTo>
                  <a:pt x="510" y="572"/>
                </a:lnTo>
                <a:lnTo>
                  <a:pt x="519" y="572"/>
                </a:lnTo>
                <a:lnTo>
                  <a:pt x="519" y="572"/>
                </a:lnTo>
                <a:lnTo>
                  <a:pt x="518" y="574"/>
                </a:lnTo>
                <a:lnTo>
                  <a:pt x="518" y="578"/>
                </a:lnTo>
                <a:lnTo>
                  <a:pt x="518" y="578"/>
                </a:lnTo>
                <a:lnTo>
                  <a:pt x="519" y="578"/>
                </a:lnTo>
                <a:lnTo>
                  <a:pt x="519" y="577"/>
                </a:lnTo>
                <a:lnTo>
                  <a:pt x="519" y="577"/>
                </a:lnTo>
                <a:lnTo>
                  <a:pt x="521" y="578"/>
                </a:lnTo>
                <a:lnTo>
                  <a:pt x="522" y="579"/>
                </a:lnTo>
                <a:lnTo>
                  <a:pt x="522" y="579"/>
                </a:lnTo>
                <a:lnTo>
                  <a:pt x="524" y="579"/>
                </a:lnTo>
                <a:lnTo>
                  <a:pt x="526" y="579"/>
                </a:lnTo>
                <a:lnTo>
                  <a:pt x="528" y="579"/>
                </a:lnTo>
                <a:lnTo>
                  <a:pt x="529" y="578"/>
                </a:lnTo>
                <a:lnTo>
                  <a:pt x="529" y="578"/>
                </a:lnTo>
                <a:lnTo>
                  <a:pt x="530" y="578"/>
                </a:lnTo>
                <a:lnTo>
                  <a:pt x="530" y="579"/>
                </a:lnTo>
                <a:lnTo>
                  <a:pt x="530" y="579"/>
                </a:lnTo>
                <a:lnTo>
                  <a:pt x="532" y="578"/>
                </a:lnTo>
                <a:lnTo>
                  <a:pt x="532" y="578"/>
                </a:lnTo>
                <a:lnTo>
                  <a:pt x="532" y="578"/>
                </a:lnTo>
                <a:lnTo>
                  <a:pt x="534" y="578"/>
                </a:lnTo>
                <a:lnTo>
                  <a:pt x="536" y="578"/>
                </a:lnTo>
                <a:lnTo>
                  <a:pt x="536" y="578"/>
                </a:lnTo>
                <a:lnTo>
                  <a:pt x="536" y="579"/>
                </a:lnTo>
                <a:lnTo>
                  <a:pt x="539" y="581"/>
                </a:lnTo>
                <a:lnTo>
                  <a:pt x="539" y="581"/>
                </a:lnTo>
                <a:lnTo>
                  <a:pt x="539" y="579"/>
                </a:lnTo>
                <a:lnTo>
                  <a:pt x="538" y="579"/>
                </a:lnTo>
                <a:lnTo>
                  <a:pt x="536" y="579"/>
                </a:lnTo>
                <a:lnTo>
                  <a:pt x="538" y="578"/>
                </a:lnTo>
                <a:lnTo>
                  <a:pt x="538" y="578"/>
                </a:lnTo>
                <a:lnTo>
                  <a:pt x="540" y="578"/>
                </a:lnTo>
                <a:lnTo>
                  <a:pt x="540" y="578"/>
                </a:lnTo>
                <a:lnTo>
                  <a:pt x="542" y="577"/>
                </a:lnTo>
                <a:lnTo>
                  <a:pt x="542" y="577"/>
                </a:lnTo>
                <a:lnTo>
                  <a:pt x="545" y="577"/>
                </a:lnTo>
                <a:lnTo>
                  <a:pt x="545" y="577"/>
                </a:lnTo>
                <a:lnTo>
                  <a:pt x="552" y="577"/>
                </a:lnTo>
                <a:lnTo>
                  <a:pt x="558" y="576"/>
                </a:lnTo>
                <a:lnTo>
                  <a:pt x="558" y="576"/>
                </a:lnTo>
                <a:lnTo>
                  <a:pt x="558" y="576"/>
                </a:lnTo>
                <a:lnTo>
                  <a:pt x="558" y="574"/>
                </a:lnTo>
                <a:lnTo>
                  <a:pt x="558" y="574"/>
                </a:lnTo>
                <a:lnTo>
                  <a:pt x="563" y="574"/>
                </a:lnTo>
                <a:lnTo>
                  <a:pt x="569" y="572"/>
                </a:lnTo>
                <a:lnTo>
                  <a:pt x="569" y="572"/>
                </a:lnTo>
                <a:lnTo>
                  <a:pt x="570" y="572"/>
                </a:lnTo>
                <a:lnTo>
                  <a:pt x="571" y="572"/>
                </a:lnTo>
                <a:lnTo>
                  <a:pt x="571" y="572"/>
                </a:lnTo>
                <a:lnTo>
                  <a:pt x="573" y="572"/>
                </a:lnTo>
                <a:lnTo>
                  <a:pt x="573" y="571"/>
                </a:lnTo>
                <a:lnTo>
                  <a:pt x="573" y="571"/>
                </a:lnTo>
                <a:lnTo>
                  <a:pt x="574" y="572"/>
                </a:lnTo>
                <a:lnTo>
                  <a:pt x="574" y="572"/>
                </a:lnTo>
                <a:lnTo>
                  <a:pt x="574" y="572"/>
                </a:lnTo>
                <a:lnTo>
                  <a:pt x="577" y="572"/>
                </a:lnTo>
                <a:lnTo>
                  <a:pt x="577" y="572"/>
                </a:lnTo>
                <a:lnTo>
                  <a:pt x="579" y="571"/>
                </a:lnTo>
                <a:lnTo>
                  <a:pt x="581" y="571"/>
                </a:lnTo>
                <a:lnTo>
                  <a:pt x="581" y="571"/>
                </a:lnTo>
                <a:lnTo>
                  <a:pt x="580" y="569"/>
                </a:lnTo>
                <a:lnTo>
                  <a:pt x="579" y="571"/>
                </a:lnTo>
                <a:lnTo>
                  <a:pt x="579" y="571"/>
                </a:lnTo>
                <a:lnTo>
                  <a:pt x="579" y="569"/>
                </a:lnTo>
                <a:lnTo>
                  <a:pt x="580" y="569"/>
                </a:lnTo>
                <a:lnTo>
                  <a:pt x="583" y="569"/>
                </a:lnTo>
                <a:lnTo>
                  <a:pt x="583" y="569"/>
                </a:lnTo>
                <a:lnTo>
                  <a:pt x="583" y="571"/>
                </a:lnTo>
                <a:lnTo>
                  <a:pt x="583" y="571"/>
                </a:lnTo>
                <a:lnTo>
                  <a:pt x="583" y="572"/>
                </a:lnTo>
                <a:lnTo>
                  <a:pt x="583" y="572"/>
                </a:lnTo>
                <a:lnTo>
                  <a:pt x="583" y="572"/>
                </a:lnTo>
                <a:lnTo>
                  <a:pt x="583" y="573"/>
                </a:lnTo>
                <a:lnTo>
                  <a:pt x="585" y="572"/>
                </a:lnTo>
                <a:lnTo>
                  <a:pt x="585" y="572"/>
                </a:lnTo>
                <a:lnTo>
                  <a:pt x="586" y="572"/>
                </a:lnTo>
                <a:lnTo>
                  <a:pt x="586" y="572"/>
                </a:lnTo>
                <a:lnTo>
                  <a:pt x="586" y="571"/>
                </a:lnTo>
                <a:lnTo>
                  <a:pt x="586" y="569"/>
                </a:lnTo>
                <a:lnTo>
                  <a:pt x="586" y="569"/>
                </a:lnTo>
                <a:lnTo>
                  <a:pt x="586" y="569"/>
                </a:lnTo>
                <a:lnTo>
                  <a:pt x="586" y="569"/>
                </a:lnTo>
                <a:lnTo>
                  <a:pt x="587" y="569"/>
                </a:lnTo>
                <a:lnTo>
                  <a:pt x="587" y="569"/>
                </a:lnTo>
                <a:lnTo>
                  <a:pt x="587" y="571"/>
                </a:lnTo>
                <a:lnTo>
                  <a:pt x="587" y="571"/>
                </a:lnTo>
                <a:lnTo>
                  <a:pt x="587" y="571"/>
                </a:lnTo>
                <a:lnTo>
                  <a:pt x="588" y="571"/>
                </a:lnTo>
                <a:lnTo>
                  <a:pt x="588" y="569"/>
                </a:lnTo>
                <a:lnTo>
                  <a:pt x="588" y="569"/>
                </a:lnTo>
                <a:lnTo>
                  <a:pt x="590" y="569"/>
                </a:lnTo>
                <a:lnTo>
                  <a:pt x="591" y="568"/>
                </a:lnTo>
                <a:lnTo>
                  <a:pt x="591" y="568"/>
                </a:lnTo>
                <a:lnTo>
                  <a:pt x="591" y="568"/>
                </a:lnTo>
                <a:lnTo>
                  <a:pt x="596" y="568"/>
                </a:lnTo>
                <a:lnTo>
                  <a:pt x="599" y="568"/>
                </a:lnTo>
                <a:lnTo>
                  <a:pt x="599" y="568"/>
                </a:lnTo>
                <a:lnTo>
                  <a:pt x="599" y="571"/>
                </a:lnTo>
                <a:lnTo>
                  <a:pt x="599" y="572"/>
                </a:lnTo>
                <a:lnTo>
                  <a:pt x="599" y="572"/>
                </a:lnTo>
                <a:lnTo>
                  <a:pt x="604" y="572"/>
                </a:lnTo>
                <a:lnTo>
                  <a:pt x="610" y="572"/>
                </a:lnTo>
                <a:lnTo>
                  <a:pt x="610" y="572"/>
                </a:lnTo>
                <a:lnTo>
                  <a:pt x="610" y="571"/>
                </a:lnTo>
                <a:lnTo>
                  <a:pt x="610" y="571"/>
                </a:lnTo>
                <a:lnTo>
                  <a:pt x="617" y="571"/>
                </a:lnTo>
                <a:lnTo>
                  <a:pt x="621" y="571"/>
                </a:lnTo>
                <a:lnTo>
                  <a:pt x="623" y="569"/>
                </a:lnTo>
                <a:lnTo>
                  <a:pt x="623" y="569"/>
                </a:lnTo>
                <a:lnTo>
                  <a:pt x="627" y="569"/>
                </a:lnTo>
                <a:lnTo>
                  <a:pt x="629" y="569"/>
                </a:lnTo>
                <a:lnTo>
                  <a:pt x="629" y="568"/>
                </a:lnTo>
                <a:lnTo>
                  <a:pt x="629" y="568"/>
                </a:lnTo>
                <a:lnTo>
                  <a:pt x="632" y="568"/>
                </a:lnTo>
                <a:lnTo>
                  <a:pt x="634" y="567"/>
                </a:lnTo>
                <a:lnTo>
                  <a:pt x="634" y="567"/>
                </a:lnTo>
                <a:lnTo>
                  <a:pt x="638" y="568"/>
                </a:lnTo>
                <a:lnTo>
                  <a:pt x="638" y="568"/>
                </a:lnTo>
                <a:lnTo>
                  <a:pt x="640" y="567"/>
                </a:lnTo>
                <a:lnTo>
                  <a:pt x="640" y="567"/>
                </a:lnTo>
                <a:lnTo>
                  <a:pt x="644" y="566"/>
                </a:lnTo>
                <a:lnTo>
                  <a:pt x="648" y="566"/>
                </a:lnTo>
                <a:lnTo>
                  <a:pt x="648" y="566"/>
                </a:lnTo>
                <a:lnTo>
                  <a:pt x="656" y="564"/>
                </a:lnTo>
                <a:lnTo>
                  <a:pt x="656" y="564"/>
                </a:lnTo>
                <a:lnTo>
                  <a:pt x="662" y="563"/>
                </a:lnTo>
                <a:lnTo>
                  <a:pt x="662" y="563"/>
                </a:lnTo>
                <a:lnTo>
                  <a:pt x="664" y="563"/>
                </a:lnTo>
                <a:lnTo>
                  <a:pt x="668" y="562"/>
                </a:lnTo>
                <a:lnTo>
                  <a:pt x="668" y="562"/>
                </a:lnTo>
                <a:lnTo>
                  <a:pt x="668" y="564"/>
                </a:lnTo>
                <a:lnTo>
                  <a:pt x="668" y="566"/>
                </a:lnTo>
                <a:lnTo>
                  <a:pt x="668" y="566"/>
                </a:lnTo>
                <a:lnTo>
                  <a:pt x="668" y="566"/>
                </a:lnTo>
                <a:lnTo>
                  <a:pt x="667" y="567"/>
                </a:lnTo>
                <a:lnTo>
                  <a:pt x="667" y="568"/>
                </a:lnTo>
                <a:lnTo>
                  <a:pt x="666" y="568"/>
                </a:lnTo>
                <a:lnTo>
                  <a:pt x="666" y="568"/>
                </a:lnTo>
                <a:lnTo>
                  <a:pt x="666" y="569"/>
                </a:lnTo>
                <a:lnTo>
                  <a:pt x="667" y="568"/>
                </a:lnTo>
                <a:lnTo>
                  <a:pt x="668" y="568"/>
                </a:lnTo>
                <a:lnTo>
                  <a:pt x="669" y="568"/>
                </a:lnTo>
                <a:lnTo>
                  <a:pt x="669" y="568"/>
                </a:lnTo>
                <a:lnTo>
                  <a:pt x="668" y="572"/>
                </a:lnTo>
                <a:lnTo>
                  <a:pt x="668" y="573"/>
                </a:lnTo>
                <a:lnTo>
                  <a:pt x="669" y="574"/>
                </a:lnTo>
                <a:lnTo>
                  <a:pt x="669" y="574"/>
                </a:lnTo>
                <a:lnTo>
                  <a:pt x="672" y="574"/>
                </a:lnTo>
                <a:lnTo>
                  <a:pt x="672" y="574"/>
                </a:lnTo>
                <a:lnTo>
                  <a:pt x="678" y="574"/>
                </a:lnTo>
                <a:lnTo>
                  <a:pt x="678" y="574"/>
                </a:lnTo>
                <a:lnTo>
                  <a:pt x="680" y="573"/>
                </a:lnTo>
                <a:lnTo>
                  <a:pt x="681" y="573"/>
                </a:lnTo>
                <a:lnTo>
                  <a:pt x="684" y="573"/>
                </a:lnTo>
                <a:lnTo>
                  <a:pt x="684" y="573"/>
                </a:lnTo>
                <a:lnTo>
                  <a:pt x="685" y="572"/>
                </a:lnTo>
                <a:lnTo>
                  <a:pt x="689" y="572"/>
                </a:lnTo>
                <a:lnTo>
                  <a:pt x="695" y="571"/>
                </a:lnTo>
                <a:lnTo>
                  <a:pt x="695" y="571"/>
                </a:lnTo>
                <a:lnTo>
                  <a:pt x="697" y="569"/>
                </a:lnTo>
                <a:lnTo>
                  <a:pt x="697" y="569"/>
                </a:lnTo>
                <a:lnTo>
                  <a:pt x="703" y="569"/>
                </a:lnTo>
                <a:lnTo>
                  <a:pt x="708" y="569"/>
                </a:lnTo>
                <a:lnTo>
                  <a:pt x="708" y="569"/>
                </a:lnTo>
                <a:lnTo>
                  <a:pt x="708" y="572"/>
                </a:lnTo>
                <a:lnTo>
                  <a:pt x="709" y="574"/>
                </a:lnTo>
                <a:lnTo>
                  <a:pt x="709" y="574"/>
                </a:lnTo>
                <a:lnTo>
                  <a:pt x="712" y="576"/>
                </a:lnTo>
                <a:lnTo>
                  <a:pt x="713" y="577"/>
                </a:lnTo>
                <a:lnTo>
                  <a:pt x="714" y="578"/>
                </a:lnTo>
                <a:lnTo>
                  <a:pt x="715" y="579"/>
                </a:lnTo>
                <a:lnTo>
                  <a:pt x="715" y="579"/>
                </a:lnTo>
                <a:lnTo>
                  <a:pt x="715" y="582"/>
                </a:lnTo>
                <a:lnTo>
                  <a:pt x="718" y="583"/>
                </a:lnTo>
                <a:lnTo>
                  <a:pt x="718" y="583"/>
                </a:lnTo>
                <a:lnTo>
                  <a:pt x="716" y="584"/>
                </a:lnTo>
                <a:lnTo>
                  <a:pt x="718" y="587"/>
                </a:lnTo>
                <a:lnTo>
                  <a:pt x="719" y="588"/>
                </a:lnTo>
                <a:lnTo>
                  <a:pt x="719" y="589"/>
                </a:lnTo>
                <a:lnTo>
                  <a:pt x="719" y="589"/>
                </a:lnTo>
                <a:lnTo>
                  <a:pt x="718" y="591"/>
                </a:lnTo>
                <a:lnTo>
                  <a:pt x="718" y="591"/>
                </a:lnTo>
                <a:lnTo>
                  <a:pt x="718" y="591"/>
                </a:lnTo>
                <a:lnTo>
                  <a:pt x="720" y="591"/>
                </a:lnTo>
                <a:lnTo>
                  <a:pt x="720" y="591"/>
                </a:lnTo>
                <a:lnTo>
                  <a:pt x="719" y="592"/>
                </a:lnTo>
                <a:lnTo>
                  <a:pt x="718" y="593"/>
                </a:lnTo>
                <a:lnTo>
                  <a:pt x="718" y="593"/>
                </a:lnTo>
                <a:lnTo>
                  <a:pt x="718" y="594"/>
                </a:lnTo>
                <a:lnTo>
                  <a:pt x="719" y="594"/>
                </a:lnTo>
                <a:lnTo>
                  <a:pt x="719" y="594"/>
                </a:lnTo>
                <a:lnTo>
                  <a:pt x="719" y="596"/>
                </a:lnTo>
                <a:lnTo>
                  <a:pt x="718" y="597"/>
                </a:lnTo>
                <a:lnTo>
                  <a:pt x="718" y="597"/>
                </a:lnTo>
                <a:lnTo>
                  <a:pt x="716" y="597"/>
                </a:lnTo>
                <a:lnTo>
                  <a:pt x="716" y="597"/>
                </a:lnTo>
                <a:lnTo>
                  <a:pt x="716" y="599"/>
                </a:lnTo>
                <a:lnTo>
                  <a:pt x="716" y="601"/>
                </a:lnTo>
                <a:lnTo>
                  <a:pt x="716" y="601"/>
                </a:lnTo>
                <a:lnTo>
                  <a:pt x="715" y="599"/>
                </a:lnTo>
                <a:lnTo>
                  <a:pt x="715" y="599"/>
                </a:lnTo>
                <a:lnTo>
                  <a:pt x="714" y="601"/>
                </a:lnTo>
                <a:lnTo>
                  <a:pt x="713" y="603"/>
                </a:lnTo>
                <a:lnTo>
                  <a:pt x="713" y="603"/>
                </a:lnTo>
                <a:lnTo>
                  <a:pt x="710" y="603"/>
                </a:lnTo>
                <a:lnTo>
                  <a:pt x="708" y="603"/>
                </a:lnTo>
                <a:lnTo>
                  <a:pt x="708" y="603"/>
                </a:lnTo>
                <a:lnTo>
                  <a:pt x="708" y="604"/>
                </a:lnTo>
                <a:lnTo>
                  <a:pt x="708" y="606"/>
                </a:lnTo>
                <a:lnTo>
                  <a:pt x="708" y="606"/>
                </a:lnTo>
                <a:lnTo>
                  <a:pt x="706" y="604"/>
                </a:lnTo>
                <a:lnTo>
                  <a:pt x="702" y="603"/>
                </a:lnTo>
                <a:lnTo>
                  <a:pt x="699" y="602"/>
                </a:lnTo>
                <a:lnTo>
                  <a:pt x="697" y="601"/>
                </a:lnTo>
                <a:lnTo>
                  <a:pt x="692" y="601"/>
                </a:lnTo>
                <a:lnTo>
                  <a:pt x="692" y="601"/>
                </a:lnTo>
                <a:lnTo>
                  <a:pt x="693" y="604"/>
                </a:lnTo>
                <a:lnTo>
                  <a:pt x="695" y="608"/>
                </a:lnTo>
                <a:lnTo>
                  <a:pt x="695" y="608"/>
                </a:lnTo>
                <a:lnTo>
                  <a:pt x="693" y="609"/>
                </a:lnTo>
                <a:lnTo>
                  <a:pt x="693" y="611"/>
                </a:lnTo>
                <a:lnTo>
                  <a:pt x="693" y="612"/>
                </a:lnTo>
                <a:lnTo>
                  <a:pt x="693" y="613"/>
                </a:lnTo>
                <a:lnTo>
                  <a:pt x="691" y="613"/>
                </a:lnTo>
                <a:lnTo>
                  <a:pt x="691" y="613"/>
                </a:lnTo>
                <a:lnTo>
                  <a:pt x="692" y="616"/>
                </a:lnTo>
                <a:lnTo>
                  <a:pt x="692" y="617"/>
                </a:lnTo>
                <a:lnTo>
                  <a:pt x="692" y="617"/>
                </a:lnTo>
                <a:lnTo>
                  <a:pt x="686" y="617"/>
                </a:lnTo>
                <a:lnTo>
                  <a:pt x="686" y="617"/>
                </a:lnTo>
                <a:lnTo>
                  <a:pt x="685" y="614"/>
                </a:lnTo>
                <a:lnTo>
                  <a:pt x="684" y="614"/>
                </a:lnTo>
                <a:lnTo>
                  <a:pt x="684" y="614"/>
                </a:lnTo>
                <a:lnTo>
                  <a:pt x="683" y="614"/>
                </a:lnTo>
                <a:lnTo>
                  <a:pt x="683" y="614"/>
                </a:lnTo>
                <a:lnTo>
                  <a:pt x="683" y="616"/>
                </a:lnTo>
                <a:lnTo>
                  <a:pt x="683" y="616"/>
                </a:lnTo>
                <a:lnTo>
                  <a:pt x="680" y="616"/>
                </a:lnTo>
                <a:lnTo>
                  <a:pt x="680" y="613"/>
                </a:lnTo>
                <a:lnTo>
                  <a:pt x="680" y="613"/>
                </a:lnTo>
                <a:lnTo>
                  <a:pt x="677" y="613"/>
                </a:lnTo>
                <a:lnTo>
                  <a:pt x="675" y="613"/>
                </a:lnTo>
                <a:lnTo>
                  <a:pt x="675" y="614"/>
                </a:lnTo>
                <a:lnTo>
                  <a:pt x="675" y="614"/>
                </a:lnTo>
                <a:lnTo>
                  <a:pt x="677" y="614"/>
                </a:lnTo>
                <a:lnTo>
                  <a:pt x="678" y="614"/>
                </a:lnTo>
                <a:lnTo>
                  <a:pt x="678" y="616"/>
                </a:lnTo>
                <a:lnTo>
                  <a:pt x="661" y="616"/>
                </a:lnTo>
                <a:lnTo>
                  <a:pt x="661" y="616"/>
                </a:lnTo>
                <a:lnTo>
                  <a:pt x="658" y="617"/>
                </a:lnTo>
                <a:lnTo>
                  <a:pt x="658" y="617"/>
                </a:lnTo>
                <a:lnTo>
                  <a:pt x="658" y="618"/>
                </a:lnTo>
                <a:lnTo>
                  <a:pt x="660" y="621"/>
                </a:lnTo>
                <a:lnTo>
                  <a:pt x="660" y="621"/>
                </a:lnTo>
                <a:lnTo>
                  <a:pt x="656" y="622"/>
                </a:lnTo>
                <a:lnTo>
                  <a:pt x="654" y="622"/>
                </a:lnTo>
                <a:lnTo>
                  <a:pt x="654" y="622"/>
                </a:lnTo>
                <a:lnTo>
                  <a:pt x="654" y="623"/>
                </a:lnTo>
                <a:lnTo>
                  <a:pt x="654" y="623"/>
                </a:lnTo>
                <a:lnTo>
                  <a:pt x="656" y="623"/>
                </a:lnTo>
                <a:lnTo>
                  <a:pt x="656" y="623"/>
                </a:lnTo>
                <a:lnTo>
                  <a:pt x="656" y="623"/>
                </a:lnTo>
                <a:lnTo>
                  <a:pt x="656" y="623"/>
                </a:lnTo>
                <a:lnTo>
                  <a:pt x="654" y="623"/>
                </a:lnTo>
                <a:lnTo>
                  <a:pt x="654" y="623"/>
                </a:lnTo>
                <a:lnTo>
                  <a:pt x="646" y="624"/>
                </a:lnTo>
                <a:lnTo>
                  <a:pt x="644" y="623"/>
                </a:lnTo>
                <a:lnTo>
                  <a:pt x="641" y="622"/>
                </a:lnTo>
                <a:lnTo>
                  <a:pt x="641" y="622"/>
                </a:lnTo>
                <a:lnTo>
                  <a:pt x="640" y="623"/>
                </a:lnTo>
                <a:lnTo>
                  <a:pt x="637" y="624"/>
                </a:lnTo>
                <a:lnTo>
                  <a:pt x="637" y="624"/>
                </a:lnTo>
                <a:lnTo>
                  <a:pt x="638" y="623"/>
                </a:lnTo>
                <a:lnTo>
                  <a:pt x="639" y="623"/>
                </a:lnTo>
                <a:lnTo>
                  <a:pt x="639" y="623"/>
                </a:lnTo>
                <a:lnTo>
                  <a:pt x="638" y="622"/>
                </a:lnTo>
                <a:lnTo>
                  <a:pt x="638" y="622"/>
                </a:lnTo>
                <a:lnTo>
                  <a:pt x="637" y="622"/>
                </a:lnTo>
                <a:lnTo>
                  <a:pt x="635" y="624"/>
                </a:lnTo>
                <a:lnTo>
                  <a:pt x="635" y="624"/>
                </a:lnTo>
                <a:lnTo>
                  <a:pt x="631" y="624"/>
                </a:lnTo>
                <a:lnTo>
                  <a:pt x="627" y="623"/>
                </a:lnTo>
                <a:lnTo>
                  <a:pt x="625" y="624"/>
                </a:lnTo>
                <a:lnTo>
                  <a:pt x="625" y="624"/>
                </a:lnTo>
                <a:lnTo>
                  <a:pt x="626" y="623"/>
                </a:lnTo>
                <a:lnTo>
                  <a:pt x="625" y="623"/>
                </a:lnTo>
                <a:lnTo>
                  <a:pt x="623" y="623"/>
                </a:lnTo>
                <a:lnTo>
                  <a:pt x="622" y="624"/>
                </a:lnTo>
                <a:lnTo>
                  <a:pt x="622" y="624"/>
                </a:lnTo>
                <a:lnTo>
                  <a:pt x="611" y="624"/>
                </a:lnTo>
                <a:lnTo>
                  <a:pt x="611" y="624"/>
                </a:lnTo>
                <a:lnTo>
                  <a:pt x="605" y="626"/>
                </a:lnTo>
                <a:lnTo>
                  <a:pt x="598" y="624"/>
                </a:lnTo>
                <a:lnTo>
                  <a:pt x="591" y="626"/>
                </a:lnTo>
                <a:lnTo>
                  <a:pt x="586" y="627"/>
                </a:lnTo>
                <a:lnTo>
                  <a:pt x="586" y="627"/>
                </a:lnTo>
                <a:lnTo>
                  <a:pt x="586" y="626"/>
                </a:lnTo>
                <a:lnTo>
                  <a:pt x="586" y="624"/>
                </a:lnTo>
                <a:lnTo>
                  <a:pt x="586" y="624"/>
                </a:lnTo>
                <a:lnTo>
                  <a:pt x="585" y="624"/>
                </a:lnTo>
                <a:lnTo>
                  <a:pt x="585" y="624"/>
                </a:lnTo>
                <a:lnTo>
                  <a:pt x="583" y="626"/>
                </a:lnTo>
                <a:lnTo>
                  <a:pt x="582" y="626"/>
                </a:lnTo>
                <a:lnTo>
                  <a:pt x="582" y="626"/>
                </a:lnTo>
                <a:lnTo>
                  <a:pt x="579" y="624"/>
                </a:lnTo>
                <a:lnTo>
                  <a:pt x="579" y="624"/>
                </a:lnTo>
                <a:lnTo>
                  <a:pt x="577" y="626"/>
                </a:lnTo>
                <a:lnTo>
                  <a:pt x="575" y="626"/>
                </a:lnTo>
                <a:lnTo>
                  <a:pt x="575" y="626"/>
                </a:lnTo>
                <a:lnTo>
                  <a:pt x="574" y="626"/>
                </a:lnTo>
                <a:lnTo>
                  <a:pt x="574" y="624"/>
                </a:lnTo>
                <a:lnTo>
                  <a:pt x="574" y="624"/>
                </a:lnTo>
                <a:lnTo>
                  <a:pt x="573" y="626"/>
                </a:lnTo>
                <a:lnTo>
                  <a:pt x="571" y="627"/>
                </a:lnTo>
                <a:lnTo>
                  <a:pt x="570" y="627"/>
                </a:lnTo>
                <a:lnTo>
                  <a:pt x="570" y="627"/>
                </a:lnTo>
                <a:lnTo>
                  <a:pt x="570" y="626"/>
                </a:lnTo>
                <a:lnTo>
                  <a:pt x="571" y="626"/>
                </a:lnTo>
                <a:lnTo>
                  <a:pt x="571" y="626"/>
                </a:lnTo>
                <a:lnTo>
                  <a:pt x="569" y="624"/>
                </a:lnTo>
                <a:lnTo>
                  <a:pt x="567" y="624"/>
                </a:lnTo>
                <a:lnTo>
                  <a:pt x="567" y="624"/>
                </a:lnTo>
                <a:lnTo>
                  <a:pt x="565" y="623"/>
                </a:lnTo>
                <a:lnTo>
                  <a:pt x="565" y="623"/>
                </a:lnTo>
                <a:lnTo>
                  <a:pt x="559" y="624"/>
                </a:lnTo>
                <a:lnTo>
                  <a:pt x="554" y="624"/>
                </a:lnTo>
                <a:lnTo>
                  <a:pt x="554" y="624"/>
                </a:lnTo>
                <a:lnTo>
                  <a:pt x="553" y="627"/>
                </a:lnTo>
                <a:lnTo>
                  <a:pt x="553" y="627"/>
                </a:lnTo>
                <a:lnTo>
                  <a:pt x="551" y="626"/>
                </a:lnTo>
                <a:lnTo>
                  <a:pt x="548" y="626"/>
                </a:lnTo>
                <a:lnTo>
                  <a:pt x="544" y="627"/>
                </a:lnTo>
                <a:lnTo>
                  <a:pt x="544" y="626"/>
                </a:lnTo>
                <a:lnTo>
                  <a:pt x="544" y="626"/>
                </a:lnTo>
                <a:lnTo>
                  <a:pt x="541" y="626"/>
                </a:lnTo>
                <a:lnTo>
                  <a:pt x="540" y="627"/>
                </a:lnTo>
                <a:lnTo>
                  <a:pt x="540" y="627"/>
                </a:lnTo>
                <a:lnTo>
                  <a:pt x="540" y="627"/>
                </a:lnTo>
                <a:lnTo>
                  <a:pt x="540" y="627"/>
                </a:lnTo>
                <a:lnTo>
                  <a:pt x="541" y="624"/>
                </a:lnTo>
                <a:lnTo>
                  <a:pt x="541" y="624"/>
                </a:lnTo>
                <a:lnTo>
                  <a:pt x="539" y="626"/>
                </a:lnTo>
                <a:lnTo>
                  <a:pt x="536" y="627"/>
                </a:lnTo>
                <a:lnTo>
                  <a:pt x="536" y="627"/>
                </a:lnTo>
                <a:lnTo>
                  <a:pt x="533" y="627"/>
                </a:lnTo>
                <a:lnTo>
                  <a:pt x="529" y="628"/>
                </a:lnTo>
                <a:lnTo>
                  <a:pt x="529" y="628"/>
                </a:lnTo>
                <a:lnTo>
                  <a:pt x="527" y="628"/>
                </a:lnTo>
                <a:lnTo>
                  <a:pt x="527" y="628"/>
                </a:lnTo>
                <a:lnTo>
                  <a:pt x="513" y="631"/>
                </a:lnTo>
                <a:lnTo>
                  <a:pt x="506" y="632"/>
                </a:lnTo>
                <a:lnTo>
                  <a:pt x="500" y="632"/>
                </a:lnTo>
                <a:lnTo>
                  <a:pt x="500" y="632"/>
                </a:lnTo>
                <a:lnTo>
                  <a:pt x="495" y="634"/>
                </a:lnTo>
                <a:lnTo>
                  <a:pt x="495" y="634"/>
                </a:lnTo>
                <a:lnTo>
                  <a:pt x="493" y="633"/>
                </a:lnTo>
                <a:lnTo>
                  <a:pt x="489" y="633"/>
                </a:lnTo>
                <a:lnTo>
                  <a:pt x="488" y="631"/>
                </a:lnTo>
                <a:lnTo>
                  <a:pt x="488" y="631"/>
                </a:lnTo>
                <a:lnTo>
                  <a:pt x="484" y="633"/>
                </a:lnTo>
                <a:lnTo>
                  <a:pt x="483" y="633"/>
                </a:lnTo>
                <a:lnTo>
                  <a:pt x="481" y="633"/>
                </a:lnTo>
                <a:lnTo>
                  <a:pt x="481" y="633"/>
                </a:lnTo>
                <a:lnTo>
                  <a:pt x="482" y="632"/>
                </a:lnTo>
                <a:lnTo>
                  <a:pt x="483" y="632"/>
                </a:lnTo>
                <a:lnTo>
                  <a:pt x="486" y="633"/>
                </a:lnTo>
                <a:lnTo>
                  <a:pt x="486" y="633"/>
                </a:lnTo>
                <a:lnTo>
                  <a:pt x="487" y="631"/>
                </a:lnTo>
                <a:lnTo>
                  <a:pt x="487" y="631"/>
                </a:lnTo>
                <a:lnTo>
                  <a:pt x="488" y="629"/>
                </a:lnTo>
                <a:lnTo>
                  <a:pt x="488" y="629"/>
                </a:lnTo>
                <a:lnTo>
                  <a:pt x="488" y="629"/>
                </a:lnTo>
                <a:lnTo>
                  <a:pt x="486" y="629"/>
                </a:lnTo>
                <a:lnTo>
                  <a:pt x="486" y="629"/>
                </a:lnTo>
                <a:lnTo>
                  <a:pt x="487" y="628"/>
                </a:lnTo>
                <a:lnTo>
                  <a:pt x="487" y="627"/>
                </a:lnTo>
                <a:lnTo>
                  <a:pt x="488" y="624"/>
                </a:lnTo>
                <a:lnTo>
                  <a:pt x="488" y="624"/>
                </a:lnTo>
                <a:lnTo>
                  <a:pt x="489" y="623"/>
                </a:lnTo>
                <a:lnTo>
                  <a:pt x="490" y="622"/>
                </a:lnTo>
                <a:lnTo>
                  <a:pt x="495" y="621"/>
                </a:lnTo>
                <a:lnTo>
                  <a:pt x="495" y="621"/>
                </a:lnTo>
                <a:lnTo>
                  <a:pt x="497" y="621"/>
                </a:lnTo>
                <a:lnTo>
                  <a:pt x="498" y="623"/>
                </a:lnTo>
                <a:lnTo>
                  <a:pt x="498" y="623"/>
                </a:lnTo>
                <a:lnTo>
                  <a:pt x="500" y="621"/>
                </a:lnTo>
                <a:lnTo>
                  <a:pt x="500" y="621"/>
                </a:lnTo>
                <a:lnTo>
                  <a:pt x="499" y="621"/>
                </a:lnTo>
                <a:lnTo>
                  <a:pt x="498" y="621"/>
                </a:lnTo>
                <a:lnTo>
                  <a:pt x="498" y="621"/>
                </a:lnTo>
                <a:lnTo>
                  <a:pt x="499" y="619"/>
                </a:lnTo>
                <a:lnTo>
                  <a:pt x="501" y="619"/>
                </a:lnTo>
                <a:lnTo>
                  <a:pt x="505" y="619"/>
                </a:lnTo>
                <a:lnTo>
                  <a:pt x="505" y="619"/>
                </a:lnTo>
                <a:lnTo>
                  <a:pt x="505" y="622"/>
                </a:lnTo>
                <a:lnTo>
                  <a:pt x="505" y="623"/>
                </a:lnTo>
                <a:lnTo>
                  <a:pt x="505" y="623"/>
                </a:lnTo>
                <a:lnTo>
                  <a:pt x="507" y="622"/>
                </a:lnTo>
                <a:lnTo>
                  <a:pt x="507" y="621"/>
                </a:lnTo>
                <a:lnTo>
                  <a:pt x="509" y="622"/>
                </a:lnTo>
                <a:lnTo>
                  <a:pt x="509" y="622"/>
                </a:lnTo>
                <a:lnTo>
                  <a:pt x="510" y="621"/>
                </a:lnTo>
                <a:lnTo>
                  <a:pt x="510" y="621"/>
                </a:lnTo>
                <a:lnTo>
                  <a:pt x="509" y="619"/>
                </a:lnTo>
                <a:lnTo>
                  <a:pt x="507" y="621"/>
                </a:lnTo>
                <a:lnTo>
                  <a:pt x="505" y="621"/>
                </a:lnTo>
                <a:lnTo>
                  <a:pt x="505" y="619"/>
                </a:lnTo>
                <a:lnTo>
                  <a:pt x="505" y="619"/>
                </a:lnTo>
                <a:lnTo>
                  <a:pt x="509" y="618"/>
                </a:lnTo>
                <a:lnTo>
                  <a:pt x="512" y="619"/>
                </a:lnTo>
                <a:lnTo>
                  <a:pt x="512" y="619"/>
                </a:lnTo>
                <a:lnTo>
                  <a:pt x="513" y="618"/>
                </a:lnTo>
                <a:lnTo>
                  <a:pt x="513" y="618"/>
                </a:lnTo>
                <a:lnTo>
                  <a:pt x="512" y="617"/>
                </a:lnTo>
                <a:lnTo>
                  <a:pt x="513" y="616"/>
                </a:lnTo>
                <a:lnTo>
                  <a:pt x="513" y="616"/>
                </a:lnTo>
                <a:lnTo>
                  <a:pt x="511" y="617"/>
                </a:lnTo>
                <a:lnTo>
                  <a:pt x="510" y="617"/>
                </a:lnTo>
                <a:lnTo>
                  <a:pt x="509" y="617"/>
                </a:lnTo>
                <a:lnTo>
                  <a:pt x="509" y="617"/>
                </a:lnTo>
                <a:lnTo>
                  <a:pt x="509" y="614"/>
                </a:lnTo>
                <a:lnTo>
                  <a:pt x="510" y="614"/>
                </a:lnTo>
                <a:lnTo>
                  <a:pt x="510" y="614"/>
                </a:lnTo>
                <a:lnTo>
                  <a:pt x="507" y="612"/>
                </a:lnTo>
                <a:lnTo>
                  <a:pt x="507" y="612"/>
                </a:lnTo>
                <a:lnTo>
                  <a:pt x="507" y="613"/>
                </a:lnTo>
                <a:lnTo>
                  <a:pt x="507" y="613"/>
                </a:lnTo>
                <a:lnTo>
                  <a:pt x="509" y="614"/>
                </a:lnTo>
                <a:lnTo>
                  <a:pt x="509" y="616"/>
                </a:lnTo>
                <a:lnTo>
                  <a:pt x="509" y="616"/>
                </a:lnTo>
                <a:lnTo>
                  <a:pt x="507" y="616"/>
                </a:lnTo>
                <a:lnTo>
                  <a:pt x="507" y="617"/>
                </a:lnTo>
                <a:lnTo>
                  <a:pt x="507" y="617"/>
                </a:lnTo>
                <a:lnTo>
                  <a:pt x="505" y="617"/>
                </a:lnTo>
                <a:lnTo>
                  <a:pt x="504" y="617"/>
                </a:lnTo>
                <a:lnTo>
                  <a:pt x="504" y="617"/>
                </a:lnTo>
                <a:lnTo>
                  <a:pt x="505" y="616"/>
                </a:lnTo>
                <a:lnTo>
                  <a:pt x="506" y="616"/>
                </a:lnTo>
                <a:lnTo>
                  <a:pt x="506" y="616"/>
                </a:lnTo>
                <a:lnTo>
                  <a:pt x="505" y="614"/>
                </a:lnTo>
                <a:lnTo>
                  <a:pt x="504" y="616"/>
                </a:lnTo>
                <a:lnTo>
                  <a:pt x="503" y="617"/>
                </a:lnTo>
                <a:lnTo>
                  <a:pt x="503" y="617"/>
                </a:lnTo>
                <a:lnTo>
                  <a:pt x="500" y="617"/>
                </a:lnTo>
                <a:lnTo>
                  <a:pt x="498" y="616"/>
                </a:lnTo>
                <a:lnTo>
                  <a:pt x="498" y="616"/>
                </a:lnTo>
                <a:lnTo>
                  <a:pt x="498" y="617"/>
                </a:lnTo>
                <a:lnTo>
                  <a:pt x="497" y="618"/>
                </a:lnTo>
                <a:lnTo>
                  <a:pt x="495" y="618"/>
                </a:lnTo>
                <a:lnTo>
                  <a:pt x="495" y="618"/>
                </a:lnTo>
                <a:lnTo>
                  <a:pt x="494" y="617"/>
                </a:lnTo>
                <a:lnTo>
                  <a:pt x="494" y="616"/>
                </a:lnTo>
                <a:lnTo>
                  <a:pt x="494" y="616"/>
                </a:lnTo>
                <a:lnTo>
                  <a:pt x="493" y="617"/>
                </a:lnTo>
                <a:lnTo>
                  <a:pt x="492" y="618"/>
                </a:lnTo>
                <a:lnTo>
                  <a:pt x="492" y="618"/>
                </a:lnTo>
                <a:lnTo>
                  <a:pt x="472" y="619"/>
                </a:lnTo>
                <a:lnTo>
                  <a:pt x="472" y="619"/>
                </a:lnTo>
                <a:lnTo>
                  <a:pt x="472" y="619"/>
                </a:lnTo>
                <a:lnTo>
                  <a:pt x="471" y="621"/>
                </a:lnTo>
                <a:lnTo>
                  <a:pt x="471" y="621"/>
                </a:lnTo>
                <a:lnTo>
                  <a:pt x="471" y="621"/>
                </a:lnTo>
                <a:lnTo>
                  <a:pt x="472" y="622"/>
                </a:lnTo>
                <a:lnTo>
                  <a:pt x="474" y="622"/>
                </a:lnTo>
                <a:lnTo>
                  <a:pt x="474" y="622"/>
                </a:lnTo>
                <a:lnTo>
                  <a:pt x="472" y="623"/>
                </a:lnTo>
                <a:lnTo>
                  <a:pt x="474" y="624"/>
                </a:lnTo>
                <a:lnTo>
                  <a:pt x="475" y="627"/>
                </a:lnTo>
                <a:lnTo>
                  <a:pt x="474" y="627"/>
                </a:lnTo>
                <a:lnTo>
                  <a:pt x="472" y="628"/>
                </a:lnTo>
                <a:lnTo>
                  <a:pt x="472" y="628"/>
                </a:lnTo>
                <a:lnTo>
                  <a:pt x="472" y="626"/>
                </a:lnTo>
                <a:lnTo>
                  <a:pt x="472" y="624"/>
                </a:lnTo>
                <a:lnTo>
                  <a:pt x="471" y="624"/>
                </a:lnTo>
                <a:lnTo>
                  <a:pt x="471" y="624"/>
                </a:lnTo>
                <a:lnTo>
                  <a:pt x="471" y="626"/>
                </a:lnTo>
                <a:lnTo>
                  <a:pt x="471" y="626"/>
                </a:lnTo>
                <a:lnTo>
                  <a:pt x="472" y="626"/>
                </a:lnTo>
                <a:lnTo>
                  <a:pt x="472" y="627"/>
                </a:lnTo>
                <a:lnTo>
                  <a:pt x="472" y="627"/>
                </a:lnTo>
                <a:lnTo>
                  <a:pt x="470" y="627"/>
                </a:lnTo>
                <a:lnTo>
                  <a:pt x="469" y="627"/>
                </a:lnTo>
                <a:lnTo>
                  <a:pt x="466" y="628"/>
                </a:lnTo>
                <a:lnTo>
                  <a:pt x="466" y="628"/>
                </a:lnTo>
                <a:lnTo>
                  <a:pt x="468" y="628"/>
                </a:lnTo>
                <a:lnTo>
                  <a:pt x="470" y="628"/>
                </a:lnTo>
                <a:lnTo>
                  <a:pt x="470" y="628"/>
                </a:lnTo>
                <a:lnTo>
                  <a:pt x="472" y="628"/>
                </a:lnTo>
                <a:lnTo>
                  <a:pt x="475" y="629"/>
                </a:lnTo>
                <a:lnTo>
                  <a:pt x="475" y="629"/>
                </a:lnTo>
                <a:lnTo>
                  <a:pt x="475" y="632"/>
                </a:lnTo>
                <a:lnTo>
                  <a:pt x="475" y="633"/>
                </a:lnTo>
                <a:lnTo>
                  <a:pt x="476" y="633"/>
                </a:lnTo>
                <a:lnTo>
                  <a:pt x="476" y="633"/>
                </a:lnTo>
                <a:lnTo>
                  <a:pt x="470" y="637"/>
                </a:lnTo>
                <a:lnTo>
                  <a:pt x="470" y="637"/>
                </a:lnTo>
                <a:lnTo>
                  <a:pt x="469" y="637"/>
                </a:lnTo>
                <a:lnTo>
                  <a:pt x="468" y="636"/>
                </a:lnTo>
                <a:lnTo>
                  <a:pt x="468" y="636"/>
                </a:lnTo>
                <a:lnTo>
                  <a:pt x="466" y="636"/>
                </a:lnTo>
                <a:lnTo>
                  <a:pt x="464" y="637"/>
                </a:lnTo>
                <a:lnTo>
                  <a:pt x="464" y="637"/>
                </a:lnTo>
                <a:lnTo>
                  <a:pt x="461" y="636"/>
                </a:lnTo>
                <a:lnTo>
                  <a:pt x="461" y="636"/>
                </a:lnTo>
                <a:lnTo>
                  <a:pt x="457" y="637"/>
                </a:lnTo>
                <a:lnTo>
                  <a:pt x="457" y="637"/>
                </a:lnTo>
                <a:lnTo>
                  <a:pt x="449" y="638"/>
                </a:lnTo>
                <a:lnTo>
                  <a:pt x="442" y="638"/>
                </a:lnTo>
                <a:lnTo>
                  <a:pt x="442" y="638"/>
                </a:lnTo>
                <a:lnTo>
                  <a:pt x="440" y="638"/>
                </a:lnTo>
                <a:lnTo>
                  <a:pt x="440" y="638"/>
                </a:lnTo>
                <a:lnTo>
                  <a:pt x="439" y="639"/>
                </a:lnTo>
                <a:lnTo>
                  <a:pt x="439" y="639"/>
                </a:lnTo>
                <a:lnTo>
                  <a:pt x="437" y="639"/>
                </a:lnTo>
                <a:lnTo>
                  <a:pt x="436" y="638"/>
                </a:lnTo>
                <a:lnTo>
                  <a:pt x="436" y="638"/>
                </a:lnTo>
                <a:lnTo>
                  <a:pt x="436" y="639"/>
                </a:lnTo>
                <a:lnTo>
                  <a:pt x="435" y="639"/>
                </a:lnTo>
                <a:lnTo>
                  <a:pt x="435" y="639"/>
                </a:lnTo>
                <a:lnTo>
                  <a:pt x="435" y="639"/>
                </a:lnTo>
                <a:lnTo>
                  <a:pt x="434" y="639"/>
                </a:lnTo>
                <a:lnTo>
                  <a:pt x="434" y="638"/>
                </a:lnTo>
                <a:lnTo>
                  <a:pt x="432" y="638"/>
                </a:lnTo>
                <a:lnTo>
                  <a:pt x="432" y="638"/>
                </a:lnTo>
                <a:lnTo>
                  <a:pt x="430" y="639"/>
                </a:lnTo>
                <a:lnTo>
                  <a:pt x="429" y="639"/>
                </a:lnTo>
                <a:lnTo>
                  <a:pt x="429" y="639"/>
                </a:lnTo>
                <a:lnTo>
                  <a:pt x="429" y="639"/>
                </a:lnTo>
                <a:lnTo>
                  <a:pt x="428" y="639"/>
                </a:lnTo>
                <a:lnTo>
                  <a:pt x="428" y="641"/>
                </a:lnTo>
                <a:lnTo>
                  <a:pt x="428" y="641"/>
                </a:lnTo>
                <a:lnTo>
                  <a:pt x="424" y="639"/>
                </a:lnTo>
                <a:lnTo>
                  <a:pt x="420" y="641"/>
                </a:lnTo>
                <a:lnTo>
                  <a:pt x="420" y="641"/>
                </a:lnTo>
                <a:lnTo>
                  <a:pt x="419" y="642"/>
                </a:lnTo>
                <a:lnTo>
                  <a:pt x="419" y="642"/>
                </a:lnTo>
                <a:lnTo>
                  <a:pt x="405" y="643"/>
                </a:lnTo>
                <a:lnTo>
                  <a:pt x="387" y="646"/>
                </a:lnTo>
                <a:lnTo>
                  <a:pt x="387" y="646"/>
                </a:lnTo>
                <a:lnTo>
                  <a:pt x="382" y="648"/>
                </a:lnTo>
                <a:lnTo>
                  <a:pt x="382" y="648"/>
                </a:lnTo>
                <a:lnTo>
                  <a:pt x="377" y="648"/>
                </a:lnTo>
                <a:lnTo>
                  <a:pt x="372" y="649"/>
                </a:lnTo>
                <a:lnTo>
                  <a:pt x="372" y="649"/>
                </a:lnTo>
                <a:lnTo>
                  <a:pt x="373" y="649"/>
                </a:lnTo>
                <a:lnTo>
                  <a:pt x="373" y="651"/>
                </a:lnTo>
                <a:lnTo>
                  <a:pt x="371" y="652"/>
                </a:lnTo>
                <a:lnTo>
                  <a:pt x="371" y="652"/>
                </a:lnTo>
                <a:lnTo>
                  <a:pt x="354" y="653"/>
                </a:lnTo>
                <a:lnTo>
                  <a:pt x="354" y="653"/>
                </a:lnTo>
                <a:lnTo>
                  <a:pt x="353" y="653"/>
                </a:lnTo>
                <a:lnTo>
                  <a:pt x="353" y="653"/>
                </a:lnTo>
                <a:lnTo>
                  <a:pt x="348" y="654"/>
                </a:lnTo>
                <a:lnTo>
                  <a:pt x="348" y="654"/>
                </a:lnTo>
                <a:lnTo>
                  <a:pt x="346" y="654"/>
                </a:lnTo>
                <a:lnTo>
                  <a:pt x="346" y="654"/>
                </a:lnTo>
                <a:lnTo>
                  <a:pt x="343" y="654"/>
                </a:lnTo>
                <a:lnTo>
                  <a:pt x="341" y="656"/>
                </a:lnTo>
                <a:lnTo>
                  <a:pt x="341" y="656"/>
                </a:lnTo>
                <a:lnTo>
                  <a:pt x="338" y="654"/>
                </a:lnTo>
                <a:lnTo>
                  <a:pt x="338" y="654"/>
                </a:lnTo>
                <a:lnTo>
                  <a:pt x="336" y="657"/>
                </a:lnTo>
                <a:lnTo>
                  <a:pt x="336" y="657"/>
                </a:lnTo>
                <a:lnTo>
                  <a:pt x="335" y="657"/>
                </a:lnTo>
                <a:lnTo>
                  <a:pt x="335" y="657"/>
                </a:lnTo>
                <a:lnTo>
                  <a:pt x="330" y="658"/>
                </a:lnTo>
                <a:lnTo>
                  <a:pt x="330" y="658"/>
                </a:lnTo>
                <a:lnTo>
                  <a:pt x="320" y="659"/>
                </a:lnTo>
                <a:lnTo>
                  <a:pt x="320" y="659"/>
                </a:lnTo>
                <a:lnTo>
                  <a:pt x="319" y="661"/>
                </a:lnTo>
                <a:lnTo>
                  <a:pt x="319" y="661"/>
                </a:lnTo>
                <a:lnTo>
                  <a:pt x="319" y="661"/>
                </a:lnTo>
                <a:lnTo>
                  <a:pt x="319" y="659"/>
                </a:lnTo>
                <a:lnTo>
                  <a:pt x="319" y="659"/>
                </a:lnTo>
                <a:lnTo>
                  <a:pt x="317" y="659"/>
                </a:lnTo>
                <a:lnTo>
                  <a:pt x="317" y="659"/>
                </a:lnTo>
                <a:lnTo>
                  <a:pt x="318" y="661"/>
                </a:lnTo>
                <a:lnTo>
                  <a:pt x="318" y="661"/>
                </a:lnTo>
                <a:lnTo>
                  <a:pt x="317" y="662"/>
                </a:lnTo>
                <a:lnTo>
                  <a:pt x="317" y="662"/>
                </a:lnTo>
                <a:lnTo>
                  <a:pt x="317" y="659"/>
                </a:lnTo>
                <a:lnTo>
                  <a:pt x="317" y="659"/>
                </a:lnTo>
                <a:lnTo>
                  <a:pt x="314" y="661"/>
                </a:lnTo>
                <a:lnTo>
                  <a:pt x="313" y="661"/>
                </a:lnTo>
                <a:lnTo>
                  <a:pt x="313" y="661"/>
                </a:lnTo>
                <a:lnTo>
                  <a:pt x="309" y="663"/>
                </a:lnTo>
                <a:lnTo>
                  <a:pt x="309" y="663"/>
                </a:lnTo>
                <a:lnTo>
                  <a:pt x="306" y="662"/>
                </a:lnTo>
                <a:lnTo>
                  <a:pt x="306" y="662"/>
                </a:lnTo>
                <a:lnTo>
                  <a:pt x="295" y="664"/>
                </a:lnTo>
                <a:lnTo>
                  <a:pt x="295" y="664"/>
                </a:lnTo>
                <a:lnTo>
                  <a:pt x="290" y="666"/>
                </a:lnTo>
                <a:lnTo>
                  <a:pt x="290" y="666"/>
                </a:lnTo>
                <a:lnTo>
                  <a:pt x="288" y="666"/>
                </a:lnTo>
                <a:lnTo>
                  <a:pt x="288" y="666"/>
                </a:lnTo>
                <a:lnTo>
                  <a:pt x="285" y="667"/>
                </a:lnTo>
                <a:lnTo>
                  <a:pt x="284" y="667"/>
                </a:lnTo>
                <a:lnTo>
                  <a:pt x="284" y="667"/>
                </a:lnTo>
                <a:lnTo>
                  <a:pt x="280" y="666"/>
                </a:lnTo>
                <a:lnTo>
                  <a:pt x="280" y="666"/>
                </a:lnTo>
                <a:lnTo>
                  <a:pt x="277" y="666"/>
                </a:lnTo>
                <a:lnTo>
                  <a:pt x="277" y="666"/>
                </a:lnTo>
                <a:lnTo>
                  <a:pt x="275" y="667"/>
                </a:lnTo>
                <a:lnTo>
                  <a:pt x="275" y="667"/>
                </a:lnTo>
                <a:lnTo>
                  <a:pt x="274" y="667"/>
                </a:lnTo>
                <a:lnTo>
                  <a:pt x="274" y="667"/>
                </a:lnTo>
                <a:lnTo>
                  <a:pt x="272" y="668"/>
                </a:lnTo>
                <a:lnTo>
                  <a:pt x="272" y="668"/>
                </a:lnTo>
                <a:lnTo>
                  <a:pt x="268" y="668"/>
                </a:lnTo>
                <a:lnTo>
                  <a:pt x="268" y="668"/>
                </a:lnTo>
                <a:lnTo>
                  <a:pt x="265" y="669"/>
                </a:lnTo>
                <a:lnTo>
                  <a:pt x="261" y="671"/>
                </a:lnTo>
                <a:lnTo>
                  <a:pt x="259" y="669"/>
                </a:lnTo>
                <a:lnTo>
                  <a:pt x="259" y="669"/>
                </a:lnTo>
                <a:lnTo>
                  <a:pt x="256" y="672"/>
                </a:lnTo>
                <a:lnTo>
                  <a:pt x="251" y="672"/>
                </a:lnTo>
                <a:lnTo>
                  <a:pt x="251" y="672"/>
                </a:lnTo>
                <a:lnTo>
                  <a:pt x="248" y="672"/>
                </a:lnTo>
                <a:lnTo>
                  <a:pt x="248" y="672"/>
                </a:lnTo>
                <a:lnTo>
                  <a:pt x="239" y="674"/>
                </a:lnTo>
                <a:lnTo>
                  <a:pt x="230" y="676"/>
                </a:lnTo>
                <a:lnTo>
                  <a:pt x="230" y="676"/>
                </a:lnTo>
                <a:lnTo>
                  <a:pt x="228" y="676"/>
                </a:lnTo>
                <a:lnTo>
                  <a:pt x="227" y="676"/>
                </a:lnTo>
                <a:lnTo>
                  <a:pt x="227" y="676"/>
                </a:lnTo>
                <a:lnTo>
                  <a:pt x="227" y="676"/>
                </a:lnTo>
                <a:lnTo>
                  <a:pt x="227" y="676"/>
                </a:lnTo>
                <a:lnTo>
                  <a:pt x="228" y="676"/>
                </a:lnTo>
                <a:lnTo>
                  <a:pt x="228" y="676"/>
                </a:lnTo>
                <a:lnTo>
                  <a:pt x="225" y="677"/>
                </a:lnTo>
                <a:lnTo>
                  <a:pt x="222" y="677"/>
                </a:lnTo>
                <a:lnTo>
                  <a:pt x="222" y="676"/>
                </a:lnTo>
                <a:lnTo>
                  <a:pt x="222" y="676"/>
                </a:lnTo>
                <a:lnTo>
                  <a:pt x="221" y="677"/>
                </a:lnTo>
                <a:lnTo>
                  <a:pt x="219" y="677"/>
                </a:lnTo>
                <a:lnTo>
                  <a:pt x="219" y="677"/>
                </a:lnTo>
                <a:lnTo>
                  <a:pt x="216" y="678"/>
                </a:lnTo>
                <a:lnTo>
                  <a:pt x="214" y="679"/>
                </a:lnTo>
                <a:lnTo>
                  <a:pt x="214" y="679"/>
                </a:lnTo>
                <a:lnTo>
                  <a:pt x="214" y="678"/>
                </a:lnTo>
                <a:lnTo>
                  <a:pt x="215" y="678"/>
                </a:lnTo>
                <a:lnTo>
                  <a:pt x="215" y="678"/>
                </a:lnTo>
                <a:lnTo>
                  <a:pt x="214" y="677"/>
                </a:lnTo>
                <a:lnTo>
                  <a:pt x="215" y="676"/>
                </a:lnTo>
                <a:lnTo>
                  <a:pt x="215" y="676"/>
                </a:lnTo>
                <a:lnTo>
                  <a:pt x="215" y="676"/>
                </a:lnTo>
                <a:lnTo>
                  <a:pt x="215" y="676"/>
                </a:lnTo>
                <a:lnTo>
                  <a:pt x="215" y="676"/>
                </a:lnTo>
                <a:lnTo>
                  <a:pt x="213" y="677"/>
                </a:lnTo>
                <a:lnTo>
                  <a:pt x="213" y="677"/>
                </a:lnTo>
                <a:lnTo>
                  <a:pt x="214" y="674"/>
                </a:lnTo>
                <a:lnTo>
                  <a:pt x="214" y="674"/>
                </a:lnTo>
                <a:lnTo>
                  <a:pt x="211" y="674"/>
                </a:lnTo>
                <a:lnTo>
                  <a:pt x="210" y="674"/>
                </a:lnTo>
                <a:lnTo>
                  <a:pt x="210" y="674"/>
                </a:lnTo>
                <a:lnTo>
                  <a:pt x="210" y="673"/>
                </a:lnTo>
                <a:lnTo>
                  <a:pt x="209" y="673"/>
                </a:lnTo>
                <a:lnTo>
                  <a:pt x="208" y="673"/>
                </a:lnTo>
                <a:lnTo>
                  <a:pt x="208" y="673"/>
                </a:lnTo>
                <a:lnTo>
                  <a:pt x="210" y="676"/>
                </a:lnTo>
                <a:lnTo>
                  <a:pt x="210" y="677"/>
                </a:lnTo>
                <a:lnTo>
                  <a:pt x="211" y="678"/>
                </a:lnTo>
                <a:lnTo>
                  <a:pt x="211" y="678"/>
                </a:lnTo>
                <a:lnTo>
                  <a:pt x="210" y="679"/>
                </a:lnTo>
                <a:lnTo>
                  <a:pt x="209" y="681"/>
                </a:lnTo>
                <a:lnTo>
                  <a:pt x="209" y="681"/>
                </a:lnTo>
                <a:lnTo>
                  <a:pt x="207" y="678"/>
                </a:lnTo>
                <a:lnTo>
                  <a:pt x="207" y="678"/>
                </a:lnTo>
                <a:lnTo>
                  <a:pt x="205" y="678"/>
                </a:lnTo>
                <a:lnTo>
                  <a:pt x="205" y="679"/>
                </a:lnTo>
                <a:lnTo>
                  <a:pt x="207" y="681"/>
                </a:lnTo>
                <a:lnTo>
                  <a:pt x="208" y="681"/>
                </a:lnTo>
                <a:lnTo>
                  <a:pt x="208" y="681"/>
                </a:lnTo>
                <a:lnTo>
                  <a:pt x="207" y="681"/>
                </a:lnTo>
                <a:lnTo>
                  <a:pt x="205" y="681"/>
                </a:lnTo>
                <a:lnTo>
                  <a:pt x="203" y="678"/>
                </a:lnTo>
                <a:lnTo>
                  <a:pt x="203" y="678"/>
                </a:lnTo>
                <a:lnTo>
                  <a:pt x="202" y="679"/>
                </a:lnTo>
                <a:lnTo>
                  <a:pt x="201" y="681"/>
                </a:lnTo>
                <a:lnTo>
                  <a:pt x="201" y="682"/>
                </a:lnTo>
                <a:lnTo>
                  <a:pt x="201" y="682"/>
                </a:lnTo>
                <a:lnTo>
                  <a:pt x="199" y="682"/>
                </a:lnTo>
                <a:lnTo>
                  <a:pt x="199" y="683"/>
                </a:lnTo>
                <a:lnTo>
                  <a:pt x="199" y="683"/>
                </a:lnTo>
                <a:lnTo>
                  <a:pt x="197" y="682"/>
                </a:lnTo>
                <a:lnTo>
                  <a:pt x="196" y="682"/>
                </a:lnTo>
                <a:lnTo>
                  <a:pt x="194" y="681"/>
                </a:lnTo>
                <a:lnTo>
                  <a:pt x="194" y="681"/>
                </a:lnTo>
                <a:lnTo>
                  <a:pt x="197" y="681"/>
                </a:lnTo>
                <a:lnTo>
                  <a:pt x="197" y="681"/>
                </a:lnTo>
                <a:lnTo>
                  <a:pt x="197" y="682"/>
                </a:lnTo>
                <a:lnTo>
                  <a:pt x="201" y="682"/>
                </a:lnTo>
                <a:lnTo>
                  <a:pt x="201" y="682"/>
                </a:lnTo>
                <a:lnTo>
                  <a:pt x="199" y="681"/>
                </a:lnTo>
                <a:lnTo>
                  <a:pt x="199" y="681"/>
                </a:lnTo>
                <a:lnTo>
                  <a:pt x="198" y="681"/>
                </a:lnTo>
                <a:lnTo>
                  <a:pt x="197" y="679"/>
                </a:lnTo>
                <a:lnTo>
                  <a:pt x="197" y="679"/>
                </a:lnTo>
                <a:lnTo>
                  <a:pt x="199" y="678"/>
                </a:lnTo>
                <a:lnTo>
                  <a:pt x="201" y="679"/>
                </a:lnTo>
                <a:lnTo>
                  <a:pt x="201" y="679"/>
                </a:lnTo>
                <a:lnTo>
                  <a:pt x="199" y="678"/>
                </a:lnTo>
                <a:lnTo>
                  <a:pt x="199" y="678"/>
                </a:lnTo>
                <a:lnTo>
                  <a:pt x="197" y="676"/>
                </a:lnTo>
                <a:lnTo>
                  <a:pt x="197" y="676"/>
                </a:lnTo>
                <a:lnTo>
                  <a:pt x="194" y="677"/>
                </a:lnTo>
                <a:lnTo>
                  <a:pt x="194" y="677"/>
                </a:lnTo>
                <a:lnTo>
                  <a:pt x="193" y="677"/>
                </a:lnTo>
                <a:lnTo>
                  <a:pt x="193" y="677"/>
                </a:lnTo>
                <a:lnTo>
                  <a:pt x="193" y="676"/>
                </a:lnTo>
                <a:lnTo>
                  <a:pt x="194" y="673"/>
                </a:lnTo>
                <a:lnTo>
                  <a:pt x="196" y="672"/>
                </a:lnTo>
                <a:lnTo>
                  <a:pt x="196" y="671"/>
                </a:lnTo>
                <a:lnTo>
                  <a:pt x="196" y="671"/>
                </a:lnTo>
                <a:lnTo>
                  <a:pt x="198" y="671"/>
                </a:lnTo>
                <a:lnTo>
                  <a:pt x="202" y="669"/>
                </a:lnTo>
                <a:lnTo>
                  <a:pt x="202" y="669"/>
                </a:lnTo>
                <a:lnTo>
                  <a:pt x="201" y="671"/>
                </a:lnTo>
                <a:lnTo>
                  <a:pt x="202" y="672"/>
                </a:lnTo>
                <a:lnTo>
                  <a:pt x="202" y="672"/>
                </a:lnTo>
                <a:lnTo>
                  <a:pt x="203" y="671"/>
                </a:lnTo>
                <a:lnTo>
                  <a:pt x="203" y="669"/>
                </a:lnTo>
                <a:lnTo>
                  <a:pt x="204" y="668"/>
                </a:lnTo>
                <a:lnTo>
                  <a:pt x="205" y="668"/>
                </a:lnTo>
                <a:lnTo>
                  <a:pt x="205" y="668"/>
                </a:lnTo>
                <a:lnTo>
                  <a:pt x="207" y="668"/>
                </a:lnTo>
                <a:lnTo>
                  <a:pt x="205" y="669"/>
                </a:lnTo>
                <a:lnTo>
                  <a:pt x="205" y="669"/>
                </a:lnTo>
                <a:lnTo>
                  <a:pt x="207" y="668"/>
                </a:lnTo>
                <a:lnTo>
                  <a:pt x="208" y="667"/>
                </a:lnTo>
                <a:lnTo>
                  <a:pt x="208" y="667"/>
                </a:lnTo>
                <a:lnTo>
                  <a:pt x="209" y="667"/>
                </a:lnTo>
                <a:lnTo>
                  <a:pt x="210" y="668"/>
                </a:lnTo>
                <a:lnTo>
                  <a:pt x="211" y="668"/>
                </a:lnTo>
                <a:lnTo>
                  <a:pt x="213" y="668"/>
                </a:lnTo>
                <a:lnTo>
                  <a:pt x="213" y="668"/>
                </a:lnTo>
                <a:lnTo>
                  <a:pt x="213" y="667"/>
                </a:lnTo>
                <a:lnTo>
                  <a:pt x="213" y="667"/>
                </a:lnTo>
                <a:lnTo>
                  <a:pt x="211" y="666"/>
                </a:lnTo>
                <a:lnTo>
                  <a:pt x="211" y="666"/>
                </a:lnTo>
                <a:lnTo>
                  <a:pt x="211" y="666"/>
                </a:lnTo>
                <a:lnTo>
                  <a:pt x="213" y="666"/>
                </a:lnTo>
                <a:lnTo>
                  <a:pt x="214" y="666"/>
                </a:lnTo>
                <a:lnTo>
                  <a:pt x="214" y="666"/>
                </a:lnTo>
                <a:lnTo>
                  <a:pt x="214" y="666"/>
                </a:lnTo>
                <a:lnTo>
                  <a:pt x="215" y="666"/>
                </a:lnTo>
                <a:lnTo>
                  <a:pt x="214" y="664"/>
                </a:lnTo>
                <a:lnTo>
                  <a:pt x="213" y="664"/>
                </a:lnTo>
                <a:lnTo>
                  <a:pt x="213" y="664"/>
                </a:lnTo>
                <a:lnTo>
                  <a:pt x="216" y="663"/>
                </a:lnTo>
                <a:lnTo>
                  <a:pt x="217" y="663"/>
                </a:lnTo>
                <a:lnTo>
                  <a:pt x="219" y="662"/>
                </a:lnTo>
                <a:lnTo>
                  <a:pt x="219" y="662"/>
                </a:lnTo>
                <a:lnTo>
                  <a:pt x="217" y="662"/>
                </a:lnTo>
                <a:lnTo>
                  <a:pt x="217" y="662"/>
                </a:lnTo>
                <a:lnTo>
                  <a:pt x="216" y="663"/>
                </a:lnTo>
                <a:lnTo>
                  <a:pt x="215" y="663"/>
                </a:lnTo>
                <a:lnTo>
                  <a:pt x="215" y="663"/>
                </a:lnTo>
                <a:lnTo>
                  <a:pt x="214" y="662"/>
                </a:lnTo>
                <a:lnTo>
                  <a:pt x="214" y="662"/>
                </a:lnTo>
                <a:lnTo>
                  <a:pt x="214" y="661"/>
                </a:lnTo>
                <a:lnTo>
                  <a:pt x="214" y="661"/>
                </a:lnTo>
                <a:lnTo>
                  <a:pt x="213" y="661"/>
                </a:lnTo>
                <a:lnTo>
                  <a:pt x="211" y="662"/>
                </a:lnTo>
                <a:lnTo>
                  <a:pt x="210" y="662"/>
                </a:lnTo>
                <a:lnTo>
                  <a:pt x="209" y="662"/>
                </a:lnTo>
                <a:lnTo>
                  <a:pt x="209" y="662"/>
                </a:lnTo>
                <a:lnTo>
                  <a:pt x="208" y="662"/>
                </a:lnTo>
                <a:lnTo>
                  <a:pt x="207" y="662"/>
                </a:lnTo>
                <a:lnTo>
                  <a:pt x="207" y="662"/>
                </a:lnTo>
                <a:lnTo>
                  <a:pt x="203" y="663"/>
                </a:lnTo>
                <a:lnTo>
                  <a:pt x="203" y="663"/>
                </a:lnTo>
                <a:lnTo>
                  <a:pt x="199" y="662"/>
                </a:lnTo>
                <a:lnTo>
                  <a:pt x="199" y="662"/>
                </a:lnTo>
                <a:lnTo>
                  <a:pt x="199" y="663"/>
                </a:lnTo>
                <a:lnTo>
                  <a:pt x="199" y="663"/>
                </a:lnTo>
                <a:lnTo>
                  <a:pt x="201" y="663"/>
                </a:lnTo>
                <a:lnTo>
                  <a:pt x="201" y="664"/>
                </a:lnTo>
                <a:lnTo>
                  <a:pt x="201" y="664"/>
                </a:lnTo>
                <a:lnTo>
                  <a:pt x="198" y="666"/>
                </a:lnTo>
                <a:lnTo>
                  <a:pt x="196" y="666"/>
                </a:lnTo>
                <a:lnTo>
                  <a:pt x="193" y="666"/>
                </a:lnTo>
                <a:lnTo>
                  <a:pt x="192" y="666"/>
                </a:lnTo>
                <a:lnTo>
                  <a:pt x="192" y="666"/>
                </a:lnTo>
                <a:lnTo>
                  <a:pt x="191" y="666"/>
                </a:lnTo>
                <a:lnTo>
                  <a:pt x="188" y="666"/>
                </a:lnTo>
                <a:lnTo>
                  <a:pt x="188" y="666"/>
                </a:lnTo>
                <a:lnTo>
                  <a:pt x="188" y="664"/>
                </a:lnTo>
                <a:lnTo>
                  <a:pt x="190" y="664"/>
                </a:lnTo>
                <a:lnTo>
                  <a:pt x="191" y="664"/>
                </a:lnTo>
                <a:lnTo>
                  <a:pt x="192" y="664"/>
                </a:lnTo>
                <a:lnTo>
                  <a:pt x="192" y="664"/>
                </a:lnTo>
                <a:lnTo>
                  <a:pt x="185" y="659"/>
                </a:lnTo>
                <a:lnTo>
                  <a:pt x="185" y="659"/>
                </a:lnTo>
                <a:lnTo>
                  <a:pt x="185" y="661"/>
                </a:lnTo>
                <a:lnTo>
                  <a:pt x="185" y="662"/>
                </a:lnTo>
                <a:lnTo>
                  <a:pt x="188" y="662"/>
                </a:lnTo>
                <a:lnTo>
                  <a:pt x="188" y="662"/>
                </a:lnTo>
                <a:lnTo>
                  <a:pt x="187" y="663"/>
                </a:lnTo>
                <a:lnTo>
                  <a:pt x="186" y="664"/>
                </a:lnTo>
                <a:lnTo>
                  <a:pt x="185" y="664"/>
                </a:lnTo>
                <a:lnTo>
                  <a:pt x="185" y="667"/>
                </a:lnTo>
                <a:lnTo>
                  <a:pt x="185" y="667"/>
                </a:lnTo>
                <a:lnTo>
                  <a:pt x="184" y="666"/>
                </a:lnTo>
                <a:lnTo>
                  <a:pt x="184" y="666"/>
                </a:lnTo>
                <a:lnTo>
                  <a:pt x="184" y="666"/>
                </a:lnTo>
                <a:lnTo>
                  <a:pt x="182" y="667"/>
                </a:lnTo>
                <a:lnTo>
                  <a:pt x="181" y="667"/>
                </a:lnTo>
                <a:lnTo>
                  <a:pt x="178" y="667"/>
                </a:lnTo>
                <a:lnTo>
                  <a:pt x="178" y="667"/>
                </a:lnTo>
                <a:lnTo>
                  <a:pt x="178" y="667"/>
                </a:lnTo>
                <a:lnTo>
                  <a:pt x="179" y="667"/>
                </a:lnTo>
                <a:lnTo>
                  <a:pt x="179" y="666"/>
                </a:lnTo>
                <a:lnTo>
                  <a:pt x="179" y="666"/>
                </a:lnTo>
                <a:lnTo>
                  <a:pt x="179" y="666"/>
                </a:lnTo>
                <a:lnTo>
                  <a:pt x="175" y="664"/>
                </a:lnTo>
                <a:lnTo>
                  <a:pt x="175" y="664"/>
                </a:lnTo>
                <a:lnTo>
                  <a:pt x="174" y="664"/>
                </a:lnTo>
                <a:lnTo>
                  <a:pt x="174" y="666"/>
                </a:lnTo>
                <a:lnTo>
                  <a:pt x="174" y="668"/>
                </a:lnTo>
                <a:lnTo>
                  <a:pt x="174" y="668"/>
                </a:lnTo>
                <a:lnTo>
                  <a:pt x="172" y="668"/>
                </a:lnTo>
                <a:lnTo>
                  <a:pt x="170" y="668"/>
                </a:lnTo>
                <a:lnTo>
                  <a:pt x="170" y="668"/>
                </a:lnTo>
                <a:lnTo>
                  <a:pt x="170" y="668"/>
                </a:lnTo>
                <a:lnTo>
                  <a:pt x="170" y="667"/>
                </a:lnTo>
                <a:lnTo>
                  <a:pt x="172" y="667"/>
                </a:lnTo>
                <a:lnTo>
                  <a:pt x="173" y="667"/>
                </a:lnTo>
                <a:lnTo>
                  <a:pt x="173" y="667"/>
                </a:lnTo>
                <a:lnTo>
                  <a:pt x="173" y="667"/>
                </a:lnTo>
                <a:lnTo>
                  <a:pt x="172" y="666"/>
                </a:lnTo>
                <a:lnTo>
                  <a:pt x="170" y="666"/>
                </a:lnTo>
                <a:lnTo>
                  <a:pt x="169" y="667"/>
                </a:lnTo>
                <a:lnTo>
                  <a:pt x="168" y="667"/>
                </a:lnTo>
                <a:lnTo>
                  <a:pt x="168" y="667"/>
                </a:lnTo>
                <a:lnTo>
                  <a:pt x="169" y="669"/>
                </a:lnTo>
                <a:lnTo>
                  <a:pt x="164" y="669"/>
                </a:lnTo>
                <a:lnTo>
                  <a:pt x="164" y="669"/>
                </a:lnTo>
                <a:lnTo>
                  <a:pt x="163" y="669"/>
                </a:lnTo>
                <a:lnTo>
                  <a:pt x="166" y="669"/>
                </a:lnTo>
                <a:lnTo>
                  <a:pt x="167" y="668"/>
                </a:lnTo>
                <a:lnTo>
                  <a:pt x="167" y="667"/>
                </a:lnTo>
                <a:lnTo>
                  <a:pt x="167" y="667"/>
                </a:lnTo>
                <a:lnTo>
                  <a:pt x="166" y="667"/>
                </a:lnTo>
                <a:lnTo>
                  <a:pt x="164" y="668"/>
                </a:lnTo>
                <a:lnTo>
                  <a:pt x="161" y="669"/>
                </a:lnTo>
                <a:lnTo>
                  <a:pt x="161" y="669"/>
                </a:lnTo>
                <a:lnTo>
                  <a:pt x="162" y="669"/>
                </a:lnTo>
                <a:lnTo>
                  <a:pt x="161" y="671"/>
                </a:lnTo>
                <a:lnTo>
                  <a:pt x="156" y="671"/>
                </a:lnTo>
                <a:lnTo>
                  <a:pt x="156" y="671"/>
                </a:lnTo>
                <a:lnTo>
                  <a:pt x="156" y="671"/>
                </a:lnTo>
                <a:lnTo>
                  <a:pt x="157" y="671"/>
                </a:lnTo>
                <a:lnTo>
                  <a:pt x="159" y="669"/>
                </a:lnTo>
                <a:lnTo>
                  <a:pt x="159" y="669"/>
                </a:lnTo>
                <a:lnTo>
                  <a:pt x="158" y="668"/>
                </a:lnTo>
                <a:lnTo>
                  <a:pt x="157" y="669"/>
                </a:lnTo>
                <a:lnTo>
                  <a:pt x="153" y="671"/>
                </a:lnTo>
                <a:lnTo>
                  <a:pt x="153" y="671"/>
                </a:lnTo>
                <a:lnTo>
                  <a:pt x="150" y="669"/>
                </a:lnTo>
                <a:lnTo>
                  <a:pt x="147" y="671"/>
                </a:lnTo>
                <a:lnTo>
                  <a:pt x="146" y="672"/>
                </a:lnTo>
                <a:lnTo>
                  <a:pt x="146" y="672"/>
                </a:lnTo>
                <a:lnTo>
                  <a:pt x="147" y="672"/>
                </a:lnTo>
                <a:lnTo>
                  <a:pt x="149" y="672"/>
                </a:lnTo>
                <a:lnTo>
                  <a:pt x="152" y="671"/>
                </a:lnTo>
                <a:lnTo>
                  <a:pt x="152" y="671"/>
                </a:lnTo>
                <a:lnTo>
                  <a:pt x="152" y="672"/>
                </a:lnTo>
                <a:lnTo>
                  <a:pt x="151" y="672"/>
                </a:lnTo>
                <a:lnTo>
                  <a:pt x="150" y="672"/>
                </a:lnTo>
                <a:lnTo>
                  <a:pt x="150" y="672"/>
                </a:lnTo>
                <a:lnTo>
                  <a:pt x="146" y="673"/>
                </a:lnTo>
                <a:lnTo>
                  <a:pt x="145" y="673"/>
                </a:lnTo>
                <a:lnTo>
                  <a:pt x="145" y="674"/>
                </a:lnTo>
                <a:lnTo>
                  <a:pt x="145" y="674"/>
                </a:lnTo>
                <a:lnTo>
                  <a:pt x="140" y="674"/>
                </a:lnTo>
                <a:lnTo>
                  <a:pt x="134" y="674"/>
                </a:lnTo>
                <a:lnTo>
                  <a:pt x="134" y="674"/>
                </a:lnTo>
                <a:lnTo>
                  <a:pt x="134" y="676"/>
                </a:lnTo>
                <a:lnTo>
                  <a:pt x="133" y="676"/>
                </a:lnTo>
                <a:lnTo>
                  <a:pt x="133" y="676"/>
                </a:lnTo>
                <a:lnTo>
                  <a:pt x="132" y="676"/>
                </a:lnTo>
                <a:lnTo>
                  <a:pt x="132" y="674"/>
                </a:lnTo>
                <a:lnTo>
                  <a:pt x="132" y="674"/>
                </a:lnTo>
                <a:lnTo>
                  <a:pt x="129" y="674"/>
                </a:lnTo>
                <a:lnTo>
                  <a:pt x="127" y="674"/>
                </a:lnTo>
                <a:lnTo>
                  <a:pt x="124" y="674"/>
                </a:lnTo>
                <a:lnTo>
                  <a:pt x="121" y="676"/>
                </a:lnTo>
                <a:lnTo>
                  <a:pt x="121" y="676"/>
                </a:lnTo>
                <a:lnTo>
                  <a:pt x="121" y="674"/>
                </a:lnTo>
                <a:lnTo>
                  <a:pt x="122" y="673"/>
                </a:lnTo>
                <a:lnTo>
                  <a:pt x="122" y="673"/>
                </a:lnTo>
                <a:lnTo>
                  <a:pt x="120" y="672"/>
                </a:lnTo>
                <a:lnTo>
                  <a:pt x="120" y="672"/>
                </a:lnTo>
                <a:lnTo>
                  <a:pt x="120" y="673"/>
                </a:lnTo>
                <a:lnTo>
                  <a:pt x="120" y="674"/>
                </a:lnTo>
                <a:lnTo>
                  <a:pt x="120" y="674"/>
                </a:lnTo>
                <a:lnTo>
                  <a:pt x="118" y="676"/>
                </a:lnTo>
                <a:lnTo>
                  <a:pt x="117" y="676"/>
                </a:lnTo>
                <a:lnTo>
                  <a:pt x="114" y="677"/>
                </a:lnTo>
                <a:lnTo>
                  <a:pt x="114" y="677"/>
                </a:lnTo>
                <a:lnTo>
                  <a:pt x="114" y="678"/>
                </a:lnTo>
                <a:lnTo>
                  <a:pt x="115" y="678"/>
                </a:lnTo>
                <a:lnTo>
                  <a:pt x="115" y="678"/>
                </a:lnTo>
                <a:lnTo>
                  <a:pt x="112" y="678"/>
                </a:lnTo>
                <a:lnTo>
                  <a:pt x="109" y="679"/>
                </a:lnTo>
                <a:lnTo>
                  <a:pt x="109" y="679"/>
                </a:lnTo>
                <a:lnTo>
                  <a:pt x="110" y="678"/>
                </a:lnTo>
                <a:lnTo>
                  <a:pt x="109" y="677"/>
                </a:lnTo>
                <a:lnTo>
                  <a:pt x="108" y="676"/>
                </a:lnTo>
                <a:lnTo>
                  <a:pt x="108" y="676"/>
                </a:lnTo>
                <a:lnTo>
                  <a:pt x="108" y="674"/>
                </a:lnTo>
                <a:lnTo>
                  <a:pt x="109" y="676"/>
                </a:lnTo>
                <a:lnTo>
                  <a:pt x="110" y="676"/>
                </a:lnTo>
                <a:lnTo>
                  <a:pt x="110" y="676"/>
                </a:lnTo>
                <a:lnTo>
                  <a:pt x="110" y="674"/>
                </a:lnTo>
                <a:lnTo>
                  <a:pt x="109" y="674"/>
                </a:lnTo>
                <a:lnTo>
                  <a:pt x="109" y="674"/>
                </a:lnTo>
                <a:lnTo>
                  <a:pt x="108" y="674"/>
                </a:lnTo>
                <a:lnTo>
                  <a:pt x="108" y="676"/>
                </a:lnTo>
                <a:lnTo>
                  <a:pt x="108" y="677"/>
                </a:lnTo>
                <a:lnTo>
                  <a:pt x="108" y="678"/>
                </a:lnTo>
                <a:lnTo>
                  <a:pt x="108" y="678"/>
                </a:lnTo>
                <a:lnTo>
                  <a:pt x="104" y="677"/>
                </a:lnTo>
                <a:lnTo>
                  <a:pt x="100" y="677"/>
                </a:lnTo>
                <a:lnTo>
                  <a:pt x="100" y="676"/>
                </a:lnTo>
                <a:lnTo>
                  <a:pt x="100" y="676"/>
                </a:lnTo>
                <a:lnTo>
                  <a:pt x="97" y="676"/>
                </a:lnTo>
                <a:lnTo>
                  <a:pt x="95" y="677"/>
                </a:lnTo>
                <a:lnTo>
                  <a:pt x="93" y="677"/>
                </a:lnTo>
                <a:lnTo>
                  <a:pt x="93" y="677"/>
                </a:lnTo>
                <a:lnTo>
                  <a:pt x="93" y="676"/>
                </a:lnTo>
                <a:lnTo>
                  <a:pt x="93" y="676"/>
                </a:lnTo>
                <a:lnTo>
                  <a:pt x="92" y="674"/>
                </a:lnTo>
                <a:lnTo>
                  <a:pt x="92" y="674"/>
                </a:lnTo>
                <a:lnTo>
                  <a:pt x="92" y="673"/>
                </a:lnTo>
                <a:lnTo>
                  <a:pt x="92" y="672"/>
                </a:lnTo>
                <a:lnTo>
                  <a:pt x="91" y="672"/>
                </a:lnTo>
                <a:lnTo>
                  <a:pt x="91" y="672"/>
                </a:lnTo>
                <a:lnTo>
                  <a:pt x="91" y="673"/>
                </a:lnTo>
                <a:lnTo>
                  <a:pt x="91" y="673"/>
                </a:lnTo>
                <a:lnTo>
                  <a:pt x="92" y="674"/>
                </a:lnTo>
                <a:lnTo>
                  <a:pt x="92" y="677"/>
                </a:lnTo>
                <a:lnTo>
                  <a:pt x="92" y="677"/>
                </a:lnTo>
                <a:lnTo>
                  <a:pt x="91" y="676"/>
                </a:lnTo>
                <a:lnTo>
                  <a:pt x="89" y="676"/>
                </a:lnTo>
                <a:lnTo>
                  <a:pt x="89" y="674"/>
                </a:lnTo>
                <a:lnTo>
                  <a:pt x="87" y="674"/>
                </a:lnTo>
                <a:lnTo>
                  <a:pt x="87" y="674"/>
                </a:lnTo>
                <a:lnTo>
                  <a:pt x="87" y="674"/>
                </a:lnTo>
                <a:lnTo>
                  <a:pt x="88" y="676"/>
                </a:lnTo>
                <a:lnTo>
                  <a:pt x="88" y="676"/>
                </a:lnTo>
                <a:lnTo>
                  <a:pt x="87" y="676"/>
                </a:lnTo>
                <a:lnTo>
                  <a:pt x="86" y="676"/>
                </a:lnTo>
                <a:lnTo>
                  <a:pt x="83" y="673"/>
                </a:lnTo>
                <a:lnTo>
                  <a:pt x="83" y="673"/>
                </a:lnTo>
                <a:lnTo>
                  <a:pt x="79" y="673"/>
                </a:lnTo>
                <a:lnTo>
                  <a:pt x="79" y="673"/>
                </a:lnTo>
                <a:lnTo>
                  <a:pt x="76" y="672"/>
                </a:lnTo>
                <a:lnTo>
                  <a:pt x="74" y="672"/>
                </a:lnTo>
                <a:lnTo>
                  <a:pt x="74" y="672"/>
                </a:lnTo>
                <a:lnTo>
                  <a:pt x="75" y="671"/>
                </a:lnTo>
                <a:lnTo>
                  <a:pt x="75" y="671"/>
                </a:lnTo>
                <a:lnTo>
                  <a:pt x="74" y="671"/>
                </a:lnTo>
                <a:lnTo>
                  <a:pt x="72" y="671"/>
                </a:lnTo>
                <a:lnTo>
                  <a:pt x="71" y="669"/>
                </a:lnTo>
                <a:lnTo>
                  <a:pt x="71" y="669"/>
                </a:lnTo>
                <a:lnTo>
                  <a:pt x="72" y="668"/>
                </a:lnTo>
                <a:lnTo>
                  <a:pt x="72" y="669"/>
                </a:lnTo>
                <a:lnTo>
                  <a:pt x="74" y="668"/>
                </a:lnTo>
                <a:lnTo>
                  <a:pt x="74" y="668"/>
                </a:lnTo>
                <a:lnTo>
                  <a:pt x="72" y="668"/>
                </a:lnTo>
                <a:lnTo>
                  <a:pt x="72" y="668"/>
                </a:lnTo>
                <a:lnTo>
                  <a:pt x="71" y="668"/>
                </a:lnTo>
                <a:lnTo>
                  <a:pt x="70" y="668"/>
                </a:lnTo>
                <a:lnTo>
                  <a:pt x="70" y="668"/>
                </a:lnTo>
                <a:lnTo>
                  <a:pt x="71" y="669"/>
                </a:lnTo>
                <a:lnTo>
                  <a:pt x="71" y="671"/>
                </a:lnTo>
                <a:lnTo>
                  <a:pt x="71" y="672"/>
                </a:lnTo>
                <a:lnTo>
                  <a:pt x="71" y="672"/>
                </a:lnTo>
                <a:lnTo>
                  <a:pt x="69" y="671"/>
                </a:lnTo>
                <a:lnTo>
                  <a:pt x="69" y="671"/>
                </a:lnTo>
                <a:lnTo>
                  <a:pt x="70" y="671"/>
                </a:lnTo>
                <a:lnTo>
                  <a:pt x="70" y="671"/>
                </a:lnTo>
                <a:lnTo>
                  <a:pt x="69" y="667"/>
                </a:lnTo>
                <a:lnTo>
                  <a:pt x="66" y="664"/>
                </a:lnTo>
                <a:lnTo>
                  <a:pt x="66" y="664"/>
                </a:lnTo>
                <a:lnTo>
                  <a:pt x="65" y="664"/>
                </a:lnTo>
                <a:lnTo>
                  <a:pt x="65" y="666"/>
                </a:lnTo>
                <a:lnTo>
                  <a:pt x="65" y="666"/>
                </a:lnTo>
                <a:lnTo>
                  <a:pt x="64" y="666"/>
                </a:lnTo>
                <a:lnTo>
                  <a:pt x="64" y="666"/>
                </a:lnTo>
                <a:lnTo>
                  <a:pt x="62" y="662"/>
                </a:lnTo>
                <a:lnTo>
                  <a:pt x="63" y="661"/>
                </a:lnTo>
                <a:lnTo>
                  <a:pt x="63" y="661"/>
                </a:lnTo>
                <a:lnTo>
                  <a:pt x="62" y="659"/>
                </a:lnTo>
                <a:lnTo>
                  <a:pt x="60" y="659"/>
                </a:lnTo>
                <a:lnTo>
                  <a:pt x="60" y="659"/>
                </a:lnTo>
                <a:lnTo>
                  <a:pt x="60" y="657"/>
                </a:lnTo>
                <a:lnTo>
                  <a:pt x="59" y="656"/>
                </a:lnTo>
                <a:lnTo>
                  <a:pt x="58" y="657"/>
                </a:lnTo>
                <a:lnTo>
                  <a:pt x="58" y="657"/>
                </a:lnTo>
                <a:lnTo>
                  <a:pt x="58" y="659"/>
                </a:lnTo>
                <a:lnTo>
                  <a:pt x="58" y="659"/>
                </a:lnTo>
                <a:lnTo>
                  <a:pt x="57" y="658"/>
                </a:lnTo>
                <a:lnTo>
                  <a:pt x="57" y="658"/>
                </a:lnTo>
                <a:lnTo>
                  <a:pt x="57" y="659"/>
                </a:lnTo>
                <a:lnTo>
                  <a:pt x="58" y="662"/>
                </a:lnTo>
                <a:lnTo>
                  <a:pt x="58" y="662"/>
                </a:lnTo>
                <a:lnTo>
                  <a:pt x="62" y="664"/>
                </a:lnTo>
                <a:lnTo>
                  <a:pt x="62" y="664"/>
                </a:lnTo>
                <a:lnTo>
                  <a:pt x="60" y="664"/>
                </a:lnTo>
                <a:lnTo>
                  <a:pt x="59" y="664"/>
                </a:lnTo>
                <a:lnTo>
                  <a:pt x="57" y="662"/>
                </a:lnTo>
                <a:lnTo>
                  <a:pt x="57" y="662"/>
                </a:lnTo>
                <a:lnTo>
                  <a:pt x="53" y="657"/>
                </a:lnTo>
                <a:lnTo>
                  <a:pt x="56" y="656"/>
                </a:lnTo>
                <a:lnTo>
                  <a:pt x="56" y="656"/>
                </a:lnTo>
                <a:lnTo>
                  <a:pt x="53" y="653"/>
                </a:lnTo>
                <a:lnTo>
                  <a:pt x="52" y="654"/>
                </a:lnTo>
                <a:lnTo>
                  <a:pt x="52" y="654"/>
                </a:lnTo>
                <a:lnTo>
                  <a:pt x="50" y="652"/>
                </a:lnTo>
                <a:lnTo>
                  <a:pt x="50" y="652"/>
                </a:lnTo>
                <a:lnTo>
                  <a:pt x="52" y="652"/>
                </a:lnTo>
                <a:lnTo>
                  <a:pt x="52" y="652"/>
                </a:lnTo>
                <a:lnTo>
                  <a:pt x="50" y="648"/>
                </a:lnTo>
                <a:lnTo>
                  <a:pt x="48" y="644"/>
                </a:lnTo>
                <a:lnTo>
                  <a:pt x="48" y="644"/>
                </a:lnTo>
                <a:lnTo>
                  <a:pt x="50" y="644"/>
                </a:lnTo>
                <a:lnTo>
                  <a:pt x="50" y="644"/>
                </a:lnTo>
                <a:lnTo>
                  <a:pt x="48" y="639"/>
                </a:lnTo>
                <a:lnTo>
                  <a:pt x="48" y="639"/>
                </a:lnTo>
                <a:lnTo>
                  <a:pt x="46" y="633"/>
                </a:lnTo>
                <a:lnTo>
                  <a:pt x="46" y="633"/>
                </a:lnTo>
                <a:lnTo>
                  <a:pt x="43" y="632"/>
                </a:lnTo>
                <a:lnTo>
                  <a:pt x="42" y="628"/>
                </a:lnTo>
                <a:lnTo>
                  <a:pt x="42" y="628"/>
                </a:lnTo>
                <a:lnTo>
                  <a:pt x="42" y="629"/>
                </a:lnTo>
                <a:lnTo>
                  <a:pt x="42" y="631"/>
                </a:lnTo>
                <a:lnTo>
                  <a:pt x="43" y="632"/>
                </a:lnTo>
                <a:lnTo>
                  <a:pt x="42" y="633"/>
                </a:lnTo>
                <a:lnTo>
                  <a:pt x="42" y="633"/>
                </a:lnTo>
                <a:lnTo>
                  <a:pt x="42" y="633"/>
                </a:lnTo>
                <a:lnTo>
                  <a:pt x="41" y="631"/>
                </a:lnTo>
                <a:lnTo>
                  <a:pt x="41" y="627"/>
                </a:lnTo>
                <a:lnTo>
                  <a:pt x="41" y="627"/>
                </a:lnTo>
                <a:lnTo>
                  <a:pt x="42" y="627"/>
                </a:lnTo>
                <a:lnTo>
                  <a:pt x="42" y="628"/>
                </a:lnTo>
                <a:lnTo>
                  <a:pt x="42" y="628"/>
                </a:lnTo>
                <a:lnTo>
                  <a:pt x="42" y="627"/>
                </a:lnTo>
                <a:lnTo>
                  <a:pt x="43" y="627"/>
                </a:lnTo>
                <a:lnTo>
                  <a:pt x="45" y="627"/>
                </a:lnTo>
                <a:lnTo>
                  <a:pt x="45" y="626"/>
                </a:lnTo>
                <a:lnTo>
                  <a:pt x="45" y="626"/>
                </a:lnTo>
                <a:lnTo>
                  <a:pt x="45" y="626"/>
                </a:lnTo>
                <a:lnTo>
                  <a:pt x="43" y="626"/>
                </a:lnTo>
                <a:lnTo>
                  <a:pt x="43" y="626"/>
                </a:lnTo>
                <a:lnTo>
                  <a:pt x="42" y="626"/>
                </a:lnTo>
                <a:lnTo>
                  <a:pt x="42" y="626"/>
                </a:lnTo>
                <a:lnTo>
                  <a:pt x="42" y="623"/>
                </a:lnTo>
                <a:lnTo>
                  <a:pt x="43" y="623"/>
                </a:lnTo>
                <a:lnTo>
                  <a:pt x="43" y="622"/>
                </a:lnTo>
                <a:lnTo>
                  <a:pt x="43" y="621"/>
                </a:lnTo>
                <a:lnTo>
                  <a:pt x="43" y="621"/>
                </a:lnTo>
                <a:lnTo>
                  <a:pt x="43" y="621"/>
                </a:lnTo>
                <a:lnTo>
                  <a:pt x="42" y="621"/>
                </a:lnTo>
                <a:lnTo>
                  <a:pt x="42" y="621"/>
                </a:lnTo>
                <a:lnTo>
                  <a:pt x="41" y="621"/>
                </a:lnTo>
                <a:lnTo>
                  <a:pt x="41" y="621"/>
                </a:lnTo>
                <a:lnTo>
                  <a:pt x="41" y="619"/>
                </a:lnTo>
                <a:lnTo>
                  <a:pt x="41" y="617"/>
                </a:lnTo>
                <a:lnTo>
                  <a:pt x="41" y="617"/>
                </a:lnTo>
                <a:lnTo>
                  <a:pt x="42" y="617"/>
                </a:lnTo>
                <a:lnTo>
                  <a:pt x="42" y="617"/>
                </a:lnTo>
                <a:lnTo>
                  <a:pt x="41" y="612"/>
                </a:lnTo>
                <a:lnTo>
                  <a:pt x="41" y="608"/>
                </a:lnTo>
                <a:lnTo>
                  <a:pt x="41" y="608"/>
                </a:lnTo>
                <a:lnTo>
                  <a:pt x="40" y="608"/>
                </a:lnTo>
                <a:lnTo>
                  <a:pt x="39" y="609"/>
                </a:lnTo>
                <a:lnTo>
                  <a:pt x="39" y="612"/>
                </a:lnTo>
                <a:lnTo>
                  <a:pt x="39" y="612"/>
                </a:lnTo>
                <a:lnTo>
                  <a:pt x="39" y="612"/>
                </a:lnTo>
                <a:lnTo>
                  <a:pt x="37" y="611"/>
                </a:lnTo>
                <a:lnTo>
                  <a:pt x="39" y="608"/>
                </a:lnTo>
                <a:lnTo>
                  <a:pt x="39" y="608"/>
                </a:lnTo>
                <a:lnTo>
                  <a:pt x="37" y="606"/>
                </a:lnTo>
                <a:lnTo>
                  <a:pt x="37" y="604"/>
                </a:lnTo>
                <a:lnTo>
                  <a:pt x="37" y="604"/>
                </a:lnTo>
                <a:lnTo>
                  <a:pt x="39" y="604"/>
                </a:lnTo>
                <a:lnTo>
                  <a:pt x="39" y="604"/>
                </a:lnTo>
                <a:lnTo>
                  <a:pt x="39" y="607"/>
                </a:lnTo>
                <a:lnTo>
                  <a:pt x="39" y="607"/>
                </a:lnTo>
                <a:lnTo>
                  <a:pt x="40" y="606"/>
                </a:lnTo>
                <a:lnTo>
                  <a:pt x="40" y="603"/>
                </a:lnTo>
                <a:lnTo>
                  <a:pt x="40" y="603"/>
                </a:lnTo>
                <a:lnTo>
                  <a:pt x="42" y="604"/>
                </a:lnTo>
                <a:lnTo>
                  <a:pt x="43" y="603"/>
                </a:lnTo>
                <a:lnTo>
                  <a:pt x="43" y="603"/>
                </a:lnTo>
                <a:lnTo>
                  <a:pt x="41" y="603"/>
                </a:lnTo>
                <a:lnTo>
                  <a:pt x="41" y="603"/>
                </a:lnTo>
                <a:lnTo>
                  <a:pt x="40" y="602"/>
                </a:lnTo>
                <a:lnTo>
                  <a:pt x="40" y="602"/>
                </a:lnTo>
                <a:lnTo>
                  <a:pt x="39" y="602"/>
                </a:lnTo>
                <a:lnTo>
                  <a:pt x="39" y="602"/>
                </a:lnTo>
                <a:lnTo>
                  <a:pt x="37" y="603"/>
                </a:lnTo>
                <a:lnTo>
                  <a:pt x="37" y="602"/>
                </a:lnTo>
                <a:lnTo>
                  <a:pt x="37" y="602"/>
                </a:lnTo>
                <a:lnTo>
                  <a:pt x="37" y="602"/>
                </a:lnTo>
                <a:lnTo>
                  <a:pt x="39" y="602"/>
                </a:lnTo>
                <a:lnTo>
                  <a:pt x="39" y="602"/>
                </a:lnTo>
                <a:lnTo>
                  <a:pt x="39" y="598"/>
                </a:lnTo>
                <a:lnTo>
                  <a:pt x="39" y="594"/>
                </a:lnTo>
                <a:lnTo>
                  <a:pt x="39" y="594"/>
                </a:lnTo>
                <a:lnTo>
                  <a:pt x="40" y="594"/>
                </a:lnTo>
                <a:lnTo>
                  <a:pt x="40" y="596"/>
                </a:lnTo>
                <a:lnTo>
                  <a:pt x="40" y="597"/>
                </a:lnTo>
                <a:lnTo>
                  <a:pt x="40" y="597"/>
                </a:lnTo>
                <a:lnTo>
                  <a:pt x="40" y="597"/>
                </a:lnTo>
                <a:lnTo>
                  <a:pt x="41" y="596"/>
                </a:lnTo>
                <a:lnTo>
                  <a:pt x="41" y="593"/>
                </a:lnTo>
                <a:lnTo>
                  <a:pt x="41" y="593"/>
                </a:lnTo>
                <a:lnTo>
                  <a:pt x="41" y="593"/>
                </a:lnTo>
                <a:lnTo>
                  <a:pt x="41" y="593"/>
                </a:lnTo>
                <a:lnTo>
                  <a:pt x="40" y="593"/>
                </a:lnTo>
                <a:lnTo>
                  <a:pt x="40" y="593"/>
                </a:lnTo>
                <a:lnTo>
                  <a:pt x="39" y="593"/>
                </a:lnTo>
                <a:lnTo>
                  <a:pt x="39" y="592"/>
                </a:lnTo>
                <a:lnTo>
                  <a:pt x="39" y="592"/>
                </a:lnTo>
                <a:lnTo>
                  <a:pt x="37" y="592"/>
                </a:lnTo>
                <a:lnTo>
                  <a:pt x="37" y="592"/>
                </a:lnTo>
                <a:lnTo>
                  <a:pt x="37" y="588"/>
                </a:lnTo>
                <a:lnTo>
                  <a:pt x="37" y="587"/>
                </a:lnTo>
                <a:lnTo>
                  <a:pt x="37" y="586"/>
                </a:lnTo>
                <a:lnTo>
                  <a:pt x="37" y="586"/>
                </a:lnTo>
                <a:lnTo>
                  <a:pt x="37" y="584"/>
                </a:lnTo>
                <a:lnTo>
                  <a:pt x="37" y="582"/>
                </a:lnTo>
                <a:lnTo>
                  <a:pt x="37" y="574"/>
                </a:lnTo>
                <a:lnTo>
                  <a:pt x="37" y="574"/>
                </a:lnTo>
                <a:lnTo>
                  <a:pt x="37" y="572"/>
                </a:lnTo>
                <a:lnTo>
                  <a:pt x="39" y="569"/>
                </a:lnTo>
                <a:lnTo>
                  <a:pt x="39" y="569"/>
                </a:lnTo>
                <a:lnTo>
                  <a:pt x="39" y="569"/>
                </a:lnTo>
                <a:lnTo>
                  <a:pt x="37" y="568"/>
                </a:lnTo>
                <a:lnTo>
                  <a:pt x="37" y="568"/>
                </a:lnTo>
                <a:lnTo>
                  <a:pt x="39" y="558"/>
                </a:lnTo>
                <a:lnTo>
                  <a:pt x="39" y="554"/>
                </a:lnTo>
                <a:lnTo>
                  <a:pt x="40" y="549"/>
                </a:lnTo>
                <a:lnTo>
                  <a:pt x="40" y="549"/>
                </a:lnTo>
                <a:lnTo>
                  <a:pt x="40" y="549"/>
                </a:lnTo>
                <a:lnTo>
                  <a:pt x="39" y="548"/>
                </a:lnTo>
                <a:lnTo>
                  <a:pt x="39" y="548"/>
                </a:lnTo>
                <a:lnTo>
                  <a:pt x="40" y="547"/>
                </a:lnTo>
                <a:lnTo>
                  <a:pt x="40" y="546"/>
                </a:lnTo>
                <a:lnTo>
                  <a:pt x="40" y="546"/>
                </a:lnTo>
                <a:lnTo>
                  <a:pt x="41" y="546"/>
                </a:lnTo>
                <a:lnTo>
                  <a:pt x="41" y="547"/>
                </a:lnTo>
                <a:lnTo>
                  <a:pt x="42" y="548"/>
                </a:lnTo>
                <a:lnTo>
                  <a:pt x="42" y="548"/>
                </a:lnTo>
                <a:lnTo>
                  <a:pt x="41" y="549"/>
                </a:lnTo>
                <a:lnTo>
                  <a:pt x="40" y="552"/>
                </a:lnTo>
                <a:lnTo>
                  <a:pt x="41" y="553"/>
                </a:lnTo>
                <a:lnTo>
                  <a:pt x="41" y="553"/>
                </a:lnTo>
                <a:lnTo>
                  <a:pt x="41" y="553"/>
                </a:lnTo>
                <a:lnTo>
                  <a:pt x="42" y="552"/>
                </a:lnTo>
                <a:lnTo>
                  <a:pt x="42" y="549"/>
                </a:lnTo>
                <a:lnTo>
                  <a:pt x="42" y="549"/>
                </a:lnTo>
                <a:lnTo>
                  <a:pt x="45" y="549"/>
                </a:lnTo>
                <a:lnTo>
                  <a:pt x="45" y="549"/>
                </a:lnTo>
                <a:lnTo>
                  <a:pt x="45" y="546"/>
                </a:lnTo>
                <a:lnTo>
                  <a:pt x="45" y="546"/>
                </a:lnTo>
                <a:lnTo>
                  <a:pt x="45" y="546"/>
                </a:lnTo>
                <a:lnTo>
                  <a:pt x="43" y="546"/>
                </a:lnTo>
                <a:lnTo>
                  <a:pt x="43" y="547"/>
                </a:lnTo>
                <a:lnTo>
                  <a:pt x="42" y="547"/>
                </a:lnTo>
                <a:lnTo>
                  <a:pt x="42" y="547"/>
                </a:lnTo>
                <a:lnTo>
                  <a:pt x="41" y="544"/>
                </a:lnTo>
                <a:lnTo>
                  <a:pt x="41" y="543"/>
                </a:lnTo>
                <a:lnTo>
                  <a:pt x="40" y="544"/>
                </a:lnTo>
                <a:lnTo>
                  <a:pt x="40" y="544"/>
                </a:lnTo>
                <a:lnTo>
                  <a:pt x="40" y="542"/>
                </a:lnTo>
                <a:lnTo>
                  <a:pt x="40" y="541"/>
                </a:lnTo>
                <a:lnTo>
                  <a:pt x="41" y="539"/>
                </a:lnTo>
                <a:lnTo>
                  <a:pt x="41" y="539"/>
                </a:lnTo>
                <a:lnTo>
                  <a:pt x="40" y="537"/>
                </a:lnTo>
                <a:lnTo>
                  <a:pt x="40" y="534"/>
                </a:lnTo>
                <a:lnTo>
                  <a:pt x="41" y="528"/>
                </a:lnTo>
                <a:lnTo>
                  <a:pt x="41" y="528"/>
                </a:lnTo>
                <a:lnTo>
                  <a:pt x="40" y="511"/>
                </a:lnTo>
                <a:lnTo>
                  <a:pt x="40" y="511"/>
                </a:lnTo>
                <a:lnTo>
                  <a:pt x="40" y="509"/>
                </a:lnTo>
                <a:lnTo>
                  <a:pt x="41" y="508"/>
                </a:lnTo>
                <a:lnTo>
                  <a:pt x="41" y="508"/>
                </a:lnTo>
                <a:lnTo>
                  <a:pt x="41" y="507"/>
                </a:lnTo>
                <a:lnTo>
                  <a:pt x="41" y="506"/>
                </a:lnTo>
                <a:lnTo>
                  <a:pt x="41" y="506"/>
                </a:lnTo>
                <a:lnTo>
                  <a:pt x="40" y="504"/>
                </a:lnTo>
                <a:lnTo>
                  <a:pt x="40" y="504"/>
                </a:lnTo>
                <a:lnTo>
                  <a:pt x="40" y="503"/>
                </a:lnTo>
                <a:lnTo>
                  <a:pt x="40" y="503"/>
                </a:lnTo>
                <a:lnTo>
                  <a:pt x="41" y="502"/>
                </a:lnTo>
                <a:lnTo>
                  <a:pt x="41" y="503"/>
                </a:lnTo>
                <a:lnTo>
                  <a:pt x="42" y="504"/>
                </a:lnTo>
                <a:lnTo>
                  <a:pt x="42" y="504"/>
                </a:lnTo>
                <a:lnTo>
                  <a:pt x="43" y="506"/>
                </a:lnTo>
                <a:lnTo>
                  <a:pt x="43" y="506"/>
                </a:lnTo>
                <a:lnTo>
                  <a:pt x="43" y="508"/>
                </a:lnTo>
                <a:lnTo>
                  <a:pt x="43" y="508"/>
                </a:lnTo>
                <a:lnTo>
                  <a:pt x="45" y="508"/>
                </a:lnTo>
                <a:lnTo>
                  <a:pt x="45" y="508"/>
                </a:lnTo>
                <a:lnTo>
                  <a:pt x="45" y="508"/>
                </a:lnTo>
                <a:lnTo>
                  <a:pt x="45" y="507"/>
                </a:lnTo>
                <a:lnTo>
                  <a:pt x="45" y="507"/>
                </a:lnTo>
                <a:lnTo>
                  <a:pt x="46" y="507"/>
                </a:lnTo>
                <a:lnTo>
                  <a:pt x="46" y="506"/>
                </a:lnTo>
                <a:lnTo>
                  <a:pt x="46" y="504"/>
                </a:lnTo>
                <a:lnTo>
                  <a:pt x="46" y="504"/>
                </a:lnTo>
                <a:lnTo>
                  <a:pt x="46" y="504"/>
                </a:lnTo>
                <a:lnTo>
                  <a:pt x="45" y="506"/>
                </a:lnTo>
                <a:lnTo>
                  <a:pt x="45" y="507"/>
                </a:lnTo>
                <a:lnTo>
                  <a:pt x="45" y="507"/>
                </a:lnTo>
                <a:lnTo>
                  <a:pt x="45" y="507"/>
                </a:lnTo>
                <a:lnTo>
                  <a:pt x="45" y="502"/>
                </a:lnTo>
                <a:lnTo>
                  <a:pt x="46" y="497"/>
                </a:lnTo>
                <a:lnTo>
                  <a:pt x="46" y="497"/>
                </a:lnTo>
                <a:lnTo>
                  <a:pt x="45" y="498"/>
                </a:lnTo>
                <a:lnTo>
                  <a:pt x="45" y="499"/>
                </a:lnTo>
                <a:lnTo>
                  <a:pt x="45" y="501"/>
                </a:lnTo>
                <a:lnTo>
                  <a:pt x="43" y="502"/>
                </a:lnTo>
                <a:lnTo>
                  <a:pt x="43" y="502"/>
                </a:lnTo>
                <a:lnTo>
                  <a:pt x="42" y="502"/>
                </a:lnTo>
                <a:lnTo>
                  <a:pt x="41" y="502"/>
                </a:lnTo>
                <a:lnTo>
                  <a:pt x="40" y="501"/>
                </a:lnTo>
                <a:lnTo>
                  <a:pt x="40" y="501"/>
                </a:lnTo>
                <a:lnTo>
                  <a:pt x="40" y="493"/>
                </a:lnTo>
                <a:lnTo>
                  <a:pt x="41" y="486"/>
                </a:lnTo>
                <a:lnTo>
                  <a:pt x="41" y="486"/>
                </a:lnTo>
                <a:lnTo>
                  <a:pt x="40" y="479"/>
                </a:lnTo>
                <a:lnTo>
                  <a:pt x="41" y="474"/>
                </a:lnTo>
                <a:lnTo>
                  <a:pt x="41" y="474"/>
                </a:lnTo>
                <a:lnTo>
                  <a:pt x="39" y="474"/>
                </a:lnTo>
                <a:lnTo>
                  <a:pt x="37" y="476"/>
                </a:lnTo>
                <a:lnTo>
                  <a:pt x="37" y="476"/>
                </a:lnTo>
                <a:lnTo>
                  <a:pt x="37" y="476"/>
                </a:lnTo>
                <a:lnTo>
                  <a:pt x="36" y="474"/>
                </a:lnTo>
                <a:lnTo>
                  <a:pt x="36" y="473"/>
                </a:lnTo>
                <a:lnTo>
                  <a:pt x="36" y="473"/>
                </a:lnTo>
                <a:lnTo>
                  <a:pt x="35" y="473"/>
                </a:lnTo>
                <a:lnTo>
                  <a:pt x="35" y="474"/>
                </a:lnTo>
                <a:lnTo>
                  <a:pt x="36" y="476"/>
                </a:lnTo>
                <a:lnTo>
                  <a:pt x="36" y="476"/>
                </a:lnTo>
                <a:lnTo>
                  <a:pt x="35" y="482"/>
                </a:lnTo>
                <a:lnTo>
                  <a:pt x="35" y="482"/>
                </a:lnTo>
                <a:lnTo>
                  <a:pt x="36" y="483"/>
                </a:lnTo>
                <a:lnTo>
                  <a:pt x="36" y="483"/>
                </a:lnTo>
                <a:lnTo>
                  <a:pt x="36" y="483"/>
                </a:lnTo>
                <a:lnTo>
                  <a:pt x="36" y="486"/>
                </a:lnTo>
                <a:lnTo>
                  <a:pt x="35" y="488"/>
                </a:lnTo>
                <a:lnTo>
                  <a:pt x="35" y="488"/>
                </a:lnTo>
                <a:lnTo>
                  <a:pt x="35" y="488"/>
                </a:lnTo>
                <a:lnTo>
                  <a:pt x="36" y="488"/>
                </a:lnTo>
                <a:lnTo>
                  <a:pt x="36" y="488"/>
                </a:lnTo>
                <a:lnTo>
                  <a:pt x="37" y="488"/>
                </a:lnTo>
                <a:lnTo>
                  <a:pt x="37" y="488"/>
                </a:lnTo>
                <a:lnTo>
                  <a:pt x="36" y="492"/>
                </a:lnTo>
                <a:lnTo>
                  <a:pt x="36" y="494"/>
                </a:lnTo>
                <a:lnTo>
                  <a:pt x="36" y="498"/>
                </a:lnTo>
                <a:lnTo>
                  <a:pt x="36" y="501"/>
                </a:lnTo>
                <a:lnTo>
                  <a:pt x="36" y="501"/>
                </a:lnTo>
                <a:lnTo>
                  <a:pt x="35" y="501"/>
                </a:lnTo>
                <a:lnTo>
                  <a:pt x="34" y="502"/>
                </a:lnTo>
                <a:lnTo>
                  <a:pt x="34" y="503"/>
                </a:lnTo>
                <a:lnTo>
                  <a:pt x="33" y="504"/>
                </a:lnTo>
                <a:lnTo>
                  <a:pt x="33" y="504"/>
                </a:lnTo>
                <a:lnTo>
                  <a:pt x="33" y="504"/>
                </a:lnTo>
                <a:lnTo>
                  <a:pt x="34" y="504"/>
                </a:lnTo>
                <a:lnTo>
                  <a:pt x="35" y="506"/>
                </a:lnTo>
                <a:lnTo>
                  <a:pt x="35" y="506"/>
                </a:lnTo>
                <a:lnTo>
                  <a:pt x="35" y="506"/>
                </a:lnTo>
                <a:lnTo>
                  <a:pt x="35" y="506"/>
                </a:lnTo>
                <a:lnTo>
                  <a:pt x="35" y="504"/>
                </a:lnTo>
                <a:lnTo>
                  <a:pt x="35" y="504"/>
                </a:lnTo>
                <a:lnTo>
                  <a:pt x="36" y="503"/>
                </a:lnTo>
                <a:lnTo>
                  <a:pt x="36" y="504"/>
                </a:lnTo>
                <a:lnTo>
                  <a:pt x="36" y="506"/>
                </a:lnTo>
                <a:lnTo>
                  <a:pt x="36" y="506"/>
                </a:lnTo>
                <a:lnTo>
                  <a:pt x="35" y="508"/>
                </a:lnTo>
                <a:lnTo>
                  <a:pt x="34" y="511"/>
                </a:lnTo>
                <a:lnTo>
                  <a:pt x="34" y="511"/>
                </a:lnTo>
                <a:lnTo>
                  <a:pt x="35" y="511"/>
                </a:lnTo>
                <a:lnTo>
                  <a:pt x="35" y="509"/>
                </a:lnTo>
                <a:lnTo>
                  <a:pt x="35" y="508"/>
                </a:lnTo>
                <a:lnTo>
                  <a:pt x="35" y="508"/>
                </a:lnTo>
                <a:lnTo>
                  <a:pt x="36" y="508"/>
                </a:lnTo>
                <a:lnTo>
                  <a:pt x="36" y="509"/>
                </a:lnTo>
                <a:lnTo>
                  <a:pt x="36" y="511"/>
                </a:lnTo>
                <a:lnTo>
                  <a:pt x="36" y="511"/>
                </a:lnTo>
                <a:lnTo>
                  <a:pt x="36" y="516"/>
                </a:lnTo>
                <a:lnTo>
                  <a:pt x="36" y="521"/>
                </a:lnTo>
                <a:lnTo>
                  <a:pt x="36" y="521"/>
                </a:lnTo>
                <a:lnTo>
                  <a:pt x="35" y="521"/>
                </a:lnTo>
                <a:lnTo>
                  <a:pt x="35" y="519"/>
                </a:lnTo>
                <a:lnTo>
                  <a:pt x="35" y="519"/>
                </a:lnTo>
                <a:lnTo>
                  <a:pt x="34" y="519"/>
                </a:lnTo>
                <a:lnTo>
                  <a:pt x="34" y="521"/>
                </a:lnTo>
                <a:lnTo>
                  <a:pt x="36" y="523"/>
                </a:lnTo>
                <a:lnTo>
                  <a:pt x="36" y="523"/>
                </a:lnTo>
                <a:lnTo>
                  <a:pt x="36" y="526"/>
                </a:lnTo>
                <a:lnTo>
                  <a:pt x="35" y="528"/>
                </a:lnTo>
                <a:lnTo>
                  <a:pt x="34" y="529"/>
                </a:lnTo>
                <a:lnTo>
                  <a:pt x="34" y="532"/>
                </a:lnTo>
                <a:lnTo>
                  <a:pt x="34" y="532"/>
                </a:lnTo>
                <a:lnTo>
                  <a:pt x="35" y="532"/>
                </a:lnTo>
                <a:lnTo>
                  <a:pt x="35" y="531"/>
                </a:lnTo>
                <a:lnTo>
                  <a:pt x="35" y="528"/>
                </a:lnTo>
                <a:lnTo>
                  <a:pt x="35" y="528"/>
                </a:lnTo>
                <a:lnTo>
                  <a:pt x="36" y="532"/>
                </a:lnTo>
                <a:lnTo>
                  <a:pt x="36" y="536"/>
                </a:lnTo>
                <a:lnTo>
                  <a:pt x="36" y="536"/>
                </a:lnTo>
                <a:lnTo>
                  <a:pt x="35" y="542"/>
                </a:lnTo>
                <a:lnTo>
                  <a:pt x="35" y="542"/>
                </a:lnTo>
                <a:lnTo>
                  <a:pt x="36" y="543"/>
                </a:lnTo>
                <a:lnTo>
                  <a:pt x="36" y="543"/>
                </a:lnTo>
                <a:lnTo>
                  <a:pt x="35" y="543"/>
                </a:lnTo>
                <a:lnTo>
                  <a:pt x="35" y="543"/>
                </a:lnTo>
                <a:lnTo>
                  <a:pt x="35" y="543"/>
                </a:lnTo>
                <a:lnTo>
                  <a:pt x="36" y="547"/>
                </a:lnTo>
                <a:lnTo>
                  <a:pt x="36" y="547"/>
                </a:lnTo>
                <a:lnTo>
                  <a:pt x="35" y="549"/>
                </a:lnTo>
                <a:lnTo>
                  <a:pt x="34" y="551"/>
                </a:lnTo>
                <a:lnTo>
                  <a:pt x="34" y="551"/>
                </a:lnTo>
                <a:lnTo>
                  <a:pt x="34" y="552"/>
                </a:lnTo>
                <a:lnTo>
                  <a:pt x="35" y="552"/>
                </a:lnTo>
                <a:lnTo>
                  <a:pt x="35" y="552"/>
                </a:lnTo>
                <a:lnTo>
                  <a:pt x="35" y="559"/>
                </a:lnTo>
                <a:lnTo>
                  <a:pt x="34" y="563"/>
                </a:lnTo>
                <a:lnTo>
                  <a:pt x="33" y="566"/>
                </a:lnTo>
                <a:lnTo>
                  <a:pt x="33" y="566"/>
                </a:lnTo>
                <a:lnTo>
                  <a:pt x="34" y="567"/>
                </a:lnTo>
                <a:lnTo>
                  <a:pt x="34" y="566"/>
                </a:lnTo>
                <a:lnTo>
                  <a:pt x="34" y="566"/>
                </a:lnTo>
                <a:lnTo>
                  <a:pt x="34" y="571"/>
                </a:lnTo>
                <a:lnTo>
                  <a:pt x="31" y="574"/>
                </a:lnTo>
                <a:lnTo>
                  <a:pt x="31" y="574"/>
                </a:lnTo>
                <a:lnTo>
                  <a:pt x="34" y="579"/>
                </a:lnTo>
                <a:lnTo>
                  <a:pt x="34" y="579"/>
                </a:lnTo>
                <a:lnTo>
                  <a:pt x="29" y="596"/>
                </a:lnTo>
                <a:lnTo>
                  <a:pt x="29" y="596"/>
                </a:lnTo>
                <a:lnTo>
                  <a:pt x="27" y="598"/>
                </a:lnTo>
                <a:lnTo>
                  <a:pt x="23" y="598"/>
                </a:lnTo>
                <a:lnTo>
                  <a:pt x="23" y="598"/>
                </a:lnTo>
                <a:lnTo>
                  <a:pt x="24" y="606"/>
                </a:lnTo>
                <a:lnTo>
                  <a:pt x="23" y="613"/>
                </a:lnTo>
                <a:lnTo>
                  <a:pt x="23" y="613"/>
                </a:lnTo>
                <a:lnTo>
                  <a:pt x="25" y="614"/>
                </a:lnTo>
                <a:lnTo>
                  <a:pt x="25" y="614"/>
                </a:lnTo>
                <a:lnTo>
                  <a:pt x="25" y="618"/>
                </a:lnTo>
                <a:lnTo>
                  <a:pt x="25" y="618"/>
                </a:lnTo>
                <a:lnTo>
                  <a:pt x="25" y="618"/>
                </a:lnTo>
                <a:lnTo>
                  <a:pt x="25" y="618"/>
                </a:lnTo>
                <a:lnTo>
                  <a:pt x="27" y="617"/>
                </a:lnTo>
                <a:lnTo>
                  <a:pt x="27" y="617"/>
                </a:lnTo>
                <a:lnTo>
                  <a:pt x="27" y="614"/>
                </a:lnTo>
                <a:lnTo>
                  <a:pt x="25" y="613"/>
                </a:lnTo>
                <a:lnTo>
                  <a:pt x="25" y="612"/>
                </a:lnTo>
                <a:lnTo>
                  <a:pt x="25" y="611"/>
                </a:lnTo>
                <a:lnTo>
                  <a:pt x="25" y="611"/>
                </a:lnTo>
                <a:lnTo>
                  <a:pt x="27" y="613"/>
                </a:lnTo>
                <a:lnTo>
                  <a:pt x="28" y="617"/>
                </a:lnTo>
                <a:lnTo>
                  <a:pt x="28" y="617"/>
                </a:lnTo>
                <a:lnTo>
                  <a:pt x="29" y="614"/>
                </a:lnTo>
                <a:lnTo>
                  <a:pt x="29" y="614"/>
                </a:lnTo>
                <a:lnTo>
                  <a:pt x="29" y="616"/>
                </a:lnTo>
                <a:lnTo>
                  <a:pt x="29" y="616"/>
                </a:lnTo>
                <a:lnTo>
                  <a:pt x="29" y="616"/>
                </a:lnTo>
                <a:lnTo>
                  <a:pt x="28" y="617"/>
                </a:lnTo>
                <a:lnTo>
                  <a:pt x="27" y="618"/>
                </a:lnTo>
                <a:lnTo>
                  <a:pt x="27" y="618"/>
                </a:lnTo>
                <a:lnTo>
                  <a:pt x="27" y="621"/>
                </a:lnTo>
                <a:lnTo>
                  <a:pt x="27" y="621"/>
                </a:lnTo>
                <a:lnTo>
                  <a:pt x="27" y="623"/>
                </a:lnTo>
                <a:lnTo>
                  <a:pt x="27" y="623"/>
                </a:lnTo>
                <a:lnTo>
                  <a:pt x="27" y="624"/>
                </a:lnTo>
                <a:lnTo>
                  <a:pt x="28" y="624"/>
                </a:lnTo>
                <a:lnTo>
                  <a:pt x="28" y="627"/>
                </a:lnTo>
                <a:lnTo>
                  <a:pt x="28" y="627"/>
                </a:lnTo>
                <a:lnTo>
                  <a:pt x="27" y="627"/>
                </a:lnTo>
                <a:lnTo>
                  <a:pt x="27" y="628"/>
                </a:lnTo>
                <a:lnTo>
                  <a:pt x="27" y="631"/>
                </a:lnTo>
                <a:lnTo>
                  <a:pt x="25" y="632"/>
                </a:lnTo>
                <a:lnTo>
                  <a:pt x="25" y="632"/>
                </a:lnTo>
                <a:lnTo>
                  <a:pt x="25" y="632"/>
                </a:lnTo>
                <a:lnTo>
                  <a:pt x="27" y="632"/>
                </a:lnTo>
                <a:lnTo>
                  <a:pt x="28" y="631"/>
                </a:lnTo>
                <a:lnTo>
                  <a:pt x="28" y="632"/>
                </a:lnTo>
                <a:lnTo>
                  <a:pt x="28" y="632"/>
                </a:lnTo>
                <a:lnTo>
                  <a:pt x="28" y="634"/>
                </a:lnTo>
                <a:lnTo>
                  <a:pt x="28" y="634"/>
                </a:lnTo>
                <a:lnTo>
                  <a:pt x="27" y="634"/>
                </a:lnTo>
                <a:lnTo>
                  <a:pt x="27" y="634"/>
                </a:lnTo>
                <a:lnTo>
                  <a:pt x="28" y="636"/>
                </a:lnTo>
                <a:lnTo>
                  <a:pt x="28" y="638"/>
                </a:lnTo>
                <a:lnTo>
                  <a:pt x="29" y="639"/>
                </a:lnTo>
                <a:lnTo>
                  <a:pt x="30" y="639"/>
                </a:lnTo>
                <a:lnTo>
                  <a:pt x="30" y="639"/>
                </a:lnTo>
                <a:lnTo>
                  <a:pt x="30" y="638"/>
                </a:lnTo>
                <a:lnTo>
                  <a:pt x="29" y="637"/>
                </a:lnTo>
                <a:lnTo>
                  <a:pt x="29" y="636"/>
                </a:lnTo>
                <a:lnTo>
                  <a:pt x="29" y="636"/>
                </a:lnTo>
                <a:lnTo>
                  <a:pt x="29" y="636"/>
                </a:lnTo>
                <a:lnTo>
                  <a:pt x="30" y="636"/>
                </a:lnTo>
                <a:lnTo>
                  <a:pt x="30" y="637"/>
                </a:lnTo>
                <a:lnTo>
                  <a:pt x="31" y="639"/>
                </a:lnTo>
                <a:lnTo>
                  <a:pt x="31" y="639"/>
                </a:lnTo>
                <a:lnTo>
                  <a:pt x="33" y="642"/>
                </a:lnTo>
                <a:lnTo>
                  <a:pt x="33" y="642"/>
                </a:lnTo>
                <a:lnTo>
                  <a:pt x="35" y="648"/>
                </a:lnTo>
                <a:lnTo>
                  <a:pt x="35" y="648"/>
                </a:lnTo>
                <a:lnTo>
                  <a:pt x="36" y="651"/>
                </a:lnTo>
                <a:lnTo>
                  <a:pt x="36" y="653"/>
                </a:lnTo>
                <a:lnTo>
                  <a:pt x="36" y="653"/>
                </a:lnTo>
                <a:lnTo>
                  <a:pt x="39" y="657"/>
                </a:lnTo>
                <a:lnTo>
                  <a:pt x="41" y="662"/>
                </a:lnTo>
                <a:lnTo>
                  <a:pt x="41" y="662"/>
                </a:lnTo>
                <a:lnTo>
                  <a:pt x="46" y="664"/>
                </a:lnTo>
                <a:lnTo>
                  <a:pt x="46" y="664"/>
                </a:lnTo>
                <a:lnTo>
                  <a:pt x="45" y="662"/>
                </a:lnTo>
                <a:lnTo>
                  <a:pt x="42" y="661"/>
                </a:lnTo>
                <a:lnTo>
                  <a:pt x="41" y="658"/>
                </a:lnTo>
                <a:lnTo>
                  <a:pt x="40" y="657"/>
                </a:lnTo>
                <a:lnTo>
                  <a:pt x="40" y="657"/>
                </a:lnTo>
                <a:lnTo>
                  <a:pt x="42" y="657"/>
                </a:lnTo>
                <a:lnTo>
                  <a:pt x="43" y="658"/>
                </a:lnTo>
                <a:lnTo>
                  <a:pt x="46" y="662"/>
                </a:lnTo>
                <a:lnTo>
                  <a:pt x="46" y="662"/>
                </a:lnTo>
                <a:lnTo>
                  <a:pt x="47" y="666"/>
                </a:lnTo>
                <a:lnTo>
                  <a:pt x="51" y="669"/>
                </a:lnTo>
                <a:lnTo>
                  <a:pt x="51" y="669"/>
                </a:lnTo>
                <a:lnTo>
                  <a:pt x="51" y="669"/>
                </a:lnTo>
                <a:lnTo>
                  <a:pt x="50" y="669"/>
                </a:lnTo>
                <a:lnTo>
                  <a:pt x="47" y="669"/>
                </a:lnTo>
                <a:lnTo>
                  <a:pt x="47" y="669"/>
                </a:lnTo>
                <a:lnTo>
                  <a:pt x="51" y="671"/>
                </a:lnTo>
                <a:lnTo>
                  <a:pt x="53" y="672"/>
                </a:lnTo>
                <a:lnTo>
                  <a:pt x="53" y="672"/>
                </a:lnTo>
                <a:lnTo>
                  <a:pt x="54" y="673"/>
                </a:lnTo>
                <a:lnTo>
                  <a:pt x="56" y="674"/>
                </a:lnTo>
                <a:lnTo>
                  <a:pt x="58" y="677"/>
                </a:lnTo>
                <a:lnTo>
                  <a:pt x="58" y="677"/>
                </a:lnTo>
                <a:lnTo>
                  <a:pt x="58" y="677"/>
                </a:lnTo>
                <a:lnTo>
                  <a:pt x="57" y="676"/>
                </a:lnTo>
                <a:lnTo>
                  <a:pt x="57" y="674"/>
                </a:lnTo>
                <a:lnTo>
                  <a:pt x="57" y="674"/>
                </a:lnTo>
                <a:lnTo>
                  <a:pt x="57" y="674"/>
                </a:lnTo>
                <a:lnTo>
                  <a:pt x="60" y="676"/>
                </a:lnTo>
                <a:lnTo>
                  <a:pt x="62" y="677"/>
                </a:lnTo>
                <a:lnTo>
                  <a:pt x="63" y="677"/>
                </a:lnTo>
                <a:lnTo>
                  <a:pt x="63" y="677"/>
                </a:lnTo>
                <a:lnTo>
                  <a:pt x="65" y="679"/>
                </a:lnTo>
                <a:lnTo>
                  <a:pt x="66" y="682"/>
                </a:lnTo>
                <a:lnTo>
                  <a:pt x="66" y="682"/>
                </a:lnTo>
                <a:lnTo>
                  <a:pt x="68" y="682"/>
                </a:lnTo>
                <a:lnTo>
                  <a:pt x="69" y="682"/>
                </a:lnTo>
                <a:lnTo>
                  <a:pt x="69" y="681"/>
                </a:lnTo>
                <a:lnTo>
                  <a:pt x="69" y="681"/>
                </a:lnTo>
                <a:lnTo>
                  <a:pt x="71" y="682"/>
                </a:lnTo>
                <a:lnTo>
                  <a:pt x="71" y="682"/>
                </a:lnTo>
                <a:lnTo>
                  <a:pt x="72" y="682"/>
                </a:lnTo>
                <a:lnTo>
                  <a:pt x="72" y="682"/>
                </a:lnTo>
                <a:lnTo>
                  <a:pt x="74" y="682"/>
                </a:lnTo>
                <a:lnTo>
                  <a:pt x="75" y="683"/>
                </a:lnTo>
                <a:lnTo>
                  <a:pt x="76" y="686"/>
                </a:lnTo>
                <a:lnTo>
                  <a:pt x="76" y="686"/>
                </a:lnTo>
                <a:lnTo>
                  <a:pt x="76" y="686"/>
                </a:lnTo>
                <a:lnTo>
                  <a:pt x="76" y="684"/>
                </a:lnTo>
                <a:lnTo>
                  <a:pt x="75" y="683"/>
                </a:lnTo>
                <a:lnTo>
                  <a:pt x="76" y="683"/>
                </a:lnTo>
                <a:lnTo>
                  <a:pt x="76" y="683"/>
                </a:lnTo>
                <a:lnTo>
                  <a:pt x="80" y="684"/>
                </a:lnTo>
                <a:lnTo>
                  <a:pt x="83" y="686"/>
                </a:lnTo>
                <a:lnTo>
                  <a:pt x="89" y="687"/>
                </a:lnTo>
                <a:lnTo>
                  <a:pt x="89" y="687"/>
                </a:lnTo>
                <a:lnTo>
                  <a:pt x="91" y="686"/>
                </a:lnTo>
                <a:lnTo>
                  <a:pt x="92" y="686"/>
                </a:lnTo>
                <a:lnTo>
                  <a:pt x="92" y="686"/>
                </a:lnTo>
                <a:lnTo>
                  <a:pt x="92" y="687"/>
                </a:lnTo>
                <a:lnTo>
                  <a:pt x="92" y="687"/>
                </a:lnTo>
                <a:lnTo>
                  <a:pt x="93" y="688"/>
                </a:lnTo>
                <a:lnTo>
                  <a:pt x="94" y="688"/>
                </a:lnTo>
                <a:lnTo>
                  <a:pt x="94" y="688"/>
                </a:lnTo>
                <a:lnTo>
                  <a:pt x="97" y="687"/>
                </a:lnTo>
                <a:lnTo>
                  <a:pt x="98" y="687"/>
                </a:lnTo>
                <a:lnTo>
                  <a:pt x="98" y="686"/>
                </a:lnTo>
                <a:lnTo>
                  <a:pt x="98" y="686"/>
                </a:lnTo>
                <a:lnTo>
                  <a:pt x="99" y="686"/>
                </a:lnTo>
                <a:lnTo>
                  <a:pt x="99" y="686"/>
                </a:lnTo>
                <a:lnTo>
                  <a:pt x="100" y="687"/>
                </a:lnTo>
                <a:lnTo>
                  <a:pt x="100" y="687"/>
                </a:lnTo>
                <a:lnTo>
                  <a:pt x="100" y="686"/>
                </a:lnTo>
                <a:lnTo>
                  <a:pt x="100" y="686"/>
                </a:lnTo>
                <a:lnTo>
                  <a:pt x="100" y="684"/>
                </a:lnTo>
                <a:lnTo>
                  <a:pt x="100" y="684"/>
                </a:lnTo>
                <a:lnTo>
                  <a:pt x="100" y="684"/>
                </a:lnTo>
                <a:lnTo>
                  <a:pt x="110" y="684"/>
                </a:lnTo>
                <a:lnTo>
                  <a:pt x="117" y="683"/>
                </a:lnTo>
                <a:lnTo>
                  <a:pt x="117" y="683"/>
                </a:lnTo>
                <a:lnTo>
                  <a:pt x="120" y="683"/>
                </a:lnTo>
                <a:lnTo>
                  <a:pt x="120" y="683"/>
                </a:lnTo>
                <a:lnTo>
                  <a:pt x="121" y="682"/>
                </a:lnTo>
                <a:lnTo>
                  <a:pt x="124" y="682"/>
                </a:lnTo>
                <a:lnTo>
                  <a:pt x="124" y="682"/>
                </a:lnTo>
                <a:lnTo>
                  <a:pt x="126" y="682"/>
                </a:lnTo>
                <a:lnTo>
                  <a:pt x="127" y="682"/>
                </a:lnTo>
                <a:lnTo>
                  <a:pt x="127" y="682"/>
                </a:lnTo>
                <a:lnTo>
                  <a:pt x="134" y="681"/>
                </a:lnTo>
                <a:lnTo>
                  <a:pt x="134" y="681"/>
                </a:lnTo>
                <a:lnTo>
                  <a:pt x="138" y="679"/>
                </a:lnTo>
                <a:lnTo>
                  <a:pt x="143" y="679"/>
                </a:lnTo>
                <a:lnTo>
                  <a:pt x="146" y="681"/>
                </a:lnTo>
                <a:lnTo>
                  <a:pt x="149" y="683"/>
                </a:lnTo>
                <a:lnTo>
                  <a:pt x="149" y="683"/>
                </a:lnTo>
                <a:lnTo>
                  <a:pt x="150" y="686"/>
                </a:lnTo>
                <a:lnTo>
                  <a:pt x="151" y="687"/>
                </a:lnTo>
                <a:lnTo>
                  <a:pt x="151" y="687"/>
                </a:lnTo>
                <a:lnTo>
                  <a:pt x="151" y="688"/>
                </a:lnTo>
                <a:lnTo>
                  <a:pt x="149" y="688"/>
                </a:lnTo>
                <a:lnTo>
                  <a:pt x="149" y="688"/>
                </a:lnTo>
                <a:lnTo>
                  <a:pt x="150" y="689"/>
                </a:lnTo>
                <a:lnTo>
                  <a:pt x="150" y="691"/>
                </a:lnTo>
                <a:lnTo>
                  <a:pt x="150" y="693"/>
                </a:lnTo>
                <a:lnTo>
                  <a:pt x="152" y="693"/>
                </a:lnTo>
                <a:lnTo>
                  <a:pt x="152" y="693"/>
                </a:lnTo>
                <a:lnTo>
                  <a:pt x="151" y="694"/>
                </a:lnTo>
                <a:lnTo>
                  <a:pt x="150" y="696"/>
                </a:lnTo>
                <a:lnTo>
                  <a:pt x="150" y="698"/>
                </a:lnTo>
                <a:lnTo>
                  <a:pt x="150" y="698"/>
                </a:lnTo>
                <a:lnTo>
                  <a:pt x="149" y="698"/>
                </a:lnTo>
                <a:lnTo>
                  <a:pt x="147" y="698"/>
                </a:lnTo>
                <a:lnTo>
                  <a:pt x="147" y="699"/>
                </a:lnTo>
                <a:lnTo>
                  <a:pt x="147" y="699"/>
                </a:lnTo>
                <a:lnTo>
                  <a:pt x="138" y="699"/>
                </a:lnTo>
                <a:lnTo>
                  <a:pt x="128" y="701"/>
                </a:lnTo>
                <a:lnTo>
                  <a:pt x="128" y="701"/>
                </a:lnTo>
                <a:lnTo>
                  <a:pt x="124" y="699"/>
                </a:lnTo>
                <a:lnTo>
                  <a:pt x="124" y="699"/>
                </a:lnTo>
                <a:lnTo>
                  <a:pt x="120" y="701"/>
                </a:lnTo>
                <a:lnTo>
                  <a:pt x="120" y="701"/>
                </a:lnTo>
                <a:lnTo>
                  <a:pt x="117" y="701"/>
                </a:lnTo>
                <a:lnTo>
                  <a:pt x="117" y="701"/>
                </a:lnTo>
                <a:lnTo>
                  <a:pt x="114" y="702"/>
                </a:lnTo>
                <a:lnTo>
                  <a:pt x="112" y="702"/>
                </a:lnTo>
                <a:lnTo>
                  <a:pt x="111" y="701"/>
                </a:lnTo>
                <a:lnTo>
                  <a:pt x="111" y="701"/>
                </a:lnTo>
                <a:lnTo>
                  <a:pt x="111" y="702"/>
                </a:lnTo>
                <a:lnTo>
                  <a:pt x="110" y="702"/>
                </a:lnTo>
                <a:lnTo>
                  <a:pt x="110" y="702"/>
                </a:lnTo>
                <a:lnTo>
                  <a:pt x="104" y="702"/>
                </a:lnTo>
                <a:lnTo>
                  <a:pt x="104" y="702"/>
                </a:lnTo>
                <a:lnTo>
                  <a:pt x="101" y="701"/>
                </a:lnTo>
                <a:lnTo>
                  <a:pt x="101" y="701"/>
                </a:lnTo>
                <a:lnTo>
                  <a:pt x="99" y="702"/>
                </a:lnTo>
                <a:lnTo>
                  <a:pt x="99" y="702"/>
                </a:lnTo>
                <a:lnTo>
                  <a:pt x="97" y="702"/>
                </a:lnTo>
                <a:lnTo>
                  <a:pt x="94" y="701"/>
                </a:lnTo>
                <a:lnTo>
                  <a:pt x="94" y="701"/>
                </a:lnTo>
                <a:lnTo>
                  <a:pt x="91" y="702"/>
                </a:lnTo>
                <a:lnTo>
                  <a:pt x="91" y="702"/>
                </a:lnTo>
                <a:lnTo>
                  <a:pt x="87" y="702"/>
                </a:lnTo>
                <a:lnTo>
                  <a:pt x="82" y="701"/>
                </a:lnTo>
                <a:lnTo>
                  <a:pt x="82" y="701"/>
                </a:lnTo>
                <a:lnTo>
                  <a:pt x="81" y="701"/>
                </a:lnTo>
                <a:lnTo>
                  <a:pt x="80" y="701"/>
                </a:lnTo>
                <a:lnTo>
                  <a:pt x="80" y="701"/>
                </a:lnTo>
                <a:lnTo>
                  <a:pt x="71" y="698"/>
                </a:lnTo>
                <a:lnTo>
                  <a:pt x="59" y="694"/>
                </a:lnTo>
                <a:lnTo>
                  <a:pt x="59" y="694"/>
                </a:lnTo>
                <a:lnTo>
                  <a:pt x="59" y="693"/>
                </a:lnTo>
                <a:lnTo>
                  <a:pt x="60" y="692"/>
                </a:lnTo>
                <a:lnTo>
                  <a:pt x="60" y="692"/>
                </a:lnTo>
                <a:lnTo>
                  <a:pt x="59" y="691"/>
                </a:lnTo>
                <a:lnTo>
                  <a:pt x="59" y="691"/>
                </a:lnTo>
                <a:lnTo>
                  <a:pt x="58" y="691"/>
                </a:lnTo>
                <a:lnTo>
                  <a:pt x="58" y="692"/>
                </a:lnTo>
                <a:lnTo>
                  <a:pt x="58" y="692"/>
                </a:lnTo>
                <a:lnTo>
                  <a:pt x="57" y="693"/>
                </a:lnTo>
                <a:lnTo>
                  <a:pt x="57" y="693"/>
                </a:lnTo>
                <a:lnTo>
                  <a:pt x="43" y="682"/>
                </a:lnTo>
                <a:lnTo>
                  <a:pt x="43" y="682"/>
                </a:lnTo>
                <a:lnTo>
                  <a:pt x="45" y="682"/>
                </a:lnTo>
                <a:lnTo>
                  <a:pt x="46" y="683"/>
                </a:lnTo>
                <a:lnTo>
                  <a:pt x="46" y="683"/>
                </a:lnTo>
                <a:lnTo>
                  <a:pt x="45" y="682"/>
                </a:lnTo>
                <a:lnTo>
                  <a:pt x="43" y="681"/>
                </a:lnTo>
                <a:lnTo>
                  <a:pt x="41" y="682"/>
                </a:lnTo>
                <a:lnTo>
                  <a:pt x="41" y="682"/>
                </a:lnTo>
                <a:lnTo>
                  <a:pt x="40" y="681"/>
                </a:lnTo>
                <a:lnTo>
                  <a:pt x="41" y="679"/>
                </a:lnTo>
                <a:lnTo>
                  <a:pt x="42" y="679"/>
                </a:lnTo>
                <a:lnTo>
                  <a:pt x="41" y="679"/>
                </a:lnTo>
                <a:lnTo>
                  <a:pt x="41" y="679"/>
                </a:lnTo>
                <a:lnTo>
                  <a:pt x="40" y="678"/>
                </a:lnTo>
                <a:lnTo>
                  <a:pt x="39" y="678"/>
                </a:lnTo>
                <a:lnTo>
                  <a:pt x="39" y="678"/>
                </a:lnTo>
                <a:lnTo>
                  <a:pt x="35" y="673"/>
                </a:lnTo>
                <a:lnTo>
                  <a:pt x="35" y="673"/>
                </a:lnTo>
                <a:lnTo>
                  <a:pt x="35" y="672"/>
                </a:lnTo>
                <a:lnTo>
                  <a:pt x="36" y="672"/>
                </a:lnTo>
                <a:lnTo>
                  <a:pt x="35" y="669"/>
                </a:lnTo>
                <a:lnTo>
                  <a:pt x="35" y="669"/>
                </a:lnTo>
                <a:lnTo>
                  <a:pt x="34" y="669"/>
                </a:lnTo>
                <a:lnTo>
                  <a:pt x="34" y="671"/>
                </a:lnTo>
                <a:lnTo>
                  <a:pt x="34" y="671"/>
                </a:lnTo>
                <a:lnTo>
                  <a:pt x="31" y="669"/>
                </a:lnTo>
                <a:lnTo>
                  <a:pt x="31" y="669"/>
                </a:lnTo>
                <a:lnTo>
                  <a:pt x="31" y="668"/>
                </a:lnTo>
                <a:lnTo>
                  <a:pt x="31" y="668"/>
                </a:lnTo>
                <a:lnTo>
                  <a:pt x="33" y="668"/>
                </a:lnTo>
                <a:lnTo>
                  <a:pt x="33" y="667"/>
                </a:lnTo>
                <a:lnTo>
                  <a:pt x="33" y="667"/>
                </a:lnTo>
                <a:lnTo>
                  <a:pt x="33" y="666"/>
                </a:lnTo>
                <a:lnTo>
                  <a:pt x="31" y="664"/>
                </a:lnTo>
                <a:lnTo>
                  <a:pt x="31" y="664"/>
                </a:lnTo>
                <a:lnTo>
                  <a:pt x="30" y="663"/>
                </a:lnTo>
                <a:lnTo>
                  <a:pt x="29" y="664"/>
                </a:lnTo>
                <a:lnTo>
                  <a:pt x="28" y="666"/>
                </a:lnTo>
                <a:lnTo>
                  <a:pt x="28" y="666"/>
                </a:lnTo>
                <a:lnTo>
                  <a:pt x="24" y="659"/>
                </a:lnTo>
                <a:lnTo>
                  <a:pt x="24" y="659"/>
                </a:lnTo>
                <a:lnTo>
                  <a:pt x="25" y="659"/>
                </a:lnTo>
                <a:lnTo>
                  <a:pt x="27" y="659"/>
                </a:lnTo>
                <a:lnTo>
                  <a:pt x="27" y="659"/>
                </a:lnTo>
                <a:lnTo>
                  <a:pt x="25" y="657"/>
                </a:lnTo>
                <a:lnTo>
                  <a:pt x="24" y="656"/>
                </a:lnTo>
                <a:lnTo>
                  <a:pt x="23" y="657"/>
                </a:lnTo>
                <a:lnTo>
                  <a:pt x="23" y="657"/>
                </a:lnTo>
                <a:lnTo>
                  <a:pt x="21" y="651"/>
                </a:lnTo>
                <a:lnTo>
                  <a:pt x="22" y="647"/>
                </a:lnTo>
                <a:lnTo>
                  <a:pt x="22" y="647"/>
                </a:lnTo>
                <a:lnTo>
                  <a:pt x="21" y="644"/>
                </a:lnTo>
                <a:lnTo>
                  <a:pt x="19" y="643"/>
                </a:lnTo>
                <a:lnTo>
                  <a:pt x="21" y="643"/>
                </a:lnTo>
                <a:lnTo>
                  <a:pt x="21" y="643"/>
                </a:lnTo>
                <a:lnTo>
                  <a:pt x="19" y="642"/>
                </a:lnTo>
                <a:lnTo>
                  <a:pt x="19" y="643"/>
                </a:lnTo>
                <a:lnTo>
                  <a:pt x="18" y="643"/>
                </a:lnTo>
                <a:lnTo>
                  <a:pt x="18" y="641"/>
                </a:lnTo>
                <a:lnTo>
                  <a:pt x="18" y="641"/>
                </a:lnTo>
                <a:lnTo>
                  <a:pt x="18" y="643"/>
                </a:lnTo>
                <a:lnTo>
                  <a:pt x="18" y="643"/>
                </a:lnTo>
                <a:lnTo>
                  <a:pt x="16" y="639"/>
                </a:lnTo>
                <a:lnTo>
                  <a:pt x="16" y="639"/>
                </a:lnTo>
                <a:lnTo>
                  <a:pt x="16" y="637"/>
                </a:lnTo>
                <a:lnTo>
                  <a:pt x="17" y="637"/>
                </a:lnTo>
                <a:lnTo>
                  <a:pt x="17" y="637"/>
                </a:lnTo>
                <a:lnTo>
                  <a:pt x="17" y="634"/>
                </a:lnTo>
                <a:lnTo>
                  <a:pt x="16" y="634"/>
                </a:lnTo>
                <a:lnTo>
                  <a:pt x="14" y="633"/>
                </a:lnTo>
                <a:lnTo>
                  <a:pt x="14" y="632"/>
                </a:lnTo>
                <a:lnTo>
                  <a:pt x="16" y="632"/>
                </a:lnTo>
                <a:lnTo>
                  <a:pt x="16" y="632"/>
                </a:lnTo>
                <a:lnTo>
                  <a:pt x="14" y="629"/>
                </a:lnTo>
                <a:lnTo>
                  <a:pt x="14" y="628"/>
                </a:lnTo>
                <a:lnTo>
                  <a:pt x="14" y="628"/>
                </a:lnTo>
                <a:lnTo>
                  <a:pt x="14" y="626"/>
                </a:lnTo>
                <a:lnTo>
                  <a:pt x="16" y="624"/>
                </a:lnTo>
                <a:lnTo>
                  <a:pt x="16" y="624"/>
                </a:lnTo>
                <a:lnTo>
                  <a:pt x="14" y="623"/>
                </a:lnTo>
                <a:lnTo>
                  <a:pt x="13" y="621"/>
                </a:lnTo>
                <a:lnTo>
                  <a:pt x="13" y="621"/>
                </a:lnTo>
                <a:lnTo>
                  <a:pt x="13" y="617"/>
                </a:lnTo>
                <a:lnTo>
                  <a:pt x="13" y="617"/>
                </a:lnTo>
                <a:lnTo>
                  <a:pt x="13" y="618"/>
                </a:lnTo>
                <a:lnTo>
                  <a:pt x="13" y="619"/>
                </a:lnTo>
                <a:lnTo>
                  <a:pt x="13" y="619"/>
                </a:lnTo>
                <a:lnTo>
                  <a:pt x="12" y="617"/>
                </a:lnTo>
                <a:lnTo>
                  <a:pt x="12" y="613"/>
                </a:lnTo>
                <a:lnTo>
                  <a:pt x="12" y="613"/>
                </a:lnTo>
                <a:lnTo>
                  <a:pt x="12" y="606"/>
                </a:lnTo>
                <a:lnTo>
                  <a:pt x="12" y="606"/>
                </a:lnTo>
                <a:lnTo>
                  <a:pt x="14" y="603"/>
                </a:lnTo>
                <a:lnTo>
                  <a:pt x="18" y="601"/>
                </a:lnTo>
                <a:lnTo>
                  <a:pt x="18" y="601"/>
                </a:lnTo>
                <a:lnTo>
                  <a:pt x="17" y="599"/>
                </a:lnTo>
                <a:lnTo>
                  <a:pt x="17" y="599"/>
                </a:lnTo>
                <a:lnTo>
                  <a:pt x="17" y="598"/>
                </a:lnTo>
                <a:lnTo>
                  <a:pt x="17" y="597"/>
                </a:lnTo>
                <a:lnTo>
                  <a:pt x="17" y="597"/>
                </a:lnTo>
                <a:lnTo>
                  <a:pt x="16" y="598"/>
                </a:lnTo>
                <a:lnTo>
                  <a:pt x="14" y="597"/>
                </a:lnTo>
                <a:lnTo>
                  <a:pt x="13" y="597"/>
                </a:lnTo>
                <a:lnTo>
                  <a:pt x="13" y="598"/>
                </a:lnTo>
                <a:lnTo>
                  <a:pt x="13" y="598"/>
                </a:lnTo>
                <a:lnTo>
                  <a:pt x="12" y="597"/>
                </a:lnTo>
                <a:lnTo>
                  <a:pt x="12" y="594"/>
                </a:lnTo>
                <a:lnTo>
                  <a:pt x="12" y="594"/>
                </a:lnTo>
                <a:lnTo>
                  <a:pt x="10" y="594"/>
                </a:lnTo>
                <a:lnTo>
                  <a:pt x="10" y="594"/>
                </a:lnTo>
                <a:lnTo>
                  <a:pt x="10" y="588"/>
                </a:lnTo>
                <a:lnTo>
                  <a:pt x="11" y="581"/>
                </a:lnTo>
                <a:lnTo>
                  <a:pt x="12" y="569"/>
                </a:lnTo>
                <a:lnTo>
                  <a:pt x="12" y="569"/>
                </a:lnTo>
                <a:lnTo>
                  <a:pt x="12" y="569"/>
                </a:lnTo>
                <a:lnTo>
                  <a:pt x="13" y="572"/>
                </a:lnTo>
                <a:lnTo>
                  <a:pt x="12" y="576"/>
                </a:lnTo>
                <a:lnTo>
                  <a:pt x="12" y="576"/>
                </a:lnTo>
                <a:lnTo>
                  <a:pt x="12" y="579"/>
                </a:lnTo>
                <a:lnTo>
                  <a:pt x="12" y="582"/>
                </a:lnTo>
                <a:lnTo>
                  <a:pt x="12" y="582"/>
                </a:lnTo>
                <a:lnTo>
                  <a:pt x="13" y="579"/>
                </a:lnTo>
                <a:lnTo>
                  <a:pt x="14" y="578"/>
                </a:lnTo>
                <a:lnTo>
                  <a:pt x="14" y="578"/>
                </a:lnTo>
                <a:lnTo>
                  <a:pt x="14" y="577"/>
                </a:lnTo>
                <a:lnTo>
                  <a:pt x="14" y="576"/>
                </a:lnTo>
                <a:lnTo>
                  <a:pt x="13" y="576"/>
                </a:lnTo>
                <a:lnTo>
                  <a:pt x="13" y="574"/>
                </a:lnTo>
                <a:lnTo>
                  <a:pt x="14" y="574"/>
                </a:lnTo>
                <a:lnTo>
                  <a:pt x="14" y="574"/>
                </a:lnTo>
                <a:lnTo>
                  <a:pt x="14" y="571"/>
                </a:lnTo>
                <a:lnTo>
                  <a:pt x="17" y="568"/>
                </a:lnTo>
                <a:lnTo>
                  <a:pt x="17" y="568"/>
                </a:lnTo>
                <a:lnTo>
                  <a:pt x="16" y="568"/>
                </a:lnTo>
                <a:lnTo>
                  <a:pt x="16" y="567"/>
                </a:lnTo>
                <a:lnTo>
                  <a:pt x="16" y="563"/>
                </a:lnTo>
                <a:lnTo>
                  <a:pt x="16" y="563"/>
                </a:lnTo>
                <a:lnTo>
                  <a:pt x="17" y="562"/>
                </a:lnTo>
                <a:lnTo>
                  <a:pt x="18" y="562"/>
                </a:lnTo>
                <a:lnTo>
                  <a:pt x="18" y="562"/>
                </a:lnTo>
                <a:lnTo>
                  <a:pt x="18" y="561"/>
                </a:lnTo>
                <a:lnTo>
                  <a:pt x="17" y="561"/>
                </a:lnTo>
                <a:lnTo>
                  <a:pt x="17" y="561"/>
                </a:lnTo>
                <a:lnTo>
                  <a:pt x="16" y="561"/>
                </a:lnTo>
                <a:lnTo>
                  <a:pt x="16" y="561"/>
                </a:lnTo>
                <a:lnTo>
                  <a:pt x="17" y="558"/>
                </a:lnTo>
                <a:lnTo>
                  <a:pt x="16" y="557"/>
                </a:lnTo>
                <a:lnTo>
                  <a:pt x="14" y="557"/>
                </a:lnTo>
                <a:lnTo>
                  <a:pt x="14" y="557"/>
                </a:lnTo>
                <a:lnTo>
                  <a:pt x="16" y="551"/>
                </a:lnTo>
                <a:lnTo>
                  <a:pt x="17" y="546"/>
                </a:lnTo>
                <a:lnTo>
                  <a:pt x="17" y="546"/>
                </a:lnTo>
                <a:lnTo>
                  <a:pt x="17" y="547"/>
                </a:lnTo>
                <a:lnTo>
                  <a:pt x="17" y="549"/>
                </a:lnTo>
                <a:lnTo>
                  <a:pt x="16" y="554"/>
                </a:lnTo>
                <a:lnTo>
                  <a:pt x="16" y="554"/>
                </a:lnTo>
                <a:lnTo>
                  <a:pt x="17" y="556"/>
                </a:lnTo>
                <a:lnTo>
                  <a:pt x="19" y="557"/>
                </a:lnTo>
                <a:lnTo>
                  <a:pt x="19" y="557"/>
                </a:lnTo>
                <a:lnTo>
                  <a:pt x="19" y="556"/>
                </a:lnTo>
                <a:lnTo>
                  <a:pt x="17" y="554"/>
                </a:lnTo>
                <a:lnTo>
                  <a:pt x="17" y="554"/>
                </a:lnTo>
                <a:lnTo>
                  <a:pt x="18" y="553"/>
                </a:lnTo>
                <a:lnTo>
                  <a:pt x="18" y="552"/>
                </a:lnTo>
                <a:lnTo>
                  <a:pt x="18" y="547"/>
                </a:lnTo>
                <a:lnTo>
                  <a:pt x="18" y="547"/>
                </a:lnTo>
                <a:lnTo>
                  <a:pt x="19" y="548"/>
                </a:lnTo>
                <a:lnTo>
                  <a:pt x="19" y="548"/>
                </a:lnTo>
                <a:lnTo>
                  <a:pt x="19" y="548"/>
                </a:lnTo>
                <a:lnTo>
                  <a:pt x="19" y="533"/>
                </a:lnTo>
                <a:lnTo>
                  <a:pt x="19" y="533"/>
                </a:lnTo>
                <a:lnTo>
                  <a:pt x="21" y="532"/>
                </a:lnTo>
                <a:lnTo>
                  <a:pt x="21" y="533"/>
                </a:lnTo>
                <a:lnTo>
                  <a:pt x="22" y="533"/>
                </a:lnTo>
                <a:lnTo>
                  <a:pt x="22" y="532"/>
                </a:lnTo>
                <a:lnTo>
                  <a:pt x="22" y="532"/>
                </a:lnTo>
                <a:lnTo>
                  <a:pt x="22" y="532"/>
                </a:lnTo>
                <a:lnTo>
                  <a:pt x="21" y="532"/>
                </a:lnTo>
                <a:lnTo>
                  <a:pt x="21" y="532"/>
                </a:lnTo>
                <a:lnTo>
                  <a:pt x="21" y="529"/>
                </a:lnTo>
                <a:lnTo>
                  <a:pt x="21" y="529"/>
                </a:lnTo>
                <a:lnTo>
                  <a:pt x="21" y="529"/>
                </a:lnTo>
                <a:lnTo>
                  <a:pt x="22" y="531"/>
                </a:lnTo>
                <a:lnTo>
                  <a:pt x="23" y="532"/>
                </a:lnTo>
                <a:lnTo>
                  <a:pt x="23" y="532"/>
                </a:lnTo>
                <a:lnTo>
                  <a:pt x="24" y="532"/>
                </a:lnTo>
                <a:lnTo>
                  <a:pt x="24" y="531"/>
                </a:lnTo>
                <a:lnTo>
                  <a:pt x="23" y="529"/>
                </a:lnTo>
                <a:lnTo>
                  <a:pt x="22" y="529"/>
                </a:lnTo>
                <a:lnTo>
                  <a:pt x="22" y="529"/>
                </a:lnTo>
                <a:lnTo>
                  <a:pt x="22" y="528"/>
                </a:lnTo>
                <a:lnTo>
                  <a:pt x="21" y="528"/>
                </a:lnTo>
                <a:lnTo>
                  <a:pt x="21" y="528"/>
                </a:lnTo>
                <a:lnTo>
                  <a:pt x="22" y="508"/>
                </a:lnTo>
                <a:lnTo>
                  <a:pt x="22" y="497"/>
                </a:lnTo>
                <a:lnTo>
                  <a:pt x="22" y="488"/>
                </a:lnTo>
                <a:lnTo>
                  <a:pt x="22" y="488"/>
                </a:lnTo>
                <a:lnTo>
                  <a:pt x="21" y="488"/>
                </a:lnTo>
                <a:lnTo>
                  <a:pt x="21" y="488"/>
                </a:lnTo>
                <a:lnTo>
                  <a:pt x="21" y="488"/>
                </a:lnTo>
                <a:lnTo>
                  <a:pt x="21" y="482"/>
                </a:lnTo>
                <a:lnTo>
                  <a:pt x="21" y="482"/>
                </a:lnTo>
                <a:lnTo>
                  <a:pt x="22" y="482"/>
                </a:lnTo>
                <a:lnTo>
                  <a:pt x="22" y="482"/>
                </a:lnTo>
                <a:lnTo>
                  <a:pt x="22" y="482"/>
                </a:lnTo>
                <a:lnTo>
                  <a:pt x="23" y="482"/>
                </a:lnTo>
                <a:lnTo>
                  <a:pt x="23" y="482"/>
                </a:lnTo>
                <a:lnTo>
                  <a:pt x="23" y="479"/>
                </a:lnTo>
                <a:lnTo>
                  <a:pt x="23" y="479"/>
                </a:lnTo>
                <a:lnTo>
                  <a:pt x="23" y="479"/>
                </a:lnTo>
                <a:lnTo>
                  <a:pt x="23" y="478"/>
                </a:lnTo>
                <a:lnTo>
                  <a:pt x="24" y="479"/>
                </a:lnTo>
                <a:lnTo>
                  <a:pt x="24" y="482"/>
                </a:lnTo>
                <a:lnTo>
                  <a:pt x="24" y="482"/>
                </a:lnTo>
                <a:lnTo>
                  <a:pt x="27" y="476"/>
                </a:lnTo>
                <a:lnTo>
                  <a:pt x="27" y="476"/>
                </a:lnTo>
                <a:lnTo>
                  <a:pt x="24" y="473"/>
                </a:lnTo>
                <a:lnTo>
                  <a:pt x="22" y="471"/>
                </a:lnTo>
                <a:lnTo>
                  <a:pt x="22" y="471"/>
                </a:lnTo>
                <a:lnTo>
                  <a:pt x="22" y="468"/>
                </a:lnTo>
                <a:lnTo>
                  <a:pt x="24" y="468"/>
                </a:lnTo>
                <a:lnTo>
                  <a:pt x="24" y="468"/>
                </a:lnTo>
                <a:lnTo>
                  <a:pt x="23" y="465"/>
                </a:lnTo>
                <a:lnTo>
                  <a:pt x="23" y="463"/>
                </a:lnTo>
                <a:lnTo>
                  <a:pt x="24" y="455"/>
                </a:lnTo>
                <a:lnTo>
                  <a:pt x="24" y="455"/>
                </a:lnTo>
                <a:lnTo>
                  <a:pt x="25" y="454"/>
                </a:lnTo>
                <a:lnTo>
                  <a:pt x="25" y="454"/>
                </a:lnTo>
                <a:lnTo>
                  <a:pt x="25" y="454"/>
                </a:lnTo>
                <a:lnTo>
                  <a:pt x="24" y="453"/>
                </a:lnTo>
                <a:lnTo>
                  <a:pt x="24" y="453"/>
                </a:lnTo>
                <a:lnTo>
                  <a:pt x="24" y="449"/>
                </a:lnTo>
                <a:lnTo>
                  <a:pt x="24" y="444"/>
                </a:lnTo>
                <a:lnTo>
                  <a:pt x="24" y="444"/>
                </a:lnTo>
                <a:lnTo>
                  <a:pt x="25" y="437"/>
                </a:lnTo>
                <a:lnTo>
                  <a:pt x="27" y="429"/>
                </a:lnTo>
                <a:lnTo>
                  <a:pt x="27" y="429"/>
                </a:lnTo>
                <a:lnTo>
                  <a:pt x="27" y="425"/>
                </a:lnTo>
                <a:lnTo>
                  <a:pt x="27" y="424"/>
                </a:lnTo>
                <a:lnTo>
                  <a:pt x="27" y="423"/>
                </a:lnTo>
                <a:lnTo>
                  <a:pt x="27" y="423"/>
                </a:lnTo>
                <a:lnTo>
                  <a:pt x="25" y="422"/>
                </a:lnTo>
                <a:lnTo>
                  <a:pt x="25" y="422"/>
                </a:lnTo>
                <a:lnTo>
                  <a:pt x="27" y="420"/>
                </a:lnTo>
                <a:lnTo>
                  <a:pt x="28" y="419"/>
                </a:lnTo>
                <a:lnTo>
                  <a:pt x="28" y="419"/>
                </a:lnTo>
                <a:lnTo>
                  <a:pt x="27" y="415"/>
                </a:lnTo>
                <a:lnTo>
                  <a:pt x="27" y="410"/>
                </a:lnTo>
                <a:lnTo>
                  <a:pt x="28" y="400"/>
                </a:lnTo>
                <a:lnTo>
                  <a:pt x="28" y="400"/>
                </a:lnTo>
                <a:lnTo>
                  <a:pt x="28" y="399"/>
                </a:lnTo>
                <a:lnTo>
                  <a:pt x="29" y="400"/>
                </a:lnTo>
                <a:lnTo>
                  <a:pt x="29" y="400"/>
                </a:lnTo>
                <a:lnTo>
                  <a:pt x="30" y="400"/>
                </a:lnTo>
                <a:lnTo>
                  <a:pt x="30" y="400"/>
                </a:lnTo>
                <a:lnTo>
                  <a:pt x="30" y="399"/>
                </a:lnTo>
                <a:lnTo>
                  <a:pt x="29" y="398"/>
                </a:lnTo>
                <a:lnTo>
                  <a:pt x="28" y="397"/>
                </a:lnTo>
                <a:lnTo>
                  <a:pt x="28" y="394"/>
                </a:lnTo>
                <a:lnTo>
                  <a:pt x="28" y="394"/>
                </a:lnTo>
                <a:lnTo>
                  <a:pt x="29" y="395"/>
                </a:lnTo>
                <a:lnTo>
                  <a:pt x="31" y="395"/>
                </a:lnTo>
                <a:lnTo>
                  <a:pt x="31" y="395"/>
                </a:lnTo>
                <a:lnTo>
                  <a:pt x="31" y="394"/>
                </a:lnTo>
                <a:lnTo>
                  <a:pt x="30" y="394"/>
                </a:lnTo>
                <a:lnTo>
                  <a:pt x="30" y="393"/>
                </a:lnTo>
                <a:lnTo>
                  <a:pt x="30" y="392"/>
                </a:lnTo>
                <a:lnTo>
                  <a:pt x="30" y="392"/>
                </a:lnTo>
                <a:lnTo>
                  <a:pt x="31" y="393"/>
                </a:lnTo>
                <a:lnTo>
                  <a:pt x="31" y="394"/>
                </a:lnTo>
                <a:lnTo>
                  <a:pt x="33" y="395"/>
                </a:lnTo>
                <a:lnTo>
                  <a:pt x="33" y="395"/>
                </a:lnTo>
                <a:lnTo>
                  <a:pt x="33" y="394"/>
                </a:lnTo>
                <a:lnTo>
                  <a:pt x="31" y="393"/>
                </a:lnTo>
                <a:lnTo>
                  <a:pt x="31" y="390"/>
                </a:lnTo>
                <a:lnTo>
                  <a:pt x="31" y="389"/>
                </a:lnTo>
                <a:lnTo>
                  <a:pt x="31" y="389"/>
                </a:lnTo>
                <a:lnTo>
                  <a:pt x="33" y="389"/>
                </a:lnTo>
                <a:lnTo>
                  <a:pt x="33" y="392"/>
                </a:lnTo>
                <a:lnTo>
                  <a:pt x="33" y="392"/>
                </a:lnTo>
                <a:lnTo>
                  <a:pt x="34" y="390"/>
                </a:lnTo>
                <a:lnTo>
                  <a:pt x="33" y="389"/>
                </a:lnTo>
                <a:lnTo>
                  <a:pt x="33" y="389"/>
                </a:lnTo>
                <a:lnTo>
                  <a:pt x="33" y="388"/>
                </a:lnTo>
                <a:lnTo>
                  <a:pt x="33" y="388"/>
                </a:lnTo>
                <a:lnTo>
                  <a:pt x="33" y="387"/>
                </a:lnTo>
                <a:lnTo>
                  <a:pt x="33" y="387"/>
                </a:lnTo>
                <a:lnTo>
                  <a:pt x="34" y="384"/>
                </a:lnTo>
                <a:lnTo>
                  <a:pt x="34" y="384"/>
                </a:lnTo>
                <a:lnTo>
                  <a:pt x="31" y="382"/>
                </a:lnTo>
                <a:lnTo>
                  <a:pt x="30" y="380"/>
                </a:lnTo>
                <a:lnTo>
                  <a:pt x="30" y="379"/>
                </a:lnTo>
                <a:lnTo>
                  <a:pt x="30" y="379"/>
                </a:lnTo>
                <a:lnTo>
                  <a:pt x="34" y="380"/>
                </a:lnTo>
                <a:lnTo>
                  <a:pt x="34" y="380"/>
                </a:lnTo>
                <a:lnTo>
                  <a:pt x="33" y="383"/>
                </a:lnTo>
                <a:lnTo>
                  <a:pt x="33" y="383"/>
                </a:lnTo>
                <a:lnTo>
                  <a:pt x="34" y="383"/>
                </a:lnTo>
                <a:lnTo>
                  <a:pt x="35" y="382"/>
                </a:lnTo>
                <a:lnTo>
                  <a:pt x="34" y="378"/>
                </a:lnTo>
                <a:lnTo>
                  <a:pt x="34" y="378"/>
                </a:lnTo>
                <a:lnTo>
                  <a:pt x="36" y="379"/>
                </a:lnTo>
                <a:lnTo>
                  <a:pt x="37" y="379"/>
                </a:lnTo>
                <a:lnTo>
                  <a:pt x="37" y="379"/>
                </a:lnTo>
                <a:lnTo>
                  <a:pt x="35" y="377"/>
                </a:lnTo>
                <a:lnTo>
                  <a:pt x="35" y="377"/>
                </a:lnTo>
                <a:lnTo>
                  <a:pt x="35" y="375"/>
                </a:lnTo>
                <a:lnTo>
                  <a:pt x="36" y="375"/>
                </a:lnTo>
                <a:lnTo>
                  <a:pt x="37" y="374"/>
                </a:lnTo>
                <a:lnTo>
                  <a:pt x="37" y="374"/>
                </a:lnTo>
                <a:lnTo>
                  <a:pt x="39" y="380"/>
                </a:lnTo>
                <a:lnTo>
                  <a:pt x="39" y="383"/>
                </a:lnTo>
                <a:lnTo>
                  <a:pt x="37" y="385"/>
                </a:lnTo>
                <a:lnTo>
                  <a:pt x="37" y="385"/>
                </a:lnTo>
                <a:lnTo>
                  <a:pt x="37" y="387"/>
                </a:lnTo>
                <a:lnTo>
                  <a:pt x="37" y="387"/>
                </a:lnTo>
                <a:lnTo>
                  <a:pt x="39" y="387"/>
                </a:lnTo>
                <a:lnTo>
                  <a:pt x="39" y="387"/>
                </a:lnTo>
                <a:lnTo>
                  <a:pt x="39" y="387"/>
                </a:lnTo>
                <a:lnTo>
                  <a:pt x="39" y="390"/>
                </a:lnTo>
                <a:lnTo>
                  <a:pt x="37" y="394"/>
                </a:lnTo>
                <a:lnTo>
                  <a:pt x="37" y="394"/>
                </a:lnTo>
                <a:lnTo>
                  <a:pt x="39" y="394"/>
                </a:lnTo>
                <a:lnTo>
                  <a:pt x="39" y="395"/>
                </a:lnTo>
                <a:lnTo>
                  <a:pt x="39" y="395"/>
                </a:lnTo>
                <a:lnTo>
                  <a:pt x="39" y="399"/>
                </a:lnTo>
                <a:lnTo>
                  <a:pt x="39" y="402"/>
                </a:lnTo>
                <a:lnTo>
                  <a:pt x="40" y="403"/>
                </a:lnTo>
                <a:lnTo>
                  <a:pt x="40" y="403"/>
                </a:lnTo>
                <a:lnTo>
                  <a:pt x="39" y="405"/>
                </a:lnTo>
                <a:lnTo>
                  <a:pt x="39" y="408"/>
                </a:lnTo>
                <a:lnTo>
                  <a:pt x="40" y="414"/>
                </a:lnTo>
                <a:lnTo>
                  <a:pt x="40" y="414"/>
                </a:lnTo>
                <a:lnTo>
                  <a:pt x="39" y="415"/>
                </a:lnTo>
                <a:lnTo>
                  <a:pt x="39" y="419"/>
                </a:lnTo>
                <a:lnTo>
                  <a:pt x="39" y="419"/>
                </a:lnTo>
                <a:lnTo>
                  <a:pt x="40" y="419"/>
                </a:lnTo>
                <a:lnTo>
                  <a:pt x="40" y="418"/>
                </a:lnTo>
                <a:lnTo>
                  <a:pt x="41" y="415"/>
                </a:lnTo>
                <a:lnTo>
                  <a:pt x="41" y="415"/>
                </a:lnTo>
                <a:lnTo>
                  <a:pt x="42" y="415"/>
                </a:lnTo>
                <a:lnTo>
                  <a:pt x="42" y="417"/>
                </a:lnTo>
                <a:lnTo>
                  <a:pt x="41" y="418"/>
                </a:lnTo>
                <a:lnTo>
                  <a:pt x="41" y="418"/>
                </a:lnTo>
                <a:lnTo>
                  <a:pt x="41" y="419"/>
                </a:lnTo>
                <a:lnTo>
                  <a:pt x="42" y="419"/>
                </a:lnTo>
                <a:lnTo>
                  <a:pt x="43" y="419"/>
                </a:lnTo>
                <a:lnTo>
                  <a:pt x="43" y="419"/>
                </a:lnTo>
                <a:lnTo>
                  <a:pt x="43" y="417"/>
                </a:lnTo>
                <a:lnTo>
                  <a:pt x="43" y="415"/>
                </a:lnTo>
                <a:lnTo>
                  <a:pt x="41" y="413"/>
                </a:lnTo>
                <a:lnTo>
                  <a:pt x="41" y="413"/>
                </a:lnTo>
                <a:lnTo>
                  <a:pt x="41" y="403"/>
                </a:lnTo>
                <a:lnTo>
                  <a:pt x="42" y="395"/>
                </a:lnTo>
                <a:lnTo>
                  <a:pt x="42" y="395"/>
                </a:lnTo>
                <a:lnTo>
                  <a:pt x="43" y="397"/>
                </a:lnTo>
                <a:lnTo>
                  <a:pt x="45" y="397"/>
                </a:lnTo>
                <a:lnTo>
                  <a:pt x="46" y="398"/>
                </a:lnTo>
                <a:lnTo>
                  <a:pt x="46" y="398"/>
                </a:lnTo>
                <a:lnTo>
                  <a:pt x="46" y="398"/>
                </a:lnTo>
                <a:lnTo>
                  <a:pt x="46" y="397"/>
                </a:lnTo>
                <a:lnTo>
                  <a:pt x="46" y="395"/>
                </a:lnTo>
                <a:lnTo>
                  <a:pt x="47" y="394"/>
                </a:lnTo>
                <a:lnTo>
                  <a:pt x="47" y="394"/>
                </a:lnTo>
                <a:lnTo>
                  <a:pt x="46" y="394"/>
                </a:lnTo>
                <a:lnTo>
                  <a:pt x="45" y="395"/>
                </a:lnTo>
                <a:lnTo>
                  <a:pt x="45" y="395"/>
                </a:lnTo>
                <a:lnTo>
                  <a:pt x="43" y="395"/>
                </a:lnTo>
                <a:lnTo>
                  <a:pt x="43" y="394"/>
                </a:lnTo>
                <a:lnTo>
                  <a:pt x="43" y="390"/>
                </a:lnTo>
                <a:lnTo>
                  <a:pt x="43" y="390"/>
                </a:lnTo>
                <a:lnTo>
                  <a:pt x="45" y="390"/>
                </a:lnTo>
                <a:lnTo>
                  <a:pt x="46" y="390"/>
                </a:lnTo>
                <a:lnTo>
                  <a:pt x="46" y="390"/>
                </a:lnTo>
                <a:lnTo>
                  <a:pt x="46" y="389"/>
                </a:lnTo>
                <a:lnTo>
                  <a:pt x="45" y="389"/>
                </a:lnTo>
                <a:lnTo>
                  <a:pt x="45" y="388"/>
                </a:lnTo>
                <a:lnTo>
                  <a:pt x="45" y="387"/>
                </a:lnTo>
                <a:lnTo>
                  <a:pt x="45" y="387"/>
                </a:lnTo>
                <a:lnTo>
                  <a:pt x="46" y="388"/>
                </a:lnTo>
                <a:lnTo>
                  <a:pt x="47" y="387"/>
                </a:lnTo>
                <a:lnTo>
                  <a:pt x="47" y="387"/>
                </a:lnTo>
                <a:lnTo>
                  <a:pt x="47" y="387"/>
                </a:lnTo>
                <a:lnTo>
                  <a:pt x="46" y="387"/>
                </a:lnTo>
                <a:lnTo>
                  <a:pt x="46" y="387"/>
                </a:lnTo>
                <a:lnTo>
                  <a:pt x="46" y="387"/>
                </a:lnTo>
                <a:lnTo>
                  <a:pt x="45" y="385"/>
                </a:lnTo>
                <a:lnTo>
                  <a:pt x="45" y="385"/>
                </a:lnTo>
                <a:lnTo>
                  <a:pt x="46" y="384"/>
                </a:lnTo>
                <a:lnTo>
                  <a:pt x="47" y="383"/>
                </a:lnTo>
                <a:lnTo>
                  <a:pt x="48" y="384"/>
                </a:lnTo>
                <a:lnTo>
                  <a:pt x="48" y="384"/>
                </a:lnTo>
                <a:lnTo>
                  <a:pt x="48" y="382"/>
                </a:lnTo>
                <a:lnTo>
                  <a:pt x="47" y="380"/>
                </a:lnTo>
                <a:lnTo>
                  <a:pt x="47" y="378"/>
                </a:lnTo>
                <a:lnTo>
                  <a:pt x="47" y="378"/>
                </a:lnTo>
                <a:lnTo>
                  <a:pt x="48" y="377"/>
                </a:lnTo>
                <a:lnTo>
                  <a:pt x="48" y="377"/>
                </a:lnTo>
                <a:lnTo>
                  <a:pt x="50" y="375"/>
                </a:lnTo>
                <a:lnTo>
                  <a:pt x="50" y="374"/>
                </a:lnTo>
                <a:lnTo>
                  <a:pt x="50" y="374"/>
                </a:lnTo>
                <a:lnTo>
                  <a:pt x="48" y="372"/>
                </a:lnTo>
                <a:lnTo>
                  <a:pt x="48" y="372"/>
                </a:lnTo>
                <a:lnTo>
                  <a:pt x="46" y="372"/>
                </a:lnTo>
                <a:lnTo>
                  <a:pt x="46" y="372"/>
                </a:lnTo>
                <a:lnTo>
                  <a:pt x="46" y="368"/>
                </a:lnTo>
                <a:lnTo>
                  <a:pt x="45" y="367"/>
                </a:lnTo>
                <a:lnTo>
                  <a:pt x="43" y="367"/>
                </a:lnTo>
                <a:lnTo>
                  <a:pt x="43" y="367"/>
                </a:lnTo>
                <a:lnTo>
                  <a:pt x="43" y="365"/>
                </a:lnTo>
                <a:lnTo>
                  <a:pt x="45" y="364"/>
                </a:lnTo>
                <a:lnTo>
                  <a:pt x="45" y="364"/>
                </a:lnTo>
                <a:lnTo>
                  <a:pt x="46" y="364"/>
                </a:lnTo>
                <a:lnTo>
                  <a:pt x="46" y="365"/>
                </a:lnTo>
                <a:lnTo>
                  <a:pt x="46" y="365"/>
                </a:lnTo>
                <a:lnTo>
                  <a:pt x="47" y="365"/>
                </a:lnTo>
                <a:lnTo>
                  <a:pt x="48" y="363"/>
                </a:lnTo>
                <a:lnTo>
                  <a:pt x="48" y="363"/>
                </a:lnTo>
                <a:lnTo>
                  <a:pt x="47" y="362"/>
                </a:lnTo>
                <a:lnTo>
                  <a:pt x="48" y="359"/>
                </a:lnTo>
                <a:lnTo>
                  <a:pt x="48" y="359"/>
                </a:lnTo>
                <a:lnTo>
                  <a:pt x="50" y="359"/>
                </a:lnTo>
                <a:lnTo>
                  <a:pt x="50" y="359"/>
                </a:lnTo>
                <a:lnTo>
                  <a:pt x="50" y="360"/>
                </a:lnTo>
                <a:lnTo>
                  <a:pt x="51" y="360"/>
                </a:lnTo>
                <a:lnTo>
                  <a:pt x="51" y="360"/>
                </a:lnTo>
                <a:lnTo>
                  <a:pt x="51" y="360"/>
                </a:lnTo>
                <a:lnTo>
                  <a:pt x="51" y="359"/>
                </a:lnTo>
                <a:lnTo>
                  <a:pt x="50" y="359"/>
                </a:lnTo>
                <a:lnTo>
                  <a:pt x="50" y="359"/>
                </a:lnTo>
                <a:lnTo>
                  <a:pt x="50" y="357"/>
                </a:lnTo>
                <a:lnTo>
                  <a:pt x="50" y="354"/>
                </a:lnTo>
                <a:lnTo>
                  <a:pt x="50" y="354"/>
                </a:lnTo>
                <a:lnTo>
                  <a:pt x="46" y="354"/>
                </a:lnTo>
                <a:lnTo>
                  <a:pt x="46" y="354"/>
                </a:lnTo>
                <a:lnTo>
                  <a:pt x="47" y="355"/>
                </a:lnTo>
                <a:lnTo>
                  <a:pt x="47" y="358"/>
                </a:lnTo>
                <a:lnTo>
                  <a:pt x="47" y="358"/>
                </a:lnTo>
                <a:lnTo>
                  <a:pt x="45" y="359"/>
                </a:lnTo>
                <a:lnTo>
                  <a:pt x="45" y="360"/>
                </a:lnTo>
                <a:lnTo>
                  <a:pt x="43" y="360"/>
                </a:lnTo>
                <a:lnTo>
                  <a:pt x="42" y="362"/>
                </a:lnTo>
                <a:lnTo>
                  <a:pt x="42" y="362"/>
                </a:lnTo>
                <a:lnTo>
                  <a:pt x="42" y="348"/>
                </a:lnTo>
                <a:lnTo>
                  <a:pt x="42" y="342"/>
                </a:lnTo>
                <a:lnTo>
                  <a:pt x="43" y="337"/>
                </a:lnTo>
                <a:lnTo>
                  <a:pt x="43" y="337"/>
                </a:lnTo>
                <a:lnTo>
                  <a:pt x="45" y="337"/>
                </a:lnTo>
                <a:lnTo>
                  <a:pt x="45" y="337"/>
                </a:lnTo>
                <a:lnTo>
                  <a:pt x="43" y="339"/>
                </a:lnTo>
                <a:lnTo>
                  <a:pt x="43" y="339"/>
                </a:lnTo>
                <a:lnTo>
                  <a:pt x="43" y="357"/>
                </a:lnTo>
                <a:lnTo>
                  <a:pt x="43" y="357"/>
                </a:lnTo>
                <a:lnTo>
                  <a:pt x="45" y="353"/>
                </a:lnTo>
                <a:lnTo>
                  <a:pt x="45" y="352"/>
                </a:lnTo>
                <a:lnTo>
                  <a:pt x="46" y="352"/>
                </a:lnTo>
                <a:lnTo>
                  <a:pt x="46" y="352"/>
                </a:lnTo>
                <a:lnTo>
                  <a:pt x="46" y="350"/>
                </a:lnTo>
                <a:lnTo>
                  <a:pt x="46" y="349"/>
                </a:lnTo>
                <a:lnTo>
                  <a:pt x="45" y="349"/>
                </a:lnTo>
                <a:lnTo>
                  <a:pt x="45" y="348"/>
                </a:lnTo>
                <a:lnTo>
                  <a:pt x="45" y="348"/>
                </a:lnTo>
                <a:lnTo>
                  <a:pt x="45" y="347"/>
                </a:lnTo>
                <a:lnTo>
                  <a:pt x="46" y="347"/>
                </a:lnTo>
                <a:lnTo>
                  <a:pt x="46" y="347"/>
                </a:lnTo>
                <a:lnTo>
                  <a:pt x="46" y="345"/>
                </a:lnTo>
                <a:lnTo>
                  <a:pt x="46" y="345"/>
                </a:lnTo>
                <a:lnTo>
                  <a:pt x="45" y="344"/>
                </a:lnTo>
                <a:lnTo>
                  <a:pt x="45" y="344"/>
                </a:lnTo>
                <a:lnTo>
                  <a:pt x="45" y="343"/>
                </a:lnTo>
                <a:lnTo>
                  <a:pt x="45" y="343"/>
                </a:lnTo>
                <a:lnTo>
                  <a:pt x="45" y="342"/>
                </a:lnTo>
                <a:lnTo>
                  <a:pt x="45" y="342"/>
                </a:lnTo>
                <a:lnTo>
                  <a:pt x="45" y="338"/>
                </a:lnTo>
                <a:lnTo>
                  <a:pt x="45" y="334"/>
                </a:lnTo>
                <a:lnTo>
                  <a:pt x="45" y="334"/>
                </a:lnTo>
                <a:lnTo>
                  <a:pt x="45" y="333"/>
                </a:lnTo>
                <a:lnTo>
                  <a:pt x="46" y="333"/>
                </a:lnTo>
                <a:lnTo>
                  <a:pt x="46" y="333"/>
                </a:lnTo>
                <a:lnTo>
                  <a:pt x="46" y="333"/>
                </a:lnTo>
                <a:lnTo>
                  <a:pt x="45" y="333"/>
                </a:lnTo>
                <a:lnTo>
                  <a:pt x="43" y="333"/>
                </a:lnTo>
                <a:lnTo>
                  <a:pt x="43" y="333"/>
                </a:lnTo>
                <a:lnTo>
                  <a:pt x="45" y="332"/>
                </a:lnTo>
                <a:lnTo>
                  <a:pt x="46" y="330"/>
                </a:lnTo>
                <a:lnTo>
                  <a:pt x="46" y="330"/>
                </a:lnTo>
                <a:lnTo>
                  <a:pt x="45" y="330"/>
                </a:lnTo>
                <a:lnTo>
                  <a:pt x="45" y="330"/>
                </a:lnTo>
                <a:lnTo>
                  <a:pt x="42" y="330"/>
                </a:lnTo>
                <a:lnTo>
                  <a:pt x="42" y="330"/>
                </a:lnTo>
                <a:lnTo>
                  <a:pt x="41" y="317"/>
                </a:lnTo>
                <a:lnTo>
                  <a:pt x="41" y="317"/>
                </a:lnTo>
                <a:lnTo>
                  <a:pt x="42" y="315"/>
                </a:lnTo>
                <a:lnTo>
                  <a:pt x="42" y="315"/>
                </a:lnTo>
                <a:lnTo>
                  <a:pt x="42" y="312"/>
                </a:lnTo>
                <a:lnTo>
                  <a:pt x="42" y="312"/>
                </a:lnTo>
                <a:lnTo>
                  <a:pt x="42" y="310"/>
                </a:lnTo>
                <a:lnTo>
                  <a:pt x="42" y="308"/>
                </a:lnTo>
                <a:lnTo>
                  <a:pt x="42" y="308"/>
                </a:lnTo>
                <a:lnTo>
                  <a:pt x="42" y="308"/>
                </a:lnTo>
                <a:lnTo>
                  <a:pt x="43" y="307"/>
                </a:lnTo>
                <a:lnTo>
                  <a:pt x="43" y="307"/>
                </a:lnTo>
                <a:lnTo>
                  <a:pt x="42" y="304"/>
                </a:lnTo>
                <a:lnTo>
                  <a:pt x="42" y="300"/>
                </a:lnTo>
                <a:lnTo>
                  <a:pt x="42" y="297"/>
                </a:lnTo>
                <a:lnTo>
                  <a:pt x="42" y="293"/>
                </a:lnTo>
                <a:lnTo>
                  <a:pt x="42" y="293"/>
                </a:lnTo>
                <a:lnTo>
                  <a:pt x="43" y="293"/>
                </a:lnTo>
                <a:lnTo>
                  <a:pt x="43" y="293"/>
                </a:lnTo>
                <a:lnTo>
                  <a:pt x="45" y="294"/>
                </a:lnTo>
                <a:lnTo>
                  <a:pt x="45" y="294"/>
                </a:lnTo>
                <a:lnTo>
                  <a:pt x="43" y="297"/>
                </a:lnTo>
                <a:lnTo>
                  <a:pt x="45" y="300"/>
                </a:lnTo>
                <a:lnTo>
                  <a:pt x="45" y="300"/>
                </a:lnTo>
                <a:lnTo>
                  <a:pt x="46" y="302"/>
                </a:lnTo>
                <a:lnTo>
                  <a:pt x="46" y="302"/>
                </a:lnTo>
                <a:lnTo>
                  <a:pt x="46" y="303"/>
                </a:lnTo>
                <a:lnTo>
                  <a:pt x="46" y="303"/>
                </a:lnTo>
                <a:lnTo>
                  <a:pt x="47" y="302"/>
                </a:lnTo>
                <a:lnTo>
                  <a:pt x="46" y="300"/>
                </a:lnTo>
                <a:lnTo>
                  <a:pt x="45" y="297"/>
                </a:lnTo>
                <a:lnTo>
                  <a:pt x="45" y="297"/>
                </a:lnTo>
                <a:lnTo>
                  <a:pt x="46" y="297"/>
                </a:lnTo>
                <a:lnTo>
                  <a:pt x="46" y="295"/>
                </a:lnTo>
                <a:lnTo>
                  <a:pt x="46" y="294"/>
                </a:lnTo>
                <a:lnTo>
                  <a:pt x="47" y="294"/>
                </a:lnTo>
                <a:lnTo>
                  <a:pt x="47" y="294"/>
                </a:lnTo>
                <a:lnTo>
                  <a:pt x="46" y="293"/>
                </a:lnTo>
                <a:lnTo>
                  <a:pt x="45" y="293"/>
                </a:lnTo>
                <a:lnTo>
                  <a:pt x="43" y="293"/>
                </a:lnTo>
                <a:lnTo>
                  <a:pt x="43" y="293"/>
                </a:lnTo>
                <a:lnTo>
                  <a:pt x="43" y="290"/>
                </a:lnTo>
                <a:lnTo>
                  <a:pt x="45" y="289"/>
                </a:lnTo>
                <a:lnTo>
                  <a:pt x="45" y="289"/>
                </a:lnTo>
                <a:lnTo>
                  <a:pt x="43" y="289"/>
                </a:lnTo>
                <a:lnTo>
                  <a:pt x="43" y="290"/>
                </a:lnTo>
                <a:lnTo>
                  <a:pt x="43" y="292"/>
                </a:lnTo>
                <a:lnTo>
                  <a:pt x="43" y="292"/>
                </a:lnTo>
                <a:lnTo>
                  <a:pt x="42" y="289"/>
                </a:lnTo>
                <a:lnTo>
                  <a:pt x="41" y="285"/>
                </a:lnTo>
                <a:lnTo>
                  <a:pt x="41" y="285"/>
                </a:lnTo>
                <a:lnTo>
                  <a:pt x="42" y="280"/>
                </a:lnTo>
                <a:lnTo>
                  <a:pt x="42" y="280"/>
                </a:lnTo>
                <a:lnTo>
                  <a:pt x="42" y="279"/>
                </a:lnTo>
                <a:lnTo>
                  <a:pt x="42" y="279"/>
                </a:lnTo>
                <a:lnTo>
                  <a:pt x="42" y="278"/>
                </a:lnTo>
                <a:lnTo>
                  <a:pt x="42" y="278"/>
                </a:lnTo>
                <a:lnTo>
                  <a:pt x="42" y="277"/>
                </a:lnTo>
                <a:lnTo>
                  <a:pt x="42" y="275"/>
                </a:lnTo>
                <a:lnTo>
                  <a:pt x="41" y="274"/>
                </a:lnTo>
                <a:lnTo>
                  <a:pt x="41" y="274"/>
                </a:lnTo>
                <a:lnTo>
                  <a:pt x="41" y="273"/>
                </a:lnTo>
                <a:lnTo>
                  <a:pt x="42" y="273"/>
                </a:lnTo>
                <a:lnTo>
                  <a:pt x="42" y="273"/>
                </a:lnTo>
                <a:lnTo>
                  <a:pt x="42" y="272"/>
                </a:lnTo>
                <a:lnTo>
                  <a:pt x="41" y="269"/>
                </a:lnTo>
                <a:lnTo>
                  <a:pt x="41" y="269"/>
                </a:lnTo>
                <a:lnTo>
                  <a:pt x="42" y="270"/>
                </a:lnTo>
                <a:lnTo>
                  <a:pt x="42" y="272"/>
                </a:lnTo>
                <a:lnTo>
                  <a:pt x="42" y="272"/>
                </a:lnTo>
                <a:lnTo>
                  <a:pt x="43" y="270"/>
                </a:lnTo>
                <a:lnTo>
                  <a:pt x="45" y="269"/>
                </a:lnTo>
                <a:lnTo>
                  <a:pt x="45" y="269"/>
                </a:lnTo>
                <a:lnTo>
                  <a:pt x="45" y="268"/>
                </a:lnTo>
                <a:lnTo>
                  <a:pt x="42" y="267"/>
                </a:lnTo>
                <a:lnTo>
                  <a:pt x="42" y="267"/>
                </a:lnTo>
                <a:lnTo>
                  <a:pt x="43" y="265"/>
                </a:lnTo>
                <a:lnTo>
                  <a:pt x="43" y="264"/>
                </a:lnTo>
                <a:lnTo>
                  <a:pt x="42" y="264"/>
                </a:lnTo>
                <a:lnTo>
                  <a:pt x="42" y="264"/>
                </a:lnTo>
                <a:lnTo>
                  <a:pt x="41" y="264"/>
                </a:lnTo>
                <a:lnTo>
                  <a:pt x="42" y="265"/>
                </a:lnTo>
                <a:lnTo>
                  <a:pt x="42" y="267"/>
                </a:lnTo>
                <a:lnTo>
                  <a:pt x="42" y="268"/>
                </a:lnTo>
                <a:lnTo>
                  <a:pt x="42" y="268"/>
                </a:lnTo>
                <a:lnTo>
                  <a:pt x="41" y="267"/>
                </a:lnTo>
                <a:lnTo>
                  <a:pt x="41" y="265"/>
                </a:lnTo>
                <a:lnTo>
                  <a:pt x="41" y="265"/>
                </a:lnTo>
                <a:lnTo>
                  <a:pt x="40" y="265"/>
                </a:lnTo>
                <a:lnTo>
                  <a:pt x="40" y="267"/>
                </a:lnTo>
                <a:lnTo>
                  <a:pt x="39" y="268"/>
                </a:lnTo>
                <a:lnTo>
                  <a:pt x="37" y="269"/>
                </a:lnTo>
                <a:lnTo>
                  <a:pt x="37" y="269"/>
                </a:lnTo>
                <a:lnTo>
                  <a:pt x="37" y="272"/>
                </a:lnTo>
                <a:lnTo>
                  <a:pt x="36" y="274"/>
                </a:lnTo>
                <a:lnTo>
                  <a:pt x="36" y="274"/>
                </a:lnTo>
                <a:lnTo>
                  <a:pt x="36" y="273"/>
                </a:lnTo>
                <a:lnTo>
                  <a:pt x="37" y="272"/>
                </a:lnTo>
                <a:lnTo>
                  <a:pt x="37" y="272"/>
                </a:lnTo>
                <a:lnTo>
                  <a:pt x="36" y="270"/>
                </a:lnTo>
                <a:lnTo>
                  <a:pt x="36" y="270"/>
                </a:lnTo>
                <a:lnTo>
                  <a:pt x="35" y="272"/>
                </a:lnTo>
                <a:lnTo>
                  <a:pt x="36" y="272"/>
                </a:lnTo>
                <a:lnTo>
                  <a:pt x="36" y="272"/>
                </a:lnTo>
                <a:lnTo>
                  <a:pt x="35" y="272"/>
                </a:lnTo>
                <a:lnTo>
                  <a:pt x="34" y="272"/>
                </a:lnTo>
                <a:lnTo>
                  <a:pt x="33" y="272"/>
                </a:lnTo>
                <a:lnTo>
                  <a:pt x="33" y="273"/>
                </a:lnTo>
                <a:lnTo>
                  <a:pt x="33" y="273"/>
                </a:lnTo>
                <a:lnTo>
                  <a:pt x="31" y="273"/>
                </a:lnTo>
                <a:lnTo>
                  <a:pt x="31" y="270"/>
                </a:lnTo>
                <a:lnTo>
                  <a:pt x="33" y="269"/>
                </a:lnTo>
                <a:lnTo>
                  <a:pt x="31" y="268"/>
                </a:lnTo>
                <a:lnTo>
                  <a:pt x="31" y="268"/>
                </a:lnTo>
                <a:lnTo>
                  <a:pt x="30" y="272"/>
                </a:lnTo>
                <a:lnTo>
                  <a:pt x="29" y="274"/>
                </a:lnTo>
                <a:lnTo>
                  <a:pt x="29" y="274"/>
                </a:lnTo>
                <a:lnTo>
                  <a:pt x="29" y="275"/>
                </a:lnTo>
                <a:lnTo>
                  <a:pt x="30" y="275"/>
                </a:lnTo>
                <a:lnTo>
                  <a:pt x="31" y="274"/>
                </a:lnTo>
                <a:lnTo>
                  <a:pt x="31" y="274"/>
                </a:lnTo>
                <a:lnTo>
                  <a:pt x="31" y="274"/>
                </a:lnTo>
                <a:lnTo>
                  <a:pt x="30" y="277"/>
                </a:lnTo>
                <a:lnTo>
                  <a:pt x="29" y="277"/>
                </a:lnTo>
                <a:lnTo>
                  <a:pt x="29" y="277"/>
                </a:lnTo>
                <a:lnTo>
                  <a:pt x="29" y="279"/>
                </a:lnTo>
                <a:lnTo>
                  <a:pt x="28" y="280"/>
                </a:lnTo>
                <a:lnTo>
                  <a:pt x="28" y="280"/>
                </a:lnTo>
                <a:lnTo>
                  <a:pt x="27" y="279"/>
                </a:lnTo>
                <a:lnTo>
                  <a:pt x="27" y="277"/>
                </a:lnTo>
                <a:lnTo>
                  <a:pt x="27" y="273"/>
                </a:lnTo>
                <a:lnTo>
                  <a:pt x="27" y="270"/>
                </a:lnTo>
                <a:lnTo>
                  <a:pt x="27" y="270"/>
                </a:lnTo>
                <a:lnTo>
                  <a:pt x="28" y="272"/>
                </a:lnTo>
                <a:lnTo>
                  <a:pt x="29" y="272"/>
                </a:lnTo>
                <a:lnTo>
                  <a:pt x="29" y="272"/>
                </a:lnTo>
                <a:lnTo>
                  <a:pt x="29" y="270"/>
                </a:lnTo>
                <a:lnTo>
                  <a:pt x="28" y="270"/>
                </a:lnTo>
                <a:lnTo>
                  <a:pt x="28" y="269"/>
                </a:lnTo>
                <a:lnTo>
                  <a:pt x="28" y="268"/>
                </a:lnTo>
                <a:lnTo>
                  <a:pt x="28" y="268"/>
                </a:lnTo>
                <a:lnTo>
                  <a:pt x="27" y="269"/>
                </a:lnTo>
                <a:lnTo>
                  <a:pt x="27" y="269"/>
                </a:lnTo>
                <a:lnTo>
                  <a:pt x="24" y="265"/>
                </a:lnTo>
                <a:lnTo>
                  <a:pt x="23" y="264"/>
                </a:lnTo>
                <a:lnTo>
                  <a:pt x="22" y="264"/>
                </a:lnTo>
                <a:lnTo>
                  <a:pt x="22" y="264"/>
                </a:lnTo>
                <a:lnTo>
                  <a:pt x="22" y="262"/>
                </a:lnTo>
                <a:lnTo>
                  <a:pt x="23" y="260"/>
                </a:lnTo>
                <a:lnTo>
                  <a:pt x="23" y="260"/>
                </a:lnTo>
                <a:lnTo>
                  <a:pt x="23" y="258"/>
                </a:lnTo>
                <a:lnTo>
                  <a:pt x="23" y="254"/>
                </a:lnTo>
                <a:lnTo>
                  <a:pt x="23" y="254"/>
                </a:lnTo>
                <a:lnTo>
                  <a:pt x="24" y="255"/>
                </a:lnTo>
                <a:lnTo>
                  <a:pt x="24" y="257"/>
                </a:lnTo>
                <a:lnTo>
                  <a:pt x="24" y="257"/>
                </a:lnTo>
                <a:lnTo>
                  <a:pt x="25" y="255"/>
                </a:lnTo>
                <a:lnTo>
                  <a:pt x="25" y="253"/>
                </a:lnTo>
                <a:lnTo>
                  <a:pt x="27" y="250"/>
                </a:lnTo>
                <a:lnTo>
                  <a:pt x="28" y="250"/>
                </a:lnTo>
                <a:lnTo>
                  <a:pt x="28" y="250"/>
                </a:lnTo>
                <a:lnTo>
                  <a:pt x="27" y="249"/>
                </a:lnTo>
                <a:lnTo>
                  <a:pt x="25" y="249"/>
                </a:lnTo>
                <a:lnTo>
                  <a:pt x="24" y="252"/>
                </a:lnTo>
                <a:lnTo>
                  <a:pt x="24" y="252"/>
                </a:lnTo>
                <a:lnTo>
                  <a:pt x="23" y="250"/>
                </a:lnTo>
                <a:lnTo>
                  <a:pt x="23" y="250"/>
                </a:lnTo>
                <a:lnTo>
                  <a:pt x="23" y="248"/>
                </a:lnTo>
                <a:lnTo>
                  <a:pt x="23" y="248"/>
                </a:lnTo>
                <a:lnTo>
                  <a:pt x="24" y="249"/>
                </a:lnTo>
                <a:lnTo>
                  <a:pt x="25" y="248"/>
                </a:lnTo>
                <a:lnTo>
                  <a:pt x="28" y="247"/>
                </a:lnTo>
                <a:lnTo>
                  <a:pt x="28" y="247"/>
                </a:lnTo>
                <a:lnTo>
                  <a:pt x="25" y="243"/>
                </a:lnTo>
                <a:lnTo>
                  <a:pt x="24" y="242"/>
                </a:lnTo>
                <a:lnTo>
                  <a:pt x="24" y="238"/>
                </a:lnTo>
                <a:lnTo>
                  <a:pt x="24" y="238"/>
                </a:lnTo>
                <a:lnTo>
                  <a:pt x="24" y="238"/>
                </a:lnTo>
                <a:lnTo>
                  <a:pt x="24" y="237"/>
                </a:lnTo>
                <a:lnTo>
                  <a:pt x="25" y="237"/>
                </a:lnTo>
                <a:lnTo>
                  <a:pt x="25" y="237"/>
                </a:lnTo>
                <a:lnTo>
                  <a:pt x="25" y="235"/>
                </a:lnTo>
                <a:lnTo>
                  <a:pt x="25" y="235"/>
                </a:lnTo>
                <a:lnTo>
                  <a:pt x="24" y="235"/>
                </a:lnTo>
                <a:lnTo>
                  <a:pt x="24" y="235"/>
                </a:lnTo>
                <a:lnTo>
                  <a:pt x="23" y="235"/>
                </a:lnTo>
                <a:lnTo>
                  <a:pt x="23" y="235"/>
                </a:lnTo>
                <a:lnTo>
                  <a:pt x="23" y="235"/>
                </a:lnTo>
                <a:lnTo>
                  <a:pt x="23" y="234"/>
                </a:lnTo>
                <a:lnTo>
                  <a:pt x="24" y="234"/>
                </a:lnTo>
                <a:lnTo>
                  <a:pt x="24" y="234"/>
                </a:lnTo>
                <a:lnTo>
                  <a:pt x="23" y="230"/>
                </a:lnTo>
                <a:lnTo>
                  <a:pt x="23" y="228"/>
                </a:lnTo>
                <a:lnTo>
                  <a:pt x="23" y="228"/>
                </a:lnTo>
                <a:lnTo>
                  <a:pt x="24" y="225"/>
                </a:lnTo>
                <a:lnTo>
                  <a:pt x="24" y="223"/>
                </a:lnTo>
                <a:lnTo>
                  <a:pt x="24" y="223"/>
                </a:lnTo>
                <a:lnTo>
                  <a:pt x="24" y="224"/>
                </a:lnTo>
                <a:lnTo>
                  <a:pt x="23" y="225"/>
                </a:lnTo>
                <a:lnTo>
                  <a:pt x="23" y="225"/>
                </a:lnTo>
                <a:lnTo>
                  <a:pt x="23" y="223"/>
                </a:lnTo>
                <a:lnTo>
                  <a:pt x="23" y="220"/>
                </a:lnTo>
                <a:lnTo>
                  <a:pt x="23" y="216"/>
                </a:lnTo>
                <a:lnTo>
                  <a:pt x="23" y="213"/>
                </a:lnTo>
                <a:lnTo>
                  <a:pt x="23" y="213"/>
                </a:lnTo>
                <a:lnTo>
                  <a:pt x="24" y="213"/>
                </a:lnTo>
                <a:lnTo>
                  <a:pt x="25" y="211"/>
                </a:lnTo>
                <a:lnTo>
                  <a:pt x="25" y="210"/>
                </a:lnTo>
                <a:lnTo>
                  <a:pt x="25" y="210"/>
                </a:lnTo>
                <a:lnTo>
                  <a:pt x="25" y="210"/>
                </a:lnTo>
                <a:lnTo>
                  <a:pt x="24" y="210"/>
                </a:lnTo>
                <a:lnTo>
                  <a:pt x="24" y="210"/>
                </a:lnTo>
                <a:lnTo>
                  <a:pt x="24" y="205"/>
                </a:lnTo>
                <a:lnTo>
                  <a:pt x="23" y="201"/>
                </a:lnTo>
                <a:lnTo>
                  <a:pt x="23" y="201"/>
                </a:lnTo>
                <a:lnTo>
                  <a:pt x="25" y="200"/>
                </a:lnTo>
                <a:lnTo>
                  <a:pt x="25" y="198"/>
                </a:lnTo>
                <a:lnTo>
                  <a:pt x="25" y="198"/>
                </a:lnTo>
                <a:lnTo>
                  <a:pt x="25" y="199"/>
                </a:lnTo>
                <a:lnTo>
                  <a:pt x="24" y="199"/>
                </a:lnTo>
                <a:lnTo>
                  <a:pt x="24" y="199"/>
                </a:lnTo>
                <a:lnTo>
                  <a:pt x="24" y="199"/>
                </a:lnTo>
                <a:lnTo>
                  <a:pt x="24" y="199"/>
                </a:lnTo>
                <a:lnTo>
                  <a:pt x="25" y="198"/>
                </a:lnTo>
                <a:lnTo>
                  <a:pt x="25" y="198"/>
                </a:lnTo>
                <a:lnTo>
                  <a:pt x="24" y="196"/>
                </a:lnTo>
                <a:lnTo>
                  <a:pt x="24" y="195"/>
                </a:lnTo>
                <a:lnTo>
                  <a:pt x="25" y="194"/>
                </a:lnTo>
                <a:lnTo>
                  <a:pt x="25" y="194"/>
                </a:lnTo>
                <a:lnTo>
                  <a:pt x="27" y="195"/>
                </a:lnTo>
                <a:lnTo>
                  <a:pt x="27" y="196"/>
                </a:lnTo>
                <a:lnTo>
                  <a:pt x="27" y="201"/>
                </a:lnTo>
                <a:lnTo>
                  <a:pt x="27" y="201"/>
                </a:lnTo>
                <a:lnTo>
                  <a:pt x="28" y="203"/>
                </a:lnTo>
                <a:lnTo>
                  <a:pt x="28" y="203"/>
                </a:lnTo>
                <a:lnTo>
                  <a:pt x="28" y="204"/>
                </a:lnTo>
                <a:lnTo>
                  <a:pt x="28" y="204"/>
                </a:lnTo>
                <a:lnTo>
                  <a:pt x="27" y="204"/>
                </a:lnTo>
                <a:lnTo>
                  <a:pt x="27" y="205"/>
                </a:lnTo>
                <a:lnTo>
                  <a:pt x="27" y="208"/>
                </a:lnTo>
                <a:lnTo>
                  <a:pt x="27" y="209"/>
                </a:lnTo>
                <a:lnTo>
                  <a:pt x="27" y="209"/>
                </a:lnTo>
                <a:lnTo>
                  <a:pt x="28" y="211"/>
                </a:lnTo>
                <a:lnTo>
                  <a:pt x="28" y="211"/>
                </a:lnTo>
                <a:lnTo>
                  <a:pt x="27" y="213"/>
                </a:lnTo>
                <a:lnTo>
                  <a:pt x="24" y="214"/>
                </a:lnTo>
                <a:lnTo>
                  <a:pt x="24" y="214"/>
                </a:lnTo>
                <a:lnTo>
                  <a:pt x="25" y="215"/>
                </a:lnTo>
                <a:lnTo>
                  <a:pt x="24" y="215"/>
                </a:lnTo>
                <a:lnTo>
                  <a:pt x="24" y="216"/>
                </a:lnTo>
                <a:lnTo>
                  <a:pt x="24" y="219"/>
                </a:lnTo>
                <a:lnTo>
                  <a:pt x="24" y="219"/>
                </a:lnTo>
                <a:lnTo>
                  <a:pt x="25" y="218"/>
                </a:lnTo>
                <a:lnTo>
                  <a:pt x="27" y="218"/>
                </a:lnTo>
                <a:lnTo>
                  <a:pt x="28" y="216"/>
                </a:lnTo>
                <a:lnTo>
                  <a:pt x="29" y="216"/>
                </a:lnTo>
                <a:lnTo>
                  <a:pt x="29" y="216"/>
                </a:lnTo>
                <a:lnTo>
                  <a:pt x="27" y="219"/>
                </a:lnTo>
                <a:lnTo>
                  <a:pt x="24" y="220"/>
                </a:lnTo>
                <a:lnTo>
                  <a:pt x="24" y="220"/>
                </a:lnTo>
                <a:lnTo>
                  <a:pt x="24" y="221"/>
                </a:lnTo>
                <a:lnTo>
                  <a:pt x="25" y="221"/>
                </a:lnTo>
                <a:lnTo>
                  <a:pt x="27" y="221"/>
                </a:lnTo>
                <a:lnTo>
                  <a:pt x="27" y="221"/>
                </a:lnTo>
                <a:lnTo>
                  <a:pt x="27" y="221"/>
                </a:lnTo>
                <a:lnTo>
                  <a:pt x="25" y="223"/>
                </a:lnTo>
                <a:lnTo>
                  <a:pt x="25" y="223"/>
                </a:lnTo>
                <a:lnTo>
                  <a:pt x="25" y="224"/>
                </a:lnTo>
                <a:lnTo>
                  <a:pt x="24" y="226"/>
                </a:lnTo>
                <a:lnTo>
                  <a:pt x="24" y="226"/>
                </a:lnTo>
                <a:lnTo>
                  <a:pt x="25" y="226"/>
                </a:lnTo>
                <a:lnTo>
                  <a:pt x="25" y="226"/>
                </a:lnTo>
                <a:lnTo>
                  <a:pt x="27" y="226"/>
                </a:lnTo>
                <a:lnTo>
                  <a:pt x="27" y="225"/>
                </a:lnTo>
                <a:lnTo>
                  <a:pt x="27" y="225"/>
                </a:lnTo>
                <a:lnTo>
                  <a:pt x="27" y="226"/>
                </a:lnTo>
                <a:lnTo>
                  <a:pt x="27" y="228"/>
                </a:lnTo>
                <a:lnTo>
                  <a:pt x="27" y="229"/>
                </a:lnTo>
                <a:lnTo>
                  <a:pt x="27" y="229"/>
                </a:lnTo>
                <a:lnTo>
                  <a:pt x="27" y="229"/>
                </a:lnTo>
                <a:lnTo>
                  <a:pt x="29" y="229"/>
                </a:lnTo>
                <a:lnTo>
                  <a:pt x="29" y="229"/>
                </a:lnTo>
                <a:lnTo>
                  <a:pt x="28" y="226"/>
                </a:lnTo>
                <a:lnTo>
                  <a:pt x="28" y="225"/>
                </a:lnTo>
                <a:lnTo>
                  <a:pt x="27" y="225"/>
                </a:lnTo>
                <a:lnTo>
                  <a:pt x="27" y="225"/>
                </a:lnTo>
                <a:lnTo>
                  <a:pt x="27" y="224"/>
                </a:lnTo>
                <a:lnTo>
                  <a:pt x="28" y="223"/>
                </a:lnTo>
                <a:lnTo>
                  <a:pt x="28" y="223"/>
                </a:lnTo>
                <a:lnTo>
                  <a:pt x="28" y="221"/>
                </a:lnTo>
                <a:lnTo>
                  <a:pt x="28" y="221"/>
                </a:lnTo>
                <a:lnTo>
                  <a:pt x="29" y="221"/>
                </a:lnTo>
                <a:lnTo>
                  <a:pt x="30" y="223"/>
                </a:lnTo>
                <a:lnTo>
                  <a:pt x="30" y="223"/>
                </a:lnTo>
                <a:lnTo>
                  <a:pt x="30" y="221"/>
                </a:lnTo>
                <a:lnTo>
                  <a:pt x="30" y="221"/>
                </a:lnTo>
                <a:lnTo>
                  <a:pt x="29" y="221"/>
                </a:lnTo>
                <a:lnTo>
                  <a:pt x="29" y="221"/>
                </a:lnTo>
                <a:lnTo>
                  <a:pt x="30" y="220"/>
                </a:lnTo>
                <a:lnTo>
                  <a:pt x="30" y="219"/>
                </a:lnTo>
                <a:lnTo>
                  <a:pt x="30" y="219"/>
                </a:lnTo>
                <a:lnTo>
                  <a:pt x="30" y="218"/>
                </a:lnTo>
                <a:lnTo>
                  <a:pt x="29" y="216"/>
                </a:lnTo>
                <a:lnTo>
                  <a:pt x="29" y="216"/>
                </a:lnTo>
                <a:lnTo>
                  <a:pt x="29" y="215"/>
                </a:lnTo>
                <a:lnTo>
                  <a:pt x="27" y="215"/>
                </a:lnTo>
                <a:lnTo>
                  <a:pt x="27" y="215"/>
                </a:lnTo>
                <a:lnTo>
                  <a:pt x="28" y="213"/>
                </a:lnTo>
                <a:lnTo>
                  <a:pt x="29" y="211"/>
                </a:lnTo>
                <a:lnTo>
                  <a:pt x="29" y="211"/>
                </a:lnTo>
                <a:lnTo>
                  <a:pt x="29" y="210"/>
                </a:lnTo>
                <a:lnTo>
                  <a:pt x="29" y="210"/>
                </a:lnTo>
                <a:lnTo>
                  <a:pt x="28" y="209"/>
                </a:lnTo>
                <a:lnTo>
                  <a:pt x="28" y="209"/>
                </a:lnTo>
                <a:lnTo>
                  <a:pt x="29" y="208"/>
                </a:lnTo>
                <a:lnTo>
                  <a:pt x="31" y="206"/>
                </a:lnTo>
                <a:lnTo>
                  <a:pt x="31" y="206"/>
                </a:lnTo>
                <a:lnTo>
                  <a:pt x="29" y="205"/>
                </a:lnTo>
                <a:lnTo>
                  <a:pt x="29" y="203"/>
                </a:lnTo>
                <a:lnTo>
                  <a:pt x="28" y="198"/>
                </a:lnTo>
                <a:lnTo>
                  <a:pt x="28" y="198"/>
                </a:lnTo>
                <a:lnTo>
                  <a:pt x="29" y="198"/>
                </a:lnTo>
                <a:lnTo>
                  <a:pt x="29" y="196"/>
                </a:lnTo>
                <a:lnTo>
                  <a:pt x="29" y="194"/>
                </a:lnTo>
                <a:lnTo>
                  <a:pt x="29" y="194"/>
                </a:lnTo>
                <a:lnTo>
                  <a:pt x="29" y="194"/>
                </a:lnTo>
                <a:lnTo>
                  <a:pt x="28" y="193"/>
                </a:lnTo>
                <a:lnTo>
                  <a:pt x="27" y="191"/>
                </a:lnTo>
                <a:lnTo>
                  <a:pt x="27" y="190"/>
                </a:lnTo>
                <a:lnTo>
                  <a:pt x="27" y="190"/>
                </a:lnTo>
                <a:lnTo>
                  <a:pt x="28" y="193"/>
                </a:lnTo>
                <a:lnTo>
                  <a:pt x="28" y="193"/>
                </a:lnTo>
                <a:lnTo>
                  <a:pt x="29" y="191"/>
                </a:lnTo>
                <a:lnTo>
                  <a:pt x="29" y="190"/>
                </a:lnTo>
                <a:lnTo>
                  <a:pt x="28" y="189"/>
                </a:lnTo>
                <a:lnTo>
                  <a:pt x="28" y="189"/>
                </a:lnTo>
                <a:lnTo>
                  <a:pt x="27" y="190"/>
                </a:lnTo>
                <a:lnTo>
                  <a:pt x="27" y="190"/>
                </a:lnTo>
                <a:lnTo>
                  <a:pt x="25" y="193"/>
                </a:lnTo>
                <a:lnTo>
                  <a:pt x="24" y="191"/>
                </a:lnTo>
                <a:lnTo>
                  <a:pt x="24" y="198"/>
                </a:lnTo>
                <a:lnTo>
                  <a:pt x="24" y="198"/>
                </a:lnTo>
                <a:lnTo>
                  <a:pt x="23" y="196"/>
                </a:lnTo>
                <a:lnTo>
                  <a:pt x="23" y="195"/>
                </a:lnTo>
                <a:lnTo>
                  <a:pt x="23" y="191"/>
                </a:lnTo>
                <a:lnTo>
                  <a:pt x="23" y="191"/>
                </a:lnTo>
                <a:lnTo>
                  <a:pt x="24" y="181"/>
                </a:lnTo>
                <a:lnTo>
                  <a:pt x="24" y="181"/>
                </a:lnTo>
                <a:lnTo>
                  <a:pt x="25" y="181"/>
                </a:lnTo>
                <a:lnTo>
                  <a:pt x="28" y="180"/>
                </a:lnTo>
                <a:lnTo>
                  <a:pt x="28" y="180"/>
                </a:lnTo>
                <a:lnTo>
                  <a:pt x="28" y="176"/>
                </a:lnTo>
                <a:lnTo>
                  <a:pt x="28" y="174"/>
                </a:lnTo>
                <a:lnTo>
                  <a:pt x="28" y="174"/>
                </a:lnTo>
                <a:lnTo>
                  <a:pt x="29" y="174"/>
                </a:lnTo>
                <a:lnTo>
                  <a:pt x="30" y="176"/>
                </a:lnTo>
                <a:lnTo>
                  <a:pt x="30" y="176"/>
                </a:lnTo>
                <a:lnTo>
                  <a:pt x="30" y="175"/>
                </a:lnTo>
                <a:lnTo>
                  <a:pt x="30" y="174"/>
                </a:lnTo>
                <a:lnTo>
                  <a:pt x="28" y="171"/>
                </a:lnTo>
                <a:lnTo>
                  <a:pt x="28" y="171"/>
                </a:lnTo>
                <a:lnTo>
                  <a:pt x="28" y="170"/>
                </a:lnTo>
                <a:lnTo>
                  <a:pt x="29" y="170"/>
                </a:lnTo>
                <a:lnTo>
                  <a:pt x="29" y="169"/>
                </a:lnTo>
                <a:lnTo>
                  <a:pt x="30" y="168"/>
                </a:lnTo>
                <a:lnTo>
                  <a:pt x="30" y="168"/>
                </a:lnTo>
                <a:lnTo>
                  <a:pt x="29" y="168"/>
                </a:lnTo>
                <a:lnTo>
                  <a:pt x="29" y="168"/>
                </a:lnTo>
                <a:lnTo>
                  <a:pt x="28" y="169"/>
                </a:lnTo>
                <a:lnTo>
                  <a:pt x="28" y="170"/>
                </a:lnTo>
                <a:lnTo>
                  <a:pt x="28" y="170"/>
                </a:lnTo>
                <a:lnTo>
                  <a:pt x="27" y="169"/>
                </a:lnTo>
                <a:lnTo>
                  <a:pt x="28" y="168"/>
                </a:lnTo>
                <a:lnTo>
                  <a:pt x="29" y="166"/>
                </a:lnTo>
                <a:lnTo>
                  <a:pt x="29" y="166"/>
                </a:lnTo>
                <a:lnTo>
                  <a:pt x="29" y="165"/>
                </a:lnTo>
                <a:lnTo>
                  <a:pt x="28" y="165"/>
                </a:lnTo>
                <a:lnTo>
                  <a:pt x="25" y="164"/>
                </a:lnTo>
                <a:lnTo>
                  <a:pt x="25" y="164"/>
                </a:lnTo>
                <a:lnTo>
                  <a:pt x="27" y="164"/>
                </a:lnTo>
                <a:lnTo>
                  <a:pt x="27" y="164"/>
                </a:lnTo>
                <a:lnTo>
                  <a:pt x="28" y="164"/>
                </a:lnTo>
                <a:lnTo>
                  <a:pt x="29" y="163"/>
                </a:lnTo>
                <a:lnTo>
                  <a:pt x="29" y="163"/>
                </a:lnTo>
                <a:lnTo>
                  <a:pt x="28" y="161"/>
                </a:lnTo>
                <a:lnTo>
                  <a:pt x="27" y="160"/>
                </a:lnTo>
                <a:lnTo>
                  <a:pt x="25" y="160"/>
                </a:lnTo>
                <a:lnTo>
                  <a:pt x="25" y="160"/>
                </a:lnTo>
                <a:lnTo>
                  <a:pt x="27" y="158"/>
                </a:lnTo>
                <a:lnTo>
                  <a:pt x="27" y="156"/>
                </a:lnTo>
                <a:lnTo>
                  <a:pt x="27" y="156"/>
                </a:lnTo>
                <a:lnTo>
                  <a:pt x="27" y="156"/>
                </a:lnTo>
                <a:lnTo>
                  <a:pt x="27" y="154"/>
                </a:lnTo>
                <a:lnTo>
                  <a:pt x="27" y="153"/>
                </a:lnTo>
                <a:lnTo>
                  <a:pt x="27" y="151"/>
                </a:lnTo>
                <a:lnTo>
                  <a:pt x="27" y="151"/>
                </a:lnTo>
                <a:lnTo>
                  <a:pt x="28" y="151"/>
                </a:lnTo>
                <a:lnTo>
                  <a:pt x="28" y="151"/>
                </a:lnTo>
                <a:lnTo>
                  <a:pt x="28" y="151"/>
                </a:lnTo>
                <a:lnTo>
                  <a:pt x="28" y="150"/>
                </a:lnTo>
                <a:lnTo>
                  <a:pt x="28" y="150"/>
                </a:lnTo>
                <a:lnTo>
                  <a:pt x="27" y="149"/>
                </a:lnTo>
                <a:lnTo>
                  <a:pt x="27" y="149"/>
                </a:lnTo>
                <a:lnTo>
                  <a:pt x="27" y="149"/>
                </a:lnTo>
                <a:lnTo>
                  <a:pt x="27" y="148"/>
                </a:lnTo>
                <a:lnTo>
                  <a:pt x="25" y="146"/>
                </a:lnTo>
                <a:lnTo>
                  <a:pt x="27" y="145"/>
                </a:lnTo>
                <a:lnTo>
                  <a:pt x="27" y="145"/>
                </a:lnTo>
                <a:lnTo>
                  <a:pt x="29" y="146"/>
                </a:lnTo>
                <a:lnTo>
                  <a:pt x="29" y="146"/>
                </a:lnTo>
                <a:lnTo>
                  <a:pt x="29" y="154"/>
                </a:lnTo>
                <a:lnTo>
                  <a:pt x="29" y="160"/>
                </a:lnTo>
                <a:lnTo>
                  <a:pt x="31" y="173"/>
                </a:lnTo>
                <a:lnTo>
                  <a:pt x="31" y="173"/>
                </a:lnTo>
                <a:lnTo>
                  <a:pt x="31" y="173"/>
                </a:lnTo>
                <a:lnTo>
                  <a:pt x="31" y="171"/>
                </a:lnTo>
                <a:lnTo>
                  <a:pt x="31" y="171"/>
                </a:lnTo>
                <a:lnTo>
                  <a:pt x="33" y="178"/>
                </a:lnTo>
                <a:lnTo>
                  <a:pt x="33" y="178"/>
                </a:lnTo>
                <a:lnTo>
                  <a:pt x="31" y="180"/>
                </a:lnTo>
                <a:lnTo>
                  <a:pt x="31" y="180"/>
                </a:lnTo>
                <a:lnTo>
                  <a:pt x="33" y="180"/>
                </a:lnTo>
                <a:lnTo>
                  <a:pt x="33" y="180"/>
                </a:lnTo>
                <a:lnTo>
                  <a:pt x="31" y="181"/>
                </a:lnTo>
                <a:lnTo>
                  <a:pt x="31" y="183"/>
                </a:lnTo>
                <a:lnTo>
                  <a:pt x="31" y="183"/>
                </a:lnTo>
                <a:lnTo>
                  <a:pt x="29" y="181"/>
                </a:lnTo>
                <a:lnTo>
                  <a:pt x="29" y="180"/>
                </a:lnTo>
                <a:lnTo>
                  <a:pt x="29" y="178"/>
                </a:lnTo>
                <a:lnTo>
                  <a:pt x="29" y="178"/>
                </a:lnTo>
                <a:lnTo>
                  <a:pt x="27" y="181"/>
                </a:lnTo>
                <a:lnTo>
                  <a:pt x="25" y="188"/>
                </a:lnTo>
                <a:lnTo>
                  <a:pt x="25" y="188"/>
                </a:lnTo>
                <a:lnTo>
                  <a:pt x="24" y="188"/>
                </a:lnTo>
                <a:lnTo>
                  <a:pt x="24" y="188"/>
                </a:lnTo>
                <a:lnTo>
                  <a:pt x="25" y="189"/>
                </a:lnTo>
                <a:lnTo>
                  <a:pt x="27" y="189"/>
                </a:lnTo>
                <a:lnTo>
                  <a:pt x="29" y="188"/>
                </a:lnTo>
                <a:lnTo>
                  <a:pt x="29" y="188"/>
                </a:lnTo>
                <a:lnTo>
                  <a:pt x="29" y="186"/>
                </a:lnTo>
                <a:lnTo>
                  <a:pt x="28" y="185"/>
                </a:lnTo>
                <a:lnTo>
                  <a:pt x="28" y="185"/>
                </a:lnTo>
                <a:lnTo>
                  <a:pt x="27" y="184"/>
                </a:lnTo>
                <a:lnTo>
                  <a:pt x="27" y="184"/>
                </a:lnTo>
                <a:lnTo>
                  <a:pt x="31" y="185"/>
                </a:lnTo>
                <a:lnTo>
                  <a:pt x="33" y="184"/>
                </a:lnTo>
                <a:lnTo>
                  <a:pt x="33" y="183"/>
                </a:lnTo>
                <a:lnTo>
                  <a:pt x="33" y="183"/>
                </a:lnTo>
                <a:lnTo>
                  <a:pt x="34" y="191"/>
                </a:lnTo>
                <a:lnTo>
                  <a:pt x="34" y="195"/>
                </a:lnTo>
                <a:lnTo>
                  <a:pt x="34" y="200"/>
                </a:lnTo>
                <a:lnTo>
                  <a:pt x="34" y="200"/>
                </a:lnTo>
                <a:lnTo>
                  <a:pt x="34" y="201"/>
                </a:lnTo>
                <a:lnTo>
                  <a:pt x="34" y="204"/>
                </a:lnTo>
                <a:lnTo>
                  <a:pt x="34" y="210"/>
                </a:lnTo>
                <a:lnTo>
                  <a:pt x="34" y="210"/>
                </a:lnTo>
                <a:lnTo>
                  <a:pt x="35" y="210"/>
                </a:lnTo>
                <a:lnTo>
                  <a:pt x="36" y="211"/>
                </a:lnTo>
                <a:lnTo>
                  <a:pt x="36" y="213"/>
                </a:lnTo>
                <a:lnTo>
                  <a:pt x="36" y="213"/>
                </a:lnTo>
                <a:lnTo>
                  <a:pt x="34" y="214"/>
                </a:lnTo>
                <a:lnTo>
                  <a:pt x="31" y="214"/>
                </a:lnTo>
                <a:lnTo>
                  <a:pt x="31" y="214"/>
                </a:lnTo>
                <a:lnTo>
                  <a:pt x="33" y="220"/>
                </a:lnTo>
                <a:lnTo>
                  <a:pt x="33" y="220"/>
                </a:lnTo>
                <a:lnTo>
                  <a:pt x="34" y="220"/>
                </a:lnTo>
                <a:lnTo>
                  <a:pt x="35" y="219"/>
                </a:lnTo>
                <a:lnTo>
                  <a:pt x="35" y="219"/>
                </a:lnTo>
                <a:lnTo>
                  <a:pt x="34" y="218"/>
                </a:lnTo>
                <a:lnTo>
                  <a:pt x="33" y="215"/>
                </a:lnTo>
                <a:lnTo>
                  <a:pt x="33" y="215"/>
                </a:lnTo>
                <a:lnTo>
                  <a:pt x="35" y="214"/>
                </a:lnTo>
                <a:lnTo>
                  <a:pt x="36" y="215"/>
                </a:lnTo>
                <a:lnTo>
                  <a:pt x="36" y="218"/>
                </a:lnTo>
                <a:lnTo>
                  <a:pt x="36" y="220"/>
                </a:lnTo>
                <a:lnTo>
                  <a:pt x="36" y="220"/>
                </a:lnTo>
                <a:lnTo>
                  <a:pt x="35" y="220"/>
                </a:lnTo>
                <a:lnTo>
                  <a:pt x="35" y="220"/>
                </a:lnTo>
                <a:lnTo>
                  <a:pt x="35" y="221"/>
                </a:lnTo>
                <a:lnTo>
                  <a:pt x="36" y="223"/>
                </a:lnTo>
                <a:lnTo>
                  <a:pt x="36" y="223"/>
                </a:lnTo>
                <a:lnTo>
                  <a:pt x="36" y="223"/>
                </a:lnTo>
                <a:lnTo>
                  <a:pt x="37" y="239"/>
                </a:lnTo>
                <a:lnTo>
                  <a:pt x="37" y="239"/>
                </a:lnTo>
                <a:lnTo>
                  <a:pt x="37" y="245"/>
                </a:lnTo>
                <a:lnTo>
                  <a:pt x="37" y="250"/>
                </a:lnTo>
                <a:lnTo>
                  <a:pt x="37" y="250"/>
                </a:lnTo>
                <a:lnTo>
                  <a:pt x="39" y="255"/>
                </a:lnTo>
                <a:lnTo>
                  <a:pt x="39" y="255"/>
                </a:lnTo>
                <a:lnTo>
                  <a:pt x="39" y="259"/>
                </a:lnTo>
                <a:lnTo>
                  <a:pt x="40" y="262"/>
                </a:lnTo>
                <a:lnTo>
                  <a:pt x="40" y="262"/>
                </a:lnTo>
                <a:lnTo>
                  <a:pt x="41" y="260"/>
                </a:lnTo>
                <a:lnTo>
                  <a:pt x="42" y="259"/>
                </a:lnTo>
                <a:lnTo>
                  <a:pt x="42" y="259"/>
                </a:lnTo>
                <a:lnTo>
                  <a:pt x="43" y="258"/>
                </a:lnTo>
                <a:lnTo>
                  <a:pt x="43" y="258"/>
                </a:lnTo>
                <a:lnTo>
                  <a:pt x="43" y="253"/>
                </a:lnTo>
                <a:lnTo>
                  <a:pt x="45" y="252"/>
                </a:lnTo>
                <a:lnTo>
                  <a:pt x="46" y="250"/>
                </a:lnTo>
                <a:lnTo>
                  <a:pt x="46" y="250"/>
                </a:lnTo>
                <a:lnTo>
                  <a:pt x="43" y="248"/>
                </a:lnTo>
                <a:lnTo>
                  <a:pt x="42" y="245"/>
                </a:lnTo>
                <a:lnTo>
                  <a:pt x="42" y="245"/>
                </a:lnTo>
                <a:lnTo>
                  <a:pt x="41" y="245"/>
                </a:lnTo>
                <a:lnTo>
                  <a:pt x="40" y="245"/>
                </a:lnTo>
                <a:lnTo>
                  <a:pt x="40" y="245"/>
                </a:lnTo>
                <a:lnTo>
                  <a:pt x="40" y="244"/>
                </a:lnTo>
                <a:lnTo>
                  <a:pt x="41" y="244"/>
                </a:lnTo>
                <a:lnTo>
                  <a:pt x="43" y="245"/>
                </a:lnTo>
                <a:lnTo>
                  <a:pt x="43" y="245"/>
                </a:lnTo>
                <a:lnTo>
                  <a:pt x="45" y="240"/>
                </a:lnTo>
                <a:lnTo>
                  <a:pt x="45" y="240"/>
                </a:lnTo>
                <a:lnTo>
                  <a:pt x="45" y="239"/>
                </a:lnTo>
                <a:lnTo>
                  <a:pt x="43" y="240"/>
                </a:lnTo>
                <a:lnTo>
                  <a:pt x="42" y="240"/>
                </a:lnTo>
                <a:lnTo>
                  <a:pt x="42" y="239"/>
                </a:lnTo>
                <a:lnTo>
                  <a:pt x="42" y="239"/>
                </a:lnTo>
                <a:lnTo>
                  <a:pt x="41" y="240"/>
                </a:lnTo>
                <a:lnTo>
                  <a:pt x="42" y="242"/>
                </a:lnTo>
                <a:lnTo>
                  <a:pt x="42" y="243"/>
                </a:lnTo>
                <a:lnTo>
                  <a:pt x="42" y="244"/>
                </a:lnTo>
                <a:lnTo>
                  <a:pt x="42" y="244"/>
                </a:lnTo>
                <a:lnTo>
                  <a:pt x="41" y="243"/>
                </a:lnTo>
                <a:lnTo>
                  <a:pt x="40" y="242"/>
                </a:lnTo>
                <a:lnTo>
                  <a:pt x="40" y="242"/>
                </a:lnTo>
                <a:lnTo>
                  <a:pt x="40" y="234"/>
                </a:lnTo>
                <a:lnTo>
                  <a:pt x="40" y="225"/>
                </a:lnTo>
                <a:lnTo>
                  <a:pt x="40" y="225"/>
                </a:lnTo>
                <a:lnTo>
                  <a:pt x="40" y="225"/>
                </a:lnTo>
                <a:lnTo>
                  <a:pt x="40" y="226"/>
                </a:lnTo>
                <a:lnTo>
                  <a:pt x="41" y="228"/>
                </a:lnTo>
                <a:lnTo>
                  <a:pt x="41" y="229"/>
                </a:lnTo>
                <a:lnTo>
                  <a:pt x="41" y="229"/>
                </a:lnTo>
                <a:lnTo>
                  <a:pt x="42" y="228"/>
                </a:lnTo>
                <a:lnTo>
                  <a:pt x="42" y="228"/>
                </a:lnTo>
                <a:lnTo>
                  <a:pt x="42" y="225"/>
                </a:lnTo>
                <a:lnTo>
                  <a:pt x="42" y="225"/>
                </a:lnTo>
                <a:lnTo>
                  <a:pt x="42" y="224"/>
                </a:lnTo>
                <a:lnTo>
                  <a:pt x="42" y="224"/>
                </a:lnTo>
                <a:lnTo>
                  <a:pt x="41" y="224"/>
                </a:lnTo>
                <a:lnTo>
                  <a:pt x="41" y="223"/>
                </a:lnTo>
                <a:lnTo>
                  <a:pt x="41" y="223"/>
                </a:lnTo>
                <a:lnTo>
                  <a:pt x="42" y="223"/>
                </a:lnTo>
                <a:lnTo>
                  <a:pt x="42" y="223"/>
                </a:lnTo>
                <a:lnTo>
                  <a:pt x="42" y="220"/>
                </a:lnTo>
                <a:lnTo>
                  <a:pt x="42" y="220"/>
                </a:lnTo>
                <a:lnTo>
                  <a:pt x="41" y="220"/>
                </a:lnTo>
                <a:lnTo>
                  <a:pt x="42" y="219"/>
                </a:lnTo>
                <a:lnTo>
                  <a:pt x="42" y="219"/>
                </a:lnTo>
                <a:lnTo>
                  <a:pt x="43" y="218"/>
                </a:lnTo>
                <a:lnTo>
                  <a:pt x="43" y="215"/>
                </a:lnTo>
                <a:lnTo>
                  <a:pt x="43" y="215"/>
                </a:lnTo>
                <a:lnTo>
                  <a:pt x="42" y="216"/>
                </a:lnTo>
                <a:lnTo>
                  <a:pt x="41" y="218"/>
                </a:lnTo>
                <a:lnTo>
                  <a:pt x="40" y="218"/>
                </a:lnTo>
                <a:lnTo>
                  <a:pt x="40" y="218"/>
                </a:lnTo>
                <a:lnTo>
                  <a:pt x="41" y="216"/>
                </a:lnTo>
                <a:lnTo>
                  <a:pt x="41" y="216"/>
                </a:lnTo>
                <a:lnTo>
                  <a:pt x="42" y="215"/>
                </a:lnTo>
                <a:lnTo>
                  <a:pt x="42" y="215"/>
                </a:lnTo>
                <a:lnTo>
                  <a:pt x="42" y="214"/>
                </a:lnTo>
                <a:lnTo>
                  <a:pt x="42" y="214"/>
                </a:lnTo>
                <a:lnTo>
                  <a:pt x="41" y="214"/>
                </a:lnTo>
                <a:lnTo>
                  <a:pt x="40" y="214"/>
                </a:lnTo>
                <a:lnTo>
                  <a:pt x="40" y="215"/>
                </a:lnTo>
                <a:lnTo>
                  <a:pt x="40" y="215"/>
                </a:lnTo>
                <a:lnTo>
                  <a:pt x="40" y="215"/>
                </a:lnTo>
                <a:lnTo>
                  <a:pt x="39" y="214"/>
                </a:lnTo>
                <a:lnTo>
                  <a:pt x="40" y="214"/>
                </a:lnTo>
                <a:lnTo>
                  <a:pt x="40" y="214"/>
                </a:lnTo>
                <a:lnTo>
                  <a:pt x="39" y="211"/>
                </a:lnTo>
                <a:lnTo>
                  <a:pt x="39" y="211"/>
                </a:lnTo>
                <a:lnTo>
                  <a:pt x="39" y="201"/>
                </a:lnTo>
                <a:lnTo>
                  <a:pt x="39" y="201"/>
                </a:lnTo>
                <a:lnTo>
                  <a:pt x="39" y="204"/>
                </a:lnTo>
                <a:lnTo>
                  <a:pt x="39" y="206"/>
                </a:lnTo>
                <a:lnTo>
                  <a:pt x="39" y="206"/>
                </a:lnTo>
                <a:lnTo>
                  <a:pt x="40" y="205"/>
                </a:lnTo>
                <a:lnTo>
                  <a:pt x="40" y="205"/>
                </a:lnTo>
                <a:lnTo>
                  <a:pt x="40" y="203"/>
                </a:lnTo>
                <a:lnTo>
                  <a:pt x="40" y="203"/>
                </a:lnTo>
                <a:lnTo>
                  <a:pt x="42" y="201"/>
                </a:lnTo>
                <a:lnTo>
                  <a:pt x="43" y="200"/>
                </a:lnTo>
                <a:lnTo>
                  <a:pt x="43" y="200"/>
                </a:lnTo>
                <a:lnTo>
                  <a:pt x="42" y="200"/>
                </a:lnTo>
                <a:lnTo>
                  <a:pt x="42" y="200"/>
                </a:lnTo>
                <a:lnTo>
                  <a:pt x="41" y="200"/>
                </a:lnTo>
                <a:lnTo>
                  <a:pt x="40" y="200"/>
                </a:lnTo>
                <a:lnTo>
                  <a:pt x="40" y="200"/>
                </a:lnTo>
                <a:lnTo>
                  <a:pt x="40" y="199"/>
                </a:lnTo>
                <a:lnTo>
                  <a:pt x="41" y="198"/>
                </a:lnTo>
                <a:lnTo>
                  <a:pt x="43" y="198"/>
                </a:lnTo>
                <a:lnTo>
                  <a:pt x="45" y="196"/>
                </a:lnTo>
                <a:lnTo>
                  <a:pt x="45" y="196"/>
                </a:lnTo>
                <a:lnTo>
                  <a:pt x="45" y="194"/>
                </a:lnTo>
                <a:lnTo>
                  <a:pt x="46" y="191"/>
                </a:lnTo>
                <a:lnTo>
                  <a:pt x="46" y="191"/>
                </a:lnTo>
                <a:lnTo>
                  <a:pt x="45" y="190"/>
                </a:lnTo>
                <a:lnTo>
                  <a:pt x="43" y="190"/>
                </a:lnTo>
                <a:lnTo>
                  <a:pt x="43" y="190"/>
                </a:lnTo>
                <a:lnTo>
                  <a:pt x="43" y="188"/>
                </a:lnTo>
                <a:lnTo>
                  <a:pt x="45" y="188"/>
                </a:lnTo>
                <a:lnTo>
                  <a:pt x="45" y="186"/>
                </a:lnTo>
                <a:lnTo>
                  <a:pt x="45" y="184"/>
                </a:lnTo>
                <a:lnTo>
                  <a:pt x="45" y="184"/>
                </a:lnTo>
                <a:lnTo>
                  <a:pt x="47" y="184"/>
                </a:lnTo>
                <a:lnTo>
                  <a:pt x="47" y="183"/>
                </a:lnTo>
                <a:lnTo>
                  <a:pt x="48" y="183"/>
                </a:lnTo>
                <a:lnTo>
                  <a:pt x="51" y="183"/>
                </a:lnTo>
                <a:lnTo>
                  <a:pt x="51" y="183"/>
                </a:lnTo>
                <a:lnTo>
                  <a:pt x="50" y="184"/>
                </a:lnTo>
                <a:lnTo>
                  <a:pt x="51" y="185"/>
                </a:lnTo>
                <a:lnTo>
                  <a:pt x="52" y="188"/>
                </a:lnTo>
                <a:lnTo>
                  <a:pt x="52" y="188"/>
                </a:lnTo>
                <a:lnTo>
                  <a:pt x="53" y="186"/>
                </a:lnTo>
                <a:lnTo>
                  <a:pt x="53" y="185"/>
                </a:lnTo>
                <a:lnTo>
                  <a:pt x="53" y="185"/>
                </a:lnTo>
                <a:lnTo>
                  <a:pt x="54" y="186"/>
                </a:lnTo>
                <a:lnTo>
                  <a:pt x="54" y="186"/>
                </a:lnTo>
                <a:lnTo>
                  <a:pt x="54" y="188"/>
                </a:lnTo>
                <a:lnTo>
                  <a:pt x="53" y="188"/>
                </a:lnTo>
                <a:lnTo>
                  <a:pt x="53" y="188"/>
                </a:lnTo>
                <a:lnTo>
                  <a:pt x="54" y="189"/>
                </a:lnTo>
                <a:lnTo>
                  <a:pt x="54" y="189"/>
                </a:lnTo>
                <a:lnTo>
                  <a:pt x="53" y="190"/>
                </a:lnTo>
                <a:lnTo>
                  <a:pt x="53" y="190"/>
                </a:lnTo>
                <a:lnTo>
                  <a:pt x="53" y="190"/>
                </a:lnTo>
                <a:lnTo>
                  <a:pt x="53" y="189"/>
                </a:lnTo>
                <a:lnTo>
                  <a:pt x="53" y="189"/>
                </a:lnTo>
                <a:lnTo>
                  <a:pt x="51" y="189"/>
                </a:lnTo>
                <a:lnTo>
                  <a:pt x="50" y="188"/>
                </a:lnTo>
                <a:lnTo>
                  <a:pt x="50" y="188"/>
                </a:lnTo>
                <a:lnTo>
                  <a:pt x="48" y="189"/>
                </a:lnTo>
                <a:lnTo>
                  <a:pt x="48" y="189"/>
                </a:lnTo>
                <a:lnTo>
                  <a:pt x="50" y="191"/>
                </a:lnTo>
                <a:lnTo>
                  <a:pt x="50" y="191"/>
                </a:lnTo>
                <a:lnTo>
                  <a:pt x="48" y="191"/>
                </a:lnTo>
                <a:lnTo>
                  <a:pt x="46" y="191"/>
                </a:lnTo>
                <a:lnTo>
                  <a:pt x="46" y="191"/>
                </a:lnTo>
                <a:lnTo>
                  <a:pt x="46" y="193"/>
                </a:lnTo>
                <a:lnTo>
                  <a:pt x="47" y="193"/>
                </a:lnTo>
                <a:lnTo>
                  <a:pt x="48" y="194"/>
                </a:lnTo>
                <a:lnTo>
                  <a:pt x="48" y="194"/>
                </a:lnTo>
                <a:lnTo>
                  <a:pt x="48" y="194"/>
                </a:lnTo>
                <a:lnTo>
                  <a:pt x="50" y="194"/>
                </a:lnTo>
                <a:lnTo>
                  <a:pt x="50" y="193"/>
                </a:lnTo>
                <a:lnTo>
                  <a:pt x="50" y="193"/>
                </a:lnTo>
                <a:lnTo>
                  <a:pt x="51" y="193"/>
                </a:lnTo>
                <a:lnTo>
                  <a:pt x="51" y="193"/>
                </a:lnTo>
                <a:lnTo>
                  <a:pt x="51" y="194"/>
                </a:lnTo>
                <a:lnTo>
                  <a:pt x="51" y="195"/>
                </a:lnTo>
                <a:lnTo>
                  <a:pt x="50" y="195"/>
                </a:lnTo>
                <a:lnTo>
                  <a:pt x="50" y="195"/>
                </a:lnTo>
                <a:lnTo>
                  <a:pt x="52" y="196"/>
                </a:lnTo>
                <a:lnTo>
                  <a:pt x="52" y="199"/>
                </a:lnTo>
                <a:lnTo>
                  <a:pt x="52" y="199"/>
                </a:lnTo>
                <a:lnTo>
                  <a:pt x="50" y="199"/>
                </a:lnTo>
                <a:lnTo>
                  <a:pt x="48" y="200"/>
                </a:lnTo>
                <a:lnTo>
                  <a:pt x="48" y="201"/>
                </a:lnTo>
                <a:lnTo>
                  <a:pt x="48" y="201"/>
                </a:lnTo>
                <a:lnTo>
                  <a:pt x="48" y="201"/>
                </a:lnTo>
                <a:lnTo>
                  <a:pt x="47" y="201"/>
                </a:lnTo>
                <a:lnTo>
                  <a:pt x="47" y="201"/>
                </a:lnTo>
                <a:lnTo>
                  <a:pt x="46" y="201"/>
                </a:lnTo>
                <a:lnTo>
                  <a:pt x="46" y="201"/>
                </a:lnTo>
                <a:lnTo>
                  <a:pt x="47" y="203"/>
                </a:lnTo>
                <a:lnTo>
                  <a:pt x="47" y="204"/>
                </a:lnTo>
                <a:lnTo>
                  <a:pt x="47" y="204"/>
                </a:lnTo>
                <a:lnTo>
                  <a:pt x="46" y="205"/>
                </a:lnTo>
                <a:lnTo>
                  <a:pt x="46" y="205"/>
                </a:lnTo>
                <a:lnTo>
                  <a:pt x="46" y="205"/>
                </a:lnTo>
                <a:lnTo>
                  <a:pt x="43" y="205"/>
                </a:lnTo>
                <a:lnTo>
                  <a:pt x="41" y="205"/>
                </a:lnTo>
                <a:lnTo>
                  <a:pt x="41" y="205"/>
                </a:lnTo>
                <a:lnTo>
                  <a:pt x="42" y="206"/>
                </a:lnTo>
                <a:lnTo>
                  <a:pt x="43" y="208"/>
                </a:lnTo>
                <a:lnTo>
                  <a:pt x="43" y="209"/>
                </a:lnTo>
                <a:lnTo>
                  <a:pt x="43" y="209"/>
                </a:lnTo>
                <a:lnTo>
                  <a:pt x="42" y="209"/>
                </a:lnTo>
                <a:lnTo>
                  <a:pt x="41" y="208"/>
                </a:lnTo>
                <a:lnTo>
                  <a:pt x="41" y="208"/>
                </a:lnTo>
                <a:lnTo>
                  <a:pt x="40" y="208"/>
                </a:lnTo>
                <a:lnTo>
                  <a:pt x="40" y="208"/>
                </a:lnTo>
                <a:lnTo>
                  <a:pt x="40" y="209"/>
                </a:lnTo>
                <a:lnTo>
                  <a:pt x="40" y="209"/>
                </a:lnTo>
                <a:lnTo>
                  <a:pt x="42" y="210"/>
                </a:lnTo>
                <a:lnTo>
                  <a:pt x="42" y="210"/>
                </a:lnTo>
                <a:lnTo>
                  <a:pt x="40" y="210"/>
                </a:lnTo>
                <a:lnTo>
                  <a:pt x="40" y="211"/>
                </a:lnTo>
                <a:lnTo>
                  <a:pt x="40" y="213"/>
                </a:lnTo>
                <a:lnTo>
                  <a:pt x="40" y="213"/>
                </a:lnTo>
                <a:lnTo>
                  <a:pt x="41" y="213"/>
                </a:lnTo>
                <a:lnTo>
                  <a:pt x="42" y="214"/>
                </a:lnTo>
                <a:lnTo>
                  <a:pt x="42" y="214"/>
                </a:lnTo>
                <a:lnTo>
                  <a:pt x="43" y="214"/>
                </a:lnTo>
                <a:lnTo>
                  <a:pt x="42" y="213"/>
                </a:lnTo>
                <a:lnTo>
                  <a:pt x="42" y="211"/>
                </a:lnTo>
                <a:lnTo>
                  <a:pt x="42" y="210"/>
                </a:lnTo>
                <a:lnTo>
                  <a:pt x="42" y="210"/>
                </a:lnTo>
                <a:lnTo>
                  <a:pt x="43" y="210"/>
                </a:lnTo>
                <a:lnTo>
                  <a:pt x="43" y="210"/>
                </a:lnTo>
                <a:lnTo>
                  <a:pt x="45" y="209"/>
                </a:lnTo>
                <a:lnTo>
                  <a:pt x="45" y="209"/>
                </a:lnTo>
                <a:lnTo>
                  <a:pt x="46" y="209"/>
                </a:lnTo>
                <a:lnTo>
                  <a:pt x="46" y="209"/>
                </a:lnTo>
                <a:lnTo>
                  <a:pt x="47" y="208"/>
                </a:lnTo>
                <a:lnTo>
                  <a:pt x="47" y="208"/>
                </a:lnTo>
                <a:lnTo>
                  <a:pt x="47" y="208"/>
                </a:lnTo>
                <a:lnTo>
                  <a:pt x="48" y="210"/>
                </a:lnTo>
                <a:lnTo>
                  <a:pt x="48" y="210"/>
                </a:lnTo>
                <a:lnTo>
                  <a:pt x="46" y="209"/>
                </a:lnTo>
                <a:lnTo>
                  <a:pt x="46" y="209"/>
                </a:lnTo>
                <a:lnTo>
                  <a:pt x="47" y="211"/>
                </a:lnTo>
                <a:lnTo>
                  <a:pt x="47" y="213"/>
                </a:lnTo>
                <a:lnTo>
                  <a:pt x="47" y="213"/>
                </a:lnTo>
                <a:lnTo>
                  <a:pt x="50" y="211"/>
                </a:lnTo>
                <a:lnTo>
                  <a:pt x="50" y="210"/>
                </a:lnTo>
                <a:lnTo>
                  <a:pt x="50" y="206"/>
                </a:lnTo>
                <a:lnTo>
                  <a:pt x="50" y="206"/>
                </a:lnTo>
                <a:lnTo>
                  <a:pt x="51" y="206"/>
                </a:lnTo>
                <a:lnTo>
                  <a:pt x="51" y="208"/>
                </a:lnTo>
                <a:lnTo>
                  <a:pt x="51" y="209"/>
                </a:lnTo>
                <a:lnTo>
                  <a:pt x="51" y="209"/>
                </a:lnTo>
                <a:lnTo>
                  <a:pt x="53" y="209"/>
                </a:lnTo>
                <a:lnTo>
                  <a:pt x="54" y="209"/>
                </a:lnTo>
                <a:lnTo>
                  <a:pt x="54" y="209"/>
                </a:lnTo>
                <a:lnTo>
                  <a:pt x="56" y="209"/>
                </a:lnTo>
                <a:lnTo>
                  <a:pt x="56" y="208"/>
                </a:lnTo>
                <a:lnTo>
                  <a:pt x="56" y="208"/>
                </a:lnTo>
                <a:lnTo>
                  <a:pt x="54" y="206"/>
                </a:lnTo>
                <a:lnTo>
                  <a:pt x="54" y="205"/>
                </a:lnTo>
                <a:lnTo>
                  <a:pt x="56" y="205"/>
                </a:lnTo>
                <a:lnTo>
                  <a:pt x="56" y="205"/>
                </a:lnTo>
                <a:lnTo>
                  <a:pt x="57" y="205"/>
                </a:lnTo>
                <a:lnTo>
                  <a:pt x="57" y="208"/>
                </a:lnTo>
                <a:lnTo>
                  <a:pt x="57" y="214"/>
                </a:lnTo>
                <a:lnTo>
                  <a:pt x="57" y="214"/>
                </a:lnTo>
                <a:lnTo>
                  <a:pt x="57" y="216"/>
                </a:lnTo>
                <a:lnTo>
                  <a:pt x="57" y="219"/>
                </a:lnTo>
                <a:lnTo>
                  <a:pt x="57" y="219"/>
                </a:lnTo>
                <a:lnTo>
                  <a:pt x="57" y="218"/>
                </a:lnTo>
                <a:lnTo>
                  <a:pt x="57" y="216"/>
                </a:lnTo>
                <a:lnTo>
                  <a:pt x="57" y="216"/>
                </a:lnTo>
                <a:lnTo>
                  <a:pt x="57" y="218"/>
                </a:lnTo>
                <a:lnTo>
                  <a:pt x="57" y="219"/>
                </a:lnTo>
                <a:lnTo>
                  <a:pt x="57" y="220"/>
                </a:lnTo>
                <a:lnTo>
                  <a:pt x="57" y="220"/>
                </a:lnTo>
                <a:lnTo>
                  <a:pt x="57" y="221"/>
                </a:lnTo>
                <a:lnTo>
                  <a:pt x="56" y="223"/>
                </a:lnTo>
                <a:lnTo>
                  <a:pt x="56" y="223"/>
                </a:lnTo>
                <a:lnTo>
                  <a:pt x="58" y="225"/>
                </a:lnTo>
                <a:lnTo>
                  <a:pt x="58" y="225"/>
                </a:lnTo>
                <a:lnTo>
                  <a:pt x="57" y="228"/>
                </a:lnTo>
                <a:lnTo>
                  <a:pt x="57" y="228"/>
                </a:lnTo>
                <a:lnTo>
                  <a:pt x="58" y="230"/>
                </a:lnTo>
                <a:lnTo>
                  <a:pt x="58" y="233"/>
                </a:lnTo>
                <a:lnTo>
                  <a:pt x="57" y="234"/>
                </a:lnTo>
                <a:lnTo>
                  <a:pt x="57" y="234"/>
                </a:lnTo>
                <a:lnTo>
                  <a:pt x="56" y="233"/>
                </a:lnTo>
                <a:lnTo>
                  <a:pt x="54" y="231"/>
                </a:lnTo>
                <a:lnTo>
                  <a:pt x="53" y="230"/>
                </a:lnTo>
                <a:lnTo>
                  <a:pt x="54" y="228"/>
                </a:lnTo>
                <a:lnTo>
                  <a:pt x="54" y="228"/>
                </a:lnTo>
                <a:lnTo>
                  <a:pt x="53" y="228"/>
                </a:lnTo>
                <a:lnTo>
                  <a:pt x="53" y="229"/>
                </a:lnTo>
                <a:lnTo>
                  <a:pt x="52" y="233"/>
                </a:lnTo>
                <a:lnTo>
                  <a:pt x="52" y="233"/>
                </a:lnTo>
                <a:lnTo>
                  <a:pt x="53" y="233"/>
                </a:lnTo>
                <a:lnTo>
                  <a:pt x="54" y="233"/>
                </a:lnTo>
                <a:lnTo>
                  <a:pt x="54" y="233"/>
                </a:lnTo>
                <a:lnTo>
                  <a:pt x="54" y="234"/>
                </a:lnTo>
                <a:lnTo>
                  <a:pt x="56" y="235"/>
                </a:lnTo>
                <a:lnTo>
                  <a:pt x="56" y="235"/>
                </a:lnTo>
                <a:lnTo>
                  <a:pt x="56" y="237"/>
                </a:lnTo>
                <a:lnTo>
                  <a:pt x="56" y="238"/>
                </a:lnTo>
                <a:lnTo>
                  <a:pt x="57" y="238"/>
                </a:lnTo>
                <a:lnTo>
                  <a:pt x="57" y="238"/>
                </a:lnTo>
                <a:lnTo>
                  <a:pt x="57" y="237"/>
                </a:lnTo>
                <a:lnTo>
                  <a:pt x="57" y="237"/>
                </a:lnTo>
                <a:lnTo>
                  <a:pt x="57" y="235"/>
                </a:lnTo>
                <a:lnTo>
                  <a:pt x="58" y="234"/>
                </a:lnTo>
                <a:lnTo>
                  <a:pt x="58" y="234"/>
                </a:lnTo>
                <a:lnTo>
                  <a:pt x="58" y="237"/>
                </a:lnTo>
                <a:lnTo>
                  <a:pt x="58" y="239"/>
                </a:lnTo>
                <a:lnTo>
                  <a:pt x="58" y="244"/>
                </a:lnTo>
                <a:lnTo>
                  <a:pt x="58" y="244"/>
                </a:lnTo>
                <a:lnTo>
                  <a:pt x="59" y="247"/>
                </a:lnTo>
                <a:lnTo>
                  <a:pt x="59" y="247"/>
                </a:lnTo>
                <a:lnTo>
                  <a:pt x="59" y="255"/>
                </a:lnTo>
                <a:lnTo>
                  <a:pt x="59" y="255"/>
                </a:lnTo>
                <a:lnTo>
                  <a:pt x="59" y="262"/>
                </a:lnTo>
                <a:lnTo>
                  <a:pt x="59" y="268"/>
                </a:lnTo>
                <a:lnTo>
                  <a:pt x="59" y="268"/>
                </a:lnTo>
                <a:lnTo>
                  <a:pt x="58" y="268"/>
                </a:lnTo>
                <a:lnTo>
                  <a:pt x="58" y="268"/>
                </a:lnTo>
                <a:lnTo>
                  <a:pt x="58" y="269"/>
                </a:lnTo>
                <a:lnTo>
                  <a:pt x="59" y="270"/>
                </a:lnTo>
                <a:lnTo>
                  <a:pt x="59" y="270"/>
                </a:lnTo>
                <a:lnTo>
                  <a:pt x="57" y="270"/>
                </a:lnTo>
                <a:lnTo>
                  <a:pt x="58" y="270"/>
                </a:lnTo>
                <a:lnTo>
                  <a:pt x="58" y="273"/>
                </a:lnTo>
                <a:lnTo>
                  <a:pt x="59" y="274"/>
                </a:lnTo>
                <a:lnTo>
                  <a:pt x="59" y="274"/>
                </a:lnTo>
                <a:lnTo>
                  <a:pt x="59" y="275"/>
                </a:lnTo>
                <a:lnTo>
                  <a:pt x="60" y="275"/>
                </a:lnTo>
                <a:lnTo>
                  <a:pt x="60" y="275"/>
                </a:lnTo>
                <a:lnTo>
                  <a:pt x="60" y="279"/>
                </a:lnTo>
                <a:lnTo>
                  <a:pt x="60" y="280"/>
                </a:lnTo>
                <a:lnTo>
                  <a:pt x="59" y="282"/>
                </a:lnTo>
                <a:lnTo>
                  <a:pt x="59" y="282"/>
                </a:lnTo>
                <a:lnTo>
                  <a:pt x="59" y="283"/>
                </a:lnTo>
                <a:lnTo>
                  <a:pt x="59" y="283"/>
                </a:lnTo>
                <a:lnTo>
                  <a:pt x="60" y="284"/>
                </a:lnTo>
                <a:lnTo>
                  <a:pt x="60" y="285"/>
                </a:lnTo>
                <a:lnTo>
                  <a:pt x="60" y="285"/>
                </a:lnTo>
                <a:lnTo>
                  <a:pt x="58" y="285"/>
                </a:lnTo>
                <a:lnTo>
                  <a:pt x="58" y="283"/>
                </a:lnTo>
                <a:lnTo>
                  <a:pt x="58" y="283"/>
                </a:lnTo>
                <a:lnTo>
                  <a:pt x="57" y="283"/>
                </a:lnTo>
                <a:lnTo>
                  <a:pt x="57" y="284"/>
                </a:lnTo>
                <a:lnTo>
                  <a:pt x="56" y="287"/>
                </a:lnTo>
                <a:lnTo>
                  <a:pt x="56" y="287"/>
                </a:lnTo>
                <a:lnTo>
                  <a:pt x="58" y="287"/>
                </a:lnTo>
                <a:lnTo>
                  <a:pt x="59" y="285"/>
                </a:lnTo>
                <a:lnTo>
                  <a:pt x="59" y="285"/>
                </a:lnTo>
                <a:lnTo>
                  <a:pt x="60" y="308"/>
                </a:lnTo>
                <a:lnTo>
                  <a:pt x="60" y="329"/>
                </a:lnTo>
                <a:lnTo>
                  <a:pt x="59" y="372"/>
                </a:lnTo>
                <a:lnTo>
                  <a:pt x="59" y="372"/>
                </a:lnTo>
                <a:lnTo>
                  <a:pt x="59" y="384"/>
                </a:lnTo>
                <a:lnTo>
                  <a:pt x="59" y="384"/>
                </a:lnTo>
                <a:lnTo>
                  <a:pt x="59" y="387"/>
                </a:lnTo>
                <a:lnTo>
                  <a:pt x="59" y="387"/>
                </a:lnTo>
                <a:lnTo>
                  <a:pt x="59" y="395"/>
                </a:lnTo>
                <a:lnTo>
                  <a:pt x="59" y="395"/>
                </a:lnTo>
                <a:lnTo>
                  <a:pt x="59" y="402"/>
                </a:lnTo>
                <a:lnTo>
                  <a:pt x="59" y="402"/>
                </a:lnTo>
                <a:lnTo>
                  <a:pt x="59" y="409"/>
                </a:lnTo>
                <a:lnTo>
                  <a:pt x="59" y="418"/>
                </a:lnTo>
                <a:lnTo>
                  <a:pt x="59" y="418"/>
                </a:lnTo>
                <a:lnTo>
                  <a:pt x="60" y="423"/>
                </a:lnTo>
                <a:lnTo>
                  <a:pt x="60" y="425"/>
                </a:lnTo>
                <a:lnTo>
                  <a:pt x="59" y="428"/>
                </a:lnTo>
                <a:lnTo>
                  <a:pt x="59" y="428"/>
                </a:lnTo>
                <a:lnTo>
                  <a:pt x="59" y="433"/>
                </a:lnTo>
                <a:lnTo>
                  <a:pt x="59" y="437"/>
                </a:lnTo>
                <a:lnTo>
                  <a:pt x="59" y="437"/>
                </a:lnTo>
                <a:lnTo>
                  <a:pt x="59" y="435"/>
                </a:lnTo>
                <a:lnTo>
                  <a:pt x="60" y="435"/>
                </a:lnTo>
                <a:lnTo>
                  <a:pt x="60" y="435"/>
                </a:lnTo>
                <a:lnTo>
                  <a:pt x="60" y="442"/>
                </a:lnTo>
                <a:lnTo>
                  <a:pt x="60" y="448"/>
                </a:lnTo>
                <a:lnTo>
                  <a:pt x="60" y="448"/>
                </a:lnTo>
                <a:lnTo>
                  <a:pt x="58" y="447"/>
                </a:lnTo>
                <a:lnTo>
                  <a:pt x="58" y="447"/>
                </a:lnTo>
                <a:lnTo>
                  <a:pt x="58" y="448"/>
                </a:lnTo>
                <a:lnTo>
                  <a:pt x="59" y="449"/>
                </a:lnTo>
                <a:lnTo>
                  <a:pt x="60" y="450"/>
                </a:lnTo>
                <a:lnTo>
                  <a:pt x="60" y="450"/>
                </a:lnTo>
                <a:lnTo>
                  <a:pt x="60" y="450"/>
                </a:lnTo>
                <a:lnTo>
                  <a:pt x="59" y="450"/>
                </a:lnTo>
                <a:lnTo>
                  <a:pt x="58" y="450"/>
                </a:lnTo>
                <a:lnTo>
                  <a:pt x="58" y="450"/>
                </a:lnTo>
                <a:lnTo>
                  <a:pt x="59" y="454"/>
                </a:lnTo>
                <a:lnTo>
                  <a:pt x="59" y="454"/>
                </a:lnTo>
                <a:lnTo>
                  <a:pt x="59" y="457"/>
                </a:lnTo>
                <a:lnTo>
                  <a:pt x="59" y="459"/>
                </a:lnTo>
                <a:lnTo>
                  <a:pt x="59" y="459"/>
                </a:lnTo>
                <a:lnTo>
                  <a:pt x="59" y="463"/>
                </a:lnTo>
                <a:lnTo>
                  <a:pt x="59" y="463"/>
                </a:lnTo>
                <a:lnTo>
                  <a:pt x="59" y="465"/>
                </a:lnTo>
                <a:lnTo>
                  <a:pt x="60" y="469"/>
                </a:lnTo>
                <a:lnTo>
                  <a:pt x="60" y="469"/>
                </a:lnTo>
                <a:lnTo>
                  <a:pt x="59" y="472"/>
                </a:lnTo>
                <a:lnTo>
                  <a:pt x="59" y="472"/>
                </a:lnTo>
                <a:lnTo>
                  <a:pt x="59" y="473"/>
                </a:lnTo>
                <a:lnTo>
                  <a:pt x="59" y="474"/>
                </a:lnTo>
                <a:lnTo>
                  <a:pt x="59" y="474"/>
                </a:lnTo>
                <a:lnTo>
                  <a:pt x="59" y="474"/>
                </a:lnTo>
                <a:lnTo>
                  <a:pt x="60" y="484"/>
                </a:lnTo>
                <a:lnTo>
                  <a:pt x="60" y="484"/>
                </a:lnTo>
                <a:lnTo>
                  <a:pt x="60" y="487"/>
                </a:lnTo>
                <a:lnTo>
                  <a:pt x="60" y="487"/>
                </a:lnTo>
                <a:lnTo>
                  <a:pt x="60" y="489"/>
                </a:lnTo>
                <a:lnTo>
                  <a:pt x="60" y="489"/>
                </a:lnTo>
                <a:lnTo>
                  <a:pt x="60" y="491"/>
                </a:lnTo>
                <a:lnTo>
                  <a:pt x="59" y="491"/>
                </a:lnTo>
                <a:lnTo>
                  <a:pt x="59" y="491"/>
                </a:lnTo>
                <a:lnTo>
                  <a:pt x="60" y="493"/>
                </a:lnTo>
                <a:lnTo>
                  <a:pt x="60" y="493"/>
                </a:lnTo>
                <a:lnTo>
                  <a:pt x="59" y="497"/>
                </a:lnTo>
                <a:lnTo>
                  <a:pt x="59" y="502"/>
                </a:lnTo>
                <a:lnTo>
                  <a:pt x="59" y="502"/>
                </a:lnTo>
                <a:lnTo>
                  <a:pt x="60" y="504"/>
                </a:lnTo>
                <a:lnTo>
                  <a:pt x="60" y="504"/>
                </a:lnTo>
                <a:lnTo>
                  <a:pt x="59" y="507"/>
                </a:lnTo>
                <a:lnTo>
                  <a:pt x="59" y="507"/>
                </a:lnTo>
                <a:lnTo>
                  <a:pt x="60" y="509"/>
                </a:lnTo>
                <a:lnTo>
                  <a:pt x="59" y="512"/>
                </a:lnTo>
                <a:lnTo>
                  <a:pt x="59" y="512"/>
                </a:lnTo>
                <a:lnTo>
                  <a:pt x="60" y="517"/>
                </a:lnTo>
                <a:lnTo>
                  <a:pt x="60" y="517"/>
                </a:lnTo>
                <a:lnTo>
                  <a:pt x="60" y="518"/>
                </a:lnTo>
                <a:lnTo>
                  <a:pt x="60" y="518"/>
                </a:lnTo>
                <a:lnTo>
                  <a:pt x="62" y="533"/>
                </a:lnTo>
                <a:lnTo>
                  <a:pt x="62" y="533"/>
                </a:lnTo>
                <a:lnTo>
                  <a:pt x="60" y="534"/>
                </a:lnTo>
                <a:lnTo>
                  <a:pt x="60" y="534"/>
                </a:lnTo>
                <a:lnTo>
                  <a:pt x="60" y="541"/>
                </a:lnTo>
                <a:lnTo>
                  <a:pt x="60" y="546"/>
                </a:lnTo>
                <a:lnTo>
                  <a:pt x="60" y="546"/>
                </a:lnTo>
                <a:lnTo>
                  <a:pt x="60" y="547"/>
                </a:lnTo>
                <a:lnTo>
                  <a:pt x="59" y="547"/>
                </a:lnTo>
                <a:lnTo>
                  <a:pt x="59" y="547"/>
                </a:lnTo>
                <a:lnTo>
                  <a:pt x="59" y="557"/>
                </a:lnTo>
                <a:lnTo>
                  <a:pt x="59" y="557"/>
                </a:lnTo>
                <a:lnTo>
                  <a:pt x="59" y="558"/>
                </a:lnTo>
                <a:lnTo>
                  <a:pt x="58" y="558"/>
                </a:lnTo>
                <a:lnTo>
                  <a:pt x="58" y="558"/>
                </a:lnTo>
                <a:lnTo>
                  <a:pt x="58" y="558"/>
                </a:lnTo>
                <a:lnTo>
                  <a:pt x="59" y="559"/>
                </a:lnTo>
                <a:lnTo>
                  <a:pt x="59" y="559"/>
                </a:lnTo>
                <a:lnTo>
                  <a:pt x="59" y="564"/>
                </a:lnTo>
                <a:lnTo>
                  <a:pt x="59" y="567"/>
                </a:lnTo>
                <a:lnTo>
                  <a:pt x="58" y="568"/>
                </a:lnTo>
                <a:lnTo>
                  <a:pt x="58" y="568"/>
                </a:lnTo>
                <a:lnTo>
                  <a:pt x="58" y="573"/>
                </a:lnTo>
                <a:lnTo>
                  <a:pt x="58" y="573"/>
                </a:lnTo>
                <a:lnTo>
                  <a:pt x="57" y="574"/>
                </a:lnTo>
                <a:lnTo>
                  <a:pt x="56" y="574"/>
                </a:lnTo>
                <a:lnTo>
                  <a:pt x="56" y="574"/>
                </a:lnTo>
                <a:lnTo>
                  <a:pt x="56" y="576"/>
                </a:lnTo>
                <a:lnTo>
                  <a:pt x="56" y="576"/>
                </a:lnTo>
                <a:lnTo>
                  <a:pt x="58" y="576"/>
                </a:lnTo>
                <a:lnTo>
                  <a:pt x="58" y="576"/>
                </a:lnTo>
                <a:lnTo>
                  <a:pt x="58" y="578"/>
                </a:lnTo>
                <a:lnTo>
                  <a:pt x="57" y="578"/>
                </a:lnTo>
                <a:lnTo>
                  <a:pt x="56" y="581"/>
                </a:lnTo>
                <a:lnTo>
                  <a:pt x="56" y="581"/>
                </a:lnTo>
                <a:lnTo>
                  <a:pt x="57" y="582"/>
                </a:lnTo>
                <a:lnTo>
                  <a:pt x="58" y="582"/>
                </a:lnTo>
                <a:lnTo>
                  <a:pt x="58" y="582"/>
                </a:lnTo>
                <a:lnTo>
                  <a:pt x="58" y="588"/>
                </a:lnTo>
                <a:lnTo>
                  <a:pt x="57" y="593"/>
                </a:lnTo>
                <a:lnTo>
                  <a:pt x="57" y="593"/>
                </a:lnTo>
                <a:lnTo>
                  <a:pt x="56" y="597"/>
                </a:lnTo>
                <a:lnTo>
                  <a:pt x="56" y="597"/>
                </a:lnTo>
                <a:lnTo>
                  <a:pt x="57" y="604"/>
                </a:lnTo>
                <a:lnTo>
                  <a:pt x="57" y="604"/>
                </a:lnTo>
                <a:lnTo>
                  <a:pt x="57" y="607"/>
                </a:lnTo>
                <a:lnTo>
                  <a:pt x="56" y="609"/>
                </a:lnTo>
                <a:lnTo>
                  <a:pt x="56" y="609"/>
                </a:lnTo>
                <a:lnTo>
                  <a:pt x="57" y="611"/>
                </a:lnTo>
                <a:lnTo>
                  <a:pt x="57" y="611"/>
                </a:lnTo>
                <a:lnTo>
                  <a:pt x="57" y="613"/>
                </a:lnTo>
                <a:lnTo>
                  <a:pt x="57" y="614"/>
                </a:lnTo>
                <a:lnTo>
                  <a:pt x="58" y="617"/>
                </a:lnTo>
                <a:lnTo>
                  <a:pt x="58" y="619"/>
                </a:lnTo>
                <a:lnTo>
                  <a:pt x="58" y="619"/>
                </a:lnTo>
                <a:lnTo>
                  <a:pt x="59" y="621"/>
                </a:lnTo>
                <a:lnTo>
                  <a:pt x="59" y="621"/>
                </a:lnTo>
                <a:lnTo>
                  <a:pt x="60" y="623"/>
                </a:lnTo>
                <a:lnTo>
                  <a:pt x="60" y="623"/>
                </a:lnTo>
                <a:lnTo>
                  <a:pt x="62" y="622"/>
                </a:lnTo>
                <a:lnTo>
                  <a:pt x="62" y="622"/>
                </a:lnTo>
                <a:lnTo>
                  <a:pt x="60" y="621"/>
                </a:lnTo>
                <a:lnTo>
                  <a:pt x="60" y="621"/>
                </a:lnTo>
                <a:lnTo>
                  <a:pt x="60" y="619"/>
                </a:lnTo>
                <a:lnTo>
                  <a:pt x="60" y="619"/>
                </a:lnTo>
                <a:lnTo>
                  <a:pt x="59" y="618"/>
                </a:lnTo>
                <a:lnTo>
                  <a:pt x="59" y="618"/>
                </a:lnTo>
                <a:lnTo>
                  <a:pt x="59" y="614"/>
                </a:lnTo>
                <a:lnTo>
                  <a:pt x="59" y="614"/>
                </a:lnTo>
                <a:lnTo>
                  <a:pt x="59" y="612"/>
                </a:lnTo>
                <a:lnTo>
                  <a:pt x="59" y="609"/>
                </a:lnTo>
                <a:lnTo>
                  <a:pt x="59" y="609"/>
                </a:lnTo>
                <a:lnTo>
                  <a:pt x="60" y="607"/>
                </a:lnTo>
                <a:lnTo>
                  <a:pt x="60" y="607"/>
                </a:lnTo>
                <a:lnTo>
                  <a:pt x="60" y="603"/>
                </a:lnTo>
                <a:lnTo>
                  <a:pt x="60" y="603"/>
                </a:lnTo>
                <a:lnTo>
                  <a:pt x="60" y="599"/>
                </a:lnTo>
                <a:lnTo>
                  <a:pt x="60" y="599"/>
                </a:lnTo>
                <a:lnTo>
                  <a:pt x="60" y="592"/>
                </a:lnTo>
                <a:lnTo>
                  <a:pt x="60" y="592"/>
                </a:lnTo>
                <a:lnTo>
                  <a:pt x="62" y="592"/>
                </a:lnTo>
                <a:lnTo>
                  <a:pt x="62" y="592"/>
                </a:lnTo>
                <a:lnTo>
                  <a:pt x="63" y="589"/>
                </a:lnTo>
                <a:lnTo>
                  <a:pt x="63" y="589"/>
                </a:lnTo>
                <a:lnTo>
                  <a:pt x="64" y="589"/>
                </a:lnTo>
                <a:lnTo>
                  <a:pt x="64" y="589"/>
                </a:lnTo>
                <a:lnTo>
                  <a:pt x="63" y="588"/>
                </a:lnTo>
                <a:lnTo>
                  <a:pt x="63" y="588"/>
                </a:lnTo>
                <a:lnTo>
                  <a:pt x="63" y="588"/>
                </a:lnTo>
                <a:lnTo>
                  <a:pt x="62" y="588"/>
                </a:lnTo>
                <a:lnTo>
                  <a:pt x="62" y="589"/>
                </a:lnTo>
                <a:lnTo>
                  <a:pt x="62" y="591"/>
                </a:lnTo>
                <a:lnTo>
                  <a:pt x="62" y="591"/>
                </a:lnTo>
                <a:lnTo>
                  <a:pt x="60" y="589"/>
                </a:lnTo>
                <a:lnTo>
                  <a:pt x="60" y="587"/>
                </a:lnTo>
                <a:lnTo>
                  <a:pt x="62" y="582"/>
                </a:lnTo>
                <a:lnTo>
                  <a:pt x="62" y="582"/>
                </a:lnTo>
                <a:lnTo>
                  <a:pt x="62" y="582"/>
                </a:lnTo>
                <a:lnTo>
                  <a:pt x="62" y="581"/>
                </a:lnTo>
                <a:lnTo>
                  <a:pt x="60" y="581"/>
                </a:lnTo>
                <a:lnTo>
                  <a:pt x="62" y="579"/>
                </a:lnTo>
                <a:lnTo>
                  <a:pt x="62" y="579"/>
                </a:lnTo>
                <a:lnTo>
                  <a:pt x="63" y="579"/>
                </a:lnTo>
                <a:lnTo>
                  <a:pt x="63" y="581"/>
                </a:lnTo>
                <a:lnTo>
                  <a:pt x="63" y="581"/>
                </a:lnTo>
                <a:lnTo>
                  <a:pt x="64" y="582"/>
                </a:lnTo>
                <a:lnTo>
                  <a:pt x="64" y="582"/>
                </a:lnTo>
                <a:lnTo>
                  <a:pt x="64" y="582"/>
                </a:lnTo>
                <a:lnTo>
                  <a:pt x="63" y="583"/>
                </a:lnTo>
                <a:lnTo>
                  <a:pt x="63" y="583"/>
                </a:lnTo>
                <a:lnTo>
                  <a:pt x="63" y="583"/>
                </a:lnTo>
                <a:lnTo>
                  <a:pt x="63" y="582"/>
                </a:lnTo>
                <a:lnTo>
                  <a:pt x="63" y="582"/>
                </a:lnTo>
                <a:lnTo>
                  <a:pt x="62" y="583"/>
                </a:lnTo>
                <a:lnTo>
                  <a:pt x="62" y="584"/>
                </a:lnTo>
                <a:lnTo>
                  <a:pt x="62" y="587"/>
                </a:lnTo>
                <a:lnTo>
                  <a:pt x="62" y="587"/>
                </a:lnTo>
                <a:lnTo>
                  <a:pt x="63" y="587"/>
                </a:lnTo>
                <a:lnTo>
                  <a:pt x="64" y="586"/>
                </a:lnTo>
                <a:lnTo>
                  <a:pt x="64" y="584"/>
                </a:lnTo>
                <a:lnTo>
                  <a:pt x="65" y="584"/>
                </a:lnTo>
                <a:lnTo>
                  <a:pt x="65" y="584"/>
                </a:lnTo>
                <a:lnTo>
                  <a:pt x="64" y="581"/>
                </a:lnTo>
                <a:lnTo>
                  <a:pt x="63" y="578"/>
                </a:lnTo>
                <a:lnTo>
                  <a:pt x="64" y="576"/>
                </a:lnTo>
                <a:lnTo>
                  <a:pt x="64" y="576"/>
                </a:lnTo>
                <a:lnTo>
                  <a:pt x="63" y="576"/>
                </a:lnTo>
                <a:lnTo>
                  <a:pt x="63" y="577"/>
                </a:lnTo>
                <a:lnTo>
                  <a:pt x="62" y="578"/>
                </a:lnTo>
                <a:lnTo>
                  <a:pt x="60" y="578"/>
                </a:lnTo>
                <a:lnTo>
                  <a:pt x="60" y="578"/>
                </a:lnTo>
                <a:lnTo>
                  <a:pt x="62" y="574"/>
                </a:lnTo>
                <a:lnTo>
                  <a:pt x="63" y="572"/>
                </a:lnTo>
                <a:lnTo>
                  <a:pt x="63" y="572"/>
                </a:lnTo>
                <a:lnTo>
                  <a:pt x="63" y="574"/>
                </a:lnTo>
                <a:lnTo>
                  <a:pt x="64" y="574"/>
                </a:lnTo>
                <a:lnTo>
                  <a:pt x="65" y="574"/>
                </a:lnTo>
                <a:lnTo>
                  <a:pt x="65" y="574"/>
                </a:lnTo>
                <a:lnTo>
                  <a:pt x="64" y="573"/>
                </a:lnTo>
                <a:lnTo>
                  <a:pt x="64" y="573"/>
                </a:lnTo>
                <a:lnTo>
                  <a:pt x="64" y="572"/>
                </a:lnTo>
                <a:lnTo>
                  <a:pt x="64" y="572"/>
                </a:lnTo>
                <a:lnTo>
                  <a:pt x="65" y="572"/>
                </a:lnTo>
                <a:lnTo>
                  <a:pt x="66" y="571"/>
                </a:lnTo>
                <a:lnTo>
                  <a:pt x="65" y="567"/>
                </a:lnTo>
                <a:lnTo>
                  <a:pt x="65" y="567"/>
                </a:lnTo>
                <a:lnTo>
                  <a:pt x="64" y="568"/>
                </a:lnTo>
                <a:lnTo>
                  <a:pt x="63" y="571"/>
                </a:lnTo>
                <a:lnTo>
                  <a:pt x="63" y="571"/>
                </a:lnTo>
                <a:lnTo>
                  <a:pt x="63" y="569"/>
                </a:lnTo>
                <a:lnTo>
                  <a:pt x="63" y="568"/>
                </a:lnTo>
                <a:lnTo>
                  <a:pt x="63" y="566"/>
                </a:lnTo>
                <a:lnTo>
                  <a:pt x="63" y="566"/>
                </a:lnTo>
                <a:lnTo>
                  <a:pt x="64" y="567"/>
                </a:lnTo>
                <a:lnTo>
                  <a:pt x="65" y="566"/>
                </a:lnTo>
                <a:lnTo>
                  <a:pt x="66" y="564"/>
                </a:lnTo>
                <a:lnTo>
                  <a:pt x="66" y="564"/>
                </a:lnTo>
                <a:lnTo>
                  <a:pt x="65" y="564"/>
                </a:lnTo>
                <a:lnTo>
                  <a:pt x="65" y="564"/>
                </a:lnTo>
                <a:lnTo>
                  <a:pt x="64" y="564"/>
                </a:lnTo>
                <a:lnTo>
                  <a:pt x="64" y="564"/>
                </a:lnTo>
                <a:lnTo>
                  <a:pt x="64" y="564"/>
                </a:lnTo>
                <a:lnTo>
                  <a:pt x="65" y="563"/>
                </a:lnTo>
                <a:lnTo>
                  <a:pt x="65" y="562"/>
                </a:lnTo>
                <a:lnTo>
                  <a:pt x="66" y="561"/>
                </a:lnTo>
                <a:lnTo>
                  <a:pt x="66" y="561"/>
                </a:lnTo>
                <a:lnTo>
                  <a:pt x="66" y="561"/>
                </a:lnTo>
                <a:lnTo>
                  <a:pt x="65" y="561"/>
                </a:lnTo>
                <a:lnTo>
                  <a:pt x="65" y="562"/>
                </a:lnTo>
                <a:lnTo>
                  <a:pt x="65" y="562"/>
                </a:lnTo>
                <a:lnTo>
                  <a:pt x="65" y="551"/>
                </a:lnTo>
                <a:lnTo>
                  <a:pt x="66" y="539"/>
                </a:lnTo>
                <a:lnTo>
                  <a:pt x="66" y="539"/>
                </a:lnTo>
                <a:lnTo>
                  <a:pt x="66" y="537"/>
                </a:lnTo>
                <a:lnTo>
                  <a:pt x="66" y="536"/>
                </a:lnTo>
                <a:lnTo>
                  <a:pt x="65" y="534"/>
                </a:lnTo>
                <a:lnTo>
                  <a:pt x="65" y="534"/>
                </a:lnTo>
                <a:lnTo>
                  <a:pt x="66" y="527"/>
                </a:lnTo>
                <a:lnTo>
                  <a:pt x="66" y="521"/>
                </a:lnTo>
                <a:lnTo>
                  <a:pt x="66" y="521"/>
                </a:lnTo>
                <a:lnTo>
                  <a:pt x="68" y="522"/>
                </a:lnTo>
                <a:lnTo>
                  <a:pt x="68" y="524"/>
                </a:lnTo>
                <a:lnTo>
                  <a:pt x="68" y="528"/>
                </a:lnTo>
                <a:lnTo>
                  <a:pt x="68" y="528"/>
                </a:lnTo>
                <a:lnTo>
                  <a:pt x="68" y="533"/>
                </a:lnTo>
                <a:lnTo>
                  <a:pt x="68" y="538"/>
                </a:lnTo>
                <a:lnTo>
                  <a:pt x="68" y="538"/>
                </a:lnTo>
                <a:lnTo>
                  <a:pt x="70" y="538"/>
                </a:lnTo>
                <a:lnTo>
                  <a:pt x="71" y="538"/>
                </a:lnTo>
                <a:lnTo>
                  <a:pt x="71" y="538"/>
                </a:lnTo>
                <a:lnTo>
                  <a:pt x="71" y="534"/>
                </a:lnTo>
                <a:lnTo>
                  <a:pt x="71" y="533"/>
                </a:lnTo>
                <a:lnTo>
                  <a:pt x="71" y="533"/>
                </a:lnTo>
                <a:lnTo>
                  <a:pt x="70" y="537"/>
                </a:lnTo>
                <a:lnTo>
                  <a:pt x="70" y="537"/>
                </a:lnTo>
                <a:lnTo>
                  <a:pt x="69" y="536"/>
                </a:lnTo>
                <a:lnTo>
                  <a:pt x="69" y="533"/>
                </a:lnTo>
                <a:lnTo>
                  <a:pt x="70" y="532"/>
                </a:lnTo>
                <a:lnTo>
                  <a:pt x="70" y="529"/>
                </a:lnTo>
                <a:lnTo>
                  <a:pt x="70" y="529"/>
                </a:lnTo>
                <a:lnTo>
                  <a:pt x="70" y="529"/>
                </a:lnTo>
                <a:lnTo>
                  <a:pt x="70" y="531"/>
                </a:lnTo>
                <a:lnTo>
                  <a:pt x="70" y="532"/>
                </a:lnTo>
                <a:lnTo>
                  <a:pt x="69" y="532"/>
                </a:lnTo>
                <a:lnTo>
                  <a:pt x="69" y="532"/>
                </a:lnTo>
                <a:lnTo>
                  <a:pt x="70" y="483"/>
                </a:lnTo>
                <a:lnTo>
                  <a:pt x="70" y="483"/>
                </a:lnTo>
                <a:lnTo>
                  <a:pt x="70" y="481"/>
                </a:lnTo>
                <a:lnTo>
                  <a:pt x="70" y="481"/>
                </a:lnTo>
                <a:lnTo>
                  <a:pt x="70" y="477"/>
                </a:lnTo>
                <a:lnTo>
                  <a:pt x="70" y="477"/>
                </a:lnTo>
                <a:lnTo>
                  <a:pt x="71" y="473"/>
                </a:lnTo>
                <a:lnTo>
                  <a:pt x="71" y="472"/>
                </a:lnTo>
                <a:lnTo>
                  <a:pt x="70" y="471"/>
                </a:lnTo>
                <a:lnTo>
                  <a:pt x="70" y="471"/>
                </a:lnTo>
                <a:lnTo>
                  <a:pt x="71" y="469"/>
                </a:lnTo>
                <a:lnTo>
                  <a:pt x="72" y="468"/>
                </a:lnTo>
                <a:lnTo>
                  <a:pt x="72" y="468"/>
                </a:lnTo>
                <a:lnTo>
                  <a:pt x="71" y="467"/>
                </a:lnTo>
                <a:lnTo>
                  <a:pt x="71" y="468"/>
                </a:lnTo>
                <a:lnTo>
                  <a:pt x="71" y="468"/>
                </a:lnTo>
                <a:lnTo>
                  <a:pt x="70" y="459"/>
                </a:lnTo>
                <a:lnTo>
                  <a:pt x="70" y="452"/>
                </a:lnTo>
                <a:lnTo>
                  <a:pt x="70" y="444"/>
                </a:lnTo>
                <a:lnTo>
                  <a:pt x="70" y="437"/>
                </a:lnTo>
                <a:lnTo>
                  <a:pt x="70" y="437"/>
                </a:lnTo>
                <a:lnTo>
                  <a:pt x="70" y="437"/>
                </a:lnTo>
                <a:lnTo>
                  <a:pt x="71" y="437"/>
                </a:lnTo>
                <a:lnTo>
                  <a:pt x="71" y="437"/>
                </a:lnTo>
                <a:lnTo>
                  <a:pt x="70" y="434"/>
                </a:lnTo>
                <a:lnTo>
                  <a:pt x="70" y="429"/>
                </a:lnTo>
                <a:lnTo>
                  <a:pt x="70" y="429"/>
                </a:lnTo>
                <a:lnTo>
                  <a:pt x="70" y="430"/>
                </a:lnTo>
                <a:lnTo>
                  <a:pt x="71" y="430"/>
                </a:lnTo>
                <a:lnTo>
                  <a:pt x="71" y="432"/>
                </a:lnTo>
                <a:lnTo>
                  <a:pt x="72" y="432"/>
                </a:lnTo>
                <a:lnTo>
                  <a:pt x="72" y="432"/>
                </a:lnTo>
                <a:lnTo>
                  <a:pt x="71" y="429"/>
                </a:lnTo>
                <a:lnTo>
                  <a:pt x="71" y="428"/>
                </a:lnTo>
                <a:lnTo>
                  <a:pt x="71" y="427"/>
                </a:lnTo>
                <a:lnTo>
                  <a:pt x="71" y="427"/>
                </a:lnTo>
                <a:lnTo>
                  <a:pt x="72" y="427"/>
                </a:lnTo>
                <a:lnTo>
                  <a:pt x="72" y="428"/>
                </a:lnTo>
                <a:lnTo>
                  <a:pt x="72" y="428"/>
                </a:lnTo>
                <a:lnTo>
                  <a:pt x="74" y="429"/>
                </a:lnTo>
                <a:lnTo>
                  <a:pt x="74" y="429"/>
                </a:lnTo>
                <a:lnTo>
                  <a:pt x="72" y="432"/>
                </a:lnTo>
                <a:lnTo>
                  <a:pt x="72" y="433"/>
                </a:lnTo>
                <a:lnTo>
                  <a:pt x="72" y="433"/>
                </a:lnTo>
                <a:lnTo>
                  <a:pt x="74" y="434"/>
                </a:lnTo>
                <a:lnTo>
                  <a:pt x="74" y="434"/>
                </a:lnTo>
                <a:lnTo>
                  <a:pt x="75" y="434"/>
                </a:lnTo>
                <a:lnTo>
                  <a:pt x="76" y="433"/>
                </a:lnTo>
                <a:lnTo>
                  <a:pt x="76" y="433"/>
                </a:lnTo>
                <a:lnTo>
                  <a:pt x="77" y="435"/>
                </a:lnTo>
                <a:lnTo>
                  <a:pt x="80" y="435"/>
                </a:lnTo>
                <a:lnTo>
                  <a:pt x="80" y="435"/>
                </a:lnTo>
                <a:lnTo>
                  <a:pt x="81" y="435"/>
                </a:lnTo>
                <a:lnTo>
                  <a:pt x="81" y="434"/>
                </a:lnTo>
                <a:lnTo>
                  <a:pt x="81" y="432"/>
                </a:lnTo>
                <a:lnTo>
                  <a:pt x="81" y="432"/>
                </a:lnTo>
                <a:lnTo>
                  <a:pt x="81" y="432"/>
                </a:lnTo>
                <a:lnTo>
                  <a:pt x="82" y="432"/>
                </a:lnTo>
                <a:lnTo>
                  <a:pt x="82" y="432"/>
                </a:lnTo>
                <a:lnTo>
                  <a:pt x="81" y="434"/>
                </a:lnTo>
                <a:lnTo>
                  <a:pt x="81" y="434"/>
                </a:lnTo>
                <a:lnTo>
                  <a:pt x="82" y="434"/>
                </a:lnTo>
                <a:lnTo>
                  <a:pt x="82" y="434"/>
                </a:lnTo>
                <a:lnTo>
                  <a:pt x="82" y="434"/>
                </a:lnTo>
                <a:lnTo>
                  <a:pt x="83" y="440"/>
                </a:lnTo>
                <a:lnTo>
                  <a:pt x="83" y="440"/>
                </a:lnTo>
                <a:lnTo>
                  <a:pt x="81" y="442"/>
                </a:lnTo>
                <a:lnTo>
                  <a:pt x="79" y="440"/>
                </a:lnTo>
                <a:lnTo>
                  <a:pt x="79" y="440"/>
                </a:lnTo>
                <a:lnTo>
                  <a:pt x="79" y="440"/>
                </a:lnTo>
                <a:lnTo>
                  <a:pt x="77" y="440"/>
                </a:lnTo>
                <a:lnTo>
                  <a:pt x="77" y="442"/>
                </a:lnTo>
                <a:lnTo>
                  <a:pt x="76" y="442"/>
                </a:lnTo>
                <a:lnTo>
                  <a:pt x="77" y="443"/>
                </a:lnTo>
                <a:lnTo>
                  <a:pt x="77" y="443"/>
                </a:lnTo>
                <a:lnTo>
                  <a:pt x="76" y="443"/>
                </a:lnTo>
                <a:lnTo>
                  <a:pt x="76" y="443"/>
                </a:lnTo>
                <a:lnTo>
                  <a:pt x="74" y="442"/>
                </a:lnTo>
                <a:lnTo>
                  <a:pt x="74" y="442"/>
                </a:lnTo>
                <a:lnTo>
                  <a:pt x="75" y="443"/>
                </a:lnTo>
                <a:lnTo>
                  <a:pt x="76" y="443"/>
                </a:lnTo>
                <a:lnTo>
                  <a:pt x="76" y="443"/>
                </a:lnTo>
                <a:lnTo>
                  <a:pt x="76" y="444"/>
                </a:lnTo>
                <a:lnTo>
                  <a:pt x="75" y="444"/>
                </a:lnTo>
                <a:lnTo>
                  <a:pt x="75" y="445"/>
                </a:lnTo>
                <a:lnTo>
                  <a:pt x="75" y="447"/>
                </a:lnTo>
                <a:lnTo>
                  <a:pt x="75" y="447"/>
                </a:lnTo>
                <a:lnTo>
                  <a:pt x="74" y="445"/>
                </a:lnTo>
                <a:lnTo>
                  <a:pt x="74" y="444"/>
                </a:lnTo>
                <a:lnTo>
                  <a:pt x="74" y="443"/>
                </a:lnTo>
                <a:lnTo>
                  <a:pt x="74" y="442"/>
                </a:lnTo>
                <a:lnTo>
                  <a:pt x="74" y="442"/>
                </a:lnTo>
                <a:lnTo>
                  <a:pt x="74" y="438"/>
                </a:lnTo>
                <a:lnTo>
                  <a:pt x="75" y="437"/>
                </a:lnTo>
                <a:lnTo>
                  <a:pt x="74" y="435"/>
                </a:lnTo>
                <a:lnTo>
                  <a:pt x="74" y="435"/>
                </a:lnTo>
                <a:lnTo>
                  <a:pt x="72" y="435"/>
                </a:lnTo>
                <a:lnTo>
                  <a:pt x="72" y="437"/>
                </a:lnTo>
                <a:lnTo>
                  <a:pt x="72" y="438"/>
                </a:lnTo>
                <a:lnTo>
                  <a:pt x="71" y="438"/>
                </a:lnTo>
                <a:lnTo>
                  <a:pt x="71" y="438"/>
                </a:lnTo>
                <a:lnTo>
                  <a:pt x="72" y="440"/>
                </a:lnTo>
                <a:lnTo>
                  <a:pt x="72" y="444"/>
                </a:lnTo>
                <a:lnTo>
                  <a:pt x="72" y="444"/>
                </a:lnTo>
                <a:lnTo>
                  <a:pt x="72" y="445"/>
                </a:lnTo>
                <a:lnTo>
                  <a:pt x="71" y="445"/>
                </a:lnTo>
                <a:lnTo>
                  <a:pt x="71" y="445"/>
                </a:lnTo>
                <a:lnTo>
                  <a:pt x="72" y="448"/>
                </a:lnTo>
                <a:lnTo>
                  <a:pt x="72" y="452"/>
                </a:lnTo>
                <a:lnTo>
                  <a:pt x="71" y="458"/>
                </a:lnTo>
                <a:lnTo>
                  <a:pt x="71" y="458"/>
                </a:lnTo>
                <a:lnTo>
                  <a:pt x="72" y="462"/>
                </a:lnTo>
                <a:lnTo>
                  <a:pt x="72" y="465"/>
                </a:lnTo>
                <a:lnTo>
                  <a:pt x="72" y="465"/>
                </a:lnTo>
                <a:lnTo>
                  <a:pt x="74" y="468"/>
                </a:lnTo>
                <a:lnTo>
                  <a:pt x="74" y="471"/>
                </a:lnTo>
                <a:lnTo>
                  <a:pt x="74" y="471"/>
                </a:lnTo>
                <a:lnTo>
                  <a:pt x="71" y="471"/>
                </a:lnTo>
                <a:lnTo>
                  <a:pt x="71" y="471"/>
                </a:lnTo>
                <a:lnTo>
                  <a:pt x="72" y="472"/>
                </a:lnTo>
                <a:lnTo>
                  <a:pt x="74" y="473"/>
                </a:lnTo>
                <a:lnTo>
                  <a:pt x="74" y="473"/>
                </a:lnTo>
                <a:lnTo>
                  <a:pt x="72" y="476"/>
                </a:lnTo>
                <a:lnTo>
                  <a:pt x="74" y="478"/>
                </a:lnTo>
                <a:lnTo>
                  <a:pt x="74" y="478"/>
                </a:lnTo>
                <a:lnTo>
                  <a:pt x="75" y="478"/>
                </a:lnTo>
                <a:lnTo>
                  <a:pt x="75" y="477"/>
                </a:lnTo>
                <a:lnTo>
                  <a:pt x="75" y="477"/>
                </a:lnTo>
                <a:lnTo>
                  <a:pt x="76" y="479"/>
                </a:lnTo>
                <a:lnTo>
                  <a:pt x="76" y="481"/>
                </a:lnTo>
                <a:lnTo>
                  <a:pt x="76" y="481"/>
                </a:lnTo>
                <a:lnTo>
                  <a:pt x="75" y="484"/>
                </a:lnTo>
                <a:lnTo>
                  <a:pt x="74" y="487"/>
                </a:lnTo>
                <a:lnTo>
                  <a:pt x="74" y="487"/>
                </a:lnTo>
                <a:lnTo>
                  <a:pt x="75" y="487"/>
                </a:lnTo>
                <a:lnTo>
                  <a:pt x="76" y="487"/>
                </a:lnTo>
                <a:lnTo>
                  <a:pt x="76" y="487"/>
                </a:lnTo>
                <a:lnTo>
                  <a:pt x="75" y="491"/>
                </a:lnTo>
                <a:lnTo>
                  <a:pt x="75" y="493"/>
                </a:lnTo>
                <a:lnTo>
                  <a:pt x="75" y="493"/>
                </a:lnTo>
                <a:lnTo>
                  <a:pt x="75" y="494"/>
                </a:lnTo>
                <a:lnTo>
                  <a:pt x="76" y="494"/>
                </a:lnTo>
                <a:lnTo>
                  <a:pt x="76" y="494"/>
                </a:lnTo>
                <a:lnTo>
                  <a:pt x="76" y="494"/>
                </a:lnTo>
                <a:lnTo>
                  <a:pt x="77" y="493"/>
                </a:lnTo>
                <a:lnTo>
                  <a:pt x="77" y="493"/>
                </a:lnTo>
                <a:lnTo>
                  <a:pt x="77" y="497"/>
                </a:lnTo>
                <a:lnTo>
                  <a:pt x="76" y="498"/>
                </a:lnTo>
                <a:lnTo>
                  <a:pt x="76" y="498"/>
                </a:lnTo>
                <a:lnTo>
                  <a:pt x="76" y="499"/>
                </a:lnTo>
                <a:lnTo>
                  <a:pt x="77" y="499"/>
                </a:lnTo>
                <a:lnTo>
                  <a:pt x="77" y="498"/>
                </a:lnTo>
                <a:lnTo>
                  <a:pt x="77" y="499"/>
                </a:lnTo>
                <a:lnTo>
                  <a:pt x="77" y="499"/>
                </a:lnTo>
                <a:lnTo>
                  <a:pt x="77" y="501"/>
                </a:lnTo>
                <a:lnTo>
                  <a:pt x="76" y="501"/>
                </a:lnTo>
                <a:lnTo>
                  <a:pt x="75" y="502"/>
                </a:lnTo>
                <a:lnTo>
                  <a:pt x="75" y="503"/>
                </a:lnTo>
                <a:lnTo>
                  <a:pt x="75" y="503"/>
                </a:lnTo>
                <a:lnTo>
                  <a:pt x="76" y="503"/>
                </a:lnTo>
                <a:lnTo>
                  <a:pt x="76" y="502"/>
                </a:lnTo>
                <a:lnTo>
                  <a:pt x="76" y="502"/>
                </a:lnTo>
                <a:lnTo>
                  <a:pt x="76" y="503"/>
                </a:lnTo>
                <a:lnTo>
                  <a:pt x="77" y="504"/>
                </a:lnTo>
                <a:lnTo>
                  <a:pt x="77" y="504"/>
                </a:lnTo>
                <a:lnTo>
                  <a:pt x="77" y="506"/>
                </a:lnTo>
                <a:lnTo>
                  <a:pt x="77" y="506"/>
                </a:lnTo>
                <a:lnTo>
                  <a:pt x="76" y="506"/>
                </a:lnTo>
                <a:lnTo>
                  <a:pt x="75" y="506"/>
                </a:lnTo>
                <a:lnTo>
                  <a:pt x="75" y="506"/>
                </a:lnTo>
                <a:lnTo>
                  <a:pt x="76" y="507"/>
                </a:lnTo>
                <a:lnTo>
                  <a:pt x="76" y="507"/>
                </a:lnTo>
                <a:lnTo>
                  <a:pt x="76" y="507"/>
                </a:lnTo>
                <a:lnTo>
                  <a:pt x="77" y="507"/>
                </a:lnTo>
                <a:lnTo>
                  <a:pt x="77" y="508"/>
                </a:lnTo>
                <a:lnTo>
                  <a:pt x="77" y="509"/>
                </a:lnTo>
                <a:lnTo>
                  <a:pt x="77" y="509"/>
                </a:lnTo>
                <a:lnTo>
                  <a:pt x="77" y="509"/>
                </a:lnTo>
                <a:lnTo>
                  <a:pt x="79" y="508"/>
                </a:lnTo>
                <a:lnTo>
                  <a:pt x="79" y="507"/>
                </a:lnTo>
                <a:lnTo>
                  <a:pt x="79" y="504"/>
                </a:lnTo>
                <a:lnTo>
                  <a:pt x="80" y="504"/>
                </a:lnTo>
                <a:lnTo>
                  <a:pt x="80" y="504"/>
                </a:lnTo>
                <a:lnTo>
                  <a:pt x="80" y="504"/>
                </a:lnTo>
                <a:lnTo>
                  <a:pt x="77" y="504"/>
                </a:lnTo>
                <a:lnTo>
                  <a:pt x="77" y="501"/>
                </a:lnTo>
                <a:close/>
                <a:moveTo>
                  <a:pt x="82" y="438"/>
                </a:moveTo>
                <a:lnTo>
                  <a:pt x="82" y="438"/>
                </a:lnTo>
                <a:lnTo>
                  <a:pt x="80" y="438"/>
                </a:lnTo>
                <a:lnTo>
                  <a:pt x="79" y="440"/>
                </a:lnTo>
                <a:lnTo>
                  <a:pt x="82" y="440"/>
                </a:lnTo>
                <a:lnTo>
                  <a:pt x="82" y="438"/>
                </a:lnTo>
                <a:close/>
                <a:moveTo>
                  <a:pt x="75" y="438"/>
                </a:moveTo>
                <a:lnTo>
                  <a:pt x="75" y="440"/>
                </a:lnTo>
                <a:lnTo>
                  <a:pt x="75" y="440"/>
                </a:lnTo>
                <a:lnTo>
                  <a:pt x="77" y="439"/>
                </a:lnTo>
                <a:lnTo>
                  <a:pt x="79" y="438"/>
                </a:lnTo>
                <a:lnTo>
                  <a:pt x="79" y="437"/>
                </a:lnTo>
                <a:lnTo>
                  <a:pt x="79" y="437"/>
                </a:lnTo>
                <a:lnTo>
                  <a:pt x="77" y="437"/>
                </a:lnTo>
                <a:lnTo>
                  <a:pt x="76" y="438"/>
                </a:lnTo>
                <a:lnTo>
                  <a:pt x="76" y="438"/>
                </a:lnTo>
                <a:lnTo>
                  <a:pt x="75" y="438"/>
                </a:lnTo>
                <a:lnTo>
                  <a:pt x="75" y="438"/>
                </a:lnTo>
                <a:close/>
                <a:moveTo>
                  <a:pt x="72" y="484"/>
                </a:moveTo>
                <a:lnTo>
                  <a:pt x="72" y="484"/>
                </a:lnTo>
                <a:lnTo>
                  <a:pt x="74" y="483"/>
                </a:lnTo>
                <a:lnTo>
                  <a:pt x="75" y="483"/>
                </a:lnTo>
                <a:lnTo>
                  <a:pt x="75" y="482"/>
                </a:lnTo>
                <a:lnTo>
                  <a:pt x="75" y="481"/>
                </a:lnTo>
                <a:lnTo>
                  <a:pt x="75" y="481"/>
                </a:lnTo>
                <a:lnTo>
                  <a:pt x="74" y="481"/>
                </a:lnTo>
                <a:lnTo>
                  <a:pt x="72" y="482"/>
                </a:lnTo>
                <a:lnTo>
                  <a:pt x="72" y="482"/>
                </a:lnTo>
                <a:lnTo>
                  <a:pt x="72" y="482"/>
                </a:lnTo>
                <a:lnTo>
                  <a:pt x="72" y="483"/>
                </a:lnTo>
                <a:lnTo>
                  <a:pt x="72" y="484"/>
                </a:lnTo>
                <a:lnTo>
                  <a:pt x="72" y="484"/>
                </a:lnTo>
                <a:lnTo>
                  <a:pt x="72" y="484"/>
                </a:lnTo>
                <a:close/>
                <a:moveTo>
                  <a:pt x="48" y="198"/>
                </a:moveTo>
                <a:lnTo>
                  <a:pt x="48" y="198"/>
                </a:lnTo>
                <a:lnTo>
                  <a:pt x="48" y="195"/>
                </a:lnTo>
                <a:lnTo>
                  <a:pt x="47" y="194"/>
                </a:lnTo>
                <a:lnTo>
                  <a:pt x="46" y="194"/>
                </a:lnTo>
                <a:lnTo>
                  <a:pt x="46" y="194"/>
                </a:lnTo>
                <a:lnTo>
                  <a:pt x="46" y="195"/>
                </a:lnTo>
                <a:lnTo>
                  <a:pt x="47" y="195"/>
                </a:lnTo>
                <a:lnTo>
                  <a:pt x="48" y="196"/>
                </a:lnTo>
                <a:lnTo>
                  <a:pt x="48" y="196"/>
                </a:lnTo>
                <a:lnTo>
                  <a:pt x="46" y="196"/>
                </a:lnTo>
                <a:lnTo>
                  <a:pt x="45" y="198"/>
                </a:lnTo>
                <a:lnTo>
                  <a:pt x="48" y="198"/>
                </a:lnTo>
                <a:close/>
                <a:moveTo>
                  <a:pt x="47" y="226"/>
                </a:moveTo>
                <a:lnTo>
                  <a:pt x="47" y="228"/>
                </a:lnTo>
                <a:lnTo>
                  <a:pt x="47" y="228"/>
                </a:lnTo>
                <a:lnTo>
                  <a:pt x="50" y="228"/>
                </a:lnTo>
                <a:lnTo>
                  <a:pt x="51" y="229"/>
                </a:lnTo>
                <a:lnTo>
                  <a:pt x="51" y="229"/>
                </a:lnTo>
                <a:lnTo>
                  <a:pt x="51" y="228"/>
                </a:lnTo>
                <a:lnTo>
                  <a:pt x="50" y="226"/>
                </a:lnTo>
                <a:lnTo>
                  <a:pt x="47" y="226"/>
                </a:lnTo>
                <a:lnTo>
                  <a:pt x="47" y="226"/>
                </a:lnTo>
                <a:close/>
                <a:moveTo>
                  <a:pt x="52" y="225"/>
                </a:moveTo>
                <a:lnTo>
                  <a:pt x="52" y="225"/>
                </a:lnTo>
                <a:lnTo>
                  <a:pt x="54" y="226"/>
                </a:lnTo>
                <a:lnTo>
                  <a:pt x="57" y="228"/>
                </a:lnTo>
                <a:lnTo>
                  <a:pt x="57" y="228"/>
                </a:lnTo>
                <a:lnTo>
                  <a:pt x="54" y="225"/>
                </a:lnTo>
                <a:lnTo>
                  <a:pt x="53" y="224"/>
                </a:lnTo>
                <a:lnTo>
                  <a:pt x="52" y="225"/>
                </a:lnTo>
                <a:lnTo>
                  <a:pt x="52" y="225"/>
                </a:lnTo>
                <a:close/>
                <a:moveTo>
                  <a:pt x="50" y="214"/>
                </a:moveTo>
                <a:lnTo>
                  <a:pt x="50" y="214"/>
                </a:lnTo>
                <a:lnTo>
                  <a:pt x="52" y="215"/>
                </a:lnTo>
                <a:lnTo>
                  <a:pt x="53" y="215"/>
                </a:lnTo>
                <a:lnTo>
                  <a:pt x="53" y="214"/>
                </a:lnTo>
                <a:lnTo>
                  <a:pt x="53" y="214"/>
                </a:lnTo>
                <a:lnTo>
                  <a:pt x="52" y="214"/>
                </a:lnTo>
                <a:lnTo>
                  <a:pt x="52" y="213"/>
                </a:lnTo>
                <a:lnTo>
                  <a:pt x="51" y="211"/>
                </a:lnTo>
                <a:lnTo>
                  <a:pt x="51" y="211"/>
                </a:lnTo>
                <a:lnTo>
                  <a:pt x="50" y="214"/>
                </a:lnTo>
                <a:lnTo>
                  <a:pt x="50" y="214"/>
                </a:lnTo>
                <a:close/>
                <a:moveTo>
                  <a:pt x="46" y="215"/>
                </a:moveTo>
                <a:lnTo>
                  <a:pt x="46" y="215"/>
                </a:lnTo>
                <a:lnTo>
                  <a:pt x="45" y="214"/>
                </a:lnTo>
                <a:lnTo>
                  <a:pt x="45" y="214"/>
                </a:lnTo>
                <a:lnTo>
                  <a:pt x="45" y="214"/>
                </a:lnTo>
                <a:lnTo>
                  <a:pt x="43" y="216"/>
                </a:lnTo>
                <a:lnTo>
                  <a:pt x="43" y="216"/>
                </a:lnTo>
                <a:lnTo>
                  <a:pt x="46" y="215"/>
                </a:lnTo>
                <a:lnTo>
                  <a:pt x="46" y="215"/>
                </a:lnTo>
                <a:lnTo>
                  <a:pt x="46" y="215"/>
                </a:lnTo>
                <a:close/>
                <a:moveTo>
                  <a:pt x="53" y="218"/>
                </a:moveTo>
                <a:lnTo>
                  <a:pt x="53" y="218"/>
                </a:lnTo>
                <a:lnTo>
                  <a:pt x="53" y="218"/>
                </a:lnTo>
                <a:lnTo>
                  <a:pt x="54" y="219"/>
                </a:lnTo>
                <a:lnTo>
                  <a:pt x="54" y="219"/>
                </a:lnTo>
                <a:lnTo>
                  <a:pt x="56" y="216"/>
                </a:lnTo>
                <a:lnTo>
                  <a:pt x="56" y="216"/>
                </a:lnTo>
                <a:lnTo>
                  <a:pt x="53" y="216"/>
                </a:lnTo>
                <a:lnTo>
                  <a:pt x="53" y="216"/>
                </a:lnTo>
                <a:lnTo>
                  <a:pt x="53" y="218"/>
                </a:lnTo>
                <a:lnTo>
                  <a:pt x="53" y="218"/>
                </a:lnTo>
                <a:close/>
                <a:moveTo>
                  <a:pt x="45" y="229"/>
                </a:moveTo>
                <a:lnTo>
                  <a:pt x="45" y="229"/>
                </a:lnTo>
                <a:lnTo>
                  <a:pt x="46" y="228"/>
                </a:lnTo>
                <a:lnTo>
                  <a:pt x="45" y="226"/>
                </a:lnTo>
                <a:lnTo>
                  <a:pt x="45" y="223"/>
                </a:lnTo>
                <a:lnTo>
                  <a:pt x="45" y="223"/>
                </a:lnTo>
                <a:lnTo>
                  <a:pt x="47" y="221"/>
                </a:lnTo>
                <a:lnTo>
                  <a:pt x="47" y="221"/>
                </a:lnTo>
                <a:lnTo>
                  <a:pt x="47" y="221"/>
                </a:lnTo>
                <a:lnTo>
                  <a:pt x="48" y="223"/>
                </a:lnTo>
                <a:lnTo>
                  <a:pt x="48" y="223"/>
                </a:lnTo>
                <a:lnTo>
                  <a:pt x="50" y="221"/>
                </a:lnTo>
                <a:lnTo>
                  <a:pt x="50" y="220"/>
                </a:lnTo>
                <a:lnTo>
                  <a:pt x="51" y="219"/>
                </a:lnTo>
                <a:lnTo>
                  <a:pt x="51" y="219"/>
                </a:lnTo>
                <a:lnTo>
                  <a:pt x="50" y="218"/>
                </a:lnTo>
                <a:lnTo>
                  <a:pt x="48" y="216"/>
                </a:lnTo>
                <a:lnTo>
                  <a:pt x="48" y="216"/>
                </a:lnTo>
                <a:lnTo>
                  <a:pt x="45" y="218"/>
                </a:lnTo>
                <a:lnTo>
                  <a:pt x="43" y="219"/>
                </a:lnTo>
                <a:lnTo>
                  <a:pt x="43" y="220"/>
                </a:lnTo>
                <a:lnTo>
                  <a:pt x="43" y="220"/>
                </a:lnTo>
                <a:lnTo>
                  <a:pt x="45" y="220"/>
                </a:lnTo>
                <a:lnTo>
                  <a:pt x="45" y="219"/>
                </a:lnTo>
                <a:lnTo>
                  <a:pt x="45" y="219"/>
                </a:lnTo>
                <a:lnTo>
                  <a:pt x="46" y="219"/>
                </a:lnTo>
                <a:lnTo>
                  <a:pt x="47" y="219"/>
                </a:lnTo>
                <a:lnTo>
                  <a:pt x="47" y="219"/>
                </a:lnTo>
                <a:lnTo>
                  <a:pt x="47" y="219"/>
                </a:lnTo>
                <a:lnTo>
                  <a:pt x="46" y="220"/>
                </a:lnTo>
                <a:lnTo>
                  <a:pt x="43" y="221"/>
                </a:lnTo>
                <a:lnTo>
                  <a:pt x="43" y="221"/>
                </a:lnTo>
                <a:lnTo>
                  <a:pt x="43" y="225"/>
                </a:lnTo>
                <a:lnTo>
                  <a:pt x="45" y="229"/>
                </a:lnTo>
                <a:lnTo>
                  <a:pt x="45" y="229"/>
                </a:lnTo>
                <a:close/>
                <a:moveTo>
                  <a:pt x="34" y="230"/>
                </a:moveTo>
                <a:lnTo>
                  <a:pt x="34" y="230"/>
                </a:lnTo>
                <a:lnTo>
                  <a:pt x="34" y="228"/>
                </a:lnTo>
                <a:lnTo>
                  <a:pt x="33" y="226"/>
                </a:lnTo>
                <a:lnTo>
                  <a:pt x="33" y="226"/>
                </a:lnTo>
                <a:lnTo>
                  <a:pt x="33" y="229"/>
                </a:lnTo>
                <a:lnTo>
                  <a:pt x="33" y="230"/>
                </a:lnTo>
                <a:lnTo>
                  <a:pt x="34" y="230"/>
                </a:lnTo>
                <a:close/>
                <a:moveTo>
                  <a:pt x="27" y="243"/>
                </a:moveTo>
                <a:lnTo>
                  <a:pt x="27" y="243"/>
                </a:lnTo>
                <a:lnTo>
                  <a:pt x="28" y="240"/>
                </a:lnTo>
                <a:lnTo>
                  <a:pt x="28" y="239"/>
                </a:lnTo>
                <a:lnTo>
                  <a:pt x="27" y="239"/>
                </a:lnTo>
                <a:lnTo>
                  <a:pt x="27" y="239"/>
                </a:lnTo>
                <a:lnTo>
                  <a:pt x="25" y="240"/>
                </a:lnTo>
                <a:lnTo>
                  <a:pt x="25" y="242"/>
                </a:lnTo>
                <a:lnTo>
                  <a:pt x="27" y="243"/>
                </a:lnTo>
                <a:lnTo>
                  <a:pt x="27" y="243"/>
                </a:lnTo>
                <a:close/>
                <a:moveTo>
                  <a:pt x="33" y="249"/>
                </a:moveTo>
                <a:lnTo>
                  <a:pt x="33" y="249"/>
                </a:lnTo>
                <a:lnTo>
                  <a:pt x="34" y="245"/>
                </a:lnTo>
                <a:lnTo>
                  <a:pt x="34" y="243"/>
                </a:lnTo>
                <a:lnTo>
                  <a:pt x="34" y="242"/>
                </a:lnTo>
                <a:lnTo>
                  <a:pt x="34" y="242"/>
                </a:lnTo>
                <a:lnTo>
                  <a:pt x="31" y="242"/>
                </a:lnTo>
                <a:lnTo>
                  <a:pt x="31" y="242"/>
                </a:lnTo>
                <a:lnTo>
                  <a:pt x="33" y="244"/>
                </a:lnTo>
                <a:lnTo>
                  <a:pt x="33" y="244"/>
                </a:lnTo>
                <a:lnTo>
                  <a:pt x="33" y="247"/>
                </a:lnTo>
                <a:lnTo>
                  <a:pt x="33" y="248"/>
                </a:lnTo>
                <a:lnTo>
                  <a:pt x="33" y="249"/>
                </a:lnTo>
                <a:lnTo>
                  <a:pt x="33" y="249"/>
                </a:lnTo>
                <a:close/>
                <a:moveTo>
                  <a:pt x="33" y="258"/>
                </a:moveTo>
                <a:lnTo>
                  <a:pt x="33" y="258"/>
                </a:lnTo>
                <a:lnTo>
                  <a:pt x="34" y="255"/>
                </a:lnTo>
                <a:lnTo>
                  <a:pt x="33" y="254"/>
                </a:lnTo>
                <a:lnTo>
                  <a:pt x="33" y="252"/>
                </a:lnTo>
                <a:lnTo>
                  <a:pt x="33" y="250"/>
                </a:lnTo>
                <a:lnTo>
                  <a:pt x="33" y="250"/>
                </a:lnTo>
                <a:lnTo>
                  <a:pt x="31" y="252"/>
                </a:lnTo>
                <a:lnTo>
                  <a:pt x="31" y="254"/>
                </a:lnTo>
                <a:lnTo>
                  <a:pt x="33" y="258"/>
                </a:lnTo>
                <a:lnTo>
                  <a:pt x="33" y="258"/>
                </a:lnTo>
                <a:close/>
                <a:moveTo>
                  <a:pt x="27" y="259"/>
                </a:moveTo>
                <a:lnTo>
                  <a:pt x="27" y="259"/>
                </a:lnTo>
                <a:lnTo>
                  <a:pt x="28" y="255"/>
                </a:lnTo>
                <a:lnTo>
                  <a:pt x="28" y="253"/>
                </a:lnTo>
                <a:lnTo>
                  <a:pt x="27" y="252"/>
                </a:lnTo>
                <a:lnTo>
                  <a:pt x="27" y="252"/>
                </a:lnTo>
                <a:lnTo>
                  <a:pt x="27" y="254"/>
                </a:lnTo>
                <a:lnTo>
                  <a:pt x="27" y="257"/>
                </a:lnTo>
                <a:lnTo>
                  <a:pt x="25" y="258"/>
                </a:lnTo>
                <a:lnTo>
                  <a:pt x="27" y="259"/>
                </a:lnTo>
                <a:lnTo>
                  <a:pt x="27" y="259"/>
                </a:lnTo>
                <a:close/>
                <a:moveTo>
                  <a:pt x="52" y="237"/>
                </a:moveTo>
                <a:lnTo>
                  <a:pt x="52" y="237"/>
                </a:lnTo>
                <a:lnTo>
                  <a:pt x="53" y="238"/>
                </a:lnTo>
                <a:lnTo>
                  <a:pt x="53" y="238"/>
                </a:lnTo>
                <a:lnTo>
                  <a:pt x="54" y="238"/>
                </a:lnTo>
                <a:lnTo>
                  <a:pt x="54" y="235"/>
                </a:lnTo>
                <a:lnTo>
                  <a:pt x="54" y="235"/>
                </a:lnTo>
                <a:lnTo>
                  <a:pt x="53" y="235"/>
                </a:lnTo>
                <a:lnTo>
                  <a:pt x="52" y="237"/>
                </a:lnTo>
                <a:lnTo>
                  <a:pt x="52" y="237"/>
                </a:lnTo>
                <a:close/>
                <a:moveTo>
                  <a:pt x="42" y="238"/>
                </a:moveTo>
                <a:lnTo>
                  <a:pt x="42" y="238"/>
                </a:lnTo>
                <a:lnTo>
                  <a:pt x="43" y="237"/>
                </a:lnTo>
                <a:lnTo>
                  <a:pt x="43" y="235"/>
                </a:lnTo>
                <a:lnTo>
                  <a:pt x="43" y="233"/>
                </a:lnTo>
                <a:lnTo>
                  <a:pt x="43" y="233"/>
                </a:lnTo>
                <a:lnTo>
                  <a:pt x="45" y="233"/>
                </a:lnTo>
                <a:lnTo>
                  <a:pt x="46" y="230"/>
                </a:lnTo>
                <a:lnTo>
                  <a:pt x="46" y="230"/>
                </a:lnTo>
                <a:lnTo>
                  <a:pt x="43" y="231"/>
                </a:lnTo>
                <a:lnTo>
                  <a:pt x="42" y="233"/>
                </a:lnTo>
                <a:lnTo>
                  <a:pt x="42" y="238"/>
                </a:lnTo>
                <a:lnTo>
                  <a:pt x="42" y="238"/>
                </a:lnTo>
                <a:close/>
                <a:moveTo>
                  <a:pt x="46" y="238"/>
                </a:moveTo>
                <a:lnTo>
                  <a:pt x="46" y="238"/>
                </a:lnTo>
                <a:lnTo>
                  <a:pt x="46" y="235"/>
                </a:lnTo>
                <a:lnTo>
                  <a:pt x="47" y="235"/>
                </a:lnTo>
                <a:lnTo>
                  <a:pt x="47" y="235"/>
                </a:lnTo>
                <a:lnTo>
                  <a:pt x="47" y="234"/>
                </a:lnTo>
                <a:lnTo>
                  <a:pt x="47" y="233"/>
                </a:lnTo>
                <a:lnTo>
                  <a:pt x="47" y="233"/>
                </a:lnTo>
                <a:lnTo>
                  <a:pt x="46" y="235"/>
                </a:lnTo>
                <a:lnTo>
                  <a:pt x="45" y="234"/>
                </a:lnTo>
                <a:lnTo>
                  <a:pt x="45" y="234"/>
                </a:lnTo>
                <a:lnTo>
                  <a:pt x="45" y="237"/>
                </a:lnTo>
                <a:lnTo>
                  <a:pt x="46" y="238"/>
                </a:lnTo>
                <a:lnTo>
                  <a:pt x="46" y="238"/>
                </a:lnTo>
                <a:close/>
                <a:moveTo>
                  <a:pt x="54" y="238"/>
                </a:moveTo>
                <a:lnTo>
                  <a:pt x="54" y="238"/>
                </a:lnTo>
                <a:lnTo>
                  <a:pt x="53" y="240"/>
                </a:lnTo>
                <a:lnTo>
                  <a:pt x="52" y="240"/>
                </a:lnTo>
                <a:lnTo>
                  <a:pt x="52" y="243"/>
                </a:lnTo>
                <a:lnTo>
                  <a:pt x="52" y="243"/>
                </a:lnTo>
                <a:lnTo>
                  <a:pt x="53" y="243"/>
                </a:lnTo>
                <a:lnTo>
                  <a:pt x="54" y="242"/>
                </a:lnTo>
                <a:lnTo>
                  <a:pt x="54" y="242"/>
                </a:lnTo>
                <a:lnTo>
                  <a:pt x="54" y="242"/>
                </a:lnTo>
                <a:lnTo>
                  <a:pt x="56" y="243"/>
                </a:lnTo>
                <a:lnTo>
                  <a:pt x="56" y="243"/>
                </a:lnTo>
                <a:lnTo>
                  <a:pt x="57" y="243"/>
                </a:lnTo>
                <a:lnTo>
                  <a:pt x="57" y="240"/>
                </a:lnTo>
                <a:lnTo>
                  <a:pt x="57" y="240"/>
                </a:lnTo>
                <a:lnTo>
                  <a:pt x="56" y="240"/>
                </a:lnTo>
                <a:lnTo>
                  <a:pt x="54" y="240"/>
                </a:lnTo>
                <a:lnTo>
                  <a:pt x="54" y="238"/>
                </a:lnTo>
                <a:lnTo>
                  <a:pt x="54" y="238"/>
                </a:lnTo>
                <a:close/>
                <a:moveTo>
                  <a:pt x="51" y="252"/>
                </a:moveTo>
                <a:lnTo>
                  <a:pt x="51" y="252"/>
                </a:lnTo>
                <a:lnTo>
                  <a:pt x="50" y="252"/>
                </a:lnTo>
                <a:lnTo>
                  <a:pt x="50" y="250"/>
                </a:lnTo>
                <a:lnTo>
                  <a:pt x="50" y="249"/>
                </a:lnTo>
                <a:lnTo>
                  <a:pt x="48" y="249"/>
                </a:lnTo>
                <a:lnTo>
                  <a:pt x="48" y="249"/>
                </a:lnTo>
                <a:lnTo>
                  <a:pt x="48" y="247"/>
                </a:lnTo>
                <a:lnTo>
                  <a:pt x="47" y="245"/>
                </a:lnTo>
                <a:lnTo>
                  <a:pt x="47" y="245"/>
                </a:lnTo>
                <a:lnTo>
                  <a:pt x="48" y="243"/>
                </a:lnTo>
                <a:lnTo>
                  <a:pt x="50" y="239"/>
                </a:lnTo>
                <a:lnTo>
                  <a:pt x="47" y="239"/>
                </a:lnTo>
                <a:lnTo>
                  <a:pt x="47" y="239"/>
                </a:lnTo>
                <a:lnTo>
                  <a:pt x="47" y="242"/>
                </a:lnTo>
                <a:lnTo>
                  <a:pt x="47" y="243"/>
                </a:lnTo>
                <a:lnTo>
                  <a:pt x="45" y="242"/>
                </a:lnTo>
                <a:lnTo>
                  <a:pt x="45" y="242"/>
                </a:lnTo>
                <a:lnTo>
                  <a:pt x="47" y="250"/>
                </a:lnTo>
                <a:lnTo>
                  <a:pt x="47" y="250"/>
                </a:lnTo>
                <a:lnTo>
                  <a:pt x="48" y="250"/>
                </a:lnTo>
                <a:lnTo>
                  <a:pt x="50" y="253"/>
                </a:lnTo>
                <a:lnTo>
                  <a:pt x="50" y="253"/>
                </a:lnTo>
                <a:lnTo>
                  <a:pt x="51" y="252"/>
                </a:lnTo>
                <a:lnTo>
                  <a:pt x="51" y="252"/>
                </a:lnTo>
                <a:close/>
                <a:moveTo>
                  <a:pt x="59" y="259"/>
                </a:moveTo>
                <a:lnTo>
                  <a:pt x="59" y="259"/>
                </a:lnTo>
                <a:lnTo>
                  <a:pt x="58" y="255"/>
                </a:lnTo>
                <a:lnTo>
                  <a:pt x="57" y="253"/>
                </a:lnTo>
                <a:lnTo>
                  <a:pt x="57" y="253"/>
                </a:lnTo>
                <a:lnTo>
                  <a:pt x="58" y="249"/>
                </a:lnTo>
                <a:lnTo>
                  <a:pt x="58" y="244"/>
                </a:lnTo>
                <a:lnTo>
                  <a:pt x="58" y="244"/>
                </a:lnTo>
                <a:lnTo>
                  <a:pt x="56" y="245"/>
                </a:lnTo>
                <a:lnTo>
                  <a:pt x="56" y="245"/>
                </a:lnTo>
                <a:lnTo>
                  <a:pt x="56" y="248"/>
                </a:lnTo>
                <a:lnTo>
                  <a:pt x="56" y="249"/>
                </a:lnTo>
                <a:lnTo>
                  <a:pt x="56" y="249"/>
                </a:lnTo>
                <a:lnTo>
                  <a:pt x="57" y="248"/>
                </a:lnTo>
                <a:lnTo>
                  <a:pt x="57" y="247"/>
                </a:lnTo>
                <a:lnTo>
                  <a:pt x="57" y="247"/>
                </a:lnTo>
                <a:lnTo>
                  <a:pt x="57" y="248"/>
                </a:lnTo>
                <a:lnTo>
                  <a:pt x="57" y="249"/>
                </a:lnTo>
                <a:lnTo>
                  <a:pt x="56" y="252"/>
                </a:lnTo>
                <a:lnTo>
                  <a:pt x="56" y="252"/>
                </a:lnTo>
                <a:lnTo>
                  <a:pt x="54" y="249"/>
                </a:lnTo>
                <a:lnTo>
                  <a:pt x="54" y="249"/>
                </a:lnTo>
                <a:lnTo>
                  <a:pt x="53" y="249"/>
                </a:lnTo>
                <a:lnTo>
                  <a:pt x="52" y="248"/>
                </a:lnTo>
                <a:lnTo>
                  <a:pt x="52" y="248"/>
                </a:lnTo>
                <a:lnTo>
                  <a:pt x="53" y="245"/>
                </a:lnTo>
                <a:lnTo>
                  <a:pt x="53" y="245"/>
                </a:lnTo>
                <a:lnTo>
                  <a:pt x="51" y="247"/>
                </a:lnTo>
                <a:lnTo>
                  <a:pt x="50" y="248"/>
                </a:lnTo>
                <a:lnTo>
                  <a:pt x="50" y="248"/>
                </a:lnTo>
                <a:lnTo>
                  <a:pt x="50" y="247"/>
                </a:lnTo>
                <a:lnTo>
                  <a:pt x="50" y="245"/>
                </a:lnTo>
                <a:lnTo>
                  <a:pt x="48" y="247"/>
                </a:lnTo>
                <a:lnTo>
                  <a:pt x="48" y="247"/>
                </a:lnTo>
                <a:lnTo>
                  <a:pt x="51" y="248"/>
                </a:lnTo>
                <a:lnTo>
                  <a:pt x="51" y="249"/>
                </a:lnTo>
                <a:lnTo>
                  <a:pt x="52" y="250"/>
                </a:lnTo>
                <a:lnTo>
                  <a:pt x="52" y="250"/>
                </a:lnTo>
                <a:lnTo>
                  <a:pt x="53" y="250"/>
                </a:lnTo>
                <a:lnTo>
                  <a:pt x="54" y="250"/>
                </a:lnTo>
                <a:lnTo>
                  <a:pt x="54" y="253"/>
                </a:lnTo>
                <a:lnTo>
                  <a:pt x="54" y="253"/>
                </a:lnTo>
                <a:lnTo>
                  <a:pt x="54" y="253"/>
                </a:lnTo>
                <a:lnTo>
                  <a:pt x="56" y="253"/>
                </a:lnTo>
                <a:lnTo>
                  <a:pt x="57" y="254"/>
                </a:lnTo>
                <a:lnTo>
                  <a:pt x="57" y="254"/>
                </a:lnTo>
                <a:lnTo>
                  <a:pt x="56" y="254"/>
                </a:lnTo>
                <a:lnTo>
                  <a:pt x="54" y="257"/>
                </a:lnTo>
                <a:lnTo>
                  <a:pt x="54" y="258"/>
                </a:lnTo>
                <a:lnTo>
                  <a:pt x="53" y="259"/>
                </a:lnTo>
                <a:lnTo>
                  <a:pt x="56" y="259"/>
                </a:lnTo>
                <a:lnTo>
                  <a:pt x="56" y="259"/>
                </a:lnTo>
                <a:lnTo>
                  <a:pt x="56" y="257"/>
                </a:lnTo>
                <a:lnTo>
                  <a:pt x="57" y="255"/>
                </a:lnTo>
                <a:lnTo>
                  <a:pt x="57" y="255"/>
                </a:lnTo>
                <a:lnTo>
                  <a:pt x="57" y="255"/>
                </a:lnTo>
                <a:lnTo>
                  <a:pt x="57" y="258"/>
                </a:lnTo>
                <a:lnTo>
                  <a:pt x="58" y="259"/>
                </a:lnTo>
                <a:lnTo>
                  <a:pt x="59" y="259"/>
                </a:lnTo>
                <a:lnTo>
                  <a:pt x="59" y="259"/>
                </a:lnTo>
                <a:close/>
                <a:moveTo>
                  <a:pt x="48" y="262"/>
                </a:moveTo>
                <a:lnTo>
                  <a:pt x="48" y="262"/>
                </a:lnTo>
                <a:lnTo>
                  <a:pt x="48" y="263"/>
                </a:lnTo>
                <a:lnTo>
                  <a:pt x="48" y="264"/>
                </a:lnTo>
                <a:lnTo>
                  <a:pt x="48" y="264"/>
                </a:lnTo>
                <a:lnTo>
                  <a:pt x="50" y="264"/>
                </a:lnTo>
                <a:lnTo>
                  <a:pt x="50" y="264"/>
                </a:lnTo>
                <a:lnTo>
                  <a:pt x="50" y="263"/>
                </a:lnTo>
                <a:lnTo>
                  <a:pt x="48" y="262"/>
                </a:lnTo>
                <a:lnTo>
                  <a:pt x="48" y="262"/>
                </a:lnTo>
                <a:close/>
                <a:moveTo>
                  <a:pt x="54" y="265"/>
                </a:moveTo>
                <a:lnTo>
                  <a:pt x="54" y="265"/>
                </a:lnTo>
                <a:lnTo>
                  <a:pt x="54" y="264"/>
                </a:lnTo>
                <a:lnTo>
                  <a:pt x="53" y="264"/>
                </a:lnTo>
                <a:lnTo>
                  <a:pt x="52" y="264"/>
                </a:lnTo>
                <a:lnTo>
                  <a:pt x="52" y="264"/>
                </a:lnTo>
                <a:lnTo>
                  <a:pt x="52" y="262"/>
                </a:lnTo>
                <a:lnTo>
                  <a:pt x="52" y="260"/>
                </a:lnTo>
                <a:lnTo>
                  <a:pt x="51" y="260"/>
                </a:lnTo>
                <a:lnTo>
                  <a:pt x="51" y="260"/>
                </a:lnTo>
                <a:lnTo>
                  <a:pt x="52" y="263"/>
                </a:lnTo>
                <a:lnTo>
                  <a:pt x="51" y="265"/>
                </a:lnTo>
                <a:lnTo>
                  <a:pt x="51" y="265"/>
                </a:lnTo>
                <a:lnTo>
                  <a:pt x="53" y="265"/>
                </a:lnTo>
                <a:lnTo>
                  <a:pt x="54" y="265"/>
                </a:lnTo>
                <a:lnTo>
                  <a:pt x="54" y="265"/>
                </a:lnTo>
                <a:close/>
                <a:moveTo>
                  <a:pt x="57" y="269"/>
                </a:moveTo>
                <a:lnTo>
                  <a:pt x="57" y="269"/>
                </a:lnTo>
                <a:lnTo>
                  <a:pt x="58" y="267"/>
                </a:lnTo>
                <a:lnTo>
                  <a:pt x="58" y="267"/>
                </a:lnTo>
                <a:lnTo>
                  <a:pt x="57" y="265"/>
                </a:lnTo>
                <a:lnTo>
                  <a:pt x="57" y="265"/>
                </a:lnTo>
                <a:lnTo>
                  <a:pt x="56" y="267"/>
                </a:lnTo>
                <a:lnTo>
                  <a:pt x="56" y="267"/>
                </a:lnTo>
                <a:lnTo>
                  <a:pt x="56" y="268"/>
                </a:lnTo>
                <a:lnTo>
                  <a:pt x="57" y="269"/>
                </a:lnTo>
                <a:lnTo>
                  <a:pt x="57" y="269"/>
                </a:lnTo>
                <a:close/>
                <a:moveTo>
                  <a:pt x="56" y="273"/>
                </a:moveTo>
                <a:lnTo>
                  <a:pt x="56" y="273"/>
                </a:lnTo>
                <a:lnTo>
                  <a:pt x="56" y="274"/>
                </a:lnTo>
                <a:lnTo>
                  <a:pt x="56" y="274"/>
                </a:lnTo>
                <a:lnTo>
                  <a:pt x="54" y="275"/>
                </a:lnTo>
                <a:lnTo>
                  <a:pt x="54" y="275"/>
                </a:lnTo>
                <a:lnTo>
                  <a:pt x="54" y="275"/>
                </a:lnTo>
                <a:lnTo>
                  <a:pt x="56" y="277"/>
                </a:lnTo>
                <a:lnTo>
                  <a:pt x="56" y="278"/>
                </a:lnTo>
                <a:lnTo>
                  <a:pt x="56" y="278"/>
                </a:lnTo>
                <a:lnTo>
                  <a:pt x="57" y="278"/>
                </a:lnTo>
                <a:lnTo>
                  <a:pt x="57" y="278"/>
                </a:lnTo>
                <a:lnTo>
                  <a:pt x="57" y="277"/>
                </a:lnTo>
                <a:lnTo>
                  <a:pt x="58" y="277"/>
                </a:lnTo>
                <a:lnTo>
                  <a:pt x="58" y="277"/>
                </a:lnTo>
                <a:lnTo>
                  <a:pt x="57" y="279"/>
                </a:lnTo>
                <a:lnTo>
                  <a:pt x="57" y="280"/>
                </a:lnTo>
                <a:lnTo>
                  <a:pt x="58" y="280"/>
                </a:lnTo>
                <a:lnTo>
                  <a:pt x="58" y="280"/>
                </a:lnTo>
                <a:lnTo>
                  <a:pt x="58" y="279"/>
                </a:lnTo>
                <a:lnTo>
                  <a:pt x="59" y="277"/>
                </a:lnTo>
                <a:lnTo>
                  <a:pt x="59" y="277"/>
                </a:lnTo>
                <a:lnTo>
                  <a:pt x="58" y="274"/>
                </a:lnTo>
                <a:lnTo>
                  <a:pt x="57" y="270"/>
                </a:lnTo>
                <a:lnTo>
                  <a:pt x="57" y="270"/>
                </a:lnTo>
                <a:lnTo>
                  <a:pt x="56" y="270"/>
                </a:lnTo>
                <a:lnTo>
                  <a:pt x="54" y="269"/>
                </a:lnTo>
                <a:lnTo>
                  <a:pt x="54" y="269"/>
                </a:lnTo>
                <a:lnTo>
                  <a:pt x="54" y="269"/>
                </a:lnTo>
                <a:lnTo>
                  <a:pt x="54" y="269"/>
                </a:lnTo>
                <a:lnTo>
                  <a:pt x="54" y="270"/>
                </a:lnTo>
                <a:lnTo>
                  <a:pt x="56" y="272"/>
                </a:lnTo>
                <a:lnTo>
                  <a:pt x="56" y="272"/>
                </a:lnTo>
                <a:lnTo>
                  <a:pt x="54" y="273"/>
                </a:lnTo>
                <a:lnTo>
                  <a:pt x="54" y="273"/>
                </a:lnTo>
                <a:lnTo>
                  <a:pt x="54" y="274"/>
                </a:lnTo>
                <a:lnTo>
                  <a:pt x="54" y="274"/>
                </a:lnTo>
                <a:lnTo>
                  <a:pt x="56" y="273"/>
                </a:lnTo>
                <a:lnTo>
                  <a:pt x="56" y="273"/>
                </a:lnTo>
                <a:lnTo>
                  <a:pt x="56" y="273"/>
                </a:lnTo>
                <a:close/>
                <a:moveTo>
                  <a:pt x="52" y="280"/>
                </a:moveTo>
                <a:lnTo>
                  <a:pt x="52" y="280"/>
                </a:lnTo>
                <a:lnTo>
                  <a:pt x="52" y="279"/>
                </a:lnTo>
                <a:lnTo>
                  <a:pt x="52" y="277"/>
                </a:lnTo>
                <a:lnTo>
                  <a:pt x="52" y="277"/>
                </a:lnTo>
                <a:lnTo>
                  <a:pt x="51" y="277"/>
                </a:lnTo>
                <a:lnTo>
                  <a:pt x="51" y="278"/>
                </a:lnTo>
                <a:lnTo>
                  <a:pt x="51" y="278"/>
                </a:lnTo>
                <a:lnTo>
                  <a:pt x="50" y="278"/>
                </a:lnTo>
                <a:lnTo>
                  <a:pt x="50" y="278"/>
                </a:lnTo>
                <a:lnTo>
                  <a:pt x="50" y="277"/>
                </a:lnTo>
                <a:lnTo>
                  <a:pt x="51" y="274"/>
                </a:lnTo>
                <a:lnTo>
                  <a:pt x="51" y="274"/>
                </a:lnTo>
                <a:lnTo>
                  <a:pt x="50" y="274"/>
                </a:lnTo>
                <a:lnTo>
                  <a:pt x="48" y="274"/>
                </a:lnTo>
                <a:lnTo>
                  <a:pt x="48" y="274"/>
                </a:lnTo>
                <a:lnTo>
                  <a:pt x="48" y="278"/>
                </a:lnTo>
                <a:lnTo>
                  <a:pt x="48" y="279"/>
                </a:lnTo>
                <a:lnTo>
                  <a:pt x="50" y="280"/>
                </a:lnTo>
                <a:lnTo>
                  <a:pt x="50" y="280"/>
                </a:lnTo>
                <a:lnTo>
                  <a:pt x="50" y="279"/>
                </a:lnTo>
                <a:lnTo>
                  <a:pt x="51" y="279"/>
                </a:lnTo>
                <a:lnTo>
                  <a:pt x="52" y="280"/>
                </a:lnTo>
                <a:lnTo>
                  <a:pt x="52" y="280"/>
                </a:lnTo>
                <a:close/>
                <a:moveTo>
                  <a:pt x="56" y="283"/>
                </a:moveTo>
                <a:lnTo>
                  <a:pt x="56" y="283"/>
                </a:lnTo>
                <a:lnTo>
                  <a:pt x="52" y="284"/>
                </a:lnTo>
                <a:lnTo>
                  <a:pt x="51" y="284"/>
                </a:lnTo>
                <a:lnTo>
                  <a:pt x="52" y="285"/>
                </a:lnTo>
                <a:lnTo>
                  <a:pt x="52" y="285"/>
                </a:lnTo>
                <a:lnTo>
                  <a:pt x="52" y="285"/>
                </a:lnTo>
                <a:lnTo>
                  <a:pt x="54" y="284"/>
                </a:lnTo>
                <a:lnTo>
                  <a:pt x="54" y="284"/>
                </a:lnTo>
                <a:lnTo>
                  <a:pt x="53" y="287"/>
                </a:lnTo>
                <a:lnTo>
                  <a:pt x="54" y="287"/>
                </a:lnTo>
                <a:lnTo>
                  <a:pt x="54" y="287"/>
                </a:lnTo>
                <a:lnTo>
                  <a:pt x="54" y="287"/>
                </a:lnTo>
                <a:lnTo>
                  <a:pt x="56" y="284"/>
                </a:lnTo>
                <a:lnTo>
                  <a:pt x="56" y="283"/>
                </a:lnTo>
                <a:lnTo>
                  <a:pt x="56" y="283"/>
                </a:lnTo>
                <a:lnTo>
                  <a:pt x="56" y="280"/>
                </a:lnTo>
                <a:lnTo>
                  <a:pt x="56" y="279"/>
                </a:lnTo>
                <a:lnTo>
                  <a:pt x="56" y="280"/>
                </a:lnTo>
                <a:lnTo>
                  <a:pt x="56" y="283"/>
                </a:lnTo>
                <a:close/>
                <a:moveTo>
                  <a:pt x="47" y="280"/>
                </a:moveTo>
                <a:lnTo>
                  <a:pt x="47" y="280"/>
                </a:lnTo>
                <a:lnTo>
                  <a:pt x="47" y="284"/>
                </a:lnTo>
                <a:lnTo>
                  <a:pt x="46" y="285"/>
                </a:lnTo>
                <a:lnTo>
                  <a:pt x="47" y="285"/>
                </a:lnTo>
                <a:lnTo>
                  <a:pt x="47" y="285"/>
                </a:lnTo>
                <a:lnTo>
                  <a:pt x="48" y="283"/>
                </a:lnTo>
                <a:lnTo>
                  <a:pt x="48" y="282"/>
                </a:lnTo>
                <a:lnTo>
                  <a:pt x="47" y="280"/>
                </a:lnTo>
                <a:lnTo>
                  <a:pt x="47" y="280"/>
                </a:lnTo>
                <a:close/>
                <a:moveTo>
                  <a:pt x="45" y="285"/>
                </a:moveTo>
                <a:lnTo>
                  <a:pt x="45" y="285"/>
                </a:lnTo>
                <a:lnTo>
                  <a:pt x="45" y="285"/>
                </a:lnTo>
                <a:lnTo>
                  <a:pt x="45" y="284"/>
                </a:lnTo>
                <a:lnTo>
                  <a:pt x="43" y="284"/>
                </a:lnTo>
                <a:lnTo>
                  <a:pt x="43" y="283"/>
                </a:lnTo>
                <a:lnTo>
                  <a:pt x="43" y="283"/>
                </a:lnTo>
                <a:lnTo>
                  <a:pt x="45" y="283"/>
                </a:lnTo>
                <a:lnTo>
                  <a:pt x="45" y="282"/>
                </a:lnTo>
                <a:lnTo>
                  <a:pt x="42" y="282"/>
                </a:lnTo>
                <a:lnTo>
                  <a:pt x="42" y="282"/>
                </a:lnTo>
                <a:lnTo>
                  <a:pt x="42" y="284"/>
                </a:lnTo>
                <a:lnTo>
                  <a:pt x="42" y="287"/>
                </a:lnTo>
                <a:lnTo>
                  <a:pt x="42" y="287"/>
                </a:lnTo>
                <a:lnTo>
                  <a:pt x="43" y="287"/>
                </a:lnTo>
                <a:lnTo>
                  <a:pt x="43" y="285"/>
                </a:lnTo>
                <a:lnTo>
                  <a:pt x="45" y="285"/>
                </a:lnTo>
                <a:lnTo>
                  <a:pt x="45" y="285"/>
                </a:lnTo>
                <a:lnTo>
                  <a:pt x="45" y="285"/>
                </a:lnTo>
                <a:close/>
                <a:moveTo>
                  <a:pt x="51" y="290"/>
                </a:moveTo>
                <a:lnTo>
                  <a:pt x="51" y="290"/>
                </a:lnTo>
                <a:lnTo>
                  <a:pt x="52" y="290"/>
                </a:lnTo>
                <a:lnTo>
                  <a:pt x="52" y="289"/>
                </a:lnTo>
                <a:lnTo>
                  <a:pt x="52" y="287"/>
                </a:lnTo>
                <a:lnTo>
                  <a:pt x="52" y="287"/>
                </a:lnTo>
                <a:lnTo>
                  <a:pt x="52" y="287"/>
                </a:lnTo>
                <a:lnTo>
                  <a:pt x="52" y="288"/>
                </a:lnTo>
                <a:lnTo>
                  <a:pt x="52" y="289"/>
                </a:lnTo>
                <a:lnTo>
                  <a:pt x="51" y="289"/>
                </a:lnTo>
                <a:lnTo>
                  <a:pt x="51" y="290"/>
                </a:lnTo>
                <a:lnTo>
                  <a:pt x="51" y="290"/>
                </a:lnTo>
                <a:close/>
                <a:moveTo>
                  <a:pt x="46" y="293"/>
                </a:moveTo>
                <a:lnTo>
                  <a:pt x="46" y="293"/>
                </a:lnTo>
                <a:lnTo>
                  <a:pt x="47" y="290"/>
                </a:lnTo>
                <a:lnTo>
                  <a:pt x="47" y="288"/>
                </a:lnTo>
                <a:lnTo>
                  <a:pt x="47" y="288"/>
                </a:lnTo>
                <a:lnTo>
                  <a:pt x="46" y="289"/>
                </a:lnTo>
                <a:lnTo>
                  <a:pt x="45" y="290"/>
                </a:lnTo>
                <a:lnTo>
                  <a:pt x="45" y="292"/>
                </a:lnTo>
                <a:lnTo>
                  <a:pt x="46" y="293"/>
                </a:lnTo>
                <a:lnTo>
                  <a:pt x="46" y="293"/>
                </a:lnTo>
                <a:close/>
                <a:moveTo>
                  <a:pt x="47" y="299"/>
                </a:moveTo>
                <a:lnTo>
                  <a:pt x="47" y="299"/>
                </a:lnTo>
                <a:lnTo>
                  <a:pt x="48" y="297"/>
                </a:lnTo>
                <a:lnTo>
                  <a:pt x="48" y="295"/>
                </a:lnTo>
                <a:lnTo>
                  <a:pt x="47" y="294"/>
                </a:lnTo>
                <a:lnTo>
                  <a:pt x="47" y="294"/>
                </a:lnTo>
                <a:lnTo>
                  <a:pt x="46" y="298"/>
                </a:lnTo>
                <a:lnTo>
                  <a:pt x="46" y="299"/>
                </a:lnTo>
                <a:lnTo>
                  <a:pt x="47" y="299"/>
                </a:lnTo>
                <a:lnTo>
                  <a:pt x="47" y="299"/>
                </a:lnTo>
                <a:close/>
                <a:moveTo>
                  <a:pt x="53" y="302"/>
                </a:moveTo>
                <a:lnTo>
                  <a:pt x="53" y="302"/>
                </a:lnTo>
                <a:lnTo>
                  <a:pt x="54" y="300"/>
                </a:lnTo>
                <a:lnTo>
                  <a:pt x="54" y="299"/>
                </a:lnTo>
                <a:lnTo>
                  <a:pt x="54" y="298"/>
                </a:lnTo>
                <a:lnTo>
                  <a:pt x="54" y="298"/>
                </a:lnTo>
                <a:lnTo>
                  <a:pt x="52" y="300"/>
                </a:lnTo>
                <a:lnTo>
                  <a:pt x="52" y="302"/>
                </a:lnTo>
                <a:lnTo>
                  <a:pt x="53" y="302"/>
                </a:lnTo>
                <a:lnTo>
                  <a:pt x="53" y="302"/>
                </a:lnTo>
                <a:close/>
                <a:moveTo>
                  <a:pt x="58" y="302"/>
                </a:moveTo>
                <a:lnTo>
                  <a:pt x="58" y="302"/>
                </a:lnTo>
                <a:lnTo>
                  <a:pt x="59" y="299"/>
                </a:lnTo>
                <a:lnTo>
                  <a:pt x="59" y="295"/>
                </a:lnTo>
                <a:lnTo>
                  <a:pt x="59" y="295"/>
                </a:lnTo>
                <a:lnTo>
                  <a:pt x="58" y="295"/>
                </a:lnTo>
                <a:lnTo>
                  <a:pt x="58" y="297"/>
                </a:lnTo>
                <a:lnTo>
                  <a:pt x="58" y="298"/>
                </a:lnTo>
                <a:lnTo>
                  <a:pt x="57" y="298"/>
                </a:lnTo>
                <a:lnTo>
                  <a:pt x="57" y="298"/>
                </a:lnTo>
                <a:lnTo>
                  <a:pt x="56" y="298"/>
                </a:lnTo>
                <a:lnTo>
                  <a:pt x="56" y="299"/>
                </a:lnTo>
                <a:lnTo>
                  <a:pt x="56" y="299"/>
                </a:lnTo>
                <a:lnTo>
                  <a:pt x="57" y="298"/>
                </a:lnTo>
                <a:lnTo>
                  <a:pt x="58" y="299"/>
                </a:lnTo>
                <a:lnTo>
                  <a:pt x="58" y="299"/>
                </a:lnTo>
                <a:lnTo>
                  <a:pt x="58" y="299"/>
                </a:lnTo>
                <a:lnTo>
                  <a:pt x="57" y="300"/>
                </a:lnTo>
                <a:lnTo>
                  <a:pt x="58" y="302"/>
                </a:lnTo>
                <a:lnTo>
                  <a:pt x="58" y="302"/>
                </a:lnTo>
                <a:close/>
                <a:moveTo>
                  <a:pt x="57" y="324"/>
                </a:moveTo>
                <a:lnTo>
                  <a:pt x="57" y="324"/>
                </a:lnTo>
                <a:lnTo>
                  <a:pt x="57" y="327"/>
                </a:lnTo>
                <a:lnTo>
                  <a:pt x="57" y="328"/>
                </a:lnTo>
                <a:lnTo>
                  <a:pt x="57" y="328"/>
                </a:lnTo>
                <a:lnTo>
                  <a:pt x="58" y="328"/>
                </a:lnTo>
                <a:lnTo>
                  <a:pt x="58" y="327"/>
                </a:lnTo>
                <a:lnTo>
                  <a:pt x="57" y="324"/>
                </a:lnTo>
                <a:lnTo>
                  <a:pt x="57" y="324"/>
                </a:lnTo>
                <a:close/>
                <a:moveTo>
                  <a:pt x="46" y="304"/>
                </a:moveTo>
                <a:lnTo>
                  <a:pt x="46" y="304"/>
                </a:lnTo>
                <a:lnTo>
                  <a:pt x="46" y="304"/>
                </a:lnTo>
                <a:lnTo>
                  <a:pt x="46" y="305"/>
                </a:lnTo>
                <a:lnTo>
                  <a:pt x="46" y="305"/>
                </a:lnTo>
                <a:lnTo>
                  <a:pt x="46" y="304"/>
                </a:lnTo>
                <a:lnTo>
                  <a:pt x="46" y="303"/>
                </a:lnTo>
                <a:lnTo>
                  <a:pt x="43" y="303"/>
                </a:lnTo>
                <a:lnTo>
                  <a:pt x="43" y="305"/>
                </a:lnTo>
                <a:lnTo>
                  <a:pt x="43" y="305"/>
                </a:lnTo>
                <a:lnTo>
                  <a:pt x="45" y="304"/>
                </a:lnTo>
                <a:lnTo>
                  <a:pt x="46" y="304"/>
                </a:lnTo>
                <a:lnTo>
                  <a:pt x="46" y="304"/>
                </a:lnTo>
                <a:close/>
                <a:moveTo>
                  <a:pt x="57" y="305"/>
                </a:moveTo>
                <a:lnTo>
                  <a:pt x="57" y="305"/>
                </a:lnTo>
                <a:lnTo>
                  <a:pt x="58" y="305"/>
                </a:lnTo>
                <a:lnTo>
                  <a:pt x="59" y="304"/>
                </a:lnTo>
                <a:lnTo>
                  <a:pt x="59" y="304"/>
                </a:lnTo>
                <a:lnTo>
                  <a:pt x="58" y="304"/>
                </a:lnTo>
                <a:lnTo>
                  <a:pt x="57" y="303"/>
                </a:lnTo>
                <a:lnTo>
                  <a:pt x="57" y="305"/>
                </a:lnTo>
                <a:close/>
                <a:moveTo>
                  <a:pt x="46" y="314"/>
                </a:moveTo>
                <a:lnTo>
                  <a:pt x="46" y="314"/>
                </a:lnTo>
                <a:lnTo>
                  <a:pt x="46" y="310"/>
                </a:lnTo>
                <a:lnTo>
                  <a:pt x="45" y="308"/>
                </a:lnTo>
                <a:lnTo>
                  <a:pt x="45" y="308"/>
                </a:lnTo>
                <a:lnTo>
                  <a:pt x="46" y="309"/>
                </a:lnTo>
                <a:lnTo>
                  <a:pt x="47" y="310"/>
                </a:lnTo>
                <a:lnTo>
                  <a:pt x="47" y="310"/>
                </a:lnTo>
                <a:lnTo>
                  <a:pt x="47" y="309"/>
                </a:lnTo>
                <a:lnTo>
                  <a:pt x="47" y="308"/>
                </a:lnTo>
                <a:lnTo>
                  <a:pt x="45" y="307"/>
                </a:lnTo>
                <a:lnTo>
                  <a:pt x="45" y="307"/>
                </a:lnTo>
                <a:lnTo>
                  <a:pt x="45" y="310"/>
                </a:lnTo>
                <a:lnTo>
                  <a:pt x="43" y="312"/>
                </a:lnTo>
                <a:lnTo>
                  <a:pt x="42" y="313"/>
                </a:lnTo>
                <a:lnTo>
                  <a:pt x="42" y="313"/>
                </a:lnTo>
                <a:lnTo>
                  <a:pt x="45" y="314"/>
                </a:lnTo>
                <a:lnTo>
                  <a:pt x="46" y="314"/>
                </a:lnTo>
                <a:lnTo>
                  <a:pt x="46" y="314"/>
                </a:lnTo>
                <a:close/>
                <a:moveTo>
                  <a:pt x="54" y="313"/>
                </a:moveTo>
                <a:lnTo>
                  <a:pt x="54" y="313"/>
                </a:lnTo>
                <a:lnTo>
                  <a:pt x="54" y="314"/>
                </a:lnTo>
                <a:lnTo>
                  <a:pt x="56" y="313"/>
                </a:lnTo>
                <a:lnTo>
                  <a:pt x="56" y="312"/>
                </a:lnTo>
                <a:lnTo>
                  <a:pt x="54" y="310"/>
                </a:lnTo>
                <a:lnTo>
                  <a:pt x="54" y="310"/>
                </a:lnTo>
                <a:lnTo>
                  <a:pt x="54" y="313"/>
                </a:lnTo>
                <a:lnTo>
                  <a:pt x="54" y="313"/>
                </a:lnTo>
                <a:close/>
                <a:moveTo>
                  <a:pt x="53" y="320"/>
                </a:moveTo>
                <a:lnTo>
                  <a:pt x="57" y="320"/>
                </a:lnTo>
                <a:lnTo>
                  <a:pt x="57" y="320"/>
                </a:lnTo>
                <a:lnTo>
                  <a:pt x="57" y="322"/>
                </a:lnTo>
                <a:lnTo>
                  <a:pt x="57" y="323"/>
                </a:lnTo>
                <a:lnTo>
                  <a:pt x="58" y="323"/>
                </a:lnTo>
                <a:lnTo>
                  <a:pt x="58" y="323"/>
                </a:lnTo>
                <a:lnTo>
                  <a:pt x="58" y="317"/>
                </a:lnTo>
                <a:lnTo>
                  <a:pt x="58" y="317"/>
                </a:lnTo>
                <a:lnTo>
                  <a:pt x="57" y="317"/>
                </a:lnTo>
                <a:lnTo>
                  <a:pt x="57" y="318"/>
                </a:lnTo>
                <a:lnTo>
                  <a:pt x="57" y="319"/>
                </a:lnTo>
                <a:lnTo>
                  <a:pt x="54" y="319"/>
                </a:lnTo>
                <a:lnTo>
                  <a:pt x="54" y="319"/>
                </a:lnTo>
                <a:lnTo>
                  <a:pt x="54" y="317"/>
                </a:lnTo>
                <a:lnTo>
                  <a:pt x="54" y="317"/>
                </a:lnTo>
                <a:lnTo>
                  <a:pt x="57" y="315"/>
                </a:lnTo>
                <a:lnTo>
                  <a:pt x="58" y="314"/>
                </a:lnTo>
                <a:lnTo>
                  <a:pt x="58" y="312"/>
                </a:lnTo>
                <a:lnTo>
                  <a:pt x="57" y="310"/>
                </a:lnTo>
                <a:lnTo>
                  <a:pt x="57" y="310"/>
                </a:lnTo>
                <a:lnTo>
                  <a:pt x="56" y="315"/>
                </a:lnTo>
                <a:lnTo>
                  <a:pt x="56" y="315"/>
                </a:lnTo>
                <a:lnTo>
                  <a:pt x="54" y="315"/>
                </a:lnTo>
                <a:lnTo>
                  <a:pt x="53" y="314"/>
                </a:lnTo>
                <a:lnTo>
                  <a:pt x="53" y="314"/>
                </a:lnTo>
                <a:lnTo>
                  <a:pt x="52" y="313"/>
                </a:lnTo>
                <a:lnTo>
                  <a:pt x="52" y="313"/>
                </a:lnTo>
                <a:lnTo>
                  <a:pt x="53" y="317"/>
                </a:lnTo>
                <a:lnTo>
                  <a:pt x="53" y="318"/>
                </a:lnTo>
                <a:lnTo>
                  <a:pt x="53" y="320"/>
                </a:lnTo>
                <a:lnTo>
                  <a:pt x="53" y="320"/>
                </a:lnTo>
                <a:close/>
                <a:moveTo>
                  <a:pt x="46" y="329"/>
                </a:moveTo>
                <a:lnTo>
                  <a:pt x="46" y="329"/>
                </a:lnTo>
                <a:lnTo>
                  <a:pt x="46" y="328"/>
                </a:lnTo>
                <a:lnTo>
                  <a:pt x="47" y="327"/>
                </a:lnTo>
                <a:lnTo>
                  <a:pt x="47" y="327"/>
                </a:lnTo>
                <a:lnTo>
                  <a:pt x="46" y="327"/>
                </a:lnTo>
                <a:lnTo>
                  <a:pt x="46" y="327"/>
                </a:lnTo>
                <a:lnTo>
                  <a:pt x="45" y="327"/>
                </a:lnTo>
                <a:lnTo>
                  <a:pt x="45" y="325"/>
                </a:lnTo>
                <a:lnTo>
                  <a:pt x="45" y="325"/>
                </a:lnTo>
                <a:lnTo>
                  <a:pt x="45" y="325"/>
                </a:lnTo>
                <a:lnTo>
                  <a:pt x="45" y="324"/>
                </a:lnTo>
                <a:lnTo>
                  <a:pt x="45" y="324"/>
                </a:lnTo>
                <a:lnTo>
                  <a:pt x="47" y="324"/>
                </a:lnTo>
                <a:lnTo>
                  <a:pt x="48" y="324"/>
                </a:lnTo>
                <a:lnTo>
                  <a:pt x="48" y="324"/>
                </a:lnTo>
                <a:lnTo>
                  <a:pt x="48" y="323"/>
                </a:lnTo>
                <a:lnTo>
                  <a:pt x="47" y="322"/>
                </a:lnTo>
                <a:lnTo>
                  <a:pt x="47" y="322"/>
                </a:lnTo>
                <a:lnTo>
                  <a:pt x="47" y="322"/>
                </a:lnTo>
                <a:lnTo>
                  <a:pt x="47" y="322"/>
                </a:lnTo>
                <a:lnTo>
                  <a:pt x="47" y="322"/>
                </a:lnTo>
                <a:lnTo>
                  <a:pt x="47" y="320"/>
                </a:lnTo>
                <a:lnTo>
                  <a:pt x="47" y="319"/>
                </a:lnTo>
                <a:lnTo>
                  <a:pt x="50" y="318"/>
                </a:lnTo>
                <a:lnTo>
                  <a:pt x="50" y="318"/>
                </a:lnTo>
                <a:lnTo>
                  <a:pt x="46" y="317"/>
                </a:lnTo>
                <a:lnTo>
                  <a:pt x="43" y="317"/>
                </a:lnTo>
                <a:lnTo>
                  <a:pt x="43" y="317"/>
                </a:lnTo>
                <a:lnTo>
                  <a:pt x="43" y="319"/>
                </a:lnTo>
                <a:lnTo>
                  <a:pt x="42" y="323"/>
                </a:lnTo>
                <a:lnTo>
                  <a:pt x="42" y="323"/>
                </a:lnTo>
                <a:lnTo>
                  <a:pt x="43" y="323"/>
                </a:lnTo>
                <a:lnTo>
                  <a:pt x="43" y="324"/>
                </a:lnTo>
                <a:lnTo>
                  <a:pt x="43" y="324"/>
                </a:lnTo>
                <a:lnTo>
                  <a:pt x="43" y="325"/>
                </a:lnTo>
                <a:lnTo>
                  <a:pt x="42" y="327"/>
                </a:lnTo>
                <a:lnTo>
                  <a:pt x="42" y="328"/>
                </a:lnTo>
                <a:lnTo>
                  <a:pt x="42" y="328"/>
                </a:lnTo>
                <a:lnTo>
                  <a:pt x="43" y="329"/>
                </a:lnTo>
                <a:lnTo>
                  <a:pt x="46" y="329"/>
                </a:lnTo>
                <a:lnTo>
                  <a:pt x="46" y="329"/>
                </a:lnTo>
                <a:close/>
                <a:moveTo>
                  <a:pt x="50" y="328"/>
                </a:moveTo>
                <a:lnTo>
                  <a:pt x="50" y="328"/>
                </a:lnTo>
                <a:lnTo>
                  <a:pt x="51" y="327"/>
                </a:lnTo>
                <a:lnTo>
                  <a:pt x="50" y="325"/>
                </a:lnTo>
                <a:lnTo>
                  <a:pt x="50" y="325"/>
                </a:lnTo>
                <a:lnTo>
                  <a:pt x="51" y="325"/>
                </a:lnTo>
                <a:lnTo>
                  <a:pt x="52" y="325"/>
                </a:lnTo>
                <a:lnTo>
                  <a:pt x="52" y="324"/>
                </a:lnTo>
                <a:lnTo>
                  <a:pt x="53" y="324"/>
                </a:lnTo>
                <a:lnTo>
                  <a:pt x="53" y="324"/>
                </a:lnTo>
                <a:lnTo>
                  <a:pt x="53" y="323"/>
                </a:lnTo>
                <a:lnTo>
                  <a:pt x="52" y="323"/>
                </a:lnTo>
                <a:lnTo>
                  <a:pt x="52" y="323"/>
                </a:lnTo>
                <a:lnTo>
                  <a:pt x="52" y="323"/>
                </a:lnTo>
                <a:lnTo>
                  <a:pt x="52" y="323"/>
                </a:lnTo>
                <a:lnTo>
                  <a:pt x="52" y="324"/>
                </a:lnTo>
                <a:lnTo>
                  <a:pt x="52" y="324"/>
                </a:lnTo>
                <a:lnTo>
                  <a:pt x="51" y="324"/>
                </a:lnTo>
                <a:lnTo>
                  <a:pt x="51" y="324"/>
                </a:lnTo>
                <a:lnTo>
                  <a:pt x="51" y="322"/>
                </a:lnTo>
                <a:lnTo>
                  <a:pt x="51" y="320"/>
                </a:lnTo>
                <a:lnTo>
                  <a:pt x="50" y="320"/>
                </a:lnTo>
                <a:lnTo>
                  <a:pt x="50" y="320"/>
                </a:lnTo>
                <a:lnTo>
                  <a:pt x="50" y="322"/>
                </a:lnTo>
                <a:lnTo>
                  <a:pt x="50" y="324"/>
                </a:lnTo>
                <a:lnTo>
                  <a:pt x="50" y="324"/>
                </a:lnTo>
                <a:lnTo>
                  <a:pt x="48" y="325"/>
                </a:lnTo>
                <a:lnTo>
                  <a:pt x="48" y="327"/>
                </a:lnTo>
                <a:lnTo>
                  <a:pt x="48" y="330"/>
                </a:lnTo>
                <a:lnTo>
                  <a:pt x="48" y="330"/>
                </a:lnTo>
                <a:lnTo>
                  <a:pt x="48" y="330"/>
                </a:lnTo>
                <a:lnTo>
                  <a:pt x="48" y="330"/>
                </a:lnTo>
                <a:lnTo>
                  <a:pt x="50" y="328"/>
                </a:lnTo>
                <a:lnTo>
                  <a:pt x="50" y="328"/>
                </a:lnTo>
                <a:close/>
                <a:moveTo>
                  <a:pt x="53" y="335"/>
                </a:moveTo>
                <a:lnTo>
                  <a:pt x="53" y="335"/>
                </a:lnTo>
                <a:lnTo>
                  <a:pt x="54" y="333"/>
                </a:lnTo>
                <a:lnTo>
                  <a:pt x="54" y="332"/>
                </a:lnTo>
                <a:lnTo>
                  <a:pt x="54" y="337"/>
                </a:lnTo>
                <a:lnTo>
                  <a:pt x="54" y="337"/>
                </a:lnTo>
                <a:lnTo>
                  <a:pt x="58" y="337"/>
                </a:lnTo>
                <a:lnTo>
                  <a:pt x="58" y="337"/>
                </a:lnTo>
                <a:lnTo>
                  <a:pt x="58" y="335"/>
                </a:lnTo>
                <a:lnTo>
                  <a:pt x="57" y="333"/>
                </a:lnTo>
                <a:lnTo>
                  <a:pt x="57" y="332"/>
                </a:lnTo>
                <a:lnTo>
                  <a:pt x="56" y="330"/>
                </a:lnTo>
                <a:lnTo>
                  <a:pt x="56" y="330"/>
                </a:lnTo>
                <a:lnTo>
                  <a:pt x="54" y="330"/>
                </a:lnTo>
                <a:lnTo>
                  <a:pt x="54" y="332"/>
                </a:lnTo>
                <a:lnTo>
                  <a:pt x="54" y="332"/>
                </a:lnTo>
                <a:lnTo>
                  <a:pt x="53" y="330"/>
                </a:lnTo>
                <a:lnTo>
                  <a:pt x="53" y="330"/>
                </a:lnTo>
                <a:lnTo>
                  <a:pt x="52" y="332"/>
                </a:lnTo>
                <a:lnTo>
                  <a:pt x="52" y="332"/>
                </a:lnTo>
                <a:lnTo>
                  <a:pt x="52" y="332"/>
                </a:lnTo>
                <a:lnTo>
                  <a:pt x="51" y="332"/>
                </a:lnTo>
                <a:lnTo>
                  <a:pt x="51" y="332"/>
                </a:lnTo>
                <a:lnTo>
                  <a:pt x="53" y="332"/>
                </a:lnTo>
                <a:lnTo>
                  <a:pt x="53" y="333"/>
                </a:lnTo>
                <a:lnTo>
                  <a:pt x="53" y="334"/>
                </a:lnTo>
                <a:lnTo>
                  <a:pt x="53" y="335"/>
                </a:lnTo>
                <a:lnTo>
                  <a:pt x="53" y="335"/>
                </a:lnTo>
                <a:close/>
                <a:moveTo>
                  <a:pt x="48" y="340"/>
                </a:moveTo>
                <a:lnTo>
                  <a:pt x="48" y="340"/>
                </a:lnTo>
                <a:lnTo>
                  <a:pt x="50" y="338"/>
                </a:lnTo>
                <a:lnTo>
                  <a:pt x="50" y="334"/>
                </a:lnTo>
                <a:lnTo>
                  <a:pt x="50" y="334"/>
                </a:lnTo>
                <a:lnTo>
                  <a:pt x="47" y="335"/>
                </a:lnTo>
                <a:lnTo>
                  <a:pt x="47" y="337"/>
                </a:lnTo>
                <a:lnTo>
                  <a:pt x="48" y="340"/>
                </a:lnTo>
                <a:lnTo>
                  <a:pt x="48" y="340"/>
                </a:lnTo>
                <a:close/>
                <a:moveTo>
                  <a:pt x="52" y="343"/>
                </a:moveTo>
                <a:lnTo>
                  <a:pt x="52" y="343"/>
                </a:lnTo>
                <a:lnTo>
                  <a:pt x="51" y="343"/>
                </a:lnTo>
                <a:lnTo>
                  <a:pt x="51" y="343"/>
                </a:lnTo>
                <a:lnTo>
                  <a:pt x="51" y="344"/>
                </a:lnTo>
                <a:lnTo>
                  <a:pt x="50" y="345"/>
                </a:lnTo>
                <a:lnTo>
                  <a:pt x="50" y="345"/>
                </a:lnTo>
                <a:lnTo>
                  <a:pt x="50" y="347"/>
                </a:lnTo>
                <a:lnTo>
                  <a:pt x="51" y="348"/>
                </a:lnTo>
                <a:lnTo>
                  <a:pt x="51" y="348"/>
                </a:lnTo>
                <a:lnTo>
                  <a:pt x="51" y="345"/>
                </a:lnTo>
                <a:lnTo>
                  <a:pt x="51" y="344"/>
                </a:lnTo>
                <a:lnTo>
                  <a:pt x="52" y="344"/>
                </a:lnTo>
                <a:lnTo>
                  <a:pt x="52" y="344"/>
                </a:lnTo>
                <a:lnTo>
                  <a:pt x="52" y="345"/>
                </a:lnTo>
                <a:lnTo>
                  <a:pt x="52" y="347"/>
                </a:lnTo>
                <a:lnTo>
                  <a:pt x="53" y="347"/>
                </a:lnTo>
                <a:lnTo>
                  <a:pt x="53" y="347"/>
                </a:lnTo>
                <a:lnTo>
                  <a:pt x="53" y="348"/>
                </a:lnTo>
                <a:lnTo>
                  <a:pt x="53" y="350"/>
                </a:lnTo>
                <a:lnTo>
                  <a:pt x="53" y="350"/>
                </a:lnTo>
                <a:lnTo>
                  <a:pt x="54" y="349"/>
                </a:lnTo>
                <a:lnTo>
                  <a:pt x="54" y="348"/>
                </a:lnTo>
                <a:lnTo>
                  <a:pt x="56" y="344"/>
                </a:lnTo>
                <a:lnTo>
                  <a:pt x="56" y="344"/>
                </a:lnTo>
                <a:lnTo>
                  <a:pt x="57" y="344"/>
                </a:lnTo>
                <a:lnTo>
                  <a:pt x="57" y="344"/>
                </a:lnTo>
                <a:lnTo>
                  <a:pt x="57" y="342"/>
                </a:lnTo>
                <a:lnTo>
                  <a:pt x="57" y="342"/>
                </a:lnTo>
                <a:lnTo>
                  <a:pt x="56" y="342"/>
                </a:lnTo>
                <a:lnTo>
                  <a:pt x="56" y="342"/>
                </a:lnTo>
                <a:lnTo>
                  <a:pt x="54" y="343"/>
                </a:lnTo>
                <a:lnTo>
                  <a:pt x="54" y="343"/>
                </a:lnTo>
                <a:lnTo>
                  <a:pt x="54" y="340"/>
                </a:lnTo>
                <a:lnTo>
                  <a:pt x="54" y="340"/>
                </a:lnTo>
                <a:lnTo>
                  <a:pt x="53" y="340"/>
                </a:lnTo>
                <a:lnTo>
                  <a:pt x="53" y="342"/>
                </a:lnTo>
                <a:lnTo>
                  <a:pt x="53" y="342"/>
                </a:lnTo>
                <a:lnTo>
                  <a:pt x="52" y="343"/>
                </a:lnTo>
                <a:lnTo>
                  <a:pt x="52" y="343"/>
                </a:lnTo>
                <a:lnTo>
                  <a:pt x="52" y="343"/>
                </a:lnTo>
                <a:lnTo>
                  <a:pt x="52" y="343"/>
                </a:lnTo>
                <a:lnTo>
                  <a:pt x="52" y="342"/>
                </a:lnTo>
                <a:lnTo>
                  <a:pt x="52" y="343"/>
                </a:lnTo>
                <a:lnTo>
                  <a:pt x="52" y="343"/>
                </a:lnTo>
                <a:close/>
                <a:moveTo>
                  <a:pt x="50" y="352"/>
                </a:moveTo>
                <a:lnTo>
                  <a:pt x="50" y="352"/>
                </a:lnTo>
                <a:lnTo>
                  <a:pt x="50" y="350"/>
                </a:lnTo>
                <a:lnTo>
                  <a:pt x="48" y="350"/>
                </a:lnTo>
                <a:lnTo>
                  <a:pt x="48" y="349"/>
                </a:lnTo>
                <a:lnTo>
                  <a:pt x="48" y="349"/>
                </a:lnTo>
                <a:lnTo>
                  <a:pt x="48" y="345"/>
                </a:lnTo>
                <a:lnTo>
                  <a:pt x="48" y="342"/>
                </a:lnTo>
                <a:lnTo>
                  <a:pt x="48" y="342"/>
                </a:lnTo>
                <a:lnTo>
                  <a:pt x="48" y="343"/>
                </a:lnTo>
                <a:lnTo>
                  <a:pt x="46" y="343"/>
                </a:lnTo>
                <a:lnTo>
                  <a:pt x="46" y="343"/>
                </a:lnTo>
                <a:lnTo>
                  <a:pt x="47" y="345"/>
                </a:lnTo>
                <a:lnTo>
                  <a:pt x="47" y="347"/>
                </a:lnTo>
                <a:lnTo>
                  <a:pt x="47" y="352"/>
                </a:lnTo>
                <a:lnTo>
                  <a:pt x="50" y="352"/>
                </a:lnTo>
                <a:close/>
                <a:moveTo>
                  <a:pt x="47" y="368"/>
                </a:moveTo>
                <a:lnTo>
                  <a:pt x="47" y="368"/>
                </a:lnTo>
                <a:lnTo>
                  <a:pt x="50" y="368"/>
                </a:lnTo>
                <a:lnTo>
                  <a:pt x="50" y="368"/>
                </a:lnTo>
                <a:lnTo>
                  <a:pt x="50" y="365"/>
                </a:lnTo>
                <a:lnTo>
                  <a:pt x="48" y="365"/>
                </a:lnTo>
                <a:lnTo>
                  <a:pt x="48" y="365"/>
                </a:lnTo>
                <a:lnTo>
                  <a:pt x="47" y="367"/>
                </a:lnTo>
                <a:lnTo>
                  <a:pt x="47" y="368"/>
                </a:lnTo>
                <a:lnTo>
                  <a:pt x="47" y="368"/>
                </a:lnTo>
                <a:close/>
                <a:moveTo>
                  <a:pt x="53" y="374"/>
                </a:moveTo>
                <a:lnTo>
                  <a:pt x="53" y="374"/>
                </a:lnTo>
                <a:lnTo>
                  <a:pt x="53" y="373"/>
                </a:lnTo>
                <a:lnTo>
                  <a:pt x="53" y="372"/>
                </a:lnTo>
                <a:lnTo>
                  <a:pt x="52" y="372"/>
                </a:lnTo>
                <a:lnTo>
                  <a:pt x="52" y="372"/>
                </a:lnTo>
                <a:lnTo>
                  <a:pt x="52" y="373"/>
                </a:lnTo>
                <a:lnTo>
                  <a:pt x="52" y="374"/>
                </a:lnTo>
                <a:lnTo>
                  <a:pt x="53" y="374"/>
                </a:lnTo>
                <a:lnTo>
                  <a:pt x="53" y="374"/>
                </a:lnTo>
                <a:close/>
                <a:moveTo>
                  <a:pt x="57" y="388"/>
                </a:moveTo>
                <a:lnTo>
                  <a:pt x="57" y="388"/>
                </a:lnTo>
                <a:lnTo>
                  <a:pt x="57" y="387"/>
                </a:lnTo>
                <a:lnTo>
                  <a:pt x="57" y="385"/>
                </a:lnTo>
                <a:lnTo>
                  <a:pt x="57" y="385"/>
                </a:lnTo>
                <a:lnTo>
                  <a:pt x="56" y="385"/>
                </a:lnTo>
                <a:lnTo>
                  <a:pt x="56" y="387"/>
                </a:lnTo>
                <a:lnTo>
                  <a:pt x="56" y="388"/>
                </a:lnTo>
                <a:lnTo>
                  <a:pt x="57" y="388"/>
                </a:lnTo>
                <a:lnTo>
                  <a:pt x="57" y="388"/>
                </a:lnTo>
                <a:close/>
                <a:moveTo>
                  <a:pt x="51" y="389"/>
                </a:moveTo>
                <a:lnTo>
                  <a:pt x="51" y="389"/>
                </a:lnTo>
                <a:lnTo>
                  <a:pt x="52" y="385"/>
                </a:lnTo>
                <a:lnTo>
                  <a:pt x="52" y="384"/>
                </a:lnTo>
                <a:lnTo>
                  <a:pt x="52" y="383"/>
                </a:lnTo>
                <a:lnTo>
                  <a:pt x="52" y="383"/>
                </a:lnTo>
                <a:lnTo>
                  <a:pt x="51" y="385"/>
                </a:lnTo>
                <a:lnTo>
                  <a:pt x="51" y="388"/>
                </a:lnTo>
                <a:lnTo>
                  <a:pt x="51" y="389"/>
                </a:lnTo>
                <a:lnTo>
                  <a:pt x="51" y="389"/>
                </a:lnTo>
                <a:close/>
                <a:moveTo>
                  <a:pt x="43" y="400"/>
                </a:moveTo>
                <a:lnTo>
                  <a:pt x="43" y="400"/>
                </a:lnTo>
                <a:lnTo>
                  <a:pt x="43" y="399"/>
                </a:lnTo>
                <a:lnTo>
                  <a:pt x="45" y="398"/>
                </a:lnTo>
                <a:lnTo>
                  <a:pt x="42" y="398"/>
                </a:lnTo>
                <a:lnTo>
                  <a:pt x="42" y="398"/>
                </a:lnTo>
                <a:lnTo>
                  <a:pt x="42" y="399"/>
                </a:lnTo>
                <a:lnTo>
                  <a:pt x="43" y="400"/>
                </a:lnTo>
                <a:lnTo>
                  <a:pt x="43" y="400"/>
                </a:lnTo>
                <a:close/>
                <a:moveTo>
                  <a:pt x="46" y="404"/>
                </a:moveTo>
                <a:lnTo>
                  <a:pt x="46" y="404"/>
                </a:lnTo>
                <a:lnTo>
                  <a:pt x="46" y="402"/>
                </a:lnTo>
                <a:lnTo>
                  <a:pt x="45" y="400"/>
                </a:lnTo>
                <a:lnTo>
                  <a:pt x="43" y="400"/>
                </a:lnTo>
                <a:lnTo>
                  <a:pt x="43" y="400"/>
                </a:lnTo>
                <a:lnTo>
                  <a:pt x="42" y="402"/>
                </a:lnTo>
                <a:lnTo>
                  <a:pt x="42" y="403"/>
                </a:lnTo>
                <a:lnTo>
                  <a:pt x="43" y="403"/>
                </a:lnTo>
                <a:lnTo>
                  <a:pt x="43" y="403"/>
                </a:lnTo>
                <a:lnTo>
                  <a:pt x="43" y="402"/>
                </a:lnTo>
                <a:lnTo>
                  <a:pt x="43" y="402"/>
                </a:lnTo>
                <a:lnTo>
                  <a:pt x="43" y="404"/>
                </a:lnTo>
                <a:lnTo>
                  <a:pt x="46" y="404"/>
                </a:lnTo>
                <a:lnTo>
                  <a:pt x="46" y="404"/>
                </a:lnTo>
                <a:close/>
                <a:moveTo>
                  <a:pt x="42" y="413"/>
                </a:moveTo>
                <a:lnTo>
                  <a:pt x="42" y="413"/>
                </a:lnTo>
                <a:lnTo>
                  <a:pt x="43" y="413"/>
                </a:lnTo>
                <a:lnTo>
                  <a:pt x="43" y="412"/>
                </a:lnTo>
                <a:lnTo>
                  <a:pt x="43" y="409"/>
                </a:lnTo>
                <a:lnTo>
                  <a:pt x="43" y="409"/>
                </a:lnTo>
                <a:lnTo>
                  <a:pt x="43" y="407"/>
                </a:lnTo>
                <a:lnTo>
                  <a:pt x="43" y="405"/>
                </a:lnTo>
                <a:lnTo>
                  <a:pt x="42" y="404"/>
                </a:lnTo>
                <a:lnTo>
                  <a:pt x="42" y="404"/>
                </a:lnTo>
                <a:lnTo>
                  <a:pt x="42" y="409"/>
                </a:lnTo>
                <a:lnTo>
                  <a:pt x="42" y="413"/>
                </a:lnTo>
                <a:lnTo>
                  <a:pt x="42" y="413"/>
                </a:lnTo>
                <a:close/>
                <a:moveTo>
                  <a:pt x="50" y="418"/>
                </a:moveTo>
                <a:lnTo>
                  <a:pt x="50" y="418"/>
                </a:lnTo>
                <a:lnTo>
                  <a:pt x="50" y="415"/>
                </a:lnTo>
                <a:lnTo>
                  <a:pt x="50" y="415"/>
                </a:lnTo>
                <a:lnTo>
                  <a:pt x="48" y="414"/>
                </a:lnTo>
                <a:lnTo>
                  <a:pt x="48" y="414"/>
                </a:lnTo>
                <a:lnTo>
                  <a:pt x="48" y="417"/>
                </a:lnTo>
                <a:lnTo>
                  <a:pt x="48" y="418"/>
                </a:lnTo>
                <a:lnTo>
                  <a:pt x="50" y="418"/>
                </a:lnTo>
                <a:lnTo>
                  <a:pt x="50" y="418"/>
                </a:lnTo>
                <a:close/>
                <a:moveTo>
                  <a:pt x="36" y="384"/>
                </a:moveTo>
                <a:lnTo>
                  <a:pt x="36" y="384"/>
                </a:lnTo>
                <a:lnTo>
                  <a:pt x="37" y="383"/>
                </a:lnTo>
                <a:lnTo>
                  <a:pt x="37" y="380"/>
                </a:lnTo>
                <a:lnTo>
                  <a:pt x="37" y="380"/>
                </a:lnTo>
                <a:lnTo>
                  <a:pt x="36" y="380"/>
                </a:lnTo>
                <a:lnTo>
                  <a:pt x="35" y="382"/>
                </a:lnTo>
                <a:lnTo>
                  <a:pt x="36" y="384"/>
                </a:lnTo>
                <a:lnTo>
                  <a:pt x="36" y="384"/>
                </a:lnTo>
                <a:close/>
                <a:moveTo>
                  <a:pt x="36" y="392"/>
                </a:moveTo>
                <a:lnTo>
                  <a:pt x="36" y="392"/>
                </a:lnTo>
                <a:lnTo>
                  <a:pt x="36" y="390"/>
                </a:lnTo>
                <a:lnTo>
                  <a:pt x="36" y="389"/>
                </a:lnTo>
                <a:lnTo>
                  <a:pt x="37" y="388"/>
                </a:lnTo>
                <a:lnTo>
                  <a:pt x="36" y="387"/>
                </a:lnTo>
                <a:lnTo>
                  <a:pt x="36" y="387"/>
                </a:lnTo>
                <a:lnTo>
                  <a:pt x="35" y="388"/>
                </a:lnTo>
                <a:lnTo>
                  <a:pt x="34" y="387"/>
                </a:lnTo>
                <a:lnTo>
                  <a:pt x="34" y="387"/>
                </a:lnTo>
                <a:lnTo>
                  <a:pt x="34" y="389"/>
                </a:lnTo>
                <a:lnTo>
                  <a:pt x="36" y="392"/>
                </a:lnTo>
                <a:lnTo>
                  <a:pt x="36" y="392"/>
                </a:lnTo>
                <a:close/>
                <a:moveTo>
                  <a:pt x="30" y="398"/>
                </a:moveTo>
                <a:lnTo>
                  <a:pt x="30" y="398"/>
                </a:lnTo>
                <a:lnTo>
                  <a:pt x="33" y="398"/>
                </a:lnTo>
                <a:lnTo>
                  <a:pt x="34" y="397"/>
                </a:lnTo>
                <a:lnTo>
                  <a:pt x="34" y="395"/>
                </a:lnTo>
                <a:lnTo>
                  <a:pt x="34" y="395"/>
                </a:lnTo>
                <a:lnTo>
                  <a:pt x="31" y="397"/>
                </a:lnTo>
                <a:lnTo>
                  <a:pt x="30" y="398"/>
                </a:lnTo>
                <a:lnTo>
                  <a:pt x="30" y="398"/>
                </a:lnTo>
                <a:close/>
                <a:moveTo>
                  <a:pt x="34" y="400"/>
                </a:moveTo>
                <a:lnTo>
                  <a:pt x="34" y="400"/>
                </a:lnTo>
                <a:lnTo>
                  <a:pt x="34" y="399"/>
                </a:lnTo>
                <a:lnTo>
                  <a:pt x="35" y="399"/>
                </a:lnTo>
                <a:lnTo>
                  <a:pt x="36" y="400"/>
                </a:lnTo>
                <a:lnTo>
                  <a:pt x="36" y="398"/>
                </a:lnTo>
                <a:lnTo>
                  <a:pt x="36" y="398"/>
                </a:lnTo>
                <a:lnTo>
                  <a:pt x="34" y="398"/>
                </a:lnTo>
                <a:lnTo>
                  <a:pt x="33" y="399"/>
                </a:lnTo>
                <a:lnTo>
                  <a:pt x="34" y="400"/>
                </a:lnTo>
                <a:lnTo>
                  <a:pt x="34" y="400"/>
                </a:lnTo>
                <a:close/>
                <a:moveTo>
                  <a:pt x="35" y="417"/>
                </a:moveTo>
                <a:lnTo>
                  <a:pt x="35" y="417"/>
                </a:lnTo>
                <a:lnTo>
                  <a:pt x="35" y="417"/>
                </a:lnTo>
                <a:lnTo>
                  <a:pt x="34" y="417"/>
                </a:lnTo>
                <a:lnTo>
                  <a:pt x="34" y="417"/>
                </a:lnTo>
                <a:lnTo>
                  <a:pt x="34" y="419"/>
                </a:lnTo>
                <a:lnTo>
                  <a:pt x="34" y="419"/>
                </a:lnTo>
                <a:lnTo>
                  <a:pt x="35" y="419"/>
                </a:lnTo>
                <a:lnTo>
                  <a:pt x="36" y="418"/>
                </a:lnTo>
                <a:lnTo>
                  <a:pt x="36" y="417"/>
                </a:lnTo>
                <a:lnTo>
                  <a:pt x="35" y="417"/>
                </a:lnTo>
                <a:lnTo>
                  <a:pt x="35" y="417"/>
                </a:lnTo>
                <a:close/>
                <a:moveTo>
                  <a:pt x="28" y="422"/>
                </a:moveTo>
                <a:lnTo>
                  <a:pt x="28" y="422"/>
                </a:lnTo>
                <a:lnTo>
                  <a:pt x="29" y="422"/>
                </a:lnTo>
                <a:lnTo>
                  <a:pt x="30" y="420"/>
                </a:lnTo>
                <a:lnTo>
                  <a:pt x="30" y="420"/>
                </a:lnTo>
                <a:lnTo>
                  <a:pt x="29" y="420"/>
                </a:lnTo>
                <a:lnTo>
                  <a:pt x="30" y="419"/>
                </a:lnTo>
                <a:lnTo>
                  <a:pt x="30" y="419"/>
                </a:lnTo>
                <a:lnTo>
                  <a:pt x="30" y="419"/>
                </a:lnTo>
                <a:lnTo>
                  <a:pt x="31" y="419"/>
                </a:lnTo>
                <a:lnTo>
                  <a:pt x="33" y="420"/>
                </a:lnTo>
                <a:lnTo>
                  <a:pt x="33" y="420"/>
                </a:lnTo>
                <a:lnTo>
                  <a:pt x="31" y="415"/>
                </a:lnTo>
                <a:lnTo>
                  <a:pt x="31" y="410"/>
                </a:lnTo>
                <a:lnTo>
                  <a:pt x="31" y="410"/>
                </a:lnTo>
                <a:lnTo>
                  <a:pt x="33" y="409"/>
                </a:lnTo>
                <a:lnTo>
                  <a:pt x="34" y="408"/>
                </a:lnTo>
                <a:lnTo>
                  <a:pt x="34" y="408"/>
                </a:lnTo>
                <a:lnTo>
                  <a:pt x="35" y="410"/>
                </a:lnTo>
                <a:lnTo>
                  <a:pt x="36" y="412"/>
                </a:lnTo>
                <a:lnTo>
                  <a:pt x="37" y="412"/>
                </a:lnTo>
                <a:lnTo>
                  <a:pt x="37" y="412"/>
                </a:lnTo>
                <a:lnTo>
                  <a:pt x="36" y="410"/>
                </a:lnTo>
                <a:lnTo>
                  <a:pt x="35" y="408"/>
                </a:lnTo>
                <a:lnTo>
                  <a:pt x="35" y="407"/>
                </a:lnTo>
                <a:lnTo>
                  <a:pt x="34" y="405"/>
                </a:lnTo>
                <a:lnTo>
                  <a:pt x="34" y="405"/>
                </a:lnTo>
                <a:lnTo>
                  <a:pt x="34" y="407"/>
                </a:lnTo>
                <a:lnTo>
                  <a:pt x="33" y="407"/>
                </a:lnTo>
                <a:lnTo>
                  <a:pt x="33" y="407"/>
                </a:lnTo>
                <a:lnTo>
                  <a:pt x="33" y="405"/>
                </a:lnTo>
                <a:lnTo>
                  <a:pt x="31" y="404"/>
                </a:lnTo>
                <a:lnTo>
                  <a:pt x="33" y="404"/>
                </a:lnTo>
                <a:lnTo>
                  <a:pt x="33" y="404"/>
                </a:lnTo>
                <a:lnTo>
                  <a:pt x="33" y="405"/>
                </a:lnTo>
                <a:lnTo>
                  <a:pt x="33" y="405"/>
                </a:lnTo>
                <a:lnTo>
                  <a:pt x="33" y="405"/>
                </a:lnTo>
                <a:lnTo>
                  <a:pt x="34" y="404"/>
                </a:lnTo>
                <a:lnTo>
                  <a:pt x="35" y="403"/>
                </a:lnTo>
                <a:lnTo>
                  <a:pt x="35" y="403"/>
                </a:lnTo>
                <a:lnTo>
                  <a:pt x="36" y="403"/>
                </a:lnTo>
                <a:lnTo>
                  <a:pt x="36" y="402"/>
                </a:lnTo>
                <a:lnTo>
                  <a:pt x="36" y="402"/>
                </a:lnTo>
                <a:lnTo>
                  <a:pt x="36" y="402"/>
                </a:lnTo>
                <a:lnTo>
                  <a:pt x="35" y="402"/>
                </a:lnTo>
                <a:lnTo>
                  <a:pt x="35" y="400"/>
                </a:lnTo>
                <a:lnTo>
                  <a:pt x="34" y="400"/>
                </a:lnTo>
                <a:lnTo>
                  <a:pt x="34" y="400"/>
                </a:lnTo>
                <a:lnTo>
                  <a:pt x="34" y="403"/>
                </a:lnTo>
                <a:lnTo>
                  <a:pt x="33" y="403"/>
                </a:lnTo>
                <a:lnTo>
                  <a:pt x="33" y="403"/>
                </a:lnTo>
                <a:lnTo>
                  <a:pt x="28" y="402"/>
                </a:lnTo>
                <a:lnTo>
                  <a:pt x="28" y="404"/>
                </a:lnTo>
                <a:lnTo>
                  <a:pt x="28" y="404"/>
                </a:lnTo>
                <a:lnTo>
                  <a:pt x="29" y="404"/>
                </a:lnTo>
                <a:lnTo>
                  <a:pt x="29" y="403"/>
                </a:lnTo>
                <a:lnTo>
                  <a:pt x="30" y="403"/>
                </a:lnTo>
                <a:lnTo>
                  <a:pt x="30" y="403"/>
                </a:lnTo>
                <a:lnTo>
                  <a:pt x="30" y="403"/>
                </a:lnTo>
                <a:lnTo>
                  <a:pt x="30" y="404"/>
                </a:lnTo>
                <a:lnTo>
                  <a:pt x="30" y="405"/>
                </a:lnTo>
                <a:lnTo>
                  <a:pt x="30" y="405"/>
                </a:lnTo>
                <a:lnTo>
                  <a:pt x="29" y="404"/>
                </a:lnTo>
                <a:lnTo>
                  <a:pt x="29" y="404"/>
                </a:lnTo>
                <a:lnTo>
                  <a:pt x="29" y="407"/>
                </a:lnTo>
                <a:lnTo>
                  <a:pt x="29" y="409"/>
                </a:lnTo>
                <a:lnTo>
                  <a:pt x="29" y="409"/>
                </a:lnTo>
                <a:lnTo>
                  <a:pt x="29" y="412"/>
                </a:lnTo>
                <a:lnTo>
                  <a:pt x="29" y="413"/>
                </a:lnTo>
                <a:lnTo>
                  <a:pt x="29" y="413"/>
                </a:lnTo>
                <a:lnTo>
                  <a:pt x="29" y="413"/>
                </a:lnTo>
                <a:lnTo>
                  <a:pt x="30" y="410"/>
                </a:lnTo>
                <a:lnTo>
                  <a:pt x="31" y="408"/>
                </a:lnTo>
                <a:lnTo>
                  <a:pt x="31" y="408"/>
                </a:lnTo>
                <a:lnTo>
                  <a:pt x="33" y="409"/>
                </a:lnTo>
                <a:lnTo>
                  <a:pt x="31" y="410"/>
                </a:lnTo>
                <a:lnTo>
                  <a:pt x="30" y="412"/>
                </a:lnTo>
                <a:lnTo>
                  <a:pt x="30" y="412"/>
                </a:lnTo>
                <a:lnTo>
                  <a:pt x="30" y="415"/>
                </a:lnTo>
                <a:lnTo>
                  <a:pt x="30" y="417"/>
                </a:lnTo>
                <a:lnTo>
                  <a:pt x="30" y="418"/>
                </a:lnTo>
                <a:lnTo>
                  <a:pt x="30" y="418"/>
                </a:lnTo>
                <a:lnTo>
                  <a:pt x="29" y="417"/>
                </a:lnTo>
                <a:lnTo>
                  <a:pt x="29" y="415"/>
                </a:lnTo>
                <a:lnTo>
                  <a:pt x="29" y="414"/>
                </a:lnTo>
                <a:lnTo>
                  <a:pt x="28" y="414"/>
                </a:lnTo>
                <a:lnTo>
                  <a:pt x="28" y="414"/>
                </a:lnTo>
                <a:lnTo>
                  <a:pt x="29" y="418"/>
                </a:lnTo>
                <a:lnTo>
                  <a:pt x="28" y="422"/>
                </a:lnTo>
                <a:lnTo>
                  <a:pt x="28" y="422"/>
                </a:lnTo>
                <a:close/>
                <a:moveTo>
                  <a:pt x="41" y="433"/>
                </a:moveTo>
                <a:lnTo>
                  <a:pt x="41" y="433"/>
                </a:lnTo>
                <a:lnTo>
                  <a:pt x="43" y="432"/>
                </a:lnTo>
                <a:lnTo>
                  <a:pt x="45" y="430"/>
                </a:lnTo>
                <a:lnTo>
                  <a:pt x="43" y="429"/>
                </a:lnTo>
                <a:lnTo>
                  <a:pt x="43" y="429"/>
                </a:lnTo>
                <a:lnTo>
                  <a:pt x="42" y="430"/>
                </a:lnTo>
                <a:lnTo>
                  <a:pt x="42" y="430"/>
                </a:lnTo>
                <a:lnTo>
                  <a:pt x="42" y="428"/>
                </a:lnTo>
                <a:lnTo>
                  <a:pt x="42" y="425"/>
                </a:lnTo>
                <a:lnTo>
                  <a:pt x="42" y="425"/>
                </a:lnTo>
                <a:lnTo>
                  <a:pt x="43" y="425"/>
                </a:lnTo>
                <a:lnTo>
                  <a:pt x="45" y="424"/>
                </a:lnTo>
                <a:lnTo>
                  <a:pt x="45" y="424"/>
                </a:lnTo>
                <a:lnTo>
                  <a:pt x="45" y="422"/>
                </a:lnTo>
                <a:lnTo>
                  <a:pt x="43" y="420"/>
                </a:lnTo>
                <a:lnTo>
                  <a:pt x="43" y="420"/>
                </a:lnTo>
                <a:lnTo>
                  <a:pt x="41" y="420"/>
                </a:lnTo>
                <a:lnTo>
                  <a:pt x="41" y="433"/>
                </a:lnTo>
                <a:close/>
                <a:moveTo>
                  <a:pt x="42" y="449"/>
                </a:moveTo>
                <a:lnTo>
                  <a:pt x="42" y="449"/>
                </a:lnTo>
                <a:lnTo>
                  <a:pt x="42" y="444"/>
                </a:lnTo>
                <a:lnTo>
                  <a:pt x="42" y="444"/>
                </a:lnTo>
                <a:lnTo>
                  <a:pt x="43" y="444"/>
                </a:lnTo>
                <a:lnTo>
                  <a:pt x="43" y="445"/>
                </a:lnTo>
                <a:lnTo>
                  <a:pt x="43" y="447"/>
                </a:lnTo>
                <a:lnTo>
                  <a:pt x="43" y="447"/>
                </a:lnTo>
                <a:lnTo>
                  <a:pt x="45" y="445"/>
                </a:lnTo>
                <a:lnTo>
                  <a:pt x="45" y="445"/>
                </a:lnTo>
                <a:lnTo>
                  <a:pt x="45" y="444"/>
                </a:lnTo>
                <a:lnTo>
                  <a:pt x="45" y="444"/>
                </a:lnTo>
                <a:lnTo>
                  <a:pt x="43" y="444"/>
                </a:lnTo>
                <a:lnTo>
                  <a:pt x="42" y="443"/>
                </a:lnTo>
                <a:lnTo>
                  <a:pt x="42" y="443"/>
                </a:lnTo>
                <a:lnTo>
                  <a:pt x="43" y="442"/>
                </a:lnTo>
                <a:lnTo>
                  <a:pt x="43" y="440"/>
                </a:lnTo>
                <a:lnTo>
                  <a:pt x="42" y="438"/>
                </a:lnTo>
                <a:lnTo>
                  <a:pt x="45" y="438"/>
                </a:lnTo>
                <a:lnTo>
                  <a:pt x="45" y="438"/>
                </a:lnTo>
                <a:lnTo>
                  <a:pt x="43" y="437"/>
                </a:lnTo>
                <a:lnTo>
                  <a:pt x="45" y="434"/>
                </a:lnTo>
                <a:lnTo>
                  <a:pt x="45" y="433"/>
                </a:lnTo>
                <a:lnTo>
                  <a:pt x="43" y="432"/>
                </a:lnTo>
                <a:lnTo>
                  <a:pt x="43" y="432"/>
                </a:lnTo>
                <a:lnTo>
                  <a:pt x="43" y="433"/>
                </a:lnTo>
                <a:lnTo>
                  <a:pt x="43" y="434"/>
                </a:lnTo>
                <a:lnTo>
                  <a:pt x="42" y="435"/>
                </a:lnTo>
                <a:lnTo>
                  <a:pt x="41" y="434"/>
                </a:lnTo>
                <a:lnTo>
                  <a:pt x="41" y="434"/>
                </a:lnTo>
                <a:lnTo>
                  <a:pt x="41" y="438"/>
                </a:lnTo>
                <a:lnTo>
                  <a:pt x="42" y="440"/>
                </a:lnTo>
                <a:lnTo>
                  <a:pt x="42" y="440"/>
                </a:lnTo>
                <a:lnTo>
                  <a:pt x="42" y="443"/>
                </a:lnTo>
                <a:lnTo>
                  <a:pt x="41" y="445"/>
                </a:lnTo>
                <a:lnTo>
                  <a:pt x="41" y="448"/>
                </a:lnTo>
                <a:lnTo>
                  <a:pt x="42" y="449"/>
                </a:lnTo>
                <a:lnTo>
                  <a:pt x="42" y="449"/>
                </a:lnTo>
                <a:close/>
                <a:moveTo>
                  <a:pt x="25" y="462"/>
                </a:moveTo>
                <a:lnTo>
                  <a:pt x="25" y="462"/>
                </a:lnTo>
                <a:lnTo>
                  <a:pt x="25" y="460"/>
                </a:lnTo>
                <a:lnTo>
                  <a:pt x="24" y="459"/>
                </a:lnTo>
                <a:lnTo>
                  <a:pt x="24" y="459"/>
                </a:lnTo>
                <a:lnTo>
                  <a:pt x="24" y="462"/>
                </a:lnTo>
                <a:lnTo>
                  <a:pt x="25" y="462"/>
                </a:lnTo>
                <a:close/>
                <a:moveTo>
                  <a:pt x="36" y="465"/>
                </a:moveTo>
                <a:lnTo>
                  <a:pt x="36" y="465"/>
                </a:lnTo>
                <a:lnTo>
                  <a:pt x="37" y="464"/>
                </a:lnTo>
                <a:lnTo>
                  <a:pt x="37" y="462"/>
                </a:lnTo>
                <a:lnTo>
                  <a:pt x="37" y="462"/>
                </a:lnTo>
                <a:lnTo>
                  <a:pt x="36" y="463"/>
                </a:lnTo>
                <a:lnTo>
                  <a:pt x="36" y="464"/>
                </a:lnTo>
                <a:lnTo>
                  <a:pt x="36" y="465"/>
                </a:lnTo>
                <a:lnTo>
                  <a:pt x="36" y="465"/>
                </a:lnTo>
                <a:close/>
                <a:moveTo>
                  <a:pt x="42" y="467"/>
                </a:moveTo>
                <a:lnTo>
                  <a:pt x="42" y="467"/>
                </a:lnTo>
                <a:lnTo>
                  <a:pt x="42" y="465"/>
                </a:lnTo>
                <a:lnTo>
                  <a:pt x="43" y="465"/>
                </a:lnTo>
                <a:lnTo>
                  <a:pt x="43" y="465"/>
                </a:lnTo>
                <a:lnTo>
                  <a:pt x="45" y="465"/>
                </a:lnTo>
                <a:lnTo>
                  <a:pt x="45" y="465"/>
                </a:lnTo>
                <a:lnTo>
                  <a:pt x="45" y="462"/>
                </a:lnTo>
                <a:lnTo>
                  <a:pt x="45" y="459"/>
                </a:lnTo>
                <a:lnTo>
                  <a:pt x="45" y="459"/>
                </a:lnTo>
                <a:lnTo>
                  <a:pt x="43" y="458"/>
                </a:lnTo>
                <a:lnTo>
                  <a:pt x="43" y="458"/>
                </a:lnTo>
                <a:lnTo>
                  <a:pt x="42" y="459"/>
                </a:lnTo>
                <a:lnTo>
                  <a:pt x="42" y="458"/>
                </a:lnTo>
                <a:lnTo>
                  <a:pt x="42" y="458"/>
                </a:lnTo>
                <a:lnTo>
                  <a:pt x="43" y="455"/>
                </a:lnTo>
                <a:lnTo>
                  <a:pt x="45" y="453"/>
                </a:lnTo>
                <a:lnTo>
                  <a:pt x="45" y="453"/>
                </a:lnTo>
                <a:lnTo>
                  <a:pt x="43" y="452"/>
                </a:lnTo>
                <a:lnTo>
                  <a:pt x="41" y="452"/>
                </a:lnTo>
                <a:lnTo>
                  <a:pt x="41" y="452"/>
                </a:lnTo>
                <a:lnTo>
                  <a:pt x="41" y="454"/>
                </a:lnTo>
                <a:lnTo>
                  <a:pt x="42" y="454"/>
                </a:lnTo>
                <a:lnTo>
                  <a:pt x="42" y="454"/>
                </a:lnTo>
                <a:lnTo>
                  <a:pt x="42" y="454"/>
                </a:lnTo>
                <a:lnTo>
                  <a:pt x="42" y="457"/>
                </a:lnTo>
                <a:lnTo>
                  <a:pt x="41" y="459"/>
                </a:lnTo>
                <a:lnTo>
                  <a:pt x="41" y="459"/>
                </a:lnTo>
                <a:lnTo>
                  <a:pt x="42" y="460"/>
                </a:lnTo>
                <a:lnTo>
                  <a:pt x="42" y="463"/>
                </a:lnTo>
                <a:lnTo>
                  <a:pt x="41" y="464"/>
                </a:lnTo>
                <a:lnTo>
                  <a:pt x="42" y="467"/>
                </a:lnTo>
                <a:lnTo>
                  <a:pt x="42" y="467"/>
                </a:lnTo>
                <a:close/>
                <a:moveTo>
                  <a:pt x="45" y="467"/>
                </a:moveTo>
                <a:lnTo>
                  <a:pt x="45" y="467"/>
                </a:lnTo>
                <a:lnTo>
                  <a:pt x="45" y="468"/>
                </a:lnTo>
                <a:lnTo>
                  <a:pt x="43" y="467"/>
                </a:lnTo>
                <a:lnTo>
                  <a:pt x="43" y="467"/>
                </a:lnTo>
                <a:lnTo>
                  <a:pt x="42" y="468"/>
                </a:lnTo>
                <a:lnTo>
                  <a:pt x="42" y="471"/>
                </a:lnTo>
                <a:lnTo>
                  <a:pt x="42" y="471"/>
                </a:lnTo>
                <a:lnTo>
                  <a:pt x="43" y="471"/>
                </a:lnTo>
                <a:lnTo>
                  <a:pt x="45" y="469"/>
                </a:lnTo>
                <a:lnTo>
                  <a:pt x="45" y="468"/>
                </a:lnTo>
                <a:lnTo>
                  <a:pt x="45" y="467"/>
                </a:lnTo>
                <a:lnTo>
                  <a:pt x="45" y="467"/>
                </a:lnTo>
                <a:close/>
                <a:moveTo>
                  <a:pt x="135" y="698"/>
                </a:moveTo>
                <a:lnTo>
                  <a:pt x="135" y="698"/>
                </a:lnTo>
                <a:lnTo>
                  <a:pt x="137" y="698"/>
                </a:lnTo>
                <a:lnTo>
                  <a:pt x="137" y="697"/>
                </a:lnTo>
                <a:lnTo>
                  <a:pt x="137" y="697"/>
                </a:lnTo>
                <a:lnTo>
                  <a:pt x="137" y="697"/>
                </a:lnTo>
                <a:lnTo>
                  <a:pt x="137" y="696"/>
                </a:lnTo>
                <a:lnTo>
                  <a:pt x="137" y="694"/>
                </a:lnTo>
                <a:lnTo>
                  <a:pt x="135" y="696"/>
                </a:lnTo>
                <a:lnTo>
                  <a:pt x="135" y="696"/>
                </a:lnTo>
                <a:lnTo>
                  <a:pt x="135" y="696"/>
                </a:lnTo>
                <a:lnTo>
                  <a:pt x="135" y="698"/>
                </a:lnTo>
                <a:lnTo>
                  <a:pt x="135" y="698"/>
                </a:lnTo>
                <a:close/>
                <a:moveTo>
                  <a:pt x="103" y="686"/>
                </a:moveTo>
                <a:lnTo>
                  <a:pt x="103" y="686"/>
                </a:lnTo>
                <a:lnTo>
                  <a:pt x="105" y="686"/>
                </a:lnTo>
                <a:lnTo>
                  <a:pt x="109" y="686"/>
                </a:lnTo>
                <a:lnTo>
                  <a:pt x="109" y="686"/>
                </a:lnTo>
                <a:lnTo>
                  <a:pt x="105" y="686"/>
                </a:lnTo>
                <a:lnTo>
                  <a:pt x="103" y="686"/>
                </a:lnTo>
                <a:lnTo>
                  <a:pt x="103" y="686"/>
                </a:lnTo>
                <a:close/>
                <a:moveTo>
                  <a:pt x="62" y="693"/>
                </a:moveTo>
                <a:lnTo>
                  <a:pt x="62" y="693"/>
                </a:lnTo>
                <a:lnTo>
                  <a:pt x="65" y="694"/>
                </a:lnTo>
                <a:lnTo>
                  <a:pt x="66" y="696"/>
                </a:lnTo>
                <a:lnTo>
                  <a:pt x="66" y="696"/>
                </a:lnTo>
                <a:lnTo>
                  <a:pt x="66" y="694"/>
                </a:lnTo>
                <a:lnTo>
                  <a:pt x="65" y="693"/>
                </a:lnTo>
                <a:lnTo>
                  <a:pt x="63" y="693"/>
                </a:lnTo>
                <a:lnTo>
                  <a:pt x="62" y="693"/>
                </a:lnTo>
                <a:lnTo>
                  <a:pt x="62" y="693"/>
                </a:lnTo>
                <a:close/>
                <a:moveTo>
                  <a:pt x="50" y="687"/>
                </a:moveTo>
                <a:lnTo>
                  <a:pt x="50" y="687"/>
                </a:lnTo>
                <a:lnTo>
                  <a:pt x="52" y="687"/>
                </a:lnTo>
                <a:lnTo>
                  <a:pt x="53" y="688"/>
                </a:lnTo>
                <a:lnTo>
                  <a:pt x="54" y="689"/>
                </a:lnTo>
                <a:lnTo>
                  <a:pt x="57" y="691"/>
                </a:lnTo>
                <a:lnTo>
                  <a:pt x="57" y="691"/>
                </a:lnTo>
                <a:lnTo>
                  <a:pt x="53" y="687"/>
                </a:lnTo>
                <a:lnTo>
                  <a:pt x="53" y="687"/>
                </a:lnTo>
                <a:lnTo>
                  <a:pt x="51" y="686"/>
                </a:lnTo>
                <a:lnTo>
                  <a:pt x="50" y="687"/>
                </a:lnTo>
                <a:lnTo>
                  <a:pt x="50" y="687"/>
                </a:lnTo>
                <a:close/>
                <a:moveTo>
                  <a:pt x="17" y="612"/>
                </a:moveTo>
                <a:lnTo>
                  <a:pt x="17" y="612"/>
                </a:lnTo>
                <a:lnTo>
                  <a:pt x="19" y="613"/>
                </a:lnTo>
                <a:lnTo>
                  <a:pt x="19" y="613"/>
                </a:lnTo>
                <a:lnTo>
                  <a:pt x="19" y="611"/>
                </a:lnTo>
                <a:lnTo>
                  <a:pt x="19" y="611"/>
                </a:lnTo>
                <a:lnTo>
                  <a:pt x="17" y="611"/>
                </a:lnTo>
                <a:lnTo>
                  <a:pt x="17" y="612"/>
                </a:lnTo>
                <a:lnTo>
                  <a:pt x="17" y="612"/>
                </a:lnTo>
                <a:close/>
                <a:moveTo>
                  <a:pt x="30" y="582"/>
                </a:moveTo>
                <a:lnTo>
                  <a:pt x="30" y="582"/>
                </a:lnTo>
                <a:lnTo>
                  <a:pt x="29" y="583"/>
                </a:lnTo>
                <a:lnTo>
                  <a:pt x="28" y="583"/>
                </a:lnTo>
                <a:lnTo>
                  <a:pt x="28" y="584"/>
                </a:lnTo>
                <a:lnTo>
                  <a:pt x="28" y="586"/>
                </a:lnTo>
                <a:lnTo>
                  <a:pt x="28" y="586"/>
                </a:lnTo>
                <a:lnTo>
                  <a:pt x="29" y="586"/>
                </a:lnTo>
                <a:lnTo>
                  <a:pt x="29" y="586"/>
                </a:lnTo>
                <a:lnTo>
                  <a:pt x="30" y="584"/>
                </a:lnTo>
                <a:lnTo>
                  <a:pt x="30" y="586"/>
                </a:lnTo>
                <a:lnTo>
                  <a:pt x="30" y="586"/>
                </a:lnTo>
                <a:lnTo>
                  <a:pt x="30" y="583"/>
                </a:lnTo>
                <a:lnTo>
                  <a:pt x="30" y="582"/>
                </a:lnTo>
                <a:lnTo>
                  <a:pt x="30" y="582"/>
                </a:lnTo>
                <a:close/>
                <a:moveTo>
                  <a:pt x="16" y="571"/>
                </a:moveTo>
                <a:lnTo>
                  <a:pt x="16" y="571"/>
                </a:lnTo>
                <a:lnTo>
                  <a:pt x="16" y="572"/>
                </a:lnTo>
                <a:lnTo>
                  <a:pt x="14" y="572"/>
                </a:lnTo>
                <a:lnTo>
                  <a:pt x="14" y="572"/>
                </a:lnTo>
                <a:lnTo>
                  <a:pt x="17" y="572"/>
                </a:lnTo>
                <a:lnTo>
                  <a:pt x="18" y="571"/>
                </a:lnTo>
                <a:lnTo>
                  <a:pt x="18" y="571"/>
                </a:lnTo>
                <a:lnTo>
                  <a:pt x="19" y="572"/>
                </a:lnTo>
                <a:lnTo>
                  <a:pt x="21" y="572"/>
                </a:lnTo>
                <a:lnTo>
                  <a:pt x="21" y="572"/>
                </a:lnTo>
                <a:lnTo>
                  <a:pt x="21" y="571"/>
                </a:lnTo>
                <a:lnTo>
                  <a:pt x="19" y="571"/>
                </a:lnTo>
                <a:lnTo>
                  <a:pt x="16" y="571"/>
                </a:lnTo>
                <a:lnTo>
                  <a:pt x="16" y="571"/>
                </a:lnTo>
                <a:close/>
                <a:moveTo>
                  <a:pt x="22" y="537"/>
                </a:moveTo>
                <a:lnTo>
                  <a:pt x="22" y="537"/>
                </a:lnTo>
                <a:lnTo>
                  <a:pt x="22" y="539"/>
                </a:lnTo>
                <a:lnTo>
                  <a:pt x="22" y="541"/>
                </a:lnTo>
                <a:lnTo>
                  <a:pt x="22" y="541"/>
                </a:lnTo>
                <a:lnTo>
                  <a:pt x="23" y="538"/>
                </a:lnTo>
                <a:lnTo>
                  <a:pt x="23" y="538"/>
                </a:lnTo>
                <a:lnTo>
                  <a:pt x="22" y="537"/>
                </a:lnTo>
                <a:lnTo>
                  <a:pt x="22" y="537"/>
                </a:lnTo>
                <a:close/>
                <a:moveTo>
                  <a:pt x="34" y="523"/>
                </a:moveTo>
                <a:lnTo>
                  <a:pt x="34" y="527"/>
                </a:lnTo>
                <a:lnTo>
                  <a:pt x="34" y="527"/>
                </a:lnTo>
                <a:lnTo>
                  <a:pt x="35" y="527"/>
                </a:lnTo>
                <a:lnTo>
                  <a:pt x="35" y="526"/>
                </a:lnTo>
                <a:lnTo>
                  <a:pt x="35" y="524"/>
                </a:lnTo>
                <a:lnTo>
                  <a:pt x="34" y="523"/>
                </a:lnTo>
                <a:lnTo>
                  <a:pt x="34" y="523"/>
                </a:lnTo>
                <a:close/>
                <a:moveTo>
                  <a:pt x="25" y="518"/>
                </a:moveTo>
                <a:lnTo>
                  <a:pt x="25" y="518"/>
                </a:lnTo>
                <a:lnTo>
                  <a:pt x="25" y="521"/>
                </a:lnTo>
                <a:lnTo>
                  <a:pt x="25" y="522"/>
                </a:lnTo>
                <a:lnTo>
                  <a:pt x="25" y="522"/>
                </a:lnTo>
                <a:lnTo>
                  <a:pt x="25" y="522"/>
                </a:lnTo>
                <a:lnTo>
                  <a:pt x="27" y="519"/>
                </a:lnTo>
                <a:lnTo>
                  <a:pt x="25" y="519"/>
                </a:lnTo>
                <a:lnTo>
                  <a:pt x="25" y="518"/>
                </a:lnTo>
                <a:lnTo>
                  <a:pt x="25" y="518"/>
                </a:lnTo>
                <a:close/>
                <a:moveTo>
                  <a:pt x="27" y="509"/>
                </a:moveTo>
                <a:lnTo>
                  <a:pt x="27" y="509"/>
                </a:lnTo>
                <a:lnTo>
                  <a:pt x="28" y="512"/>
                </a:lnTo>
                <a:lnTo>
                  <a:pt x="28" y="513"/>
                </a:lnTo>
                <a:lnTo>
                  <a:pt x="29" y="513"/>
                </a:lnTo>
                <a:lnTo>
                  <a:pt x="29" y="513"/>
                </a:lnTo>
                <a:lnTo>
                  <a:pt x="29" y="511"/>
                </a:lnTo>
                <a:lnTo>
                  <a:pt x="29" y="509"/>
                </a:lnTo>
                <a:lnTo>
                  <a:pt x="27" y="509"/>
                </a:lnTo>
                <a:lnTo>
                  <a:pt x="27" y="509"/>
                </a:lnTo>
                <a:close/>
                <a:moveTo>
                  <a:pt x="35" y="496"/>
                </a:moveTo>
                <a:lnTo>
                  <a:pt x="35" y="496"/>
                </a:lnTo>
                <a:lnTo>
                  <a:pt x="34" y="497"/>
                </a:lnTo>
                <a:lnTo>
                  <a:pt x="34" y="499"/>
                </a:lnTo>
                <a:lnTo>
                  <a:pt x="34" y="499"/>
                </a:lnTo>
                <a:lnTo>
                  <a:pt x="35" y="499"/>
                </a:lnTo>
                <a:lnTo>
                  <a:pt x="35" y="498"/>
                </a:lnTo>
                <a:lnTo>
                  <a:pt x="35" y="496"/>
                </a:lnTo>
                <a:lnTo>
                  <a:pt x="35" y="496"/>
                </a:lnTo>
                <a:close/>
                <a:moveTo>
                  <a:pt x="24" y="483"/>
                </a:moveTo>
                <a:lnTo>
                  <a:pt x="24" y="483"/>
                </a:lnTo>
                <a:lnTo>
                  <a:pt x="23" y="486"/>
                </a:lnTo>
                <a:lnTo>
                  <a:pt x="23" y="487"/>
                </a:lnTo>
                <a:lnTo>
                  <a:pt x="23" y="488"/>
                </a:lnTo>
                <a:lnTo>
                  <a:pt x="23" y="489"/>
                </a:lnTo>
                <a:lnTo>
                  <a:pt x="23" y="489"/>
                </a:lnTo>
                <a:lnTo>
                  <a:pt x="23" y="489"/>
                </a:lnTo>
                <a:lnTo>
                  <a:pt x="24" y="488"/>
                </a:lnTo>
                <a:lnTo>
                  <a:pt x="24" y="488"/>
                </a:lnTo>
                <a:lnTo>
                  <a:pt x="25" y="486"/>
                </a:lnTo>
                <a:lnTo>
                  <a:pt x="25" y="484"/>
                </a:lnTo>
                <a:lnTo>
                  <a:pt x="24" y="483"/>
                </a:lnTo>
                <a:lnTo>
                  <a:pt x="24" y="483"/>
                </a:lnTo>
                <a:close/>
                <a:moveTo>
                  <a:pt x="41" y="474"/>
                </a:moveTo>
                <a:lnTo>
                  <a:pt x="41" y="474"/>
                </a:lnTo>
                <a:lnTo>
                  <a:pt x="42" y="478"/>
                </a:lnTo>
                <a:lnTo>
                  <a:pt x="45" y="479"/>
                </a:lnTo>
                <a:lnTo>
                  <a:pt x="45" y="479"/>
                </a:lnTo>
                <a:lnTo>
                  <a:pt x="45" y="477"/>
                </a:lnTo>
                <a:lnTo>
                  <a:pt x="46" y="476"/>
                </a:lnTo>
                <a:lnTo>
                  <a:pt x="45" y="474"/>
                </a:lnTo>
                <a:lnTo>
                  <a:pt x="45" y="474"/>
                </a:lnTo>
                <a:lnTo>
                  <a:pt x="43" y="476"/>
                </a:lnTo>
                <a:lnTo>
                  <a:pt x="43" y="476"/>
                </a:lnTo>
                <a:lnTo>
                  <a:pt x="41" y="474"/>
                </a:lnTo>
                <a:lnTo>
                  <a:pt x="41" y="474"/>
                </a:lnTo>
                <a:close/>
                <a:moveTo>
                  <a:pt x="43" y="489"/>
                </a:moveTo>
                <a:lnTo>
                  <a:pt x="43" y="489"/>
                </a:lnTo>
                <a:lnTo>
                  <a:pt x="45" y="489"/>
                </a:lnTo>
                <a:lnTo>
                  <a:pt x="45" y="488"/>
                </a:lnTo>
                <a:lnTo>
                  <a:pt x="45" y="484"/>
                </a:lnTo>
                <a:lnTo>
                  <a:pt x="45" y="484"/>
                </a:lnTo>
                <a:lnTo>
                  <a:pt x="43" y="483"/>
                </a:lnTo>
                <a:lnTo>
                  <a:pt x="43" y="482"/>
                </a:lnTo>
                <a:lnTo>
                  <a:pt x="43" y="482"/>
                </a:lnTo>
                <a:lnTo>
                  <a:pt x="46" y="482"/>
                </a:lnTo>
                <a:lnTo>
                  <a:pt x="46" y="481"/>
                </a:lnTo>
                <a:lnTo>
                  <a:pt x="46" y="481"/>
                </a:lnTo>
                <a:lnTo>
                  <a:pt x="45" y="481"/>
                </a:lnTo>
                <a:lnTo>
                  <a:pt x="45" y="481"/>
                </a:lnTo>
                <a:lnTo>
                  <a:pt x="43" y="482"/>
                </a:lnTo>
                <a:lnTo>
                  <a:pt x="42" y="482"/>
                </a:lnTo>
                <a:lnTo>
                  <a:pt x="42" y="482"/>
                </a:lnTo>
                <a:lnTo>
                  <a:pt x="42" y="479"/>
                </a:lnTo>
                <a:lnTo>
                  <a:pt x="41" y="478"/>
                </a:lnTo>
                <a:lnTo>
                  <a:pt x="41" y="478"/>
                </a:lnTo>
                <a:lnTo>
                  <a:pt x="42" y="484"/>
                </a:lnTo>
                <a:lnTo>
                  <a:pt x="43" y="487"/>
                </a:lnTo>
                <a:lnTo>
                  <a:pt x="43" y="489"/>
                </a:lnTo>
                <a:lnTo>
                  <a:pt x="43" y="489"/>
                </a:lnTo>
                <a:close/>
                <a:moveTo>
                  <a:pt x="42" y="522"/>
                </a:moveTo>
                <a:lnTo>
                  <a:pt x="42" y="522"/>
                </a:lnTo>
                <a:lnTo>
                  <a:pt x="43" y="521"/>
                </a:lnTo>
                <a:lnTo>
                  <a:pt x="43" y="521"/>
                </a:lnTo>
                <a:lnTo>
                  <a:pt x="43" y="518"/>
                </a:lnTo>
                <a:lnTo>
                  <a:pt x="43" y="518"/>
                </a:lnTo>
                <a:lnTo>
                  <a:pt x="42" y="518"/>
                </a:lnTo>
                <a:lnTo>
                  <a:pt x="42" y="519"/>
                </a:lnTo>
                <a:lnTo>
                  <a:pt x="42" y="522"/>
                </a:lnTo>
                <a:lnTo>
                  <a:pt x="42" y="522"/>
                </a:lnTo>
                <a:close/>
                <a:moveTo>
                  <a:pt x="43" y="533"/>
                </a:moveTo>
                <a:lnTo>
                  <a:pt x="43" y="533"/>
                </a:lnTo>
                <a:lnTo>
                  <a:pt x="43" y="531"/>
                </a:lnTo>
                <a:lnTo>
                  <a:pt x="42" y="531"/>
                </a:lnTo>
                <a:lnTo>
                  <a:pt x="42" y="531"/>
                </a:lnTo>
                <a:lnTo>
                  <a:pt x="41" y="532"/>
                </a:lnTo>
                <a:lnTo>
                  <a:pt x="41" y="533"/>
                </a:lnTo>
                <a:lnTo>
                  <a:pt x="43" y="533"/>
                </a:lnTo>
                <a:close/>
                <a:moveTo>
                  <a:pt x="42" y="537"/>
                </a:moveTo>
                <a:lnTo>
                  <a:pt x="42" y="537"/>
                </a:lnTo>
                <a:lnTo>
                  <a:pt x="45" y="536"/>
                </a:lnTo>
                <a:lnTo>
                  <a:pt x="46" y="534"/>
                </a:lnTo>
                <a:lnTo>
                  <a:pt x="46" y="533"/>
                </a:lnTo>
                <a:lnTo>
                  <a:pt x="46" y="533"/>
                </a:lnTo>
                <a:lnTo>
                  <a:pt x="45" y="533"/>
                </a:lnTo>
                <a:lnTo>
                  <a:pt x="43" y="534"/>
                </a:lnTo>
                <a:lnTo>
                  <a:pt x="43" y="534"/>
                </a:lnTo>
                <a:lnTo>
                  <a:pt x="43" y="534"/>
                </a:lnTo>
                <a:lnTo>
                  <a:pt x="42" y="534"/>
                </a:lnTo>
                <a:lnTo>
                  <a:pt x="42" y="534"/>
                </a:lnTo>
                <a:lnTo>
                  <a:pt x="42" y="537"/>
                </a:lnTo>
                <a:lnTo>
                  <a:pt x="42" y="537"/>
                </a:lnTo>
                <a:close/>
                <a:moveTo>
                  <a:pt x="42" y="577"/>
                </a:moveTo>
                <a:lnTo>
                  <a:pt x="42" y="577"/>
                </a:lnTo>
                <a:lnTo>
                  <a:pt x="42" y="574"/>
                </a:lnTo>
                <a:lnTo>
                  <a:pt x="41" y="573"/>
                </a:lnTo>
                <a:lnTo>
                  <a:pt x="41" y="573"/>
                </a:lnTo>
                <a:lnTo>
                  <a:pt x="40" y="574"/>
                </a:lnTo>
                <a:lnTo>
                  <a:pt x="40" y="577"/>
                </a:lnTo>
                <a:lnTo>
                  <a:pt x="42" y="577"/>
                </a:lnTo>
                <a:close/>
                <a:moveTo>
                  <a:pt x="198" y="672"/>
                </a:moveTo>
                <a:lnTo>
                  <a:pt x="198" y="672"/>
                </a:lnTo>
                <a:lnTo>
                  <a:pt x="197" y="673"/>
                </a:lnTo>
                <a:lnTo>
                  <a:pt x="196" y="674"/>
                </a:lnTo>
                <a:lnTo>
                  <a:pt x="196" y="674"/>
                </a:lnTo>
                <a:lnTo>
                  <a:pt x="197" y="676"/>
                </a:lnTo>
                <a:lnTo>
                  <a:pt x="198" y="676"/>
                </a:lnTo>
                <a:lnTo>
                  <a:pt x="198" y="676"/>
                </a:lnTo>
                <a:lnTo>
                  <a:pt x="199" y="673"/>
                </a:lnTo>
                <a:lnTo>
                  <a:pt x="199" y="672"/>
                </a:lnTo>
                <a:lnTo>
                  <a:pt x="198" y="672"/>
                </a:lnTo>
                <a:lnTo>
                  <a:pt x="198" y="672"/>
                </a:lnTo>
                <a:close/>
                <a:moveTo>
                  <a:pt x="210" y="669"/>
                </a:moveTo>
                <a:lnTo>
                  <a:pt x="210" y="669"/>
                </a:lnTo>
                <a:lnTo>
                  <a:pt x="210" y="668"/>
                </a:lnTo>
                <a:lnTo>
                  <a:pt x="210" y="668"/>
                </a:lnTo>
                <a:lnTo>
                  <a:pt x="208" y="668"/>
                </a:lnTo>
                <a:lnTo>
                  <a:pt x="207" y="669"/>
                </a:lnTo>
                <a:lnTo>
                  <a:pt x="207" y="669"/>
                </a:lnTo>
                <a:lnTo>
                  <a:pt x="209" y="669"/>
                </a:lnTo>
                <a:lnTo>
                  <a:pt x="210" y="669"/>
                </a:lnTo>
                <a:lnTo>
                  <a:pt x="210" y="669"/>
                </a:lnTo>
                <a:lnTo>
                  <a:pt x="210" y="669"/>
                </a:lnTo>
                <a:close/>
                <a:moveTo>
                  <a:pt x="494" y="624"/>
                </a:moveTo>
                <a:lnTo>
                  <a:pt x="494" y="624"/>
                </a:lnTo>
                <a:lnTo>
                  <a:pt x="493" y="624"/>
                </a:lnTo>
                <a:lnTo>
                  <a:pt x="493" y="623"/>
                </a:lnTo>
                <a:lnTo>
                  <a:pt x="492" y="623"/>
                </a:lnTo>
                <a:lnTo>
                  <a:pt x="490" y="623"/>
                </a:lnTo>
                <a:lnTo>
                  <a:pt x="490" y="623"/>
                </a:lnTo>
                <a:lnTo>
                  <a:pt x="493" y="624"/>
                </a:lnTo>
                <a:lnTo>
                  <a:pt x="494" y="624"/>
                </a:lnTo>
                <a:lnTo>
                  <a:pt x="494" y="624"/>
                </a:lnTo>
                <a:lnTo>
                  <a:pt x="494" y="624"/>
                </a:lnTo>
                <a:close/>
                <a:moveTo>
                  <a:pt x="504" y="628"/>
                </a:moveTo>
                <a:lnTo>
                  <a:pt x="504" y="628"/>
                </a:lnTo>
                <a:lnTo>
                  <a:pt x="503" y="627"/>
                </a:lnTo>
                <a:lnTo>
                  <a:pt x="503" y="626"/>
                </a:lnTo>
                <a:lnTo>
                  <a:pt x="503" y="626"/>
                </a:lnTo>
                <a:lnTo>
                  <a:pt x="500" y="627"/>
                </a:lnTo>
                <a:lnTo>
                  <a:pt x="498" y="627"/>
                </a:lnTo>
                <a:lnTo>
                  <a:pt x="498" y="627"/>
                </a:lnTo>
                <a:lnTo>
                  <a:pt x="500" y="628"/>
                </a:lnTo>
                <a:lnTo>
                  <a:pt x="501" y="629"/>
                </a:lnTo>
                <a:lnTo>
                  <a:pt x="501" y="629"/>
                </a:lnTo>
                <a:lnTo>
                  <a:pt x="501" y="628"/>
                </a:lnTo>
                <a:lnTo>
                  <a:pt x="503" y="628"/>
                </a:lnTo>
                <a:lnTo>
                  <a:pt x="503" y="628"/>
                </a:lnTo>
                <a:lnTo>
                  <a:pt x="503" y="628"/>
                </a:lnTo>
                <a:lnTo>
                  <a:pt x="504" y="628"/>
                </a:lnTo>
                <a:lnTo>
                  <a:pt x="504" y="628"/>
                </a:lnTo>
                <a:lnTo>
                  <a:pt x="504" y="628"/>
                </a:lnTo>
                <a:close/>
                <a:moveTo>
                  <a:pt x="513" y="623"/>
                </a:moveTo>
                <a:lnTo>
                  <a:pt x="513" y="623"/>
                </a:lnTo>
                <a:lnTo>
                  <a:pt x="512" y="622"/>
                </a:lnTo>
                <a:lnTo>
                  <a:pt x="511" y="622"/>
                </a:lnTo>
                <a:lnTo>
                  <a:pt x="510" y="622"/>
                </a:lnTo>
                <a:lnTo>
                  <a:pt x="510" y="622"/>
                </a:lnTo>
                <a:lnTo>
                  <a:pt x="510" y="622"/>
                </a:lnTo>
                <a:lnTo>
                  <a:pt x="513" y="623"/>
                </a:lnTo>
                <a:lnTo>
                  <a:pt x="513" y="623"/>
                </a:lnTo>
                <a:close/>
                <a:moveTo>
                  <a:pt x="684" y="612"/>
                </a:moveTo>
                <a:lnTo>
                  <a:pt x="684" y="612"/>
                </a:lnTo>
                <a:lnTo>
                  <a:pt x="685" y="612"/>
                </a:lnTo>
                <a:lnTo>
                  <a:pt x="685" y="611"/>
                </a:lnTo>
                <a:lnTo>
                  <a:pt x="685" y="609"/>
                </a:lnTo>
                <a:lnTo>
                  <a:pt x="684" y="609"/>
                </a:lnTo>
                <a:lnTo>
                  <a:pt x="684" y="612"/>
                </a:lnTo>
                <a:close/>
                <a:moveTo>
                  <a:pt x="668" y="613"/>
                </a:moveTo>
                <a:lnTo>
                  <a:pt x="668" y="613"/>
                </a:lnTo>
                <a:lnTo>
                  <a:pt x="668" y="614"/>
                </a:lnTo>
                <a:lnTo>
                  <a:pt x="669" y="614"/>
                </a:lnTo>
                <a:lnTo>
                  <a:pt x="672" y="614"/>
                </a:lnTo>
                <a:lnTo>
                  <a:pt x="672" y="614"/>
                </a:lnTo>
                <a:lnTo>
                  <a:pt x="670" y="613"/>
                </a:lnTo>
                <a:lnTo>
                  <a:pt x="670" y="613"/>
                </a:lnTo>
                <a:lnTo>
                  <a:pt x="668" y="613"/>
                </a:lnTo>
                <a:lnTo>
                  <a:pt x="668" y="613"/>
                </a:lnTo>
                <a:close/>
                <a:moveTo>
                  <a:pt x="661" y="567"/>
                </a:moveTo>
                <a:lnTo>
                  <a:pt x="661" y="567"/>
                </a:lnTo>
                <a:lnTo>
                  <a:pt x="661" y="569"/>
                </a:lnTo>
                <a:lnTo>
                  <a:pt x="661" y="571"/>
                </a:lnTo>
                <a:lnTo>
                  <a:pt x="662" y="571"/>
                </a:lnTo>
                <a:lnTo>
                  <a:pt x="662" y="571"/>
                </a:lnTo>
                <a:lnTo>
                  <a:pt x="663" y="568"/>
                </a:lnTo>
                <a:lnTo>
                  <a:pt x="663" y="568"/>
                </a:lnTo>
                <a:lnTo>
                  <a:pt x="661" y="567"/>
                </a:lnTo>
                <a:lnTo>
                  <a:pt x="661" y="567"/>
                </a:lnTo>
                <a:close/>
                <a:moveTo>
                  <a:pt x="645" y="566"/>
                </a:moveTo>
                <a:lnTo>
                  <a:pt x="645" y="566"/>
                </a:lnTo>
                <a:lnTo>
                  <a:pt x="645" y="567"/>
                </a:lnTo>
                <a:lnTo>
                  <a:pt x="646" y="568"/>
                </a:lnTo>
                <a:lnTo>
                  <a:pt x="646" y="568"/>
                </a:lnTo>
                <a:lnTo>
                  <a:pt x="646" y="569"/>
                </a:lnTo>
                <a:lnTo>
                  <a:pt x="646" y="571"/>
                </a:lnTo>
                <a:lnTo>
                  <a:pt x="648" y="571"/>
                </a:lnTo>
                <a:lnTo>
                  <a:pt x="648" y="571"/>
                </a:lnTo>
                <a:lnTo>
                  <a:pt x="646" y="569"/>
                </a:lnTo>
                <a:lnTo>
                  <a:pt x="646" y="569"/>
                </a:lnTo>
                <a:lnTo>
                  <a:pt x="649" y="568"/>
                </a:lnTo>
                <a:lnTo>
                  <a:pt x="649" y="567"/>
                </a:lnTo>
                <a:lnTo>
                  <a:pt x="649" y="567"/>
                </a:lnTo>
                <a:lnTo>
                  <a:pt x="646" y="567"/>
                </a:lnTo>
                <a:lnTo>
                  <a:pt x="645" y="566"/>
                </a:lnTo>
                <a:lnTo>
                  <a:pt x="645" y="566"/>
                </a:lnTo>
                <a:close/>
                <a:moveTo>
                  <a:pt x="644" y="622"/>
                </a:moveTo>
                <a:lnTo>
                  <a:pt x="644" y="622"/>
                </a:lnTo>
                <a:lnTo>
                  <a:pt x="648" y="622"/>
                </a:lnTo>
                <a:lnTo>
                  <a:pt x="649" y="622"/>
                </a:lnTo>
                <a:lnTo>
                  <a:pt x="649" y="621"/>
                </a:lnTo>
                <a:lnTo>
                  <a:pt x="649" y="621"/>
                </a:lnTo>
                <a:lnTo>
                  <a:pt x="649" y="621"/>
                </a:lnTo>
                <a:lnTo>
                  <a:pt x="649" y="621"/>
                </a:lnTo>
                <a:lnTo>
                  <a:pt x="648" y="622"/>
                </a:lnTo>
                <a:lnTo>
                  <a:pt x="648" y="622"/>
                </a:lnTo>
                <a:lnTo>
                  <a:pt x="648" y="622"/>
                </a:lnTo>
                <a:lnTo>
                  <a:pt x="646" y="621"/>
                </a:lnTo>
                <a:lnTo>
                  <a:pt x="646" y="621"/>
                </a:lnTo>
                <a:lnTo>
                  <a:pt x="646" y="621"/>
                </a:lnTo>
                <a:lnTo>
                  <a:pt x="646" y="621"/>
                </a:lnTo>
                <a:lnTo>
                  <a:pt x="645" y="622"/>
                </a:lnTo>
                <a:lnTo>
                  <a:pt x="644" y="622"/>
                </a:lnTo>
                <a:lnTo>
                  <a:pt x="644" y="622"/>
                </a:lnTo>
                <a:lnTo>
                  <a:pt x="644" y="622"/>
                </a:lnTo>
                <a:close/>
                <a:moveTo>
                  <a:pt x="640" y="571"/>
                </a:moveTo>
                <a:lnTo>
                  <a:pt x="640" y="571"/>
                </a:lnTo>
                <a:lnTo>
                  <a:pt x="641" y="571"/>
                </a:lnTo>
                <a:lnTo>
                  <a:pt x="643" y="569"/>
                </a:lnTo>
                <a:lnTo>
                  <a:pt x="643" y="568"/>
                </a:lnTo>
                <a:lnTo>
                  <a:pt x="643" y="568"/>
                </a:lnTo>
                <a:lnTo>
                  <a:pt x="640" y="569"/>
                </a:lnTo>
                <a:lnTo>
                  <a:pt x="639" y="571"/>
                </a:lnTo>
                <a:lnTo>
                  <a:pt x="637" y="569"/>
                </a:lnTo>
                <a:lnTo>
                  <a:pt x="637" y="569"/>
                </a:lnTo>
                <a:lnTo>
                  <a:pt x="637" y="571"/>
                </a:lnTo>
                <a:lnTo>
                  <a:pt x="638" y="571"/>
                </a:lnTo>
                <a:lnTo>
                  <a:pt x="640" y="571"/>
                </a:lnTo>
                <a:lnTo>
                  <a:pt x="640" y="571"/>
                </a:lnTo>
                <a:close/>
                <a:moveTo>
                  <a:pt x="633" y="574"/>
                </a:moveTo>
                <a:lnTo>
                  <a:pt x="633" y="574"/>
                </a:lnTo>
                <a:lnTo>
                  <a:pt x="634" y="573"/>
                </a:lnTo>
                <a:lnTo>
                  <a:pt x="635" y="572"/>
                </a:lnTo>
                <a:lnTo>
                  <a:pt x="635" y="571"/>
                </a:lnTo>
                <a:lnTo>
                  <a:pt x="635" y="571"/>
                </a:lnTo>
                <a:lnTo>
                  <a:pt x="634" y="571"/>
                </a:lnTo>
                <a:lnTo>
                  <a:pt x="632" y="572"/>
                </a:lnTo>
                <a:lnTo>
                  <a:pt x="632" y="573"/>
                </a:lnTo>
                <a:lnTo>
                  <a:pt x="633" y="574"/>
                </a:lnTo>
                <a:lnTo>
                  <a:pt x="633" y="574"/>
                </a:lnTo>
                <a:close/>
                <a:moveTo>
                  <a:pt x="599" y="623"/>
                </a:moveTo>
                <a:lnTo>
                  <a:pt x="599" y="623"/>
                </a:lnTo>
                <a:lnTo>
                  <a:pt x="598" y="622"/>
                </a:lnTo>
                <a:lnTo>
                  <a:pt x="597" y="622"/>
                </a:lnTo>
                <a:lnTo>
                  <a:pt x="597" y="622"/>
                </a:lnTo>
                <a:lnTo>
                  <a:pt x="597" y="622"/>
                </a:lnTo>
                <a:lnTo>
                  <a:pt x="597" y="623"/>
                </a:lnTo>
                <a:lnTo>
                  <a:pt x="598" y="623"/>
                </a:lnTo>
                <a:lnTo>
                  <a:pt x="598" y="623"/>
                </a:lnTo>
                <a:lnTo>
                  <a:pt x="599" y="623"/>
                </a:lnTo>
                <a:lnTo>
                  <a:pt x="599" y="623"/>
                </a:lnTo>
                <a:close/>
                <a:moveTo>
                  <a:pt x="554" y="609"/>
                </a:moveTo>
                <a:lnTo>
                  <a:pt x="554" y="607"/>
                </a:lnTo>
                <a:lnTo>
                  <a:pt x="553" y="607"/>
                </a:lnTo>
                <a:lnTo>
                  <a:pt x="553" y="607"/>
                </a:lnTo>
                <a:lnTo>
                  <a:pt x="553" y="608"/>
                </a:lnTo>
                <a:lnTo>
                  <a:pt x="554" y="609"/>
                </a:lnTo>
                <a:lnTo>
                  <a:pt x="554" y="609"/>
                </a:lnTo>
                <a:close/>
                <a:moveTo>
                  <a:pt x="482" y="617"/>
                </a:moveTo>
                <a:lnTo>
                  <a:pt x="482" y="617"/>
                </a:lnTo>
                <a:lnTo>
                  <a:pt x="486" y="617"/>
                </a:lnTo>
                <a:lnTo>
                  <a:pt x="487" y="616"/>
                </a:lnTo>
                <a:lnTo>
                  <a:pt x="487" y="616"/>
                </a:lnTo>
                <a:lnTo>
                  <a:pt x="487" y="616"/>
                </a:lnTo>
                <a:lnTo>
                  <a:pt x="483" y="617"/>
                </a:lnTo>
                <a:lnTo>
                  <a:pt x="482" y="617"/>
                </a:lnTo>
                <a:lnTo>
                  <a:pt x="482" y="617"/>
                </a:lnTo>
                <a:lnTo>
                  <a:pt x="482" y="617"/>
                </a:lnTo>
                <a:close/>
                <a:moveTo>
                  <a:pt x="475" y="613"/>
                </a:moveTo>
                <a:lnTo>
                  <a:pt x="475" y="613"/>
                </a:lnTo>
                <a:lnTo>
                  <a:pt x="476" y="614"/>
                </a:lnTo>
                <a:lnTo>
                  <a:pt x="477" y="616"/>
                </a:lnTo>
                <a:lnTo>
                  <a:pt x="478" y="616"/>
                </a:lnTo>
                <a:lnTo>
                  <a:pt x="478" y="616"/>
                </a:lnTo>
                <a:lnTo>
                  <a:pt x="476" y="613"/>
                </a:lnTo>
                <a:lnTo>
                  <a:pt x="475" y="613"/>
                </a:lnTo>
                <a:lnTo>
                  <a:pt x="475" y="613"/>
                </a:lnTo>
                <a:lnTo>
                  <a:pt x="475" y="613"/>
                </a:lnTo>
                <a:close/>
                <a:moveTo>
                  <a:pt x="470" y="622"/>
                </a:moveTo>
                <a:lnTo>
                  <a:pt x="470" y="622"/>
                </a:lnTo>
                <a:lnTo>
                  <a:pt x="470" y="622"/>
                </a:lnTo>
                <a:lnTo>
                  <a:pt x="468" y="622"/>
                </a:lnTo>
                <a:lnTo>
                  <a:pt x="466" y="623"/>
                </a:lnTo>
                <a:lnTo>
                  <a:pt x="466" y="623"/>
                </a:lnTo>
                <a:lnTo>
                  <a:pt x="468" y="623"/>
                </a:lnTo>
                <a:lnTo>
                  <a:pt x="470" y="622"/>
                </a:lnTo>
                <a:lnTo>
                  <a:pt x="470" y="622"/>
                </a:lnTo>
                <a:close/>
                <a:moveTo>
                  <a:pt x="448" y="618"/>
                </a:moveTo>
                <a:lnTo>
                  <a:pt x="448" y="618"/>
                </a:lnTo>
                <a:lnTo>
                  <a:pt x="449" y="618"/>
                </a:lnTo>
                <a:lnTo>
                  <a:pt x="449" y="618"/>
                </a:lnTo>
                <a:lnTo>
                  <a:pt x="449" y="619"/>
                </a:lnTo>
                <a:lnTo>
                  <a:pt x="449" y="619"/>
                </a:lnTo>
                <a:lnTo>
                  <a:pt x="453" y="619"/>
                </a:lnTo>
                <a:lnTo>
                  <a:pt x="455" y="618"/>
                </a:lnTo>
                <a:lnTo>
                  <a:pt x="455" y="618"/>
                </a:lnTo>
                <a:lnTo>
                  <a:pt x="455" y="619"/>
                </a:lnTo>
                <a:lnTo>
                  <a:pt x="457" y="619"/>
                </a:lnTo>
                <a:lnTo>
                  <a:pt x="457" y="619"/>
                </a:lnTo>
                <a:lnTo>
                  <a:pt x="459" y="618"/>
                </a:lnTo>
                <a:lnTo>
                  <a:pt x="463" y="617"/>
                </a:lnTo>
                <a:lnTo>
                  <a:pt x="468" y="618"/>
                </a:lnTo>
                <a:lnTo>
                  <a:pt x="468" y="618"/>
                </a:lnTo>
                <a:lnTo>
                  <a:pt x="468" y="617"/>
                </a:lnTo>
                <a:lnTo>
                  <a:pt x="469" y="617"/>
                </a:lnTo>
                <a:lnTo>
                  <a:pt x="470" y="617"/>
                </a:lnTo>
                <a:lnTo>
                  <a:pt x="469" y="617"/>
                </a:lnTo>
                <a:lnTo>
                  <a:pt x="469" y="617"/>
                </a:lnTo>
                <a:lnTo>
                  <a:pt x="466" y="617"/>
                </a:lnTo>
                <a:lnTo>
                  <a:pt x="466" y="617"/>
                </a:lnTo>
                <a:lnTo>
                  <a:pt x="465" y="616"/>
                </a:lnTo>
                <a:lnTo>
                  <a:pt x="463" y="616"/>
                </a:lnTo>
                <a:lnTo>
                  <a:pt x="463" y="616"/>
                </a:lnTo>
                <a:lnTo>
                  <a:pt x="460" y="616"/>
                </a:lnTo>
                <a:lnTo>
                  <a:pt x="460" y="616"/>
                </a:lnTo>
                <a:lnTo>
                  <a:pt x="455" y="616"/>
                </a:lnTo>
                <a:lnTo>
                  <a:pt x="455" y="616"/>
                </a:lnTo>
                <a:lnTo>
                  <a:pt x="454" y="616"/>
                </a:lnTo>
                <a:lnTo>
                  <a:pt x="454" y="616"/>
                </a:lnTo>
                <a:lnTo>
                  <a:pt x="451" y="616"/>
                </a:lnTo>
                <a:lnTo>
                  <a:pt x="448" y="617"/>
                </a:lnTo>
                <a:lnTo>
                  <a:pt x="448" y="618"/>
                </a:lnTo>
                <a:lnTo>
                  <a:pt x="448" y="618"/>
                </a:lnTo>
                <a:close/>
                <a:moveTo>
                  <a:pt x="378" y="628"/>
                </a:moveTo>
                <a:lnTo>
                  <a:pt x="378" y="628"/>
                </a:lnTo>
                <a:lnTo>
                  <a:pt x="383" y="629"/>
                </a:lnTo>
                <a:lnTo>
                  <a:pt x="383" y="629"/>
                </a:lnTo>
                <a:lnTo>
                  <a:pt x="384" y="628"/>
                </a:lnTo>
                <a:lnTo>
                  <a:pt x="385" y="628"/>
                </a:lnTo>
                <a:lnTo>
                  <a:pt x="385" y="628"/>
                </a:lnTo>
                <a:lnTo>
                  <a:pt x="385" y="628"/>
                </a:lnTo>
                <a:lnTo>
                  <a:pt x="385" y="628"/>
                </a:lnTo>
                <a:lnTo>
                  <a:pt x="387" y="627"/>
                </a:lnTo>
                <a:lnTo>
                  <a:pt x="387" y="627"/>
                </a:lnTo>
                <a:lnTo>
                  <a:pt x="390" y="627"/>
                </a:lnTo>
                <a:lnTo>
                  <a:pt x="391" y="624"/>
                </a:lnTo>
                <a:lnTo>
                  <a:pt x="391" y="624"/>
                </a:lnTo>
                <a:lnTo>
                  <a:pt x="388" y="626"/>
                </a:lnTo>
                <a:lnTo>
                  <a:pt x="383" y="627"/>
                </a:lnTo>
                <a:lnTo>
                  <a:pt x="383" y="627"/>
                </a:lnTo>
                <a:lnTo>
                  <a:pt x="381" y="627"/>
                </a:lnTo>
                <a:lnTo>
                  <a:pt x="379" y="627"/>
                </a:lnTo>
                <a:lnTo>
                  <a:pt x="378" y="628"/>
                </a:lnTo>
                <a:lnTo>
                  <a:pt x="378" y="628"/>
                </a:lnTo>
                <a:close/>
                <a:moveTo>
                  <a:pt x="301" y="662"/>
                </a:moveTo>
                <a:lnTo>
                  <a:pt x="301" y="662"/>
                </a:lnTo>
                <a:lnTo>
                  <a:pt x="303" y="662"/>
                </a:lnTo>
                <a:lnTo>
                  <a:pt x="304" y="662"/>
                </a:lnTo>
                <a:lnTo>
                  <a:pt x="304" y="662"/>
                </a:lnTo>
                <a:lnTo>
                  <a:pt x="304" y="661"/>
                </a:lnTo>
                <a:lnTo>
                  <a:pt x="303" y="661"/>
                </a:lnTo>
                <a:lnTo>
                  <a:pt x="301" y="661"/>
                </a:lnTo>
                <a:lnTo>
                  <a:pt x="301" y="662"/>
                </a:lnTo>
                <a:lnTo>
                  <a:pt x="301" y="662"/>
                </a:lnTo>
                <a:close/>
                <a:moveTo>
                  <a:pt x="310" y="657"/>
                </a:moveTo>
                <a:lnTo>
                  <a:pt x="310" y="657"/>
                </a:lnTo>
                <a:lnTo>
                  <a:pt x="309" y="657"/>
                </a:lnTo>
                <a:lnTo>
                  <a:pt x="309" y="657"/>
                </a:lnTo>
                <a:lnTo>
                  <a:pt x="309" y="658"/>
                </a:lnTo>
                <a:lnTo>
                  <a:pt x="310" y="659"/>
                </a:lnTo>
                <a:lnTo>
                  <a:pt x="310" y="659"/>
                </a:lnTo>
                <a:lnTo>
                  <a:pt x="310" y="658"/>
                </a:lnTo>
                <a:lnTo>
                  <a:pt x="310" y="658"/>
                </a:lnTo>
                <a:lnTo>
                  <a:pt x="312" y="657"/>
                </a:lnTo>
                <a:lnTo>
                  <a:pt x="310" y="657"/>
                </a:lnTo>
                <a:lnTo>
                  <a:pt x="310" y="657"/>
                </a:lnTo>
                <a:close/>
                <a:moveTo>
                  <a:pt x="308" y="653"/>
                </a:moveTo>
                <a:lnTo>
                  <a:pt x="308" y="653"/>
                </a:lnTo>
                <a:lnTo>
                  <a:pt x="309" y="654"/>
                </a:lnTo>
                <a:lnTo>
                  <a:pt x="309" y="656"/>
                </a:lnTo>
                <a:lnTo>
                  <a:pt x="310" y="656"/>
                </a:lnTo>
                <a:lnTo>
                  <a:pt x="310" y="656"/>
                </a:lnTo>
                <a:lnTo>
                  <a:pt x="312" y="653"/>
                </a:lnTo>
                <a:lnTo>
                  <a:pt x="310" y="653"/>
                </a:lnTo>
                <a:lnTo>
                  <a:pt x="309" y="652"/>
                </a:lnTo>
                <a:lnTo>
                  <a:pt x="308" y="653"/>
                </a:lnTo>
                <a:lnTo>
                  <a:pt x="308" y="653"/>
                </a:lnTo>
                <a:close/>
                <a:moveTo>
                  <a:pt x="377" y="631"/>
                </a:moveTo>
                <a:lnTo>
                  <a:pt x="377" y="631"/>
                </a:lnTo>
                <a:lnTo>
                  <a:pt x="377" y="628"/>
                </a:lnTo>
                <a:lnTo>
                  <a:pt x="376" y="627"/>
                </a:lnTo>
                <a:lnTo>
                  <a:pt x="376" y="627"/>
                </a:lnTo>
                <a:lnTo>
                  <a:pt x="377" y="627"/>
                </a:lnTo>
                <a:lnTo>
                  <a:pt x="377" y="626"/>
                </a:lnTo>
                <a:lnTo>
                  <a:pt x="377" y="626"/>
                </a:lnTo>
                <a:lnTo>
                  <a:pt x="376" y="627"/>
                </a:lnTo>
                <a:lnTo>
                  <a:pt x="374" y="628"/>
                </a:lnTo>
                <a:lnTo>
                  <a:pt x="376" y="629"/>
                </a:lnTo>
                <a:lnTo>
                  <a:pt x="377" y="631"/>
                </a:lnTo>
                <a:lnTo>
                  <a:pt x="377" y="631"/>
                </a:lnTo>
                <a:close/>
                <a:moveTo>
                  <a:pt x="342" y="606"/>
                </a:moveTo>
                <a:lnTo>
                  <a:pt x="342" y="606"/>
                </a:lnTo>
                <a:lnTo>
                  <a:pt x="344" y="606"/>
                </a:lnTo>
                <a:lnTo>
                  <a:pt x="346" y="604"/>
                </a:lnTo>
                <a:lnTo>
                  <a:pt x="346" y="604"/>
                </a:lnTo>
                <a:lnTo>
                  <a:pt x="343" y="604"/>
                </a:lnTo>
                <a:lnTo>
                  <a:pt x="342" y="606"/>
                </a:lnTo>
                <a:lnTo>
                  <a:pt x="342" y="606"/>
                </a:lnTo>
                <a:lnTo>
                  <a:pt x="342" y="606"/>
                </a:lnTo>
                <a:close/>
                <a:moveTo>
                  <a:pt x="326" y="609"/>
                </a:moveTo>
                <a:lnTo>
                  <a:pt x="326" y="609"/>
                </a:lnTo>
                <a:lnTo>
                  <a:pt x="327" y="608"/>
                </a:lnTo>
                <a:lnTo>
                  <a:pt x="329" y="609"/>
                </a:lnTo>
                <a:lnTo>
                  <a:pt x="330" y="609"/>
                </a:lnTo>
                <a:lnTo>
                  <a:pt x="330" y="609"/>
                </a:lnTo>
                <a:lnTo>
                  <a:pt x="330" y="608"/>
                </a:lnTo>
                <a:lnTo>
                  <a:pt x="330" y="607"/>
                </a:lnTo>
                <a:lnTo>
                  <a:pt x="330" y="607"/>
                </a:lnTo>
                <a:lnTo>
                  <a:pt x="327" y="608"/>
                </a:lnTo>
                <a:lnTo>
                  <a:pt x="326" y="608"/>
                </a:lnTo>
                <a:lnTo>
                  <a:pt x="326" y="609"/>
                </a:lnTo>
                <a:lnTo>
                  <a:pt x="326" y="609"/>
                </a:lnTo>
                <a:close/>
                <a:moveTo>
                  <a:pt x="294" y="616"/>
                </a:moveTo>
                <a:lnTo>
                  <a:pt x="294" y="616"/>
                </a:lnTo>
                <a:lnTo>
                  <a:pt x="295" y="616"/>
                </a:lnTo>
                <a:lnTo>
                  <a:pt x="296" y="614"/>
                </a:lnTo>
                <a:lnTo>
                  <a:pt x="296" y="614"/>
                </a:lnTo>
                <a:lnTo>
                  <a:pt x="296" y="614"/>
                </a:lnTo>
                <a:lnTo>
                  <a:pt x="295" y="613"/>
                </a:lnTo>
                <a:lnTo>
                  <a:pt x="294" y="614"/>
                </a:lnTo>
                <a:lnTo>
                  <a:pt x="294" y="616"/>
                </a:lnTo>
                <a:lnTo>
                  <a:pt x="294" y="616"/>
                </a:lnTo>
                <a:close/>
                <a:moveTo>
                  <a:pt x="300" y="646"/>
                </a:moveTo>
                <a:lnTo>
                  <a:pt x="300" y="646"/>
                </a:lnTo>
                <a:lnTo>
                  <a:pt x="302" y="646"/>
                </a:lnTo>
                <a:lnTo>
                  <a:pt x="304" y="646"/>
                </a:lnTo>
                <a:lnTo>
                  <a:pt x="304" y="646"/>
                </a:lnTo>
                <a:lnTo>
                  <a:pt x="304" y="646"/>
                </a:lnTo>
                <a:lnTo>
                  <a:pt x="306" y="646"/>
                </a:lnTo>
                <a:lnTo>
                  <a:pt x="307" y="646"/>
                </a:lnTo>
                <a:lnTo>
                  <a:pt x="307" y="646"/>
                </a:lnTo>
                <a:lnTo>
                  <a:pt x="308" y="646"/>
                </a:lnTo>
                <a:lnTo>
                  <a:pt x="309" y="647"/>
                </a:lnTo>
                <a:lnTo>
                  <a:pt x="309" y="647"/>
                </a:lnTo>
                <a:lnTo>
                  <a:pt x="310" y="646"/>
                </a:lnTo>
                <a:lnTo>
                  <a:pt x="310" y="644"/>
                </a:lnTo>
                <a:lnTo>
                  <a:pt x="312" y="644"/>
                </a:lnTo>
                <a:lnTo>
                  <a:pt x="313" y="643"/>
                </a:lnTo>
                <a:lnTo>
                  <a:pt x="313" y="643"/>
                </a:lnTo>
                <a:lnTo>
                  <a:pt x="314" y="643"/>
                </a:lnTo>
                <a:lnTo>
                  <a:pt x="315" y="643"/>
                </a:lnTo>
                <a:lnTo>
                  <a:pt x="315" y="644"/>
                </a:lnTo>
                <a:lnTo>
                  <a:pt x="315" y="644"/>
                </a:lnTo>
                <a:lnTo>
                  <a:pt x="313" y="644"/>
                </a:lnTo>
                <a:lnTo>
                  <a:pt x="313" y="644"/>
                </a:lnTo>
                <a:lnTo>
                  <a:pt x="313" y="646"/>
                </a:lnTo>
                <a:lnTo>
                  <a:pt x="313" y="646"/>
                </a:lnTo>
                <a:lnTo>
                  <a:pt x="315" y="646"/>
                </a:lnTo>
                <a:lnTo>
                  <a:pt x="315" y="646"/>
                </a:lnTo>
                <a:lnTo>
                  <a:pt x="318" y="643"/>
                </a:lnTo>
                <a:lnTo>
                  <a:pt x="320" y="643"/>
                </a:lnTo>
                <a:lnTo>
                  <a:pt x="320" y="643"/>
                </a:lnTo>
                <a:lnTo>
                  <a:pt x="320" y="643"/>
                </a:lnTo>
                <a:lnTo>
                  <a:pt x="320" y="644"/>
                </a:lnTo>
                <a:lnTo>
                  <a:pt x="320" y="644"/>
                </a:lnTo>
                <a:lnTo>
                  <a:pt x="320" y="644"/>
                </a:lnTo>
                <a:lnTo>
                  <a:pt x="321" y="643"/>
                </a:lnTo>
                <a:lnTo>
                  <a:pt x="323" y="644"/>
                </a:lnTo>
                <a:lnTo>
                  <a:pt x="324" y="644"/>
                </a:lnTo>
                <a:lnTo>
                  <a:pt x="325" y="643"/>
                </a:lnTo>
                <a:lnTo>
                  <a:pt x="325" y="643"/>
                </a:lnTo>
                <a:lnTo>
                  <a:pt x="324" y="643"/>
                </a:lnTo>
                <a:lnTo>
                  <a:pt x="323" y="642"/>
                </a:lnTo>
                <a:lnTo>
                  <a:pt x="323" y="642"/>
                </a:lnTo>
                <a:lnTo>
                  <a:pt x="326" y="642"/>
                </a:lnTo>
                <a:lnTo>
                  <a:pt x="327" y="642"/>
                </a:lnTo>
                <a:lnTo>
                  <a:pt x="329" y="641"/>
                </a:lnTo>
                <a:lnTo>
                  <a:pt x="329" y="641"/>
                </a:lnTo>
                <a:lnTo>
                  <a:pt x="330" y="642"/>
                </a:lnTo>
                <a:lnTo>
                  <a:pt x="330" y="642"/>
                </a:lnTo>
                <a:lnTo>
                  <a:pt x="333" y="642"/>
                </a:lnTo>
                <a:lnTo>
                  <a:pt x="333" y="642"/>
                </a:lnTo>
                <a:lnTo>
                  <a:pt x="333" y="643"/>
                </a:lnTo>
                <a:lnTo>
                  <a:pt x="333" y="643"/>
                </a:lnTo>
                <a:lnTo>
                  <a:pt x="336" y="642"/>
                </a:lnTo>
                <a:lnTo>
                  <a:pt x="337" y="642"/>
                </a:lnTo>
                <a:lnTo>
                  <a:pt x="337" y="642"/>
                </a:lnTo>
                <a:lnTo>
                  <a:pt x="337" y="643"/>
                </a:lnTo>
                <a:lnTo>
                  <a:pt x="338" y="644"/>
                </a:lnTo>
                <a:lnTo>
                  <a:pt x="338" y="644"/>
                </a:lnTo>
                <a:lnTo>
                  <a:pt x="338" y="642"/>
                </a:lnTo>
                <a:lnTo>
                  <a:pt x="337" y="641"/>
                </a:lnTo>
                <a:lnTo>
                  <a:pt x="337" y="641"/>
                </a:lnTo>
                <a:lnTo>
                  <a:pt x="338" y="641"/>
                </a:lnTo>
                <a:lnTo>
                  <a:pt x="338" y="639"/>
                </a:lnTo>
                <a:lnTo>
                  <a:pt x="339" y="638"/>
                </a:lnTo>
                <a:lnTo>
                  <a:pt x="341" y="638"/>
                </a:lnTo>
                <a:lnTo>
                  <a:pt x="341" y="638"/>
                </a:lnTo>
                <a:lnTo>
                  <a:pt x="342" y="638"/>
                </a:lnTo>
                <a:lnTo>
                  <a:pt x="343" y="638"/>
                </a:lnTo>
                <a:lnTo>
                  <a:pt x="343" y="638"/>
                </a:lnTo>
                <a:lnTo>
                  <a:pt x="343" y="637"/>
                </a:lnTo>
                <a:lnTo>
                  <a:pt x="344" y="637"/>
                </a:lnTo>
                <a:lnTo>
                  <a:pt x="344" y="637"/>
                </a:lnTo>
                <a:lnTo>
                  <a:pt x="350" y="636"/>
                </a:lnTo>
                <a:lnTo>
                  <a:pt x="356" y="636"/>
                </a:lnTo>
                <a:lnTo>
                  <a:pt x="356" y="636"/>
                </a:lnTo>
                <a:lnTo>
                  <a:pt x="358" y="634"/>
                </a:lnTo>
                <a:lnTo>
                  <a:pt x="359" y="633"/>
                </a:lnTo>
                <a:lnTo>
                  <a:pt x="359" y="633"/>
                </a:lnTo>
                <a:lnTo>
                  <a:pt x="374" y="631"/>
                </a:lnTo>
                <a:lnTo>
                  <a:pt x="374" y="631"/>
                </a:lnTo>
                <a:lnTo>
                  <a:pt x="373" y="629"/>
                </a:lnTo>
                <a:lnTo>
                  <a:pt x="372" y="629"/>
                </a:lnTo>
                <a:lnTo>
                  <a:pt x="367" y="631"/>
                </a:lnTo>
                <a:lnTo>
                  <a:pt x="367" y="631"/>
                </a:lnTo>
                <a:lnTo>
                  <a:pt x="358" y="631"/>
                </a:lnTo>
                <a:lnTo>
                  <a:pt x="358" y="631"/>
                </a:lnTo>
                <a:lnTo>
                  <a:pt x="358" y="632"/>
                </a:lnTo>
                <a:lnTo>
                  <a:pt x="356" y="632"/>
                </a:lnTo>
                <a:lnTo>
                  <a:pt x="356" y="632"/>
                </a:lnTo>
                <a:lnTo>
                  <a:pt x="353" y="632"/>
                </a:lnTo>
                <a:lnTo>
                  <a:pt x="350" y="633"/>
                </a:lnTo>
                <a:lnTo>
                  <a:pt x="344" y="634"/>
                </a:lnTo>
                <a:lnTo>
                  <a:pt x="344" y="634"/>
                </a:lnTo>
                <a:lnTo>
                  <a:pt x="344" y="633"/>
                </a:lnTo>
                <a:lnTo>
                  <a:pt x="344" y="633"/>
                </a:lnTo>
                <a:lnTo>
                  <a:pt x="344" y="633"/>
                </a:lnTo>
                <a:lnTo>
                  <a:pt x="341" y="636"/>
                </a:lnTo>
                <a:lnTo>
                  <a:pt x="341" y="636"/>
                </a:lnTo>
                <a:lnTo>
                  <a:pt x="335" y="637"/>
                </a:lnTo>
                <a:lnTo>
                  <a:pt x="332" y="637"/>
                </a:lnTo>
                <a:lnTo>
                  <a:pt x="331" y="637"/>
                </a:lnTo>
                <a:lnTo>
                  <a:pt x="331" y="637"/>
                </a:lnTo>
                <a:lnTo>
                  <a:pt x="327" y="637"/>
                </a:lnTo>
                <a:lnTo>
                  <a:pt x="325" y="637"/>
                </a:lnTo>
                <a:lnTo>
                  <a:pt x="325" y="637"/>
                </a:lnTo>
                <a:lnTo>
                  <a:pt x="325" y="638"/>
                </a:lnTo>
                <a:lnTo>
                  <a:pt x="324" y="639"/>
                </a:lnTo>
                <a:lnTo>
                  <a:pt x="320" y="639"/>
                </a:lnTo>
                <a:lnTo>
                  <a:pt x="320" y="639"/>
                </a:lnTo>
                <a:lnTo>
                  <a:pt x="321" y="638"/>
                </a:lnTo>
                <a:lnTo>
                  <a:pt x="323" y="637"/>
                </a:lnTo>
                <a:lnTo>
                  <a:pt x="323" y="637"/>
                </a:lnTo>
                <a:lnTo>
                  <a:pt x="320" y="638"/>
                </a:lnTo>
                <a:lnTo>
                  <a:pt x="317" y="638"/>
                </a:lnTo>
                <a:lnTo>
                  <a:pt x="317" y="638"/>
                </a:lnTo>
                <a:lnTo>
                  <a:pt x="317" y="639"/>
                </a:lnTo>
                <a:lnTo>
                  <a:pt x="318" y="639"/>
                </a:lnTo>
                <a:lnTo>
                  <a:pt x="319" y="639"/>
                </a:lnTo>
                <a:lnTo>
                  <a:pt x="319" y="639"/>
                </a:lnTo>
                <a:lnTo>
                  <a:pt x="319" y="639"/>
                </a:lnTo>
                <a:lnTo>
                  <a:pt x="319" y="641"/>
                </a:lnTo>
                <a:lnTo>
                  <a:pt x="318" y="641"/>
                </a:lnTo>
                <a:lnTo>
                  <a:pt x="314" y="641"/>
                </a:lnTo>
                <a:lnTo>
                  <a:pt x="314" y="641"/>
                </a:lnTo>
                <a:lnTo>
                  <a:pt x="314" y="642"/>
                </a:lnTo>
                <a:lnTo>
                  <a:pt x="313" y="642"/>
                </a:lnTo>
                <a:lnTo>
                  <a:pt x="313" y="642"/>
                </a:lnTo>
                <a:lnTo>
                  <a:pt x="313" y="641"/>
                </a:lnTo>
                <a:lnTo>
                  <a:pt x="312" y="642"/>
                </a:lnTo>
                <a:lnTo>
                  <a:pt x="312" y="642"/>
                </a:lnTo>
                <a:lnTo>
                  <a:pt x="308" y="642"/>
                </a:lnTo>
                <a:lnTo>
                  <a:pt x="307" y="643"/>
                </a:lnTo>
                <a:lnTo>
                  <a:pt x="307" y="643"/>
                </a:lnTo>
                <a:lnTo>
                  <a:pt x="307" y="641"/>
                </a:lnTo>
                <a:lnTo>
                  <a:pt x="307" y="641"/>
                </a:lnTo>
                <a:lnTo>
                  <a:pt x="306" y="641"/>
                </a:lnTo>
                <a:lnTo>
                  <a:pt x="304" y="642"/>
                </a:lnTo>
                <a:lnTo>
                  <a:pt x="304" y="643"/>
                </a:lnTo>
                <a:lnTo>
                  <a:pt x="304" y="643"/>
                </a:lnTo>
                <a:lnTo>
                  <a:pt x="298" y="643"/>
                </a:lnTo>
                <a:lnTo>
                  <a:pt x="297" y="643"/>
                </a:lnTo>
                <a:lnTo>
                  <a:pt x="296" y="642"/>
                </a:lnTo>
                <a:lnTo>
                  <a:pt x="296" y="642"/>
                </a:lnTo>
                <a:lnTo>
                  <a:pt x="296" y="642"/>
                </a:lnTo>
                <a:lnTo>
                  <a:pt x="296" y="641"/>
                </a:lnTo>
                <a:lnTo>
                  <a:pt x="296" y="641"/>
                </a:lnTo>
                <a:lnTo>
                  <a:pt x="295" y="644"/>
                </a:lnTo>
                <a:lnTo>
                  <a:pt x="295" y="644"/>
                </a:lnTo>
                <a:lnTo>
                  <a:pt x="292" y="643"/>
                </a:lnTo>
                <a:lnTo>
                  <a:pt x="291" y="643"/>
                </a:lnTo>
                <a:lnTo>
                  <a:pt x="291" y="644"/>
                </a:lnTo>
                <a:lnTo>
                  <a:pt x="291" y="644"/>
                </a:lnTo>
                <a:lnTo>
                  <a:pt x="294" y="644"/>
                </a:lnTo>
                <a:lnTo>
                  <a:pt x="295" y="644"/>
                </a:lnTo>
                <a:lnTo>
                  <a:pt x="296" y="644"/>
                </a:lnTo>
                <a:lnTo>
                  <a:pt x="296" y="644"/>
                </a:lnTo>
                <a:lnTo>
                  <a:pt x="292" y="647"/>
                </a:lnTo>
                <a:lnTo>
                  <a:pt x="292" y="647"/>
                </a:lnTo>
                <a:lnTo>
                  <a:pt x="291" y="647"/>
                </a:lnTo>
                <a:lnTo>
                  <a:pt x="289" y="647"/>
                </a:lnTo>
                <a:lnTo>
                  <a:pt x="289" y="647"/>
                </a:lnTo>
                <a:lnTo>
                  <a:pt x="289" y="648"/>
                </a:lnTo>
                <a:lnTo>
                  <a:pt x="290" y="648"/>
                </a:lnTo>
                <a:lnTo>
                  <a:pt x="294" y="648"/>
                </a:lnTo>
                <a:lnTo>
                  <a:pt x="298" y="647"/>
                </a:lnTo>
                <a:lnTo>
                  <a:pt x="300" y="646"/>
                </a:lnTo>
                <a:lnTo>
                  <a:pt x="300" y="646"/>
                </a:lnTo>
                <a:close/>
                <a:moveTo>
                  <a:pt x="273" y="653"/>
                </a:moveTo>
                <a:lnTo>
                  <a:pt x="273" y="653"/>
                </a:lnTo>
                <a:lnTo>
                  <a:pt x="273" y="652"/>
                </a:lnTo>
                <a:lnTo>
                  <a:pt x="272" y="651"/>
                </a:lnTo>
                <a:lnTo>
                  <a:pt x="271" y="652"/>
                </a:lnTo>
                <a:lnTo>
                  <a:pt x="271" y="652"/>
                </a:lnTo>
                <a:lnTo>
                  <a:pt x="271" y="653"/>
                </a:lnTo>
                <a:lnTo>
                  <a:pt x="272" y="653"/>
                </a:lnTo>
                <a:lnTo>
                  <a:pt x="273" y="653"/>
                </a:lnTo>
                <a:lnTo>
                  <a:pt x="273" y="653"/>
                </a:lnTo>
                <a:close/>
                <a:moveTo>
                  <a:pt x="257" y="667"/>
                </a:moveTo>
                <a:lnTo>
                  <a:pt x="257" y="667"/>
                </a:lnTo>
                <a:lnTo>
                  <a:pt x="260" y="667"/>
                </a:lnTo>
                <a:lnTo>
                  <a:pt x="262" y="667"/>
                </a:lnTo>
                <a:lnTo>
                  <a:pt x="262" y="667"/>
                </a:lnTo>
                <a:lnTo>
                  <a:pt x="261" y="666"/>
                </a:lnTo>
                <a:lnTo>
                  <a:pt x="260" y="664"/>
                </a:lnTo>
                <a:lnTo>
                  <a:pt x="259" y="666"/>
                </a:lnTo>
                <a:lnTo>
                  <a:pt x="259" y="666"/>
                </a:lnTo>
                <a:lnTo>
                  <a:pt x="260" y="666"/>
                </a:lnTo>
                <a:lnTo>
                  <a:pt x="260" y="666"/>
                </a:lnTo>
                <a:lnTo>
                  <a:pt x="259" y="667"/>
                </a:lnTo>
                <a:lnTo>
                  <a:pt x="257" y="667"/>
                </a:lnTo>
                <a:lnTo>
                  <a:pt x="257" y="667"/>
                </a:lnTo>
                <a:close/>
                <a:moveTo>
                  <a:pt x="252" y="662"/>
                </a:moveTo>
                <a:lnTo>
                  <a:pt x="252" y="662"/>
                </a:lnTo>
                <a:lnTo>
                  <a:pt x="255" y="662"/>
                </a:lnTo>
                <a:lnTo>
                  <a:pt x="256" y="661"/>
                </a:lnTo>
                <a:lnTo>
                  <a:pt x="256" y="661"/>
                </a:lnTo>
                <a:lnTo>
                  <a:pt x="254" y="661"/>
                </a:lnTo>
                <a:lnTo>
                  <a:pt x="252" y="662"/>
                </a:lnTo>
                <a:lnTo>
                  <a:pt x="252" y="662"/>
                </a:lnTo>
                <a:close/>
                <a:moveTo>
                  <a:pt x="250" y="659"/>
                </a:moveTo>
                <a:lnTo>
                  <a:pt x="250" y="659"/>
                </a:lnTo>
                <a:lnTo>
                  <a:pt x="251" y="661"/>
                </a:lnTo>
                <a:lnTo>
                  <a:pt x="251" y="661"/>
                </a:lnTo>
                <a:lnTo>
                  <a:pt x="254" y="661"/>
                </a:lnTo>
                <a:lnTo>
                  <a:pt x="254" y="661"/>
                </a:lnTo>
                <a:lnTo>
                  <a:pt x="254" y="659"/>
                </a:lnTo>
                <a:lnTo>
                  <a:pt x="252" y="659"/>
                </a:lnTo>
                <a:lnTo>
                  <a:pt x="250" y="659"/>
                </a:lnTo>
                <a:lnTo>
                  <a:pt x="250" y="659"/>
                </a:lnTo>
                <a:close/>
                <a:moveTo>
                  <a:pt x="245" y="626"/>
                </a:moveTo>
                <a:lnTo>
                  <a:pt x="245" y="626"/>
                </a:lnTo>
                <a:lnTo>
                  <a:pt x="246" y="626"/>
                </a:lnTo>
                <a:lnTo>
                  <a:pt x="246" y="626"/>
                </a:lnTo>
                <a:lnTo>
                  <a:pt x="249" y="623"/>
                </a:lnTo>
                <a:lnTo>
                  <a:pt x="249" y="623"/>
                </a:lnTo>
                <a:lnTo>
                  <a:pt x="246" y="624"/>
                </a:lnTo>
                <a:lnTo>
                  <a:pt x="245" y="626"/>
                </a:lnTo>
                <a:lnTo>
                  <a:pt x="245" y="626"/>
                </a:lnTo>
                <a:close/>
                <a:moveTo>
                  <a:pt x="243" y="622"/>
                </a:moveTo>
                <a:lnTo>
                  <a:pt x="243" y="622"/>
                </a:lnTo>
                <a:lnTo>
                  <a:pt x="243" y="621"/>
                </a:lnTo>
                <a:lnTo>
                  <a:pt x="243" y="621"/>
                </a:lnTo>
                <a:lnTo>
                  <a:pt x="240" y="621"/>
                </a:lnTo>
                <a:lnTo>
                  <a:pt x="240" y="621"/>
                </a:lnTo>
                <a:lnTo>
                  <a:pt x="240" y="622"/>
                </a:lnTo>
                <a:lnTo>
                  <a:pt x="240" y="622"/>
                </a:lnTo>
                <a:lnTo>
                  <a:pt x="243" y="622"/>
                </a:lnTo>
                <a:lnTo>
                  <a:pt x="243" y="622"/>
                </a:lnTo>
                <a:close/>
                <a:moveTo>
                  <a:pt x="236" y="627"/>
                </a:moveTo>
                <a:lnTo>
                  <a:pt x="236" y="627"/>
                </a:lnTo>
                <a:lnTo>
                  <a:pt x="238" y="627"/>
                </a:lnTo>
                <a:lnTo>
                  <a:pt x="238" y="626"/>
                </a:lnTo>
                <a:lnTo>
                  <a:pt x="238" y="626"/>
                </a:lnTo>
                <a:lnTo>
                  <a:pt x="237" y="624"/>
                </a:lnTo>
                <a:lnTo>
                  <a:pt x="236" y="626"/>
                </a:lnTo>
                <a:lnTo>
                  <a:pt x="236" y="627"/>
                </a:lnTo>
                <a:lnTo>
                  <a:pt x="236" y="627"/>
                </a:lnTo>
                <a:close/>
                <a:moveTo>
                  <a:pt x="233" y="657"/>
                </a:moveTo>
                <a:lnTo>
                  <a:pt x="233" y="657"/>
                </a:lnTo>
                <a:lnTo>
                  <a:pt x="233" y="657"/>
                </a:lnTo>
                <a:lnTo>
                  <a:pt x="234" y="656"/>
                </a:lnTo>
                <a:lnTo>
                  <a:pt x="234" y="656"/>
                </a:lnTo>
                <a:lnTo>
                  <a:pt x="236" y="656"/>
                </a:lnTo>
                <a:lnTo>
                  <a:pt x="236" y="656"/>
                </a:lnTo>
                <a:lnTo>
                  <a:pt x="239" y="656"/>
                </a:lnTo>
                <a:lnTo>
                  <a:pt x="240" y="656"/>
                </a:lnTo>
                <a:lnTo>
                  <a:pt x="242" y="654"/>
                </a:lnTo>
                <a:lnTo>
                  <a:pt x="242" y="654"/>
                </a:lnTo>
                <a:lnTo>
                  <a:pt x="239" y="654"/>
                </a:lnTo>
                <a:lnTo>
                  <a:pt x="237" y="656"/>
                </a:lnTo>
                <a:lnTo>
                  <a:pt x="237" y="654"/>
                </a:lnTo>
                <a:lnTo>
                  <a:pt x="237" y="654"/>
                </a:lnTo>
                <a:lnTo>
                  <a:pt x="237" y="654"/>
                </a:lnTo>
                <a:lnTo>
                  <a:pt x="238" y="654"/>
                </a:lnTo>
                <a:lnTo>
                  <a:pt x="237" y="654"/>
                </a:lnTo>
                <a:lnTo>
                  <a:pt x="237" y="654"/>
                </a:lnTo>
                <a:lnTo>
                  <a:pt x="236" y="654"/>
                </a:lnTo>
                <a:lnTo>
                  <a:pt x="234" y="654"/>
                </a:lnTo>
                <a:lnTo>
                  <a:pt x="233" y="656"/>
                </a:lnTo>
                <a:lnTo>
                  <a:pt x="233" y="657"/>
                </a:lnTo>
                <a:lnTo>
                  <a:pt x="233" y="657"/>
                </a:lnTo>
                <a:close/>
                <a:moveTo>
                  <a:pt x="228" y="628"/>
                </a:moveTo>
                <a:lnTo>
                  <a:pt x="228" y="628"/>
                </a:lnTo>
                <a:lnTo>
                  <a:pt x="230" y="628"/>
                </a:lnTo>
                <a:lnTo>
                  <a:pt x="231" y="628"/>
                </a:lnTo>
                <a:lnTo>
                  <a:pt x="231" y="628"/>
                </a:lnTo>
                <a:lnTo>
                  <a:pt x="231" y="626"/>
                </a:lnTo>
                <a:lnTo>
                  <a:pt x="231" y="626"/>
                </a:lnTo>
                <a:lnTo>
                  <a:pt x="228" y="627"/>
                </a:lnTo>
                <a:lnTo>
                  <a:pt x="228" y="628"/>
                </a:lnTo>
                <a:lnTo>
                  <a:pt x="228" y="628"/>
                </a:lnTo>
                <a:close/>
                <a:moveTo>
                  <a:pt x="215" y="661"/>
                </a:moveTo>
                <a:lnTo>
                  <a:pt x="215" y="661"/>
                </a:lnTo>
                <a:lnTo>
                  <a:pt x="217" y="661"/>
                </a:lnTo>
                <a:lnTo>
                  <a:pt x="219" y="661"/>
                </a:lnTo>
                <a:lnTo>
                  <a:pt x="220" y="661"/>
                </a:lnTo>
                <a:lnTo>
                  <a:pt x="221" y="659"/>
                </a:lnTo>
                <a:lnTo>
                  <a:pt x="221" y="659"/>
                </a:lnTo>
                <a:lnTo>
                  <a:pt x="219" y="658"/>
                </a:lnTo>
                <a:lnTo>
                  <a:pt x="217" y="657"/>
                </a:lnTo>
                <a:lnTo>
                  <a:pt x="216" y="657"/>
                </a:lnTo>
                <a:lnTo>
                  <a:pt x="216" y="657"/>
                </a:lnTo>
                <a:lnTo>
                  <a:pt x="216" y="658"/>
                </a:lnTo>
                <a:lnTo>
                  <a:pt x="216" y="659"/>
                </a:lnTo>
                <a:lnTo>
                  <a:pt x="216" y="659"/>
                </a:lnTo>
                <a:lnTo>
                  <a:pt x="215" y="661"/>
                </a:lnTo>
                <a:lnTo>
                  <a:pt x="215" y="661"/>
                </a:lnTo>
                <a:lnTo>
                  <a:pt x="215" y="661"/>
                </a:lnTo>
                <a:close/>
                <a:moveTo>
                  <a:pt x="209" y="658"/>
                </a:moveTo>
                <a:lnTo>
                  <a:pt x="209" y="658"/>
                </a:lnTo>
                <a:lnTo>
                  <a:pt x="210" y="657"/>
                </a:lnTo>
                <a:lnTo>
                  <a:pt x="210" y="654"/>
                </a:lnTo>
                <a:lnTo>
                  <a:pt x="210" y="654"/>
                </a:lnTo>
                <a:lnTo>
                  <a:pt x="209" y="656"/>
                </a:lnTo>
                <a:lnTo>
                  <a:pt x="208" y="657"/>
                </a:lnTo>
                <a:lnTo>
                  <a:pt x="209" y="658"/>
                </a:lnTo>
                <a:lnTo>
                  <a:pt x="209" y="658"/>
                </a:lnTo>
                <a:close/>
                <a:moveTo>
                  <a:pt x="178" y="661"/>
                </a:moveTo>
                <a:lnTo>
                  <a:pt x="178" y="661"/>
                </a:lnTo>
                <a:lnTo>
                  <a:pt x="178" y="662"/>
                </a:lnTo>
                <a:lnTo>
                  <a:pt x="178" y="662"/>
                </a:lnTo>
                <a:lnTo>
                  <a:pt x="180" y="662"/>
                </a:lnTo>
                <a:lnTo>
                  <a:pt x="181" y="662"/>
                </a:lnTo>
                <a:lnTo>
                  <a:pt x="181" y="662"/>
                </a:lnTo>
                <a:lnTo>
                  <a:pt x="181" y="662"/>
                </a:lnTo>
                <a:lnTo>
                  <a:pt x="180" y="662"/>
                </a:lnTo>
                <a:lnTo>
                  <a:pt x="180" y="663"/>
                </a:lnTo>
                <a:lnTo>
                  <a:pt x="180" y="663"/>
                </a:lnTo>
                <a:lnTo>
                  <a:pt x="180" y="663"/>
                </a:lnTo>
                <a:lnTo>
                  <a:pt x="181" y="663"/>
                </a:lnTo>
                <a:lnTo>
                  <a:pt x="184" y="662"/>
                </a:lnTo>
                <a:lnTo>
                  <a:pt x="184" y="662"/>
                </a:lnTo>
                <a:lnTo>
                  <a:pt x="184" y="661"/>
                </a:lnTo>
                <a:lnTo>
                  <a:pt x="182" y="659"/>
                </a:lnTo>
                <a:lnTo>
                  <a:pt x="182" y="659"/>
                </a:lnTo>
                <a:lnTo>
                  <a:pt x="178" y="661"/>
                </a:lnTo>
                <a:lnTo>
                  <a:pt x="178" y="661"/>
                </a:lnTo>
                <a:close/>
                <a:moveTo>
                  <a:pt x="144" y="672"/>
                </a:moveTo>
                <a:lnTo>
                  <a:pt x="144" y="672"/>
                </a:lnTo>
                <a:lnTo>
                  <a:pt x="146" y="672"/>
                </a:lnTo>
                <a:lnTo>
                  <a:pt x="146" y="672"/>
                </a:lnTo>
                <a:lnTo>
                  <a:pt x="146" y="669"/>
                </a:lnTo>
                <a:lnTo>
                  <a:pt x="146" y="668"/>
                </a:lnTo>
                <a:lnTo>
                  <a:pt x="146" y="668"/>
                </a:lnTo>
                <a:lnTo>
                  <a:pt x="144" y="669"/>
                </a:lnTo>
                <a:lnTo>
                  <a:pt x="144" y="672"/>
                </a:lnTo>
                <a:lnTo>
                  <a:pt x="144" y="672"/>
                </a:lnTo>
                <a:close/>
                <a:moveTo>
                  <a:pt x="135" y="673"/>
                </a:moveTo>
                <a:lnTo>
                  <a:pt x="135" y="673"/>
                </a:lnTo>
                <a:lnTo>
                  <a:pt x="138" y="673"/>
                </a:lnTo>
                <a:lnTo>
                  <a:pt x="139" y="673"/>
                </a:lnTo>
                <a:lnTo>
                  <a:pt x="139" y="673"/>
                </a:lnTo>
                <a:lnTo>
                  <a:pt x="138" y="672"/>
                </a:lnTo>
                <a:lnTo>
                  <a:pt x="138" y="672"/>
                </a:lnTo>
                <a:lnTo>
                  <a:pt x="139" y="671"/>
                </a:lnTo>
                <a:lnTo>
                  <a:pt x="141" y="671"/>
                </a:lnTo>
                <a:lnTo>
                  <a:pt x="141" y="671"/>
                </a:lnTo>
                <a:lnTo>
                  <a:pt x="143" y="671"/>
                </a:lnTo>
                <a:lnTo>
                  <a:pt x="143" y="671"/>
                </a:lnTo>
                <a:lnTo>
                  <a:pt x="141" y="671"/>
                </a:lnTo>
                <a:lnTo>
                  <a:pt x="140" y="669"/>
                </a:lnTo>
                <a:lnTo>
                  <a:pt x="138" y="669"/>
                </a:lnTo>
                <a:lnTo>
                  <a:pt x="138" y="669"/>
                </a:lnTo>
                <a:lnTo>
                  <a:pt x="138" y="672"/>
                </a:lnTo>
                <a:lnTo>
                  <a:pt x="137" y="672"/>
                </a:lnTo>
                <a:lnTo>
                  <a:pt x="137" y="672"/>
                </a:lnTo>
                <a:lnTo>
                  <a:pt x="137" y="672"/>
                </a:lnTo>
                <a:lnTo>
                  <a:pt x="134" y="672"/>
                </a:lnTo>
                <a:lnTo>
                  <a:pt x="134" y="672"/>
                </a:lnTo>
                <a:lnTo>
                  <a:pt x="133" y="673"/>
                </a:lnTo>
                <a:lnTo>
                  <a:pt x="135" y="673"/>
                </a:lnTo>
                <a:lnTo>
                  <a:pt x="135" y="673"/>
                </a:lnTo>
                <a:close/>
                <a:moveTo>
                  <a:pt x="85" y="632"/>
                </a:moveTo>
                <a:lnTo>
                  <a:pt x="85" y="632"/>
                </a:lnTo>
                <a:lnTo>
                  <a:pt x="85" y="633"/>
                </a:lnTo>
                <a:lnTo>
                  <a:pt x="86" y="633"/>
                </a:lnTo>
                <a:lnTo>
                  <a:pt x="86" y="633"/>
                </a:lnTo>
                <a:lnTo>
                  <a:pt x="87" y="632"/>
                </a:lnTo>
                <a:lnTo>
                  <a:pt x="87" y="632"/>
                </a:lnTo>
                <a:lnTo>
                  <a:pt x="87" y="632"/>
                </a:lnTo>
                <a:lnTo>
                  <a:pt x="86" y="631"/>
                </a:lnTo>
                <a:lnTo>
                  <a:pt x="85" y="632"/>
                </a:lnTo>
                <a:lnTo>
                  <a:pt x="85" y="632"/>
                </a:lnTo>
                <a:close/>
                <a:moveTo>
                  <a:pt x="83" y="633"/>
                </a:moveTo>
                <a:lnTo>
                  <a:pt x="83" y="633"/>
                </a:lnTo>
                <a:lnTo>
                  <a:pt x="83" y="633"/>
                </a:lnTo>
                <a:lnTo>
                  <a:pt x="83" y="633"/>
                </a:lnTo>
                <a:lnTo>
                  <a:pt x="83" y="633"/>
                </a:lnTo>
                <a:lnTo>
                  <a:pt x="85" y="631"/>
                </a:lnTo>
                <a:lnTo>
                  <a:pt x="85" y="631"/>
                </a:lnTo>
                <a:lnTo>
                  <a:pt x="83" y="632"/>
                </a:lnTo>
                <a:lnTo>
                  <a:pt x="83" y="633"/>
                </a:lnTo>
                <a:lnTo>
                  <a:pt x="83" y="633"/>
                </a:lnTo>
                <a:close/>
                <a:moveTo>
                  <a:pt x="82" y="629"/>
                </a:moveTo>
                <a:lnTo>
                  <a:pt x="82" y="629"/>
                </a:lnTo>
                <a:lnTo>
                  <a:pt x="83" y="631"/>
                </a:lnTo>
                <a:lnTo>
                  <a:pt x="85" y="629"/>
                </a:lnTo>
                <a:lnTo>
                  <a:pt x="85" y="629"/>
                </a:lnTo>
                <a:lnTo>
                  <a:pt x="83" y="629"/>
                </a:lnTo>
                <a:lnTo>
                  <a:pt x="82" y="629"/>
                </a:lnTo>
                <a:lnTo>
                  <a:pt x="82" y="629"/>
                </a:lnTo>
                <a:close/>
                <a:moveTo>
                  <a:pt x="63" y="633"/>
                </a:moveTo>
                <a:lnTo>
                  <a:pt x="63" y="633"/>
                </a:lnTo>
                <a:lnTo>
                  <a:pt x="64" y="636"/>
                </a:lnTo>
                <a:lnTo>
                  <a:pt x="65" y="636"/>
                </a:lnTo>
                <a:lnTo>
                  <a:pt x="65" y="636"/>
                </a:lnTo>
                <a:lnTo>
                  <a:pt x="64" y="634"/>
                </a:lnTo>
                <a:lnTo>
                  <a:pt x="63" y="633"/>
                </a:lnTo>
                <a:lnTo>
                  <a:pt x="63" y="633"/>
                </a:lnTo>
                <a:close/>
                <a:moveTo>
                  <a:pt x="80" y="624"/>
                </a:moveTo>
                <a:lnTo>
                  <a:pt x="80" y="624"/>
                </a:lnTo>
                <a:lnTo>
                  <a:pt x="80" y="626"/>
                </a:lnTo>
                <a:lnTo>
                  <a:pt x="82" y="626"/>
                </a:lnTo>
                <a:lnTo>
                  <a:pt x="82" y="626"/>
                </a:lnTo>
                <a:lnTo>
                  <a:pt x="82" y="624"/>
                </a:lnTo>
                <a:lnTo>
                  <a:pt x="80" y="624"/>
                </a:lnTo>
                <a:lnTo>
                  <a:pt x="80" y="624"/>
                </a:lnTo>
                <a:close/>
                <a:moveTo>
                  <a:pt x="62" y="596"/>
                </a:moveTo>
                <a:lnTo>
                  <a:pt x="62" y="596"/>
                </a:lnTo>
                <a:lnTo>
                  <a:pt x="62" y="598"/>
                </a:lnTo>
                <a:lnTo>
                  <a:pt x="62" y="599"/>
                </a:lnTo>
                <a:lnTo>
                  <a:pt x="62" y="599"/>
                </a:lnTo>
                <a:lnTo>
                  <a:pt x="64" y="598"/>
                </a:lnTo>
                <a:lnTo>
                  <a:pt x="64" y="598"/>
                </a:lnTo>
                <a:lnTo>
                  <a:pt x="63" y="598"/>
                </a:lnTo>
                <a:lnTo>
                  <a:pt x="62" y="598"/>
                </a:lnTo>
                <a:lnTo>
                  <a:pt x="62" y="596"/>
                </a:lnTo>
                <a:lnTo>
                  <a:pt x="62" y="596"/>
                </a:lnTo>
                <a:close/>
                <a:moveTo>
                  <a:pt x="63" y="593"/>
                </a:moveTo>
                <a:lnTo>
                  <a:pt x="63" y="593"/>
                </a:lnTo>
                <a:lnTo>
                  <a:pt x="62" y="593"/>
                </a:lnTo>
                <a:lnTo>
                  <a:pt x="62" y="594"/>
                </a:lnTo>
                <a:lnTo>
                  <a:pt x="62" y="594"/>
                </a:lnTo>
                <a:lnTo>
                  <a:pt x="62" y="594"/>
                </a:lnTo>
                <a:lnTo>
                  <a:pt x="63" y="594"/>
                </a:lnTo>
                <a:lnTo>
                  <a:pt x="63" y="596"/>
                </a:lnTo>
                <a:lnTo>
                  <a:pt x="63" y="597"/>
                </a:lnTo>
                <a:lnTo>
                  <a:pt x="63" y="597"/>
                </a:lnTo>
                <a:lnTo>
                  <a:pt x="64" y="597"/>
                </a:lnTo>
                <a:lnTo>
                  <a:pt x="64" y="596"/>
                </a:lnTo>
                <a:lnTo>
                  <a:pt x="63" y="593"/>
                </a:lnTo>
                <a:lnTo>
                  <a:pt x="63" y="593"/>
                </a:lnTo>
                <a:close/>
                <a:moveTo>
                  <a:pt x="74" y="569"/>
                </a:moveTo>
                <a:lnTo>
                  <a:pt x="74" y="569"/>
                </a:lnTo>
                <a:lnTo>
                  <a:pt x="74" y="572"/>
                </a:lnTo>
                <a:lnTo>
                  <a:pt x="74" y="573"/>
                </a:lnTo>
                <a:lnTo>
                  <a:pt x="74" y="573"/>
                </a:lnTo>
                <a:lnTo>
                  <a:pt x="74" y="573"/>
                </a:lnTo>
                <a:lnTo>
                  <a:pt x="74" y="573"/>
                </a:lnTo>
                <a:lnTo>
                  <a:pt x="74" y="572"/>
                </a:lnTo>
                <a:lnTo>
                  <a:pt x="75" y="571"/>
                </a:lnTo>
                <a:lnTo>
                  <a:pt x="74" y="569"/>
                </a:lnTo>
                <a:lnTo>
                  <a:pt x="74" y="569"/>
                </a:lnTo>
                <a:close/>
                <a:moveTo>
                  <a:pt x="76" y="546"/>
                </a:moveTo>
                <a:lnTo>
                  <a:pt x="76" y="546"/>
                </a:lnTo>
                <a:lnTo>
                  <a:pt x="76" y="547"/>
                </a:lnTo>
                <a:lnTo>
                  <a:pt x="77" y="548"/>
                </a:lnTo>
                <a:lnTo>
                  <a:pt x="77" y="548"/>
                </a:lnTo>
                <a:lnTo>
                  <a:pt x="79" y="548"/>
                </a:lnTo>
                <a:lnTo>
                  <a:pt x="80" y="547"/>
                </a:lnTo>
                <a:lnTo>
                  <a:pt x="80" y="547"/>
                </a:lnTo>
                <a:lnTo>
                  <a:pt x="79" y="546"/>
                </a:lnTo>
                <a:lnTo>
                  <a:pt x="79" y="544"/>
                </a:lnTo>
                <a:lnTo>
                  <a:pt x="79" y="544"/>
                </a:lnTo>
                <a:lnTo>
                  <a:pt x="77" y="544"/>
                </a:lnTo>
                <a:lnTo>
                  <a:pt x="76" y="546"/>
                </a:lnTo>
                <a:lnTo>
                  <a:pt x="76" y="546"/>
                </a:lnTo>
                <a:close/>
                <a:moveTo>
                  <a:pt x="80" y="541"/>
                </a:moveTo>
                <a:lnTo>
                  <a:pt x="80" y="541"/>
                </a:lnTo>
                <a:lnTo>
                  <a:pt x="76" y="542"/>
                </a:lnTo>
                <a:lnTo>
                  <a:pt x="76" y="542"/>
                </a:lnTo>
                <a:lnTo>
                  <a:pt x="79" y="542"/>
                </a:lnTo>
                <a:lnTo>
                  <a:pt x="80" y="542"/>
                </a:lnTo>
                <a:lnTo>
                  <a:pt x="80" y="541"/>
                </a:lnTo>
                <a:lnTo>
                  <a:pt x="80" y="541"/>
                </a:lnTo>
                <a:close/>
                <a:moveTo>
                  <a:pt x="68" y="539"/>
                </a:moveTo>
                <a:lnTo>
                  <a:pt x="68" y="539"/>
                </a:lnTo>
                <a:lnTo>
                  <a:pt x="68" y="544"/>
                </a:lnTo>
                <a:lnTo>
                  <a:pt x="68" y="546"/>
                </a:lnTo>
                <a:lnTo>
                  <a:pt x="69" y="547"/>
                </a:lnTo>
                <a:lnTo>
                  <a:pt x="69" y="547"/>
                </a:lnTo>
                <a:lnTo>
                  <a:pt x="70" y="547"/>
                </a:lnTo>
                <a:lnTo>
                  <a:pt x="69" y="546"/>
                </a:lnTo>
                <a:lnTo>
                  <a:pt x="69" y="546"/>
                </a:lnTo>
                <a:lnTo>
                  <a:pt x="69" y="542"/>
                </a:lnTo>
                <a:lnTo>
                  <a:pt x="69" y="541"/>
                </a:lnTo>
                <a:lnTo>
                  <a:pt x="68" y="539"/>
                </a:lnTo>
                <a:lnTo>
                  <a:pt x="68" y="539"/>
                </a:lnTo>
                <a:close/>
                <a:moveTo>
                  <a:pt x="72" y="518"/>
                </a:moveTo>
                <a:lnTo>
                  <a:pt x="72" y="518"/>
                </a:lnTo>
                <a:lnTo>
                  <a:pt x="72" y="517"/>
                </a:lnTo>
                <a:lnTo>
                  <a:pt x="70" y="516"/>
                </a:lnTo>
                <a:lnTo>
                  <a:pt x="70" y="516"/>
                </a:lnTo>
                <a:lnTo>
                  <a:pt x="70" y="517"/>
                </a:lnTo>
                <a:lnTo>
                  <a:pt x="70" y="518"/>
                </a:lnTo>
                <a:lnTo>
                  <a:pt x="72" y="518"/>
                </a:lnTo>
                <a:close/>
                <a:moveTo>
                  <a:pt x="76" y="522"/>
                </a:moveTo>
                <a:lnTo>
                  <a:pt x="76" y="522"/>
                </a:lnTo>
                <a:lnTo>
                  <a:pt x="77" y="524"/>
                </a:lnTo>
                <a:lnTo>
                  <a:pt x="77" y="524"/>
                </a:lnTo>
                <a:lnTo>
                  <a:pt x="79" y="524"/>
                </a:lnTo>
                <a:lnTo>
                  <a:pt x="80" y="523"/>
                </a:lnTo>
                <a:lnTo>
                  <a:pt x="80" y="523"/>
                </a:lnTo>
                <a:lnTo>
                  <a:pt x="80" y="523"/>
                </a:lnTo>
                <a:lnTo>
                  <a:pt x="79" y="523"/>
                </a:lnTo>
                <a:lnTo>
                  <a:pt x="77" y="523"/>
                </a:lnTo>
                <a:lnTo>
                  <a:pt x="76" y="522"/>
                </a:lnTo>
                <a:lnTo>
                  <a:pt x="76" y="522"/>
                </a:lnTo>
                <a:close/>
                <a:moveTo>
                  <a:pt x="79" y="512"/>
                </a:moveTo>
                <a:lnTo>
                  <a:pt x="79" y="512"/>
                </a:lnTo>
                <a:lnTo>
                  <a:pt x="79" y="514"/>
                </a:lnTo>
                <a:lnTo>
                  <a:pt x="79" y="516"/>
                </a:lnTo>
                <a:lnTo>
                  <a:pt x="80" y="517"/>
                </a:lnTo>
                <a:lnTo>
                  <a:pt x="80" y="517"/>
                </a:lnTo>
                <a:lnTo>
                  <a:pt x="80" y="513"/>
                </a:lnTo>
                <a:lnTo>
                  <a:pt x="80" y="512"/>
                </a:lnTo>
                <a:lnTo>
                  <a:pt x="79" y="512"/>
                </a:lnTo>
                <a:lnTo>
                  <a:pt x="79" y="512"/>
                </a:lnTo>
                <a:close/>
                <a:moveTo>
                  <a:pt x="77" y="512"/>
                </a:moveTo>
                <a:lnTo>
                  <a:pt x="77" y="512"/>
                </a:lnTo>
                <a:lnTo>
                  <a:pt x="76" y="513"/>
                </a:lnTo>
                <a:lnTo>
                  <a:pt x="76" y="514"/>
                </a:lnTo>
                <a:lnTo>
                  <a:pt x="76" y="519"/>
                </a:lnTo>
                <a:lnTo>
                  <a:pt x="76" y="519"/>
                </a:lnTo>
                <a:lnTo>
                  <a:pt x="77" y="519"/>
                </a:lnTo>
                <a:lnTo>
                  <a:pt x="77" y="521"/>
                </a:lnTo>
                <a:lnTo>
                  <a:pt x="79" y="521"/>
                </a:lnTo>
                <a:lnTo>
                  <a:pt x="79" y="521"/>
                </a:lnTo>
                <a:lnTo>
                  <a:pt x="77" y="517"/>
                </a:lnTo>
                <a:lnTo>
                  <a:pt x="77" y="512"/>
                </a:lnTo>
                <a:lnTo>
                  <a:pt x="77" y="512"/>
                </a:lnTo>
                <a:close/>
                <a:moveTo>
                  <a:pt x="333" y="642"/>
                </a:moveTo>
                <a:lnTo>
                  <a:pt x="333" y="642"/>
                </a:lnTo>
                <a:lnTo>
                  <a:pt x="335" y="639"/>
                </a:lnTo>
                <a:lnTo>
                  <a:pt x="337" y="638"/>
                </a:lnTo>
                <a:lnTo>
                  <a:pt x="337" y="638"/>
                </a:lnTo>
                <a:lnTo>
                  <a:pt x="336" y="639"/>
                </a:lnTo>
                <a:lnTo>
                  <a:pt x="336" y="639"/>
                </a:lnTo>
                <a:lnTo>
                  <a:pt x="336" y="639"/>
                </a:lnTo>
                <a:lnTo>
                  <a:pt x="336" y="641"/>
                </a:lnTo>
                <a:lnTo>
                  <a:pt x="336" y="641"/>
                </a:lnTo>
                <a:lnTo>
                  <a:pt x="335" y="641"/>
                </a:lnTo>
                <a:lnTo>
                  <a:pt x="333" y="642"/>
                </a:lnTo>
                <a:lnTo>
                  <a:pt x="333" y="642"/>
                </a:lnTo>
                <a:close/>
                <a:moveTo>
                  <a:pt x="40" y="220"/>
                </a:moveTo>
                <a:lnTo>
                  <a:pt x="40" y="220"/>
                </a:lnTo>
                <a:lnTo>
                  <a:pt x="40" y="220"/>
                </a:lnTo>
                <a:lnTo>
                  <a:pt x="40" y="221"/>
                </a:lnTo>
                <a:lnTo>
                  <a:pt x="40" y="224"/>
                </a:lnTo>
                <a:lnTo>
                  <a:pt x="40" y="224"/>
                </a:lnTo>
                <a:lnTo>
                  <a:pt x="39" y="223"/>
                </a:lnTo>
                <a:lnTo>
                  <a:pt x="39" y="221"/>
                </a:lnTo>
                <a:lnTo>
                  <a:pt x="40" y="220"/>
                </a:lnTo>
                <a:lnTo>
                  <a:pt x="40" y="220"/>
                </a:lnTo>
                <a:close/>
                <a:moveTo>
                  <a:pt x="126" y="677"/>
                </a:moveTo>
                <a:lnTo>
                  <a:pt x="126" y="677"/>
                </a:lnTo>
                <a:lnTo>
                  <a:pt x="122" y="678"/>
                </a:lnTo>
                <a:lnTo>
                  <a:pt x="120" y="678"/>
                </a:lnTo>
                <a:lnTo>
                  <a:pt x="117" y="678"/>
                </a:lnTo>
                <a:lnTo>
                  <a:pt x="117" y="678"/>
                </a:lnTo>
                <a:lnTo>
                  <a:pt x="117" y="677"/>
                </a:lnTo>
                <a:lnTo>
                  <a:pt x="118" y="677"/>
                </a:lnTo>
                <a:lnTo>
                  <a:pt x="120" y="678"/>
                </a:lnTo>
                <a:lnTo>
                  <a:pt x="120" y="678"/>
                </a:lnTo>
                <a:lnTo>
                  <a:pt x="122" y="677"/>
                </a:lnTo>
                <a:lnTo>
                  <a:pt x="126" y="677"/>
                </a:lnTo>
                <a:lnTo>
                  <a:pt x="126" y="677"/>
                </a:lnTo>
                <a:close/>
                <a:moveTo>
                  <a:pt x="47" y="646"/>
                </a:moveTo>
                <a:lnTo>
                  <a:pt x="47" y="646"/>
                </a:lnTo>
                <a:lnTo>
                  <a:pt x="46" y="643"/>
                </a:lnTo>
                <a:lnTo>
                  <a:pt x="43" y="638"/>
                </a:lnTo>
                <a:lnTo>
                  <a:pt x="43" y="638"/>
                </a:lnTo>
                <a:lnTo>
                  <a:pt x="46" y="642"/>
                </a:lnTo>
                <a:lnTo>
                  <a:pt x="47" y="646"/>
                </a:lnTo>
                <a:lnTo>
                  <a:pt x="47" y="646"/>
                </a:lnTo>
                <a:close/>
                <a:moveTo>
                  <a:pt x="71" y="274"/>
                </a:moveTo>
                <a:lnTo>
                  <a:pt x="71" y="274"/>
                </a:lnTo>
                <a:lnTo>
                  <a:pt x="72" y="275"/>
                </a:lnTo>
                <a:lnTo>
                  <a:pt x="72" y="277"/>
                </a:lnTo>
                <a:lnTo>
                  <a:pt x="71" y="282"/>
                </a:lnTo>
                <a:lnTo>
                  <a:pt x="71" y="282"/>
                </a:lnTo>
                <a:lnTo>
                  <a:pt x="72" y="284"/>
                </a:lnTo>
                <a:lnTo>
                  <a:pt x="71" y="285"/>
                </a:lnTo>
                <a:lnTo>
                  <a:pt x="70" y="287"/>
                </a:lnTo>
                <a:lnTo>
                  <a:pt x="70" y="287"/>
                </a:lnTo>
                <a:lnTo>
                  <a:pt x="71" y="279"/>
                </a:lnTo>
                <a:lnTo>
                  <a:pt x="71" y="274"/>
                </a:lnTo>
                <a:lnTo>
                  <a:pt x="71" y="274"/>
                </a:lnTo>
                <a:close/>
                <a:moveTo>
                  <a:pt x="53" y="201"/>
                </a:moveTo>
                <a:lnTo>
                  <a:pt x="53" y="201"/>
                </a:lnTo>
                <a:lnTo>
                  <a:pt x="53" y="204"/>
                </a:lnTo>
                <a:lnTo>
                  <a:pt x="53" y="204"/>
                </a:lnTo>
                <a:lnTo>
                  <a:pt x="48" y="205"/>
                </a:lnTo>
                <a:lnTo>
                  <a:pt x="48" y="205"/>
                </a:lnTo>
                <a:lnTo>
                  <a:pt x="51" y="203"/>
                </a:lnTo>
                <a:lnTo>
                  <a:pt x="53" y="201"/>
                </a:lnTo>
                <a:lnTo>
                  <a:pt x="53" y="201"/>
                </a:lnTo>
                <a:close/>
                <a:moveTo>
                  <a:pt x="72" y="262"/>
                </a:moveTo>
                <a:lnTo>
                  <a:pt x="72" y="262"/>
                </a:lnTo>
                <a:lnTo>
                  <a:pt x="74" y="263"/>
                </a:lnTo>
                <a:lnTo>
                  <a:pt x="74" y="265"/>
                </a:lnTo>
                <a:lnTo>
                  <a:pt x="74" y="269"/>
                </a:lnTo>
                <a:lnTo>
                  <a:pt x="74" y="269"/>
                </a:lnTo>
                <a:lnTo>
                  <a:pt x="72" y="268"/>
                </a:lnTo>
                <a:lnTo>
                  <a:pt x="72" y="265"/>
                </a:lnTo>
                <a:lnTo>
                  <a:pt x="72" y="262"/>
                </a:lnTo>
                <a:lnTo>
                  <a:pt x="72" y="262"/>
                </a:lnTo>
                <a:close/>
                <a:moveTo>
                  <a:pt x="70" y="315"/>
                </a:moveTo>
                <a:lnTo>
                  <a:pt x="70" y="315"/>
                </a:lnTo>
                <a:lnTo>
                  <a:pt x="70" y="305"/>
                </a:lnTo>
                <a:lnTo>
                  <a:pt x="70" y="305"/>
                </a:lnTo>
                <a:lnTo>
                  <a:pt x="71" y="309"/>
                </a:lnTo>
                <a:lnTo>
                  <a:pt x="70" y="313"/>
                </a:lnTo>
                <a:lnTo>
                  <a:pt x="70" y="318"/>
                </a:lnTo>
                <a:lnTo>
                  <a:pt x="70" y="323"/>
                </a:lnTo>
                <a:lnTo>
                  <a:pt x="70" y="323"/>
                </a:lnTo>
                <a:lnTo>
                  <a:pt x="69" y="323"/>
                </a:lnTo>
                <a:lnTo>
                  <a:pt x="69" y="320"/>
                </a:lnTo>
                <a:lnTo>
                  <a:pt x="70" y="315"/>
                </a:lnTo>
                <a:lnTo>
                  <a:pt x="70" y="315"/>
                </a:lnTo>
                <a:close/>
                <a:moveTo>
                  <a:pt x="56" y="198"/>
                </a:moveTo>
                <a:lnTo>
                  <a:pt x="56" y="204"/>
                </a:lnTo>
                <a:lnTo>
                  <a:pt x="56" y="204"/>
                </a:lnTo>
                <a:lnTo>
                  <a:pt x="54" y="200"/>
                </a:lnTo>
                <a:lnTo>
                  <a:pt x="54" y="199"/>
                </a:lnTo>
                <a:lnTo>
                  <a:pt x="56" y="198"/>
                </a:lnTo>
                <a:lnTo>
                  <a:pt x="56" y="198"/>
                </a:lnTo>
                <a:close/>
                <a:moveTo>
                  <a:pt x="54" y="181"/>
                </a:moveTo>
                <a:lnTo>
                  <a:pt x="54" y="181"/>
                </a:lnTo>
                <a:lnTo>
                  <a:pt x="56" y="183"/>
                </a:lnTo>
                <a:lnTo>
                  <a:pt x="54" y="185"/>
                </a:lnTo>
                <a:lnTo>
                  <a:pt x="54" y="185"/>
                </a:lnTo>
                <a:lnTo>
                  <a:pt x="54" y="183"/>
                </a:lnTo>
                <a:lnTo>
                  <a:pt x="54" y="181"/>
                </a:lnTo>
                <a:lnTo>
                  <a:pt x="54" y="181"/>
                </a:lnTo>
                <a:close/>
                <a:moveTo>
                  <a:pt x="56" y="191"/>
                </a:moveTo>
                <a:lnTo>
                  <a:pt x="56" y="191"/>
                </a:lnTo>
                <a:lnTo>
                  <a:pt x="56" y="194"/>
                </a:lnTo>
                <a:lnTo>
                  <a:pt x="54" y="196"/>
                </a:lnTo>
                <a:lnTo>
                  <a:pt x="54" y="196"/>
                </a:lnTo>
                <a:lnTo>
                  <a:pt x="54" y="195"/>
                </a:lnTo>
                <a:lnTo>
                  <a:pt x="53" y="191"/>
                </a:lnTo>
                <a:lnTo>
                  <a:pt x="53" y="191"/>
                </a:lnTo>
                <a:lnTo>
                  <a:pt x="54" y="191"/>
                </a:lnTo>
                <a:lnTo>
                  <a:pt x="56" y="191"/>
                </a:lnTo>
                <a:lnTo>
                  <a:pt x="56" y="191"/>
                </a:lnTo>
                <a:close/>
                <a:moveTo>
                  <a:pt x="42" y="248"/>
                </a:moveTo>
                <a:lnTo>
                  <a:pt x="42" y="248"/>
                </a:lnTo>
                <a:lnTo>
                  <a:pt x="41" y="249"/>
                </a:lnTo>
                <a:lnTo>
                  <a:pt x="42" y="250"/>
                </a:lnTo>
                <a:lnTo>
                  <a:pt x="42" y="252"/>
                </a:lnTo>
                <a:lnTo>
                  <a:pt x="42" y="252"/>
                </a:lnTo>
                <a:lnTo>
                  <a:pt x="41" y="253"/>
                </a:lnTo>
                <a:lnTo>
                  <a:pt x="41" y="254"/>
                </a:lnTo>
                <a:lnTo>
                  <a:pt x="42" y="257"/>
                </a:lnTo>
                <a:lnTo>
                  <a:pt x="42" y="258"/>
                </a:lnTo>
                <a:lnTo>
                  <a:pt x="42" y="258"/>
                </a:lnTo>
                <a:lnTo>
                  <a:pt x="40" y="257"/>
                </a:lnTo>
                <a:lnTo>
                  <a:pt x="40" y="257"/>
                </a:lnTo>
                <a:lnTo>
                  <a:pt x="40" y="254"/>
                </a:lnTo>
                <a:lnTo>
                  <a:pt x="40" y="253"/>
                </a:lnTo>
                <a:lnTo>
                  <a:pt x="41" y="253"/>
                </a:lnTo>
                <a:lnTo>
                  <a:pt x="41" y="253"/>
                </a:lnTo>
                <a:lnTo>
                  <a:pt x="40" y="249"/>
                </a:lnTo>
                <a:lnTo>
                  <a:pt x="40" y="248"/>
                </a:lnTo>
                <a:lnTo>
                  <a:pt x="42" y="248"/>
                </a:lnTo>
                <a:lnTo>
                  <a:pt x="42" y="248"/>
                </a:lnTo>
                <a:close/>
                <a:moveTo>
                  <a:pt x="435" y="644"/>
                </a:moveTo>
                <a:lnTo>
                  <a:pt x="435" y="644"/>
                </a:lnTo>
                <a:lnTo>
                  <a:pt x="429" y="646"/>
                </a:lnTo>
                <a:lnTo>
                  <a:pt x="423" y="646"/>
                </a:lnTo>
                <a:lnTo>
                  <a:pt x="423" y="646"/>
                </a:lnTo>
                <a:lnTo>
                  <a:pt x="428" y="644"/>
                </a:lnTo>
                <a:lnTo>
                  <a:pt x="434" y="643"/>
                </a:lnTo>
                <a:lnTo>
                  <a:pt x="434" y="643"/>
                </a:lnTo>
                <a:lnTo>
                  <a:pt x="434" y="643"/>
                </a:lnTo>
                <a:lnTo>
                  <a:pt x="435" y="644"/>
                </a:lnTo>
                <a:lnTo>
                  <a:pt x="435" y="644"/>
                </a:lnTo>
                <a:close/>
                <a:moveTo>
                  <a:pt x="188" y="621"/>
                </a:moveTo>
                <a:lnTo>
                  <a:pt x="192" y="621"/>
                </a:lnTo>
                <a:lnTo>
                  <a:pt x="192" y="621"/>
                </a:lnTo>
                <a:lnTo>
                  <a:pt x="190" y="622"/>
                </a:lnTo>
                <a:lnTo>
                  <a:pt x="188" y="622"/>
                </a:lnTo>
                <a:lnTo>
                  <a:pt x="188" y="621"/>
                </a:lnTo>
                <a:lnTo>
                  <a:pt x="188" y="621"/>
                </a:lnTo>
                <a:close/>
                <a:moveTo>
                  <a:pt x="534" y="576"/>
                </a:moveTo>
                <a:lnTo>
                  <a:pt x="534" y="576"/>
                </a:lnTo>
                <a:lnTo>
                  <a:pt x="535" y="574"/>
                </a:lnTo>
                <a:lnTo>
                  <a:pt x="538" y="573"/>
                </a:lnTo>
                <a:lnTo>
                  <a:pt x="538" y="573"/>
                </a:lnTo>
                <a:lnTo>
                  <a:pt x="539" y="574"/>
                </a:lnTo>
                <a:lnTo>
                  <a:pt x="540" y="574"/>
                </a:lnTo>
                <a:lnTo>
                  <a:pt x="540" y="576"/>
                </a:lnTo>
                <a:lnTo>
                  <a:pt x="540" y="576"/>
                </a:lnTo>
                <a:lnTo>
                  <a:pt x="538" y="576"/>
                </a:lnTo>
                <a:lnTo>
                  <a:pt x="534" y="576"/>
                </a:lnTo>
                <a:lnTo>
                  <a:pt x="534" y="576"/>
                </a:lnTo>
                <a:close/>
                <a:moveTo>
                  <a:pt x="216" y="617"/>
                </a:moveTo>
                <a:lnTo>
                  <a:pt x="216" y="617"/>
                </a:lnTo>
                <a:lnTo>
                  <a:pt x="219" y="617"/>
                </a:lnTo>
                <a:lnTo>
                  <a:pt x="222" y="617"/>
                </a:lnTo>
                <a:lnTo>
                  <a:pt x="222" y="617"/>
                </a:lnTo>
                <a:lnTo>
                  <a:pt x="226" y="616"/>
                </a:lnTo>
                <a:lnTo>
                  <a:pt x="227" y="616"/>
                </a:lnTo>
                <a:lnTo>
                  <a:pt x="228" y="617"/>
                </a:lnTo>
                <a:lnTo>
                  <a:pt x="228" y="617"/>
                </a:lnTo>
                <a:lnTo>
                  <a:pt x="221" y="618"/>
                </a:lnTo>
                <a:lnTo>
                  <a:pt x="217" y="618"/>
                </a:lnTo>
                <a:lnTo>
                  <a:pt x="216" y="618"/>
                </a:lnTo>
                <a:lnTo>
                  <a:pt x="216" y="617"/>
                </a:lnTo>
                <a:lnTo>
                  <a:pt x="216" y="617"/>
                </a:lnTo>
                <a:close/>
                <a:moveTo>
                  <a:pt x="360" y="599"/>
                </a:moveTo>
                <a:lnTo>
                  <a:pt x="360" y="599"/>
                </a:lnTo>
                <a:lnTo>
                  <a:pt x="360" y="598"/>
                </a:lnTo>
                <a:lnTo>
                  <a:pt x="361" y="598"/>
                </a:lnTo>
                <a:lnTo>
                  <a:pt x="364" y="597"/>
                </a:lnTo>
                <a:lnTo>
                  <a:pt x="365" y="597"/>
                </a:lnTo>
                <a:lnTo>
                  <a:pt x="365" y="597"/>
                </a:lnTo>
                <a:lnTo>
                  <a:pt x="366" y="597"/>
                </a:lnTo>
                <a:lnTo>
                  <a:pt x="367" y="597"/>
                </a:lnTo>
                <a:lnTo>
                  <a:pt x="367" y="597"/>
                </a:lnTo>
                <a:lnTo>
                  <a:pt x="366" y="598"/>
                </a:lnTo>
                <a:lnTo>
                  <a:pt x="364" y="598"/>
                </a:lnTo>
                <a:lnTo>
                  <a:pt x="361" y="598"/>
                </a:lnTo>
                <a:lnTo>
                  <a:pt x="360" y="599"/>
                </a:lnTo>
                <a:lnTo>
                  <a:pt x="360" y="599"/>
                </a:lnTo>
                <a:close/>
                <a:moveTo>
                  <a:pt x="252" y="618"/>
                </a:moveTo>
                <a:lnTo>
                  <a:pt x="252" y="618"/>
                </a:lnTo>
                <a:lnTo>
                  <a:pt x="254" y="618"/>
                </a:lnTo>
                <a:lnTo>
                  <a:pt x="255" y="619"/>
                </a:lnTo>
                <a:lnTo>
                  <a:pt x="255" y="619"/>
                </a:lnTo>
                <a:lnTo>
                  <a:pt x="252" y="619"/>
                </a:lnTo>
                <a:lnTo>
                  <a:pt x="252" y="619"/>
                </a:lnTo>
                <a:lnTo>
                  <a:pt x="252" y="618"/>
                </a:lnTo>
                <a:lnTo>
                  <a:pt x="252" y="618"/>
                </a:lnTo>
                <a:close/>
                <a:moveTo>
                  <a:pt x="213" y="623"/>
                </a:moveTo>
                <a:lnTo>
                  <a:pt x="213" y="623"/>
                </a:lnTo>
                <a:lnTo>
                  <a:pt x="213" y="622"/>
                </a:lnTo>
                <a:lnTo>
                  <a:pt x="214" y="622"/>
                </a:lnTo>
                <a:lnTo>
                  <a:pt x="215" y="622"/>
                </a:lnTo>
                <a:lnTo>
                  <a:pt x="215" y="621"/>
                </a:lnTo>
                <a:lnTo>
                  <a:pt x="215" y="621"/>
                </a:lnTo>
                <a:lnTo>
                  <a:pt x="216" y="622"/>
                </a:lnTo>
                <a:lnTo>
                  <a:pt x="217" y="621"/>
                </a:lnTo>
                <a:lnTo>
                  <a:pt x="219" y="621"/>
                </a:lnTo>
                <a:lnTo>
                  <a:pt x="220" y="622"/>
                </a:lnTo>
                <a:lnTo>
                  <a:pt x="220" y="622"/>
                </a:lnTo>
                <a:lnTo>
                  <a:pt x="216" y="622"/>
                </a:lnTo>
                <a:lnTo>
                  <a:pt x="213" y="623"/>
                </a:lnTo>
                <a:lnTo>
                  <a:pt x="213" y="623"/>
                </a:lnTo>
                <a:close/>
                <a:moveTo>
                  <a:pt x="194" y="626"/>
                </a:moveTo>
                <a:lnTo>
                  <a:pt x="194" y="626"/>
                </a:lnTo>
                <a:lnTo>
                  <a:pt x="197" y="626"/>
                </a:lnTo>
                <a:lnTo>
                  <a:pt x="199" y="626"/>
                </a:lnTo>
                <a:lnTo>
                  <a:pt x="199" y="626"/>
                </a:lnTo>
                <a:lnTo>
                  <a:pt x="197" y="627"/>
                </a:lnTo>
                <a:lnTo>
                  <a:pt x="194" y="627"/>
                </a:lnTo>
                <a:lnTo>
                  <a:pt x="194" y="626"/>
                </a:lnTo>
                <a:lnTo>
                  <a:pt x="194" y="626"/>
                </a:lnTo>
                <a:close/>
                <a:moveTo>
                  <a:pt x="215" y="624"/>
                </a:moveTo>
                <a:lnTo>
                  <a:pt x="215" y="624"/>
                </a:lnTo>
                <a:lnTo>
                  <a:pt x="217" y="624"/>
                </a:lnTo>
                <a:lnTo>
                  <a:pt x="219" y="624"/>
                </a:lnTo>
                <a:lnTo>
                  <a:pt x="219" y="626"/>
                </a:lnTo>
                <a:lnTo>
                  <a:pt x="219" y="626"/>
                </a:lnTo>
                <a:lnTo>
                  <a:pt x="216" y="626"/>
                </a:lnTo>
                <a:lnTo>
                  <a:pt x="215" y="626"/>
                </a:lnTo>
                <a:lnTo>
                  <a:pt x="215" y="624"/>
                </a:lnTo>
                <a:lnTo>
                  <a:pt x="215" y="624"/>
                </a:lnTo>
                <a:close/>
                <a:moveTo>
                  <a:pt x="222" y="626"/>
                </a:moveTo>
                <a:lnTo>
                  <a:pt x="222" y="626"/>
                </a:lnTo>
                <a:lnTo>
                  <a:pt x="222" y="624"/>
                </a:lnTo>
                <a:lnTo>
                  <a:pt x="221" y="624"/>
                </a:lnTo>
                <a:lnTo>
                  <a:pt x="220" y="624"/>
                </a:lnTo>
                <a:lnTo>
                  <a:pt x="220" y="623"/>
                </a:lnTo>
                <a:lnTo>
                  <a:pt x="220" y="623"/>
                </a:lnTo>
                <a:lnTo>
                  <a:pt x="222" y="623"/>
                </a:lnTo>
                <a:lnTo>
                  <a:pt x="225" y="624"/>
                </a:lnTo>
                <a:lnTo>
                  <a:pt x="225" y="624"/>
                </a:lnTo>
                <a:lnTo>
                  <a:pt x="223" y="626"/>
                </a:lnTo>
                <a:lnTo>
                  <a:pt x="222" y="626"/>
                </a:lnTo>
                <a:lnTo>
                  <a:pt x="222" y="626"/>
                </a:lnTo>
                <a:close/>
                <a:moveTo>
                  <a:pt x="463" y="639"/>
                </a:moveTo>
                <a:lnTo>
                  <a:pt x="463" y="639"/>
                </a:lnTo>
                <a:lnTo>
                  <a:pt x="461" y="641"/>
                </a:lnTo>
                <a:lnTo>
                  <a:pt x="460" y="642"/>
                </a:lnTo>
                <a:lnTo>
                  <a:pt x="457" y="642"/>
                </a:lnTo>
                <a:lnTo>
                  <a:pt x="457" y="642"/>
                </a:lnTo>
                <a:lnTo>
                  <a:pt x="442" y="643"/>
                </a:lnTo>
                <a:lnTo>
                  <a:pt x="442" y="643"/>
                </a:lnTo>
                <a:lnTo>
                  <a:pt x="439" y="644"/>
                </a:lnTo>
                <a:lnTo>
                  <a:pt x="437" y="644"/>
                </a:lnTo>
                <a:lnTo>
                  <a:pt x="436" y="643"/>
                </a:lnTo>
                <a:lnTo>
                  <a:pt x="436" y="643"/>
                </a:lnTo>
                <a:lnTo>
                  <a:pt x="440" y="643"/>
                </a:lnTo>
                <a:lnTo>
                  <a:pt x="442" y="642"/>
                </a:lnTo>
                <a:lnTo>
                  <a:pt x="449" y="641"/>
                </a:lnTo>
                <a:lnTo>
                  <a:pt x="449" y="641"/>
                </a:lnTo>
                <a:lnTo>
                  <a:pt x="463" y="639"/>
                </a:lnTo>
                <a:lnTo>
                  <a:pt x="463" y="639"/>
                </a:lnTo>
                <a:close/>
                <a:moveTo>
                  <a:pt x="413" y="647"/>
                </a:moveTo>
                <a:lnTo>
                  <a:pt x="413" y="647"/>
                </a:lnTo>
                <a:lnTo>
                  <a:pt x="410" y="647"/>
                </a:lnTo>
                <a:lnTo>
                  <a:pt x="407" y="647"/>
                </a:lnTo>
                <a:lnTo>
                  <a:pt x="407" y="647"/>
                </a:lnTo>
                <a:lnTo>
                  <a:pt x="408" y="646"/>
                </a:lnTo>
                <a:lnTo>
                  <a:pt x="410" y="646"/>
                </a:lnTo>
                <a:lnTo>
                  <a:pt x="413" y="647"/>
                </a:lnTo>
                <a:lnTo>
                  <a:pt x="413" y="647"/>
                </a:lnTo>
                <a:close/>
                <a:moveTo>
                  <a:pt x="379" y="649"/>
                </a:moveTo>
                <a:lnTo>
                  <a:pt x="379" y="649"/>
                </a:lnTo>
                <a:lnTo>
                  <a:pt x="378" y="651"/>
                </a:lnTo>
                <a:lnTo>
                  <a:pt x="376" y="651"/>
                </a:lnTo>
                <a:lnTo>
                  <a:pt x="376" y="651"/>
                </a:lnTo>
                <a:lnTo>
                  <a:pt x="376" y="649"/>
                </a:lnTo>
                <a:lnTo>
                  <a:pt x="377" y="649"/>
                </a:lnTo>
                <a:lnTo>
                  <a:pt x="379" y="649"/>
                </a:lnTo>
                <a:lnTo>
                  <a:pt x="379" y="649"/>
                </a:lnTo>
                <a:close/>
                <a:moveTo>
                  <a:pt x="406" y="647"/>
                </a:moveTo>
                <a:lnTo>
                  <a:pt x="406" y="647"/>
                </a:lnTo>
                <a:lnTo>
                  <a:pt x="405" y="648"/>
                </a:lnTo>
                <a:lnTo>
                  <a:pt x="402" y="648"/>
                </a:lnTo>
                <a:lnTo>
                  <a:pt x="399" y="648"/>
                </a:lnTo>
                <a:lnTo>
                  <a:pt x="399" y="648"/>
                </a:lnTo>
                <a:lnTo>
                  <a:pt x="400" y="647"/>
                </a:lnTo>
                <a:lnTo>
                  <a:pt x="402" y="647"/>
                </a:lnTo>
                <a:lnTo>
                  <a:pt x="406" y="647"/>
                </a:lnTo>
                <a:lnTo>
                  <a:pt x="406" y="647"/>
                </a:lnTo>
                <a:close/>
                <a:moveTo>
                  <a:pt x="506" y="634"/>
                </a:moveTo>
                <a:lnTo>
                  <a:pt x="506" y="634"/>
                </a:lnTo>
                <a:lnTo>
                  <a:pt x="503" y="636"/>
                </a:lnTo>
                <a:lnTo>
                  <a:pt x="500" y="636"/>
                </a:lnTo>
                <a:lnTo>
                  <a:pt x="500" y="636"/>
                </a:lnTo>
                <a:lnTo>
                  <a:pt x="501" y="634"/>
                </a:lnTo>
                <a:lnTo>
                  <a:pt x="503" y="634"/>
                </a:lnTo>
                <a:lnTo>
                  <a:pt x="506" y="634"/>
                </a:lnTo>
                <a:lnTo>
                  <a:pt x="506" y="634"/>
                </a:lnTo>
                <a:close/>
                <a:moveTo>
                  <a:pt x="551" y="628"/>
                </a:moveTo>
                <a:lnTo>
                  <a:pt x="551" y="628"/>
                </a:lnTo>
                <a:lnTo>
                  <a:pt x="551" y="629"/>
                </a:lnTo>
                <a:lnTo>
                  <a:pt x="550" y="629"/>
                </a:lnTo>
                <a:lnTo>
                  <a:pt x="548" y="629"/>
                </a:lnTo>
                <a:lnTo>
                  <a:pt x="548" y="629"/>
                </a:lnTo>
                <a:lnTo>
                  <a:pt x="532" y="632"/>
                </a:lnTo>
                <a:lnTo>
                  <a:pt x="532" y="632"/>
                </a:lnTo>
                <a:lnTo>
                  <a:pt x="533" y="629"/>
                </a:lnTo>
                <a:lnTo>
                  <a:pt x="534" y="629"/>
                </a:lnTo>
                <a:lnTo>
                  <a:pt x="536" y="631"/>
                </a:lnTo>
                <a:lnTo>
                  <a:pt x="536" y="631"/>
                </a:lnTo>
                <a:lnTo>
                  <a:pt x="551" y="628"/>
                </a:lnTo>
                <a:lnTo>
                  <a:pt x="551" y="628"/>
                </a:lnTo>
                <a:close/>
                <a:moveTo>
                  <a:pt x="470" y="639"/>
                </a:moveTo>
                <a:lnTo>
                  <a:pt x="470" y="639"/>
                </a:lnTo>
                <a:lnTo>
                  <a:pt x="469" y="641"/>
                </a:lnTo>
                <a:lnTo>
                  <a:pt x="466" y="641"/>
                </a:lnTo>
                <a:lnTo>
                  <a:pt x="464" y="641"/>
                </a:lnTo>
                <a:lnTo>
                  <a:pt x="464" y="639"/>
                </a:lnTo>
                <a:lnTo>
                  <a:pt x="464" y="639"/>
                </a:lnTo>
                <a:lnTo>
                  <a:pt x="466" y="639"/>
                </a:lnTo>
                <a:lnTo>
                  <a:pt x="470" y="639"/>
                </a:lnTo>
                <a:lnTo>
                  <a:pt x="470" y="639"/>
                </a:lnTo>
                <a:close/>
                <a:moveTo>
                  <a:pt x="499" y="636"/>
                </a:moveTo>
                <a:lnTo>
                  <a:pt x="499" y="636"/>
                </a:lnTo>
                <a:lnTo>
                  <a:pt x="499" y="636"/>
                </a:lnTo>
                <a:lnTo>
                  <a:pt x="498" y="637"/>
                </a:lnTo>
                <a:lnTo>
                  <a:pt x="495" y="636"/>
                </a:lnTo>
                <a:lnTo>
                  <a:pt x="495" y="636"/>
                </a:lnTo>
                <a:lnTo>
                  <a:pt x="495" y="636"/>
                </a:lnTo>
                <a:lnTo>
                  <a:pt x="497" y="636"/>
                </a:lnTo>
                <a:lnTo>
                  <a:pt x="499" y="636"/>
                </a:lnTo>
                <a:lnTo>
                  <a:pt x="499" y="636"/>
                </a:lnTo>
                <a:close/>
                <a:moveTo>
                  <a:pt x="134" y="631"/>
                </a:moveTo>
                <a:lnTo>
                  <a:pt x="134" y="631"/>
                </a:lnTo>
                <a:lnTo>
                  <a:pt x="135" y="631"/>
                </a:lnTo>
                <a:lnTo>
                  <a:pt x="137" y="629"/>
                </a:lnTo>
                <a:lnTo>
                  <a:pt x="141" y="629"/>
                </a:lnTo>
                <a:lnTo>
                  <a:pt x="141" y="629"/>
                </a:lnTo>
                <a:lnTo>
                  <a:pt x="140" y="629"/>
                </a:lnTo>
                <a:lnTo>
                  <a:pt x="138" y="631"/>
                </a:lnTo>
                <a:lnTo>
                  <a:pt x="134" y="631"/>
                </a:lnTo>
                <a:lnTo>
                  <a:pt x="134" y="631"/>
                </a:lnTo>
                <a:close/>
                <a:moveTo>
                  <a:pt x="77" y="418"/>
                </a:moveTo>
                <a:lnTo>
                  <a:pt x="77" y="418"/>
                </a:lnTo>
                <a:lnTo>
                  <a:pt x="79" y="419"/>
                </a:lnTo>
                <a:lnTo>
                  <a:pt x="80" y="422"/>
                </a:lnTo>
                <a:lnTo>
                  <a:pt x="80" y="422"/>
                </a:lnTo>
                <a:lnTo>
                  <a:pt x="81" y="420"/>
                </a:lnTo>
                <a:lnTo>
                  <a:pt x="81" y="420"/>
                </a:lnTo>
                <a:lnTo>
                  <a:pt x="81" y="420"/>
                </a:lnTo>
                <a:lnTo>
                  <a:pt x="81" y="422"/>
                </a:lnTo>
                <a:lnTo>
                  <a:pt x="80" y="422"/>
                </a:lnTo>
                <a:lnTo>
                  <a:pt x="80" y="423"/>
                </a:lnTo>
                <a:lnTo>
                  <a:pt x="80" y="423"/>
                </a:lnTo>
                <a:lnTo>
                  <a:pt x="79" y="420"/>
                </a:lnTo>
                <a:lnTo>
                  <a:pt x="77" y="419"/>
                </a:lnTo>
                <a:lnTo>
                  <a:pt x="77" y="418"/>
                </a:lnTo>
                <a:lnTo>
                  <a:pt x="77" y="418"/>
                </a:lnTo>
                <a:close/>
                <a:moveTo>
                  <a:pt x="79" y="403"/>
                </a:moveTo>
                <a:lnTo>
                  <a:pt x="79" y="403"/>
                </a:lnTo>
                <a:lnTo>
                  <a:pt x="81" y="404"/>
                </a:lnTo>
                <a:lnTo>
                  <a:pt x="81" y="405"/>
                </a:lnTo>
                <a:lnTo>
                  <a:pt x="80" y="408"/>
                </a:lnTo>
                <a:lnTo>
                  <a:pt x="80" y="408"/>
                </a:lnTo>
                <a:lnTo>
                  <a:pt x="79" y="408"/>
                </a:lnTo>
                <a:lnTo>
                  <a:pt x="79" y="407"/>
                </a:lnTo>
                <a:lnTo>
                  <a:pt x="79" y="403"/>
                </a:lnTo>
                <a:lnTo>
                  <a:pt x="79" y="403"/>
                </a:lnTo>
                <a:close/>
                <a:moveTo>
                  <a:pt x="86" y="423"/>
                </a:moveTo>
                <a:lnTo>
                  <a:pt x="86" y="423"/>
                </a:lnTo>
                <a:lnTo>
                  <a:pt x="86" y="425"/>
                </a:lnTo>
                <a:lnTo>
                  <a:pt x="85" y="427"/>
                </a:lnTo>
                <a:lnTo>
                  <a:pt x="83" y="427"/>
                </a:lnTo>
                <a:lnTo>
                  <a:pt x="83" y="427"/>
                </a:lnTo>
                <a:lnTo>
                  <a:pt x="85" y="427"/>
                </a:lnTo>
                <a:lnTo>
                  <a:pt x="85" y="425"/>
                </a:lnTo>
                <a:lnTo>
                  <a:pt x="85" y="424"/>
                </a:lnTo>
                <a:lnTo>
                  <a:pt x="86" y="423"/>
                </a:lnTo>
                <a:lnTo>
                  <a:pt x="86" y="423"/>
                </a:lnTo>
                <a:close/>
                <a:moveTo>
                  <a:pt x="85" y="409"/>
                </a:moveTo>
                <a:lnTo>
                  <a:pt x="85" y="409"/>
                </a:lnTo>
                <a:lnTo>
                  <a:pt x="85" y="410"/>
                </a:lnTo>
                <a:lnTo>
                  <a:pt x="85" y="412"/>
                </a:lnTo>
                <a:lnTo>
                  <a:pt x="83" y="414"/>
                </a:lnTo>
                <a:lnTo>
                  <a:pt x="83" y="414"/>
                </a:lnTo>
                <a:lnTo>
                  <a:pt x="83" y="415"/>
                </a:lnTo>
                <a:lnTo>
                  <a:pt x="83" y="417"/>
                </a:lnTo>
                <a:lnTo>
                  <a:pt x="83" y="417"/>
                </a:lnTo>
                <a:lnTo>
                  <a:pt x="82" y="415"/>
                </a:lnTo>
                <a:lnTo>
                  <a:pt x="83" y="413"/>
                </a:lnTo>
                <a:lnTo>
                  <a:pt x="85" y="409"/>
                </a:lnTo>
                <a:lnTo>
                  <a:pt x="85" y="409"/>
                </a:lnTo>
                <a:close/>
                <a:moveTo>
                  <a:pt x="81" y="423"/>
                </a:moveTo>
                <a:lnTo>
                  <a:pt x="81" y="423"/>
                </a:lnTo>
                <a:lnTo>
                  <a:pt x="82" y="424"/>
                </a:lnTo>
                <a:lnTo>
                  <a:pt x="81" y="425"/>
                </a:lnTo>
                <a:lnTo>
                  <a:pt x="81" y="425"/>
                </a:lnTo>
                <a:lnTo>
                  <a:pt x="82" y="427"/>
                </a:lnTo>
                <a:lnTo>
                  <a:pt x="82" y="427"/>
                </a:lnTo>
                <a:lnTo>
                  <a:pt x="82" y="428"/>
                </a:lnTo>
                <a:lnTo>
                  <a:pt x="82" y="428"/>
                </a:lnTo>
                <a:lnTo>
                  <a:pt x="82" y="428"/>
                </a:lnTo>
                <a:lnTo>
                  <a:pt x="83" y="429"/>
                </a:lnTo>
                <a:lnTo>
                  <a:pt x="83" y="430"/>
                </a:lnTo>
                <a:lnTo>
                  <a:pt x="83" y="432"/>
                </a:lnTo>
                <a:lnTo>
                  <a:pt x="83" y="432"/>
                </a:lnTo>
                <a:lnTo>
                  <a:pt x="83" y="432"/>
                </a:lnTo>
                <a:lnTo>
                  <a:pt x="82" y="432"/>
                </a:lnTo>
                <a:lnTo>
                  <a:pt x="82" y="429"/>
                </a:lnTo>
                <a:lnTo>
                  <a:pt x="82" y="429"/>
                </a:lnTo>
                <a:lnTo>
                  <a:pt x="81" y="429"/>
                </a:lnTo>
                <a:lnTo>
                  <a:pt x="80" y="429"/>
                </a:lnTo>
                <a:lnTo>
                  <a:pt x="80" y="430"/>
                </a:lnTo>
                <a:lnTo>
                  <a:pt x="80" y="430"/>
                </a:lnTo>
                <a:lnTo>
                  <a:pt x="79" y="429"/>
                </a:lnTo>
                <a:lnTo>
                  <a:pt x="80" y="429"/>
                </a:lnTo>
                <a:lnTo>
                  <a:pt x="80" y="428"/>
                </a:lnTo>
                <a:lnTo>
                  <a:pt x="80" y="428"/>
                </a:lnTo>
                <a:lnTo>
                  <a:pt x="80" y="428"/>
                </a:lnTo>
                <a:lnTo>
                  <a:pt x="80" y="428"/>
                </a:lnTo>
                <a:lnTo>
                  <a:pt x="80" y="428"/>
                </a:lnTo>
                <a:lnTo>
                  <a:pt x="80" y="425"/>
                </a:lnTo>
                <a:lnTo>
                  <a:pt x="80" y="423"/>
                </a:lnTo>
                <a:lnTo>
                  <a:pt x="80" y="423"/>
                </a:lnTo>
                <a:lnTo>
                  <a:pt x="81" y="423"/>
                </a:lnTo>
                <a:lnTo>
                  <a:pt x="81" y="423"/>
                </a:lnTo>
                <a:close/>
                <a:moveTo>
                  <a:pt x="81" y="457"/>
                </a:moveTo>
                <a:lnTo>
                  <a:pt x="81" y="457"/>
                </a:lnTo>
                <a:lnTo>
                  <a:pt x="82" y="459"/>
                </a:lnTo>
                <a:lnTo>
                  <a:pt x="82" y="462"/>
                </a:lnTo>
                <a:lnTo>
                  <a:pt x="82" y="464"/>
                </a:lnTo>
                <a:lnTo>
                  <a:pt x="82" y="464"/>
                </a:lnTo>
                <a:lnTo>
                  <a:pt x="81" y="464"/>
                </a:lnTo>
                <a:lnTo>
                  <a:pt x="81" y="465"/>
                </a:lnTo>
                <a:lnTo>
                  <a:pt x="81" y="465"/>
                </a:lnTo>
                <a:lnTo>
                  <a:pt x="80" y="464"/>
                </a:lnTo>
                <a:lnTo>
                  <a:pt x="79" y="462"/>
                </a:lnTo>
                <a:lnTo>
                  <a:pt x="80" y="460"/>
                </a:lnTo>
                <a:lnTo>
                  <a:pt x="81" y="458"/>
                </a:lnTo>
                <a:lnTo>
                  <a:pt x="81" y="458"/>
                </a:lnTo>
                <a:lnTo>
                  <a:pt x="79" y="459"/>
                </a:lnTo>
                <a:lnTo>
                  <a:pt x="77" y="458"/>
                </a:lnTo>
                <a:lnTo>
                  <a:pt x="77" y="458"/>
                </a:lnTo>
                <a:lnTo>
                  <a:pt x="77" y="464"/>
                </a:lnTo>
                <a:lnTo>
                  <a:pt x="76" y="467"/>
                </a:lnTo>
                <a:lnTo>
                  <a:pt x="75" y="468"/>
                </a:lnTo>
                <a:lnTo>
                  <a:pt x="75" y="468"/>
                </a:lnTo>
                <a:lnTo>
                  <a:pt x="75" y="465"/>
                </a:lnTo>
                <a:lnTo>
                  <a:pt x="76" y="462"/>
                </a:lnTo>
                <a:lnTo>
                  <a:pt x="76" y="462"/>
                </a:lnTo>
                <a:lnTo>
                  <a:pt x="75" y="462"/>
                </a:lnTo>
                <a:lnTo>
                  <a:pt x="75" y="460"/>
                </a:lnTo>
                <a:lnTo>
                  <a:pt x="75" y="462"/>
                </a:lnTo>
                <a:lnTo>
                  <a:pt x="75" y="462"/>
                </a:lnTo>
                <a:lnTo>
                  <a:pt x="74" y="458"/>
                </a:lnTo>
                <a:lnTo>
                  <a:pt x="74" y="454"/>
                </a:lnTo>
                <a:lnTo>
                  <a:pt x="75" y="450"/>
                </a:lnTo>
                <a:lnTo>
                  <a:pt x="74" y="448"/>
                </a:lnTo>
                <a:lnTo>
                  <a:pt x="74" y="448"/>
                </a:lnTo>
                <a:lnTo>
                  <a:pt x="75" y="449"/>
                </a:lnTo>
                <a:lnTo>
                  <a:pt x="76" y="450"/>
                </a:lnTo>
                <a:lnTo>
                  <a:pt x="76" y="453"/>
                </a:lnTo>
                <a:lnTo>
                  <a:pt x="76" y="453"/>
                </a:lnTo>
                <a:lnTo>
                  <a:pt x="77" y="453"/>
                </a:lnTo>
                <a:lnTo>
                  <a:pt x="77" y="453"/>
                </a:lnTo>
                <a:lnTo>
                  <a:pt x="79" y="452"/>
                </a:lnTo>
                <a:lnTo>
                  <a:pt x="77" y="450"/>
                </a:lnTo>
                <a:lnTo>
                  <a:pt x="77" y="450"/>
                </a:lnTo>
                <a:lnTo>
                  <a:pt x="79" y="450"/>
                </a:lnTo>
                <a:lnTo>
                  <a:pt x="79" y="452"/>
                </a:lnTo>
                <a:lnTo>
                  <a:pt x="79" y="454"/>
                </a:lnTo>
                <a:lnTo>
                  <a:pt x="79" y="454"/>
                </a:lnTo>
                <a:lnTo>
                  <a:pt x="77" y="454"/>
                </a:lnTo>
                <a:lnTo>
                  <a:pt x="76" y="454"/>
                </a:lnTo>
                <a:lnTo>
                  <a:pt x="76" y="454"/>
                </a:lnTo>
                <a:lnTo>
                  <a:pt x="76" y="457"/>
                </a:lnTo>
                <a:lnTo>
                  <a:pt x="75" y="459"/>
                </a:lnTo>
                <a:lnTo>
                  <a:pt x="75" y="459"/>
                </a:lnTo>
                <a:lnTo>
                  <a:pt x="76" y="459"/>
                </a:lnTo>
                <a:lnTo>
                  <a:pt x="76" y="458"/>
                </a:lnTo>
                <a:lnTo>
                  <a:pt x="77" y="457"/>
                </a:lnTo>
                <a:lnTo>
                  <a:pt x="77" y="457"/>
                </a:lnTo>
                <a:lnTo>
                  <a:pt x="79" y="458"/>
                </a:lnTo>
                <a:lnTo>
                  <a:pt x="79" y="458"/>
                </a:lnTo>
                <a:lnTo>
                  <a:pt x="79" y="457"/>
                </a:lnTo>
                <a:lnTo>
                  <a:pt x="79" y="455"/>
                </a:lnTo>
                <a:lnTo>
                  <a:pt x="80" y="455"/>
                </a:lnTo>
                <a:lnTo>
                  <a:pt x="80" y="455"/>
                </a:lnTo>
                <a:lnTo>
                  <a:pt x="80" y="457"/>
                </a:lnTo>
                <a:lnTo>
                  <a:pt x="81" y="457"/>
                </a:lnTo>
                <a:lnTo>
                  <a:pt x="81" y="457"/>
                </a:lnTo>
                <a:close/>
                <a:moveTo>
                  <a:pt x="89" y="423"/>
                </a:moveTo>
                <a:lnTo>
                  <a:pt x="89" y="423"/>
                </a:lnTo>
                <a:lnTo>
                  <a:pt x="91" y="427"/>
                </a:lnTo>
                <a:lnTo>
                  <a:pt x="93" y="429"/>
                </a:lnTo>
                <a:lnTo>
                  <a:pt x="93" y="429"/>
                </a:lnTo>
                <a:lnTo>
                  <a:pt x="92" y="430"/>
                </a:lnTo>
                <a:lnTo>
                  <a:pt x="92" y="432"/>
                </a:lnTo>
                <a:lnTo>
                  <a:pt x="92" y="432"/>
                </a:lnTo>
                <a:lnTo>
                  <a:pt x="94" y="438"/>
                </a:lnTo>
                <a:lnTo>
                  <a:pt x="95" y="447"/>
                </a:lnTo>
                <a:lnTo>
                  <a:pt x="95" y="447"/>
                </a:lnTo>
                <a:lnTo>
                  <a:pt x="94" y="448"/>
                </a:lnTo>
                <a:lnTo>
                  <a:pt x="93" y="449"/>
                </a:lnTo>
                <a:lnTo>
                  <a:pt x="93" y="449"/>
                </a:lnTo>
                <a:lnTo>
                  <a:pt x="92" y="449"/>
                </a:lnTo>
                <a:lnTo>
                  <a:pt x="92" y="448"/>
                </a:lnTo>
                <a:lnTo>
                  <a:pt x="91" y="447"/>
                </a:lnTo>
                <a:lnTo>
                  <a:pt x="89" y="448"/>
                </a:lnTo>
                <a:lnTo>
                  <a:pt x="89" y="448"/>
                </a:lnTo>
                <a:lnTo>
                  <a:pt x="89" y="445"/>
                </a:lnTo>
                <a:lnTo>
                  <a:pt x="88" y="443"/>
                </a:lnTo>
                <a:lnTo>
                  <a:pt x="88" y="443"/>
                </a:lnTo>
                <a:lnTo>
                  <a:pt x="87" y="443"/>
                </a:lnTo>
                <a:lnTo>
                  <a:pt x="87" y="444"/>
                </a:lnTo>
                <a:lnTo>
                  <a:pt x="87" y="449"/>
                </a:lnTo>
                <a:lnTo>
                  <a:pt x="87" y="449"/>
                </a:lnTo>
                <a:lnTo>
                  <a:pt x="85" y="448"/>
                </a:lnTo>
                <a:lnTo>
                  <a:pt x="85" y="448"/>
                </a:lnTo>
                <a:lnTo>
                  <a:pt x="86" y="445"/>
                </a:lnTo>
                <a:lnTo>
                  <a:pt x="86" y="443"/>
                </a:lnTo>
                <a:lnTo>
                  <a:pt x="86" y="437"/>
                </a:lnTo>
                <a:lnTo>
                  <a:pt x="86" y="437"/>
                </a:lnTo>
                <a:lnTo>
                  <a:pt x="87" y="437"/>
                </a:lnTo>
                <a:lnTo>
                  <a:pt x="87" y="438"/>
                </a:lnTo>
                <a:lnTo>
                  <a:pt x="87" y="438"/>
                </a:lnTo>
                <a:lnTo>
                  <a:pt x="88" y="440"/>
                </a:lnTo>
                <a:lnTo>
                  <a:pt x="89" y="440"/>
                </a:lnTo>
                <a:lnTo>
                  <a:pt x="89" y="440"/>
                </a:lnTo>
                <a:lnTo>
                  <a:pt x="91" y="439"/>
                </a:lnTo>
                <a:lnTo>
                  <a:pt x="89" y="439"/>
                </a:lnTo>
                <a:lnTo>
                  <a:pt x="88" y="438"/>
                </a:lnTo>
                <a:lnTo>
                  <a:pt x="88" y="438"/>
                </a:lnTo>
                <a:lnTo>
                  <a:pt x="89" y="432"/>
                </a:lnTo>
                <a:lnTo>
                  <a:pt x="89" y="428"/>
                </a:lnTo>
                <a:lnTo>
                  <a:pt x="88" y="425"/>
                </a:lnTo>
                <a:lnTo>
                  <a:pt x="88" y="425"/>
                </a:lnTo>
                <a:lnTo>
                  <a:pt x="89" y="424"/>
                </a:lnTo>
                <a:lnTo>
                  <a:pt x="89" y="423"/>
                </a:lnTo>
                <a:lnTo>
                  <a:pt x="89" y="423"/>
                </a:lnTo>
                <a:close/>
                <a:moveTo>
                  <a:pt x="91" y="434"/>
                </a:moveTo>
                <a:lnTo>
                  <a:pt x="91" y="434"/>
                </a:lnTo>
                <a:lnTo>
                  <a:pt x="89" y="435"/>
                </a:lnTo>
                <a:lnTo>
                  <a:pt x="89" y="437"/>
                </a:lnTo>
                <a:lnTo>
                  <a:pt x="89" y="437"/>
                </a:lnTo>
                <a:lnTo>
                  <a:pt x="91" y="435"/>
                </a:lnTo>
                <a:lnTo>
                  <a:pt x="91" y="435"/>
                </a:lnTo>
                <a:lnTo>
                  <a:pt x="92" y="432"/>
                </a:lnTo>
                <a:lnTo>
                  <a:pt x="92" y="432"/>
                </a:lnTo>
                <a:lnTo>
                  <a:pt x="91" y="430"/>
                </a:lnTo>
                <a:lnTo>
                  <a:pt x="91" y="430"/>
                </a:lnTo>
                <a:lnTo>
                  <a:pt x="91" y="434"/>
                </a:lnTo>
                <a:lnTo>
                  <a:pt x="91" y="434"/>
                </a:lnTo>
                <a:close/>
                <a:moveTo>
                  <a:pt x="82" y="450"/>
                </a:moveTo>
                <a:lnTo>
                  <a:pt x="82" y="450"/>
                </a:lnTo>
                <a:lnTo>
                  <a:pt x="82" y="450"/>
                </a:lnTo>
                <a:lnTo>
                  <a:pt x="81" y="449"/>
                </a:lnTo>
                <a:lnTo>
                  <a:pt x="81" y="449"/>
                </a:lnTo>
                <a:lnTo>
                  <a:pt x="81" y="450"/>
                </a:lnTo>
                <a:lnTo>
                  <a:pt x="81" y="452"/>
                </a:lnTo>
                <a:lnTo>
                  <a:pt x="81" y="453"/>
                </a:lnTo>
                <a:lnTo>
                  <a:pt x="81" y="453"/>
                </a:lnTo>
                <a:lnTo>
                  <a:pt x="81" y="453"/>
                </a:lnTo>
                <a:lnTo>
                  <a:pt x="81" y="452"/>
                </a:lnTo>
                <a:lnTo>
                  <a:pt x="81" y="452"/>
                </a:lnTo>
                <a:lnTo>
                  <a:pt x="83" y="453"/>
                </a:lnTo>
                <a:lnTo>
                  <a:pt x="83" y="450"/>
                </a:lnTo>
                <a:lnTo>
                  <a:pt x="83" y="450"/>
                </a:lnTo>
                <a:lnTo>
                  <a:pt x="85" y="453"/>
                </a:lnTo>
                <a:lnTo>
                  <a:pt x="83" y="454"/>
                </a:lnTo>
                <a:lnTo>
                  <a:pt x="83" y="454"/>
                </a:lnTo>
                <a:lnTo>
                  <a:pt x="83" y="453"/>
                </a:lnTo>
                <a:lnTo>
                  <a:pt x="83" y="453"/>
                </a:lnTo>
                <a:lnTo>
                  <a:pt x="83" y="455"/>
                </a:lnTo>
                <a:lnTo>
                  <a:pt x="83" y="458"/>
                </a:lnTo>
                <a:lnTo>
                  <a:pt x="83" y="458"/>
                </a:lnTo>
                <a:lnTo>
                  <a:pt x="82" y="457"/>
                </a:lnTo>
                <a:lnTo>
                  <a:pt x="82" y="455"/>
                </a:lnTo>
                <a:lnTo>
                  <a:pt x="82" y="455"/>
                </a:lnTo>
                <a:lnTo>
                  <a:pt x="80" y="453"/>
                </a:lnTo>
                <a:lnTo>
                  <a:pt x="79" y="448"/>
                </a:lnTo>
                <a:lnTo>
                  <a:pt x="79" y="448"/>
                </a:lnTo>
                <a:lnTo>
                  <a:pt x="81" y="448"/>
                </a:lnTo>
                <a:lnTo>
                  <a:pt x="81" y="448"/>
                </a:lnTo>
                <a:lnTo>
                  <a:pt x="79" y="447"/>
                </a:lnTo>
                <a:lnTo>
                  <a:pt x="79" y="445"/>
                </a:lnTo>
                <a:lnTo>
                  <a:pt x="79" y="444"/>
                </a:lnTo>
                <a:lnTo>
                  <a:pt x="79" y="444"/>
                </a:lnTo>
                <a:lnTo>
                  <a:pt x="80" y="444"/>
                </a:lnTo>
                <a:lnTo>
                  <a:pt x="81" y="443"/>
                </a:lnTo>
                <a:lnTo>
                  <a:pt x="81" y="443"/>
                </a:lnTo>
                <a:lnTo>
                  <a:pt x="82" y="443"/>
                </a:lnTo>
                <a:lnTo>
                  <a:pt x="83" y="445"/>
                </a:lnTo>
                <a:lnTo>
                  <a:pt x="83" y="449"/>
                </a:lnTo>
                <a:lnTo>
                  <a:pt x="83" y="449"/>
                </a:lnTo>
                <a:lnTo>
                  <a:pt x="82" y="448"/>
                </a:lnTo>
                <a:lnTo>
                  <a:pt x="81" y="449"/>
                </a:lnTo>
                <a:lnTo>
                  <a:pt x="81" y="449"/>
                </a:lnTo>
                <a:lnTo>
                  <a:pt x="82" y="449"/>
                </a:lnTo>
                <a:lnTo>
                  <a:pt x="82" y="450"/>
                </a:lnTo>
                <a:lnTo>
                  <a:pt x="82" y="450"/>
                </a:lnTo>
                <a:close/>
                <a:moveTo>
                  <a:pt x="75" y="402"/>
                </a:moveTo>
                <a:lnTo>
                  <a:pt x="75" y="402"/>
                </a:lnTo>
                <a:lnTo>
                  <a:pt x="75" y="403"/>
                </a:lnTo>
                <a:lnTo>
                  <a:pt x="76" y="403"/>
                </a:lnTo>
                <a:lnTo>
                  <a:pt x="76" y="403"/>
                </a:lnTo>
                <a:lnTo>
                  <a:pt x="76" y="408"/>
                </a:lnTo>
                <a:lnTo>
                  <a:pt x="76" y="408"/>
                </a:lnTo>
                <a:lnTo>
                  <a:pt x="76" y="412"/>
                </a:lnTo>
                <a:lnTo>
                  <a:pt x="75" y="413"/>
                </a:lnTo>
                <a:lnTo>
                  <a:pt x="74" y="413"/>
                </a:lnTo>
                <a:lnTo>
                  <a:pt x="74" y="413"/>
                </a:lnTo>
                <a:lnTo>
                  <a:pt x="75" y="412"/>
                </a:lnTo>
                <a:lnTo>
                  <a:pt x="75" y="410"/>
                </a:lnTo>
                <a:lnTo>
                  <a:pt x="72" y="410"/>
                </a:lnTo>
                <a:lnTo>
                  <a:pt x="72" y="410"/>
                </a:lnTo>
                <a:lnTo>
                  <a:pt x="72" y="412"/>
                </a:lnTo>
                <a:lnTo>
                  <a:pt x="72" y="413"/>
                </a:lnTo>
                <a:lnTo>
                  <a:pt x="72" y="417"/>
                </a:lnTo>
                <a:lnTo>
                  <a:pt x="72" y="417"/>
                </a:lnTo>
                <a:lnTo>
                  <a:pt x="71" y="417"/>
                </a:lnTo>
                <a:lnTo>
                  <a:pt x="71" y="415"/>
                </a:lnTo>
                <a:lnTo>
                  <a:pt x="71" y="414"/>
                </a:lnTo>
                <a:lnTo>
                  <a:pt x="71" y="414"/>
                </a:lnTo>
                <a:lnTo>
                  <a:pt x="70" y="410"/>
                </a:lnTo>
                <a:lnTo>
                  <a:pt x="70" y="410"/>
                </a:lnTo>
                <a:lnTo>
                  <a:pt x="70" y="405"/>
                </a:lnTo>
                <a:lnTo>
                  <a:pt x="70" y="402"/>
                </a:lnTo>
                <a:lnTo>
                  <a:pt x="70" y="402"/>
                </a:lnTo>
                <a:lnTo>
                  <a:pt x="70" y="402"/>
                </a:lnTo>
                <a:lnTo>
                  <a:pt x="71" y="402"/>
                </a:lnTo>
                <a:lnTo>
                  <a:pt x="71" y="403"/>
                </a:lnTo>
                <a:lnTo>
                  <a:pt x="72" y="403"/>
                </a:lnTo>
                <a:lnTo>
                  <a:pt x="72" y="403"/>
                </a:lnTo>
                <a:lnTo>
                  <a:pt x="71" y="404"/>
                </a:lnTo>
                <a:lnTo>
                  <a:pt x="71" y="405"/>
                </a:lnTo>
                <a:lnTo>
                  <a:pt x="71" y="410"/>
                </a:lnTo>
                <a:lnTo>
                  <a:pt x="71" y="410"/>
                </a:lnTo>
                <a:lnTo>
                  <a:pt x="74" y="409"/>
                </a:lnTo>
                <a:lnTo>
                  <a:pt x="74" y="407"/>
                </a:lnTo>
                <a:lnTo>
                  <a:pt x="74" y="407"/>
                </a:lnTo>
                <a:lnTo>
                  <a:pt x="72" y="407"/>
                </a:lnTo>
                <a:lnTo>
                  <a:pt x="72" y="408"/>
                </a:lnTo>
                <a:lnTo>
                  <a:pt x="72" y="408"/>
                </a:lnTo>
                <a:lnTo>
                  <a:pt x="72" y="407"/>
                </a:lnTo>
                <a:lnTo>
                  <a:pt x="72" y="405"/>
                </a:lnTo>
                <a:lnTo>
                  <a:pt x="75" y="402"/>
                </a:lnTo>
                <a:lnTo>
                  <a:pt x="75" y="402"/>
                </a:lnTo>
                <a:close/>
                <a:moveTo>
                  <a:pt x="82" y="465"/>
                </a:moveTo>
                <a:lnTo>
                  <a:pt x="82" y="465"/>
                </a:lnTo>
                <a:lnTo>
                  <a:pt x="83" y="467"/>
                </a:lnTo>
                <a:lnTo>
                  <a:pt x="82" y="468"/>
                </a:lnTo>
                <a:lnTo>
                  <a:pt x="81" y="471"/>
                </a:lnTo>
                <a:lnTo>
                  <a:pt x="81" y="472"/>
                </a:lnTo>
                <a:lnTo>
                  <a:pt x="81" y="472"/>
                </a:lnTo>
                <a:lnTo>
                  <a:pt x="82" y="471"/>
                </a:lnTo>
                <a:lnTo>
                  <a:pt x="82" y="471"/>
                </a:lnTo>
                <a:lnTo>
                  <a:pt x="83" y="473"/>
                </a:lnTo>
                <a:lnTo>
                  <a:pt x="83" y="473"/>
                </a:lnTo>
                <a:lnTo>
                  <a:pt x="82" y="473"/>
                </a:lnTo>
                <a:lnTo>
                  <a:pt x="82" y="474"/>
                </a:lnTo>
                <a:lnTo>
                  <a:pt x="82" y="476"/>
                </a:lnTo>
                <a:lnTo>
                  <a:pt x="81" y="477"/>
                </a:lnTo>
                <a:lnTo>
                  <a:pt x="81" y="477"/>
                </a:lnTo>
                <a:lnTo>
                  <a:pt x="80" y="476"/>
                </a:lnTo>
                <a:lnTo>
                  <a:pt x="79" y="476"/>
                </a:lnTo>
                <a:lnTo>
                  <a:pt x="79" y="477"/>
                </a:lnTo>
                <a:lnTo>
                  <a:pt x="79" y="477"/>
                </a:lnTo>
                <a:lnTo>
                  <a:pt x="77" y="476"/>
                </a:lnTo>
                <a:lnTo>
                  <a:pt x="77" y="474"/>
                </a:lnTo>
                <a:lnTo>
                  <a:pt x="79" y="472"/>
                </a:lnTo>
                <a:lnTo>
                  <a:pt x="79" y="472"/>
                </a:lnTo>
                <a:lnTo>
                  <a:pt x="80" y="474"/>
                </a:lnTo>
                <a:lnTo>
                  <a:pt x="80" y="474"/>
                </a:lnTo>
                <a:lnTo>
                  <a:pt x="81" y="474"/>
                </a:lnTo>
                <a:lnTo>
                  <a:pt x="81" y="474"/>
                </a:lnTo>
                <a:lnTo>
                  <a:pt x="81" y="474"/>
                </a:lnTo>
                <a:lnTo>
                  <a:pt x="80" y="474"/>
                </a:lnTo>
                <a:lnTo>
                  <a:pt x="80" y="469"/>
                </a:lnTo>
                <a:lnTo>
                  <a:pt x="80" y="469"/>
                </a:lnTo>
                <a:lnTo>
                  <a:pt x="79" y="469"/>
                </a:lnTo>
                <a:lnTo>
                  <a:pt x="79" y="469"/>
                </a:lnTo>
                <a:lnTo>
                  <a:pt x="77" y="468"/>
                </a:lnTo>
                <a:lnTo>
                  <a:pt x="77" y="468"/>
                </a:lnTo>
                <a:lnTo>
                  <a:pt x="80" y="468"/>
                </a:lnTo>
                <a:lnTo>
                  <a:pt x="81" y="468"/>
                </a:lnTo>
                <a:lnTo>
                  <a:pt x="82" y="468"/>
                </a:lnTo>
                <a:lnTo>
                  <a:pt x="82" y="465"/>
                </a:lnTo>
                <a:lnTo>
                  <a:pt x="82" y="465"/>
                </a:lnTo>
                <a:close/>
                <a:moveTo>
                  <a:pt x="81" y="384"/>
                </a:moveTo>
                <a:lnTo>
                  <a:pt x="81" y="384"/>
                </a:lnTo>
                <a:lnTo>
                  <a:pt x="81" y="382"/>
                </a:lnTo>
                <a:lnTo>
                  <a:pt x="81" y="380"/>
                </a:lnTo>
                <a:lnTo>
                  <a:pt x="81" y="380"/>
                </a:lnTo>
                <a:lnTo>
                  <a:pt x="82" y="380"/>
                </a:lnTo>
                <a:lnTo>
                  <a:pt x="82" y="382"/>
                </a:lnTo>
                <a:lnTo>
                  <a:pt x="81" y="383"/>
                </a:lnTo>
                <a:lnTo>
                  <a:pt x="81" y="384"/>
                </a:lnTo>
                <a:lnTo>
                  <a:pt x="81" y="384"/>
                </a:lnTo>
                <a:close/>
                <a:moveTo>
                  <a:pt x="50" y="24"/>
                </a:moveTo>
                <a:lnTo>
                  <a:pt x="50" y="24"/>
                </a:lnTo>
                <a:lnTo>
                  <a:pt x="50" y="23"/>
                </a:lnTo>
                <a:lnTo>
                  <a:pt x="50" y="20"/>
                </a:lnTo>
                <a:lnTo>
                  <a:pt x="50" y="16"/>
                </a:lnTo>
                <a:lnTo>
                  <a:pt x="50" y="16"/>
                </a:lnTo>
                <a:lnTo>
                  <a:pt x="50" y="18"/>
                </a:lnTo>
                <a:lnTo>
                  <a:pt x="50" y="19"/>
                </a:lnTo>
                <a:lnTo>
                  <a:pt x="50" y="24"/>
                </a:lnTo>
                <a:lnTo>
                  <a:pt x="50" y="24"/>
                </a:lnTo>
                <a:close/>
                <a:moveTo>
                  <a:pt x="80" y="383"/>
                </a:moveTo>
                <a:lnTo>
                  <a:pt x="80" y="383"/>
                </a:lnTo>
                <a:lnTo>
                  <a:pt x="81" y="385"/>
                </a:lnTo>
                <a:lnTo>
                  <a:pt x="82" y="387"/>
                </a:lnTo>
                <a:lnTo>
                  <a:pt x="82" y="387"/>
                </a:lnTo>
                <a:lnTo>
                  <a:pt x="82" y="389"/>
                </a:lnTo>
                <a:lnTo>
                  <a:pt x="81" y="390"/>
                </a:lnTo>
                <a:lnTo>
                  <a:pt x="81" y="390"/>
                </a:lnTo>
                <a:lnTo>
                  <a:pt x="81" y="390"/>
                </a:lnTo>
                <a:lnTo>
                  <a:pt x="81" y="388"/>
                </a:lnTo>
                <a:lnTo>
                  <a:pt x="81" y="385"/>
                </a:lnTo>
                <a:lnTo>
                  <a:pt x="81" y="385"/>
                </a:lnTo>
                <a:lnTo>
                  <a:pt x="80" y="385"/>
                </a:lnTo>
                <a:lnTo>
                  <a:pt x="80" y="387"/>
                </a:lnTo>
                <a:lnTo>
                  <a:pt x="80" y="387"/>
                </a:lnTo>
                <a:lnTo>
                  <a:pt x="79" y="385"/>
                </a:lnTo>
                <a:lnTo>
                  <a:pt x="80" y="383"/>
                </a:lnTo>
                <a:lnTo>
                  <a:pt x="80" y="383"/>
                </a:lnTo>
                <a:close/>
                <a:moveTo>
                  <a:pt x="79" y="15"/>
                </a:moveTo>
                <a:lnTo>
                  <a:pt x="79" y="15"/>
                </a:lnTo>
                <a:lnTo>
                  <a:pt x="80" y="15"/>
                </a:lnTo>
                <a:lnTo>
                  <a:pt x="80" y="18"/>
                </a:lnTo>
                <a:lnTo>
                  <a:pt x="80" y="18"/>
                </a:lnTo>
                <a:lnTo>
                  <a:pt x="81" y="16"/>
                </a:lnTo>
                <a:lnTo>
                  <a:pt x="82" y="18"/>
                </a:lnTo>
                <a:lnTo>
                  <a:pt x="82" y="18"/>
                </a:lnTo>
                <a:lnTo>
                  <a:pt x="83" y="20"/>
                </a:lnTo>
                <a:lnTo>
                  <a:pt x="83" y="24"/>
                </a:lnTo>
                <a:lnTo>
                  <a:pt x="83" y="24"/>
                </a:lnTo>
                <a:lnTo>
                  <a:pt x="85" y="36"/>
                </a:lnTo>
                <a:lnTo>
                  <a:pt x="85" y="36"/>
                </a:lnTo>
                <a:lnTo>
                  <a:pt x="85" y="38"/>
                </a:lnTo>
                <a:lnTo>
                  <a:pt x="85" y="38"/>
                </a:lnTo>
                <a:lnTo>
                  <a:pt x="85" y="48"/>
                </a:lnTo>
                <a:lnTo>
                  <a:pt x="86" y="56"/>
                </a:lnTo>
                <a:lnTo>
                  <a:pt x="86" y="56"/>
                </a:lnTo>
                <a:lnTo>
                  <a:pt x="86" y="60"/>
                </a:lnTo>
                <a:lnTo>
                  <a:pt x="86" y="60"/>
                </a:lnTo>
                <a:lnTo>
                  <a:pt x="87" y="63"/>
                </a:lnTo>
                <a:lnTo>
                  <a:pt x="87" y="63"/>
                </a:lnTo>
                <a:lnTo>
                  <a:pt x="86" y="65"/>
                </a:lnTo>
                <a:lnTo>
                  <a:pt x="86" y="65"/>
                </a:lnTo>
                <a:lnTo>
                  <a:pt x="87" y="73"/>
                </a:lnTo>
                <a:lnTo>
                  <a:pt x="86" y="79"/>
                </a:lnTo>
                <a:lnTo>
                  <a:pt x="86" y="79"/>
                </a:lnTo>
                <a:lnTo>
                  <a:pt x="85" y="79"/>
                </a:lnTo>
                <a:lnTo>
                  <a:pt x="83" y="80"/>
                </a:lnTo>
                <a:lnTo>
                  <a:pt x="83" y="80"/>
                </a:lnTo>
                <a:lnTo>
                  <a:pt x="85" y="80"/>
                </a:lnTo>
                <a:lnTo>
                  <a:pt x="85" y="80"/>
                </a:lnTo>
                <a:lnTo>
                  <a:pt x="86" y="80"/>
                </a:lnTo>
                <a:lnTo>
                  <a:pt x="86" y="80"/>
                </a:lnTo>
                <a:lnTo>
                  <a:pt x="87" y="85"/>
                </a:lnTo>
                <a:lnTo>
                  <a:pt x="88" y="88"/>
                </a:lnTo>
                <a:lnTo>
                  <a:pt x="88" y="88"/>
                </a:lnTo>
                <a:lnTo>
                  <a:pt x="88" y="89"/>
                </a:lnTo>
                <a:lnTo>
                  <a:pt x="88" y="90"/>
                </a:lnTo>
                <a:lnTo>
                  <a:pt x="87" y="90"/>
                </a:lnTo>
                <a:lnTo>
                  <a:pt x="87" y="90"/>
                </a:lnTo>
                <a:lnTo>
                  <a:pt x="88" y="93"/>
                </a:lnTo>
                <a:lnTo>
                  <a:pt x="88" y="94"/>
                </a:lnTo>
                <a:lnTo>
                  <a:pt x="87" y="95"/>
                </a:lnTo>
                <a:lnTo>
                  <a:pt x="87" y="95"/>
                </a:lnTo>
                <a:lnTo>
                  <a:pt x="89" y="95"/>
                </a:lnTo>
                <a:lnTo>
                  <a:pt x="89" y="95"/>
                </a:lnTo>
                <a:lnTo>
                  <a:pt x="89" y="96"/>
                </a:lnTo>
                <a:lnTo>
                  <a:pt x="89" y="98"/>
                </a:lnTo>
                <a:lnTo>
                  <a:pt x="89" y="98"/>
                </a:lnTo>
                <a:lnTo>
                  <a:pt x="91" y="96"/>
                </a:lnTo>
                <a:lnTo>
                  <a:pt x="93" y="95"/>
                </a:lnTo>
                <a:lnTo>
                  <a:pt x="93" y="95"/>
                </a:lnTo>
                <a:lnTo>
                  <a:pt x="91" y="95"/>
                </a:lnTo>
                <a:lnTo>
                  <a:pt x="89" y="94"/>
                </a:lnTo>
                <a:lnTo>
                  <a:pt x="89" y="94"/>
                </a:lnTo>
                <a:lnTo>
                  <a:pt x="89" y="93"/>
                </a:lnTo>
                <a:lnTo>
                  <a:pt x="89" y="90"/>
                </a:lnTo>
                <a:lnTo>
                  <a:pt x="92" y="90"/>
                </a:lnTo>
                <a:lnTo>
                  <a:pt x="92" y="90"/>
                </a:lnTo>
                <a:lnTo>
                  <a:pt x="92" y="89"/>
                </a:lnTo>
                <a:lnTo>
                  <a:pt x="91" y="89"/>
                </a:lnTo>
                <a:lnTo>
                  <a:pt x="89" y="88"/>
                </a:lnTo>
                <a:lnTo>
                  <a:pt x="88" y="86"/>
                </a:lnTo>
                <a:lnTo>
                  <a:pt x="88" y="86"/>
                </a:lnTo>
                <a:lnTo>
                  <a:pt x="91" y="88"/>
                </a:lnTo>
                <a:lnTo>
                  <a:pt x="91" y="88"/>
                </a:lnTo>
                <a:lnTo>
                  <a:pt x="91" y="86"/>
                </a:lnTo>
                <a:lnTo>
                  <a:pt x="91" y="85"/>
                </a:lnTo>
                <a:lnTo>
                  <a:pt x="89" y="84"/>
                </a:lnTo>
                <a:lnTo>
                  <a:pt x="91" y="83"/>
                </a:lnTo>
                <a:lnTo>
                  <a:pt x="91" y="83"/>
                </a:lnTo>
                <a:lnTo>
                  <a:pt x="88" y="80"/>
                </a:lnTo>
                <a:lnTo>
                  <a:pt x="88" y="76"/>
                </a:lnTo>
                <a:lnTo>
                  <a:pt x="88" y="76"/>
                </a:lnTo>
                <a:lnTo>
                  <a:pt x="89" y="80"/>
                </a:lnTo>
                <a:lnTo>
                  <a:pt x="89" y="80"/>
                </a:lnTo>
                <a:lnTo>
                  <a:pt x="92" y="78"/>
                </a:lnTo>
                <a:lnTo>
                  <a:pt x="92" y="78"/>
                </a:lnTo>
                <a:lnTo>
                  <a:pt x="92" y="76"/>
                </a:lnTo>
                <a:lnTo>
                  <a:pt x="91" y="78"/>
                </a:lnTo>
                <a:lnTo>
                  <a:pt x="91" y="78"/>
                </a:lnTo>
                <a:lnTo>
                  <a:pt x="91" y="78"/>
                </a:lnTo>
                <a:lnTo>
                  <a:pt x="91" y="78"/>
                </a:lnTo>
                <a:lnTo>
                  <a:pt x="89" y="76"/>
                </a:lnTo>
                <a:lnTo>
                  <a:pt x="89" y="76"/>
                </a:lnTo>
                <a:lnTo>
                  <a:pt x="88" y="75"/>
                </a:lnTo>
                <a:lnTo>
                  <a:pt x="88" y="74"/>
                </a:lnTo>
                <a:lnTo>
                  <a:pt x="89" y="73"/>
                </a:lnTo>
                <a:lnTo>
                  <a:pt x="89" y="73"/>
                </a:lnTo>
                <a:lnTo>
                  <a:pt x="89" y="73"/>
                </a:lnTo>
                <a:lnTo>
                  <a:pt x="89" y="74"/>
                </a:lnTo>
                <a:lnTo>
                  <a:pt x="89" y="75"/>
                </a:lnTo>
                <a:lnTo>
                  <a:pt x="89" y="75"/>
                </a:lnTo>
                <a:lnTo>
                  <a:pt x="91" y="75"/>
                </a:lnTo>
                <a:lnTo>
                  <a:pt x="92" y="76"/>
                </a:lnTo>
                <a:lnTo>
                  <a:pt x="92" y="76"/>
                </a:lnTo>
                <a:lnTo>
                  <a:pt x="93" y="75"/>
                </a:lnTo>
                <a:lnTo>
                  <a:pt x="93" y="73"/>
                </a:lnTo>
                <a:lnTo>
                  <a:pt x="93" y="70"/>
                </a:lnTo>
                <a:lnTo>
                  <a:pt x="93" y="70"/>
                </a:lnTo>
                <a:lnTo>
                  <a:pt x="92" y="70"/>
                </a:lnTo>
                <a:lnTo>
                  <a:pt x="92" y="71"/>
                </a:lnTo>
                <a:lnTo>
                  <a:pt x="92" y="73"/>
                </a:lnTo>
                <a:lnTo>
                  <a:pt x="92" y="73"/>
                </a:lnTo>
                <a:lnTo>
                  <a:pt x="92" y="73"/>
                </a:lnTo>
                <a:lnTo>
                  <a:pt x="91" y="73"/>
                </a:lnTo>
                <a:lnTo>
                  <a:pt x="89" y="73"/>
                </a:lnTo>
                <a:lnTo>
                  <a:pt x="89" y="70"/>
                </a:lnTo>
                <a:lnTo>
                  <a:pt x="89" y="70"/>
                </a:lnTo>
                <a:lnTo>
                  <a:pt x="89" y="70"/>
                </a:lnTo>
                <a:lnTo>
                  <a:pt x="89" y="70"/>
                </a:lnTo>
                <a:lnTo>
                  <a:pt x="92" y="70"/>
                </a:lnTo>
                <a:lnTo>
                  <a:pt x="92" y="70"/>
                </a:lnTo>
                <a:lnTo>
                  <a:pt x="93" y="69"/>
                </a:lnTo>
                <a:lnTo>
                  <a:pt x="94" y="66"/>
                </a:lnTo>
                <a:lnTo>
                  <a:pt x="94" y="66"/>
                </a:lnTo>
                <a:lnTo>
                  <a:pt x="97" y="68"/>
                </a:lnTo>
                <a:lnTo>
                  <a:pt x="97" y="68"/>
                </a:lnTo>
                <a:lnTo>
                  <a:pt x="95" y="69"/>
                </a:lnTo>
                <a:lnTo>
                  <a:pt x="95" y="69"/>
                </a:lnTo>
                <a:lnTo>
                  <a:pt x="97" y="69"/>
                </a:lnTo>
                <a:lnTo>
                  <a:pt x="97" y="69"/>
                </a:lnTo>
                <a:lnTo>
                  <a:pt x="98" y="69"/>
                </a:lnTo>
                <a:lnTo>
                  <a:pt x="99" y="69"/>
                </a:lnTo>
                <a:lnTo>
                  <a:pt x="99" y="69"/>
                </a:lnTo>
                <a:lnTo>
                  <a:pt x="99" y="69"/>
                </a:lnTo>
                <a:lnTo>
                  <a:pt x="99" y="70"/>
                </a:lnTo>
                <a:lnTo>
                  <a:pt x="99" y="73"/>
                </a:lnTo>
                <a:lnTo>
                  <a:pt x="99" y="73"/>
                </a:lnTo>
                <a:lnTo>
                  <a:pt x="99" y="75"/>
                </a:lnTo>
                <a:lnTo>
                  <a:pt x="99" y="75"/>
                </a:lnTo>
                <a:lnTo>
                  <a:pt x="98" y="84"/>
                </a:lnTo>
                <a:lnTo>
                  <a:pt x="98" y="84"/>
                </a:lnTo>
                <a:lnTo>
                  <a:pt x="98" y="86"/>
                </a:lnTo>
                <a:lnTo>
                  <a:pt x="98" y="86"/>
                </a:lnTo>
                <a:lnTo>
                  <a:pt x="98" y="94"/>
                </a:lnTo>
                <a:lnTo>
                  <a:pt x="98" y="100"/>
                </a:lnTo>
                <a:lnTo>
                  <a:pt x="98" y="100"/>
                </a:lnTo>
                <a:lnTo>
                  <a:pt x="97" y="105"/>
                </a:lnTo>
                <a:lnTo>
                  <a:pt x="97" y="105"/>
                </a:lnTo>
                <a:lnTo>
                  <a:pt x="95" y="120"/>
                </a:lnTo>
                <a:lnTo>
                  <a:pt x="93" y="135"/>
                </a:lnTo>
                <a:lnTo>
                  <a:pt x="93" y="135"/>
                </a:lnTo>
                <a:lnTo>
                  <a:pt x="92" y="138"/>
                </a:lnTo>
                <a:lnTo>
                  <a:pt x="92" y="138"/>
                </a:lnTo>
                <a:lnTo>
                  <a:pt x="92" y="141"/>
                </a:lnTo>
                <a:lnTo>
                  <a:pt x="92" y="145"/>
                </a:lnTo>
                <a:lnTo>
                  <a:pt x="92" y="145"/>
                </a:lnTo>
                <a:lnTo>
                  <a:pt x="92" y="146"/>
                </a:lnTo>
                <a:lnTo>
                  <a:pt x="92" y="149"/>
                </a:lnTo>
                <a:lnTo>
                  <a:pt x="92" y="149"/>
                </a:lnTo>
                <a:lnTo>
                  <a:pt x="92" y="150"/>
                </a:lnTo>
                <a:lnTo>
                  <a:pt x="92" y="151"/>
                </a:lnTo>
                <a:lnTo>
                  <a:pt x="91" y="153"/>
                </a:lnTo>
                <a:lnTo>
                  <a:pt x="91" y="153"/>
                </a:lnTo>
                <a:lnTo>
                  <a:pt x="91" y="155"/>
                </a:lnTo>
                <a:lnTo>
                  <a:pt x="91" y="158"/>
                </a:lnTo>
                <a:lnTo>
                  <a:pt x="91" y="160"/>
                </a:lnTo>
                <a:lnTo>
                  <a:pt x="91" y="163"/>
                </a:lnTo>
                <a:lnTo>
                  <a:pt x="91" y="163"/>
                </a:lnTo>
                <a:lnTo>
                  <a:pt x="91" y="163"/>
                </a:lnTo>
                <a:lnTo>
                  <a:pt x="89" y="163"/>
                </a:lnTo>
                <a:lnTo>
                  <a:pt x="89" y="161"/>
                </a:lnTo>
                <a:lnTo>
                  <a:pt x="89" y="161"/>
                </a:lnTo>
                <a:lnTo>
                  <a:pt x="89" y="161"/>
                </a:lnTo>
                <a:lnTo>
                  <a:pt x="88" y="163"/>
                </a:lnTo>
                <a:lnTo>
                  <a:pt x="88" y="164"/>
                </a:lnTo>
                <a:lnTo>
                  <a:pt x="89" y="165"/>
                </a:lnTo>
                <a:lnTo>
                  <a:pt x="91" y="165"/>
                </a:lnTo>
                <a:lnTo>
                  <a:pt x="91" y="165"/>
                </a:lnTo>
                <a:lnTo>
                  <a:pt x="89" y="169"/>
                </a:lnTo>
                <a:lnTo>
                  <a:pt x="89" y="170"/>
                </a:lnTo>
                <a:lnTo>
                  <a:pt x="88" y="171"/>
                </a:lnTo>
                <a:lnTo>
                  <a:pt x="88" y="171"/>
                </a:lnTo>
                <a:lnTo>
                  <a:pt x="88" y="174"/>
                </a:lnTo>
                <a:lnTo>
                  <a:pt x="88" y="176"/>
                </a:lnTo>
                <a:lnTo>
                  <a:pt x="88" y="179"/>
                </a:lnTo>
                <a:lnTo>
                  <a:pt x="88" y="181"/>
                </a:lnTo>
                <a:lnTo>
                  <a:pt x="88" y="181"/>
                </a:lnTo>
                <a:lnTo>
                  <a:pt x="88" y="183"/>
                </a:lnTo>
                <a:lnTo>
                  <a:pt x="87" y="183"/>
                </a:lnTo>
                <a:lnTo>
                  <a:pt x="87" y="183"/>
                </a:lnTo>
                <a:lnTo>
                  <a:pt x="88" y="185"/>
                </a:lnTo>
                <a:lnTo>
                  <a:pt x="88" y="185"/>
                </a:lnTo>
                <a:lnTo>
                  <a:pt x="87" y="190"/>
                </a:lnTo>
                <a:lnTo>
                  <a:pt x="86" y="195"/>
                </a:lnTo>
                <a:lnTo>
                  <a:pt x="86" y="195"/>
                </a:lnTo>
                <a:lnTo>
                  <a:pt x="86" y="198"/>
                </a:lnTo>
                <a:lnTo>
                  <a:pt x="87" y="199"/>
                </a:lnTo>
                <a:lnTo>
                  <a:pt x="87" y="199"/>
                </a:lnTo>
                <a:lnTo>
                  <a:pt x="87" y="199"/>
                </a:lnTo>
                <a:lnTo>
                  <a:pt x="86" y="199"/>
                </a:lnTo>
                <a:lnTo>
                  <a:pt x="86" y="199"/>
                </a:lnTo>
                <a:lnTo>
                  <a:pt x="86" y="204"/>
                </a:lnTo>
                <a:lnTo>
                  <a:pt x="86" y="208"/>
                </a:lnTo>
                <a:lnTo>
                  <a:pt x="86" y="208"/>
                </a:lnTo>
                <a:lnTo>
                  <a:pt x="86" y="208"/>
                </a:lnTo>
                <a:lnTo>
                  <a:pt x="87" y="208"/>
                </a:lnTo>
                <a:lnTo>
                  <a:pt x="87" y="208"/>
                </a:lnTo>
                <a:lnTo>
                  <a:pt x="86" y="211"/>
                </a:lnTo>
                <a:lnTo>
                  <a:pt x="86" y="211"/>
                </a:lnTo>
                <a:lnTo>
                  <a:pt x="86" y="213"/>
                </a:lnTo>
                <a:lnTo>
                  <a:pt x="86" y="213"/>
                </a:lnTo>
                <a:lnTo>
                  <a:pt x="86" y="214"/>
                </a:lnTo>
                <a:lnTo>
                  <a:pt x="86" y="215"/>
                </a:lnTo>
                <a:lnTo>
                  <a:pt x="86" y="215"/>
                </a:lnTo>
                <a:lnTo>
                  <a:pt x="85" y="221"/>
                </a:lnTo>
                <a:lnTo>
                  <a:pt x="85" y="221"/>
                </a:lnTo>
                <a:lnTo>
                  <a:pt x="86" y="226"/>
                </a:lnTo>
                <a:lnTo>
                  <a:pt x="86" y="226"/>
                </a:lnTo>
                <a:lnTo>
                  <a:pt x="87" y="230"/>
                </a:lnTo>
                <a:lnTo>
                  <a:pt x="87" y="230"/>
                </a:lnTo>
                <a:lnTo>
                  <a:pt x="87" y="243"/>
                </a:lnTo>
                <a:lnTo>
                  <a:pt x="87" y="243"/>
                </a:lnTo>
                <a:lnTo>
                  <a:pt x="87" y="248"/>
                </a:lnTo>
                <a:lnTo>
                  <a:pt x="87" y="250"/>
                </a:lnTo>
                <a:lnTo>
                  <a:pt x="86" y="253"/>
                </a:lnTo>
                <a:lnTo>
                  <a:pt x="86" y="253"/>
                </a:lnTo>
                <a:lnTo>
                  <a:pt x="87" y="255"/>
                </a:lnTo>
                <a:lnTo>
                  <a:pt x="87" y="255"/>
                </a:lnTo>
                <a:lnTo>
                  <a:pt x="87" y="257"/>
                </a:lnTo>
                <a:lnTo>
                  <a:pt x="87" y="257"/>
                </a:lnTo>
                <a:lnTo>
                  <a:pt x="88" y="262"/>
                </a:lnTo>
                <a:lnTo>
                  <a:pt x="88" y="262"/>
                </a:lnTo>
                <a:lnTo>
                  <a:pt x="87" y="267"/>
                </a:lnTo>
                <a:lnTo>
                  <a:pt x="87" y="272"/>
                </a:lnTo>
                <a:lnTo>
                  <a:pt x="87" y="272"/>
                </a:lnTo>
                <a:lnTo>
                  <a:pt x="88" y="274"/>
                </a:lnTo>
                <a:lnTo>
                  <a:pt x="88" y="274"/>
                </a:lnTo>
                <a:lnTo>
                  <a:pt x="87" y="277"/>
                </a:lnTo>
                <a:lnTo>
                  <a:pt x="87" y="277"/>
                </a:lnTo>
                <a:lnTo>
                  <a:pt x="88" y="279"/>
                </a:lnTo>
                <a:lnTo>
                  <a:pt x="88" y="279"/>
                </a:lnTo>
                <a:lnTo>
                  <a:pt x="87" y="282"/>
                </a:lnTo>
                <a:lnTo>
                  <a:pt x="87" y="282"/>
                </a:lnTo>
                <a:lnTo>
                  <a:pt x="88" y="284"/>
                </a:lnTo>
                <a:lnTo>
                  <a:pt x="88" y="284"/>
                </a:lnTo>
                <a:lnTo>
                  <a:pt x="88" y="290"/>
                </a:lnTo>
                <a:lnTo>
                  <a:pt x="88" y="298"/>
                </a:lnTo>
                <a:lnTo>
                  <a:pt x="88" y="298"/>
                </a:lnTo>
                <a:lnTo>
                  <a:pt x="87" y="299"/>
                </a:lnTo>
                <a:lnTo>
                  <a:pt x="87" y="299"/>
                </a:lnTo>
                <a:lnTo>
                  <a:pt x="88" y="303"/>
                </a:lnTo>
                <a:lnTo>
                  <a:pt x="88" y="305"/>
                </a:lnTo>
                <a:lnTo>
                  <a:pt x="88" y="308"/>
                </a:lnTo>
                <a:lnTo>
                  <a:pt x="88" y="308"/>
                </a:lnTo>
                <a:lnTo>
                  <a:pt x="88" y="309"/>
                </a:lnTo>
                <a:lnTo>
                  <a:pt x="88" y="312"/>
                </a:lnTo>
                <a:lnTo>
                  <a:pt x="88" y="318"/>
                </a:lnTo>
                <a:lnTo>
                  <a:pt x="88" y="318"/>
                </a:lnTo>
                <a:lnTo>
                  <a:pt x="87" y="317"/>
                </a:lnTo>
                <a:lnTo>
                  <a:pt x="87" y="317"/>
                </a:lnTo>
                <a:lnTo>
                  <a:pt x="86" y="315"/>
                </a:lnTo>
                <a:lnTo>
                  <a:pt x="86" y="315"/>
                </a:lnTo>
                <a:lnTo>
                  <a:pt x="87" y="318"/>
                </a:lnTo>
                <a:lnTo>
                  <a:pt x="88" y="318"/>
                </a:lnTo>
                <a:lnTo>
                  <a:pt x="88" y="318"/>
                </a:lnTo>
                <a:lnTo>
                  <a:pt x="87" y="320"/>
                </a:lnTo>
                <a:lnTo>
                  <a:pt x="87" y="324"/>
                </a:lnTo>
                <a:lnTo>
                  <a:pt x="87" y="324"/>
                </a:lnTo>
                <a:lnTo>
                  <a:pt x="87" y="325"/>
                </a:lnTo>
                <a:lnTo>
                  <a:pt x="88" y="325"/>
                </a:lnTo>
                <a:lnTo>
                  <a:pt x="89" y="327"/>
                </a:lnTo>
                <a:lnTo>
                  <a:pt x="89" y="327"/>
                </a:lnTo>
                <a:lnTo>
                  <a:pt x="89" y="335"/>
                </a:lnTo>
                <a:lnTo>
                  <a:pt x="88" y="343"/>
                </a:lnTo>
                <a:lnTo>
                  <a:pt x="88" y="343"/>
                </a:lnTo>
                <a:lnTo>
                  <a:pt x="89" y="347"/>
                </a:lnTo>
                <a:lnTo>
                  <a:pt x="89" y="347"/>
                </a:lnTo>
                <a:lnTo>
                  <a:pt x="89" y="353"/>
                </a:lnTo>
                <a:lnTo>
                  <a:pt x="89" y="358"/>
                </a:lnTo>
                <a:lnTo>
                  <a:pt x="89" y="358"/>
                </a:lnTo>
                <a:lnTo>
                  <a:pt x="89" y="362"/>
                </a:lnTo>
                <a:lnTo>
                  <a:pt x="89" y="362"/>
                </a:lnTo>
                <a:lnTo>
                  <a:pt x="88" y="364"/>
                </a:lnTo>
                <a:lnTo>
                  <a:pt x="88" y="364"/>
                </a:lnTo>
                <a:lnTo>
                  <a:pt x="89" y="368"/>
                </a:lnTo>
                <a:lnTo>
                  <a:pt x="89" y="368"/>
                </a:lnTo>
                <a:lnTo>
                  <a:pt x="87" y="382"/>
                </a:lnTo>
                <a:lnTo>
                  <a:pt x="87" y="382"/>
                </a:lnTo>
                <a:lnTo>
                  <a:pt x="87" y="382"/>
                </a:lnTo>
                <a:lnTo>
                  <a:pt x="87" y="380"/>
                </a:lnTo>
                <a:lnTo>
                  <a:pt x="87" y="378"/>
                </a:lnTo>
                <a:lnTo>
                  <a:pt x="87" y="378"/>
                </a:lnTo>
                <a:lnTo>
                  <a:pt x="86" y="375"/>
                </a:lnTo>
                <a:lnTo>
                  <a:pt x="86" y="374"/>
                </a:lnTo>
                <a:lnTo>
                  <a:pt x="87" y="374"/>
                </a:lnTo>
                <a:lnTo>
                  <a:pt x="87" y="374"/>
                </a:lnTo>
                <a:lnTo>
                  <a:pt x="87" y="373"/>
                </a:lnTo>
                <a:lnTo>
                  <a:pt x="86" y="372"/>
                </a:lnTo>
                <a:lnTo>
                  <a:pt x="86" y="372"/>
                </a:lnTo>
                <a:lnTo>
                  <a:pt x="86" y="370"/>
                </a:lnTo>
                <a:lnTo>
                  <a:pt x="86" y="370"/>
                </a:lnTo>
                <a:lnTo>
                  <a:pt x="87" y="369"/>
                </a:lnTo>
                <a:lnTo>
                  <a:pt x="87" y="369"/>
                </a:lnTo>
                <a:lnTo>
                  <a:pt x="87" y="369"/>
                </a:lnTo>
                <a:lnTo>
                  <a:pt x="86" y="369"/>
                </a:lnTo>
                <a:lnTo>
                  <a:pt x="86" y="368"/>
                </a:lnTo>
                <a:lnTo>
                  <a:pt x="86" y="367"/>
                </a:lnTo>
                <a:lnTo>
                  <a:pt x="87" y="365"/>
                </a:lnTo>
                <a:lnTo>
                  <a:pt x="87" y="365"/>
                </a:lnTo>
                <a:lnTo>
                  <a:pt x="86" y="365"/>
                </a:lnTo>
                <a:lnTo>
                  <a:pt x="85" y="365"/>
                </a:lnTo>
                <a:lnTo>
                  <a:pt x="85" y="367"/>
                </a:lnTo>
                <a:lnTo>
                  <a:pt x="83" y="367"/>
                </a:lnTo>
                <a:lnTo>
                  <a:pt x="83" y="367"/>
                </a:lnTo>
                <a:lnTo>
                  <a:pt x="83" y="358"/>
                </a:lnTo>
                <a:lnTo>
                  <a:pt x="83" y="358"/>
                </a:lnTo>
                <a:lnTo>
                  <a:pt x="82" y="358"/>
                </a:lnTo>
                <a:lnTo>
                  <a:pt x="82" y="359"/>
                </a:lnTo>
                <a:lnTo>
                  <a:pt x="81" y="359"/>
                </a:lnTo>
                <a:lnTo>
                  <a:pt x="80" y="359"/>
                </a:lnTo>
                <a:lnTo>
                  <a:pt x="80" y="359"/>
                </a:lnTo>
                <a:lnTo>
                  <a:pt x="80" y="357"/>
                </a:lnTo>
                <a:lnTo>
                  <a:pt x="80" y="354"/>
                </a:lnTo>
                <a:lnTo>
                  <a:pt x="80" y="352"/>
                </a:lnTo>
                <a:lnTo>
                  <a:pt x="81" y="349"/>
                </a:lnTo>
                <a:lnTo>
                  <a:pt x="81" y="349"/>
                </a:lnTo>
                <a:lnTo>
                  <a:pt x="80" y="348"/>
                </a:lnTo>
                <a:lnTo>
                  <a:pt x="79" y="349"/>
                </a:lnTo>
                <a:lnTo>
                  <a:pt x="79" y="349"/>
                </a:lnTo>
                <a:lnTo>
                  <a:pt x="79" y="348"/>
                </a:lnTo>
                <a:lnTo>
                  <a:pt x="79" y="347"/>
                </a:lnTo>
                <a:lnTo>
                  <a:pt x="80" y="347"/>
                </a:lnTo>
                <a:lnTo>
                  <a:pt x="79" y="347"/>
                </a:lnTo>
                <a:lnTo>
                  <a:pt x="79" y="347"/>
                </a:lnTo>
                <a:lnTo>
                  <a:pt x="80" y="345"/>
                </a:lnTo>
                <a:lnTo>
                  <a:pt x="80" y="347"/>
                </a:lnTo>
                <a:lnTo>
                  <a:pt x="81" y="347"/>
                </a:lnTo>
                <a:lnTo>
                  <a:pt x="81" y="347"/>
                </a:lnTo>
                <a:lnTo>
                  <a:pt x="80" y="342"/>
                </a:lnTo>
                <a:lnTo>
                  <a:pt x="80" y="335"/>
                </a:lnTo>
                <a:lnTo>
                  <a:pt x="80" y="335"/>
                </a:lnTo>
                <a:lnTo>
                  <a:pt x="80" y="337"/>
                </a:lnTo>
                <a:lnTo>
                  <a:pt x="80" y="337"/>
                </a:lnTo>
                <a:lnTo>
                  <a:pt x="80" y="337"/>
                </a:lnTo>
                <a:lnTo>
                  <a:pt x="80" y="332"/>
                </a:lnTo>
                <a:lnTo>
                  <a:pt x="80" y="329"/>
                </a:lnTo>
                <a:lnTo>
                  <a:pt x="80" y="325"/>
                </a:lnTo>
                <a:lnTo>
                  <a:pt x="80" y="325"/>
                </a:lnTo>
                <a:lnTo>
                  <a:pt x="80" y="325"/>
                </a:lnTo>
                <a:lnTo>
                  <a:pt x="79" y="324"/>
                </a:lnTo>
                <a:lnTo>
                  <a:pt x="79" y="324"/>
                </a:lnTo>
                <a:lnTo>
                  <a:pt x="79" y="323"/>
                </a:lnTo>
                <a:lnTo>
                  <a:pt x="79" y="323"/>
                </a:lnTo>
                <a:lnTo>
                  <a:pt x="79" y="320"/>
                </a:lnTo>
                <a:lnTo>
                  <a:pt x="80" y="319"/>
                </a:lnTo>
                <a:lnTo>
                  <a:pt x="80" y="319"/>
                </a:lnTo>
                <a:lnTo>
                  <a:pt x="79" y="318"/>
                </a:lnTo>
                <a:lnTo>
                  <a:pt x="79" y="318"/>
                </a:lnTo>
                <a:lnTo>
                  <a:pt x="79" y="318"/>
                </a:lnTo>
                <a:lnTo>
                  <a:pt x="79" y="315"/>
                </a:lnTo>
                <a:lnTo>
                  <a:pt x="79" y="314"/>
                </a:lnTo>
                <a:lnTo>
                  <a:pt x="77" y="314"/>
                </a:lnTo>
                <a:lnTo>
                  <a:pt x="77" y="314"/>
                </a:lnTo>
                <a:lnTo>
                  <a:pt x="77" y="314"/>
                </a:lnTo>
                <a:lnTo>
                  <a:pt x="77" y="315"/>
                </a:lnTo>
                <a:lnTo>
                  <a:pt x="77" y="319"/>
                </a:lnTo>
                <a:lnTo>
                  <a:pt x="77" y="319"/>
                </a:lnTo>
                <a:lnTo>
                  <a:pt x="75" y="319"/>
                </a:lnTo>
                <a:lnTo>
                  <a:pt x="75" y="320"/>
                </a:lnTo>
                <a:lnTo>
                  <a:pt x="75" y="320"/>
                </a:lnTo>
                <a:lnTo>
                  <a:pt x="75" y="322"/>
                </a:lnTo>
                <a:lnTo>
                  <a:pt x="75" y="322"/>
                </a:lnTo>
                <a:lnTo>
                  <a:pt x="76" y="320"/>
                </a:lnTo>
                <a:lnTo>
                  <a:pt x="77" y="320"/>
                </a:lnTo>
                <a:lnTo>
                  <a:pt x="77" y="320"/>
                </a:lnTo>
                <a:lnTo>
                  <a:pt x="76" y="330"/>
                </a:lnTo>
                <a:lnTo>
                  <a:pt x="76" y="339"/>
                </a:lnTo>
                <a:lnTo>
                  <a:pt x="76" y="355"/>
                </a:lnTo>
                <a:lnTo>
                  <a:pt x="76" y="355"/>
                </a:lnTo>
                <a:lnTo>
                  <a:pt x="75" y="357"/>
                </a:lnTo>
                <a:lnTo>
                  <a:pt x="74" y="355"/>
                </a:lnTo>
                <a:lnTo>
                  <a:pt x="74" y="355"/>
                </a:lnTo>
                <a:lnTo>
                  <a:pt x="74" y="362"/>
                </a:lnTo>
                <a:lnTo>
                  <a:pt x="74" y="367"/>
                </a:lnTo>
                <a:lnTo>
                  <a:pt x="74" y="367"/>
                </a:lnTo>
                <a:lnTo>
                  <a:pt x="75" y="367"/>
                </a:lnTo>
                <a:lnTo>
                  <a:pt x="75" y="368"/>
                </a:lnTo>
                <a:lnTo>
                  <a:pt x="75" y="368"/>
                </a:lnTo>
                <a:lnTo>
                  <a:pt x="74" y="369"/>
                </a:lnTo>
                <a:lnTo>
                  <a:pt x="74" y="370"/>
                </a:lnTo>
                <a:lnTo>
                  <a:pt x="72" y="370"/>
                </a:lnTo>
                <a:lnTo>
                  <a:pt x="72" y="370"/>
                </a:lnTo>
                <a:lnTo>
                  <a:pt x="72" y="372"/>
                </a:lnTo>
                <a:lnTo>
                  <a:pt x="75" y="372"/>
                </a:lnTo>
                <a:lnTo>
                  <a:pt x="75" y="372"/>
                </a:lnTo>
                <a:lnTo>
                  <a:pt x="74" y="372"/>
                </a:lnTo>
                <a:lnTo>
                  <a:pt x="74" y="373"/>
                </a:lnTo>
                <a:lnTo>
                  <a:pt x="74" y="373"/>
                </a:lnTo>
                <a:lnTo>
                  <a:pt x="72" y="373"/>
                </a:lnTo>
                <a:lnTo>
                  <a:pt x="71" y="372"/>
                </a:lnTo>
                <a:lnTo>
                  <a:pt x="70" y="369"/>
                </a:lnTo>
                <a:lnTo>
                  <a:pt x="70" y="369"/>
                </a:lnTo>
                <a:lnTo>
                  <a:pt x="70" y="368"/>
                </a:lnTo>
                <a:lnTo>
                  <a:pt x="70" y="364"/>
                </a:lnTo>
                <a:lnTo>
                  <a:pt x="70" y="364"/>
                </a:lnTo>
                <a:lnTo>
                  <a:pt x="71" y="364"/>
                </a:lnTo>
                <a:lnTo>
                  <a:pt x="71" y="365"/>
                </a:lnTo>
                <a:lnTo>
                  <a:pt x="71" y="365"/>
                </a:lnTo>
                <a:lnTo>
                  <a:pt x="72" y="367"/>
                </a:lnTo>
                <a:lnTo>
                  <a:pt x="72" y="367"/>
                </a:lnTo>
                <a:lnTo>
                  <a:pt x="72" y="365"/>
                </a:lnTo>
                <a:lnTo>
                  <a:pt x="72" y="363"/>
                </a:lnTo>
                <a:lnTo>
                  <a:pt x="71" y="363"/>
                </a:lnTo>
                <a:lnTo>
                  <a:pt x="70" y="363"/>
                </a:lnTo>
                <a:lnTo>
                  <a:pt x="70" y="363"/>
                </a:lnTo>
                <a:lnTo>
                  <a:pt x="70" y="360"/>
                </a:lnTo>
                <a:lnTo>
                  <a:pt x="70" y="359"/>
                </a:lnTo>
                <a:lnTo>
                  <a:pt x="70" y="358"/>
                </a:lnTo>
                <a:lnTo>
                  <a:pt x="70" y="358"/>
                </a:lnTo>
                <a:lnTo>
                  <a:pt x="71" y="359"/>
                </a:lnTo>
                <a:lnTo>
                  <a:pt x="71" y="360"/>
                </a:lnTo>
                <a:lnTo>
                  <a:pt x="71" y="360"/>
                </a:lnTo>
                <a:lnTo>
                  <a:pt x="72" y="359"/>
                </a:lnTo>
                <a:lnTo>
                  <a:pt x="72" y="358"/>
                </a:lnTo>
                <a:lnTo>
                  <a:pt x="71" y="357"/>
                </a:lnTo>
                <a:lnTo>
                  <a:pt x="70" y="357"/>
                </a:lnTo>
                <a:lnTo>
                  <a:pt x="70" y="357"/>
                </a:lnTo>
                <a:lnTo>
                  <a:pt x="71" y="352"/>
                </a:lnTo>
                <a:lnTo>
                  <a:pt x="71" y="347"/>
                </a:lnTo>
                <a:lnTo>
                  <a:pt x="71" y="347"/>
                </a:lnTo>
                <a:lnTo>
                  <a:pt x="72" y="342"/>
                </a:lnTo>
                <a:lnTo>
                  <a:pt x="72" y="342"/>
                </a:lnTo>
                <a:lnTo>
                  <a:pt x="72" y="342"/>
                </a:lnTo>
                <a:lnTo>
                  <a:pt x="71" y="340"/>
                </a:lnTo>
                <a:lnTo>
                  <a:pt x="71" y="340"/>
                </a:lnTo>
                <a:lnTo>
                  <a:pt x="71" y="332"/>
                </a:lnTo>
                <a:lnTo>
                  <a:pt x="71" y="328"/>
                </a:lnTo>
                <a:lnTo>
                  <a:pt x="72" y="323"/>
                </a:lnTo>
                <a:lnTo>
                  <a:pt x="72" y="323"/>
                </a:lnTo>
                <a:lnTo>
                  <a:pt x="74" y="324"/>
                </a:lnTo>
                <a:lnTo>
                  <a:pt x="74" y="324"/>
                </a:lnTo>
                <a:lnTo>
                  <a:pt x="74" y="327"/>
                </a:lnTo>
                <a:lnTo>
                  <a:pt x="74" y="327"/>
                </a:lnTo>
                <a:lnTo>
                  <a:pt x="74" y="325"/>
                </a:lnTo>
                <a:lnTo>
                  <a:pt x="74" y="323"/>
                </a:lnTo>
                <a:lnTo>
                  <a:pt x="71" y="322"/>
                </a:lnTo>
                <a:lnTo>
                  <a:pt x="71" y="322"/>
                </a:lnTo>
                <a:lnTo>
                  <a:pt x="72" y="310"/>
                </a:lnTo>
                <a:lnTo>
                  <a:pt x="72" y="300"/>
                </a:lnTo>
                <a:lnTo>
                  <a:pt x="72" y="300"/>
                </a:lnTo>
                <a:lnTo>
                  <a:pt x="74" y="299"/>
                </a:lnTo>
                <a:lnTo>
                  <a:pt x="75" y="300"/>
                </a:lnTo>
                <a:lnTo>
                  <a:pt x="75" y="300"/>
                </a:lnTo>
                <a:lnTo>
                  <a:pt x="74" y="299"/>
                </a:lnTo>
                <a:lnTo>
                  <a:pt x="74" y="298"/>
                </a:lnTo>
                <a:lnTo>
                  <a:pt x="74" y="298"/>
                </a:lnTo>
                <a:lnTo>
                  <a:pt x="74" y="290"/>
                </a:lnTo>
                <a:lnTo>
                  <a:pt x="74" y="283"/>
                </a:lnTo>
                <a:lnTo>
                  <a:pt x="74" y="283"/>
                </a:lnTo>
                <a:lnTo>
                  <a:pt x="74" y="277"/>
                </a:lnTo>
                <a:lnTo>
                  <a:pt x="74" y="277"/>
                </a:lnTo>
                <a:lnTo>
                  <a:pt x="75" y="272"/>
                </a:lnTo>
                <a:lnTo>
                  <a:pt x="75" y="272"/>
                </a:lnTo>
                <a:lnTo>
                  <a:pt x="74" y="268"/>
                </a:lnTo>
                <a:lnTo>
                  <a:pt x="74" y="268"/>
                </a:lnTo>
                <a:lnTo>
                  <a:pt x="75" y="265"/>
                </a:lnTo>
                <a:lnTo>
                  <a:pt x="75" y="265"/>
                </a:lnTo>
                <a:lnTo>
                  <a:pt x="74" y="259"/>
                </a:lnTo>
                <a:lnTo>
                  <a:pt x="74" y="259"/>
                </a:lnTo>
                <a:lnTo>
                  <a:pt x="74" y="258"/>
                </a:lnTo>
                <a:lnTo>
                  <a:pt x="72" y="258"/>
                </a:lnTo>
                <a:lnTo>
                  <a:pt x="72" y="258"/>
                </a:lnTo>
                <a:lnTo>
                  <a:pt x="74" y="255"/>
                </a:lnTo>
                <a:lnTo>
                  <a:pt x="74" y="253"/>
                </a:lnTo>
                <a:lnTo>
                  <a:pt x="74" y="253"/>
                </a:lnTo>
                <a:lnTo>
                  <a:pt x="74" y="252"/>
                </a:lnTo>
                <a:lnTo>
                  <a:pt x="74" y="250"/>
                </a:lnTo>
                <a:lnTo>
                  <a:pt x="72" y="249"/>
                </a:lnTo>
                <a:lnTo>
                  <a:pt x="72" y="249"/>
                </a:lnTo>
                <a:lnTo>
                  <a:pt x="74" y="248"/>
                </a:lnTo>
                <a:lnTo>
                  <a:pt x="74" y="245"/>
                </a:lnTo>
                <a:lnTo>
                  <a:pt x="74" y="245"/>
                </a:lnTo>
                <a:lnTo>
                  <a:pt x="74" y="247"/>
                </a:lnTo>
                <a:lnTo>
                  <a:pt x="74" y="247"/>
                </a:lnTo>
                <a:lnTo>
                  <a:pt x="74" y="247"/>
                </a:lnTo>
                <a:lnTo>
                  <a:pt x="72" y="247"/>
                </a:lnTo>
                <a:lnTo>
                  <a:pt x="72" y="245"/>
                </a:lnTo>
                <a:lnTo>
                  <a:pt x="72" y="244"/>
                </a:lnTo>
                <a:lnTo>
                  <a:pt x="72" y="244"/>
                </a:lnTo>
                <a:lnTo>
                  <a:pt x="72" y="233"/>
                </a:lnTo>
                <a:lnTo>
                  <a:pt x="74" y="220"/>
                </a:lnTo>
                <a:lnTo>
                  <a:pt x="74" y="220"/>
                </a:lnTo>
                <a:lnTo>
                  <a:pt x="74" y="208"/>
                </a:lnTo>
                <a:lnTo>
                  <a:pt x="74" y="208"/>
                </a:lnTo>
                <a:lnTo>
                  <a:pt x="75" y="205"/>
                </a:lnTo>
                <a:lnTo>
                  <a:pt x="75" y="205"/>
                </a:lnTo>
                <a:lnTo>
                  <a:pt x="74" y="201"/>
                </a:lnTo>
                <a:lnTo>
                  <a:pt x="74" y="200"/>
                </a:lnTo>
                <a:lnTo>
                  <a:pt x="75" y="199"/>
                </a:lnTo>
                <a:lnTo>
                  <a:pt x="75" y="199"/>
                </a:lnTo>
                <a:lnTo>
                  <a:pt x="74" y="198"/>
                </a:lnTo>
                <a:lnTo>
                  <a:pt x="74" y="195"/>
                </a:lnTo>
                <a:lnTo>
                  <a:pt x="74" y="191"/>
                </a:lnTo>
                <a:lnTo>
                  <a:pt x="74" y="191"/>
                </a:lnTo>
                <a:lnTo>
                  <a:pt x="75" y="194"/>
                </a:lnTo>
                <a:lnTo>
                  <a:pt x="75" y="194"/>
                </a:lnTo>
                <a:lnTo>
                  <a:pt x="75" y="193"/>
                </a:lnTo>
                <a:lnTo>
                  <a:pt x="75" y="193"/>
                </a:lnTo>
                <a:lnTo>
                  <a:pt x="75" y="191"/>
                </a:lnTo>
                <a:lnTo>
                  <a:pt x="74" y="191"/>
                </a:lnTo>
                <a:lnTo>
                  <a:pt x="74" y="191"/>
                </a:lnTo>
                <a:lnTo>
                  <a:pt x="75" y="189"/>
                </a:lnTo>
                <a:lnTo>
                  <a:pt x="75" y="186"/>
                </a:lnTo>
                <a:lnTo>
                  <a:pt x="75" y="186"/>
                </a:lnTo>
                <a:lnTo>
                  <a:pt x="75" y="186"/>
                </a:lnTo>
                <a:lnTo>
                  <a:pt x="75" y="188"/>
                </a:lnTo>
                <a:lnTo>
                  <a:pt x="75" y="188"/>
                </a:lnTo>
                <a:lnTo>
                  <a:pt x="74" y="185"/>
                </a:lnTo>
                <a:lnTo>
                  <a:pt x="74" y="183"/>
                </a:lnTo>
                <a:lnTo>
                  <a:pt x="74" y="176"/>
                </a:lnTo>
                <a:lnTo>
                  <a:pt x="74" y="176"/>
                </a:lnTo>
                <a:lnTo>
                  <a:pt x="76" y="173"/>
                </a:lnTo>
                <a:lnTo>
                  <a:pt x="76" y="168"/>
                </a:lnTo>
                <a:lnTo>
                  <a:pt x="76" y="168"/>
                </a:lnTo>
                <a:lnTo>
                  <a:pt x="76" y="169"/>
                </a:lnTo>
                <a:lnTo>
                  <a:pt x="75" y="170"/>
                </a:lnTo>
                <a:lnTo>
                  <a:pt x="75" y="170"/>
                </a:lnTo>
                <a:lnTo>
                  <a:pt x="75" y="170"/>
                </a:lnTo>
                <a:lnTo>
                  <a:pt x="75" y="168"/>
                </a:lnTo>
                <a:lnTo>
                  <a:pt x="74" y="166"/>
                </a:lnTo>
                <a:lnTo>
                  <a:pt x="74" y="165"/>
                </a:lnTo>
                <a:lnTo>
                  <a:pt x="74" y="163"/>
                </a:lnTo>
                <a:lnTo>
                  <a:pt x="74" y="163"/>
                </a:lnTo>
                <a:lnTo>
                  <a:pt x="75" y="155"/>
                </a:lnTo>
                <a:lnTo>
                  <a:pt x="75" y="155"/>
                </a:lnTo>
                <a:lnTo>
                  <a:pt x="75" y="156"/>
                </a:lnTo>
                <a:lnTo>
                  <a:pt x="75" y="156"/>
                </a:lnTo>
                <a:lnTo>
                  <a:pt x="75" y="156"/>
                </a:lnTo>
                <a:lnTo>
                  <a:pt x="76" y="156"/>
                </a:lnTo>
                <a:lnTo>
                  <a:pt x="76" y="155"/>
                </a:lnTo>
                <a:lnTo>
                  <a:pt x="75" y="154"/>
                </a:lnTo>
                <a:lnTo>
                  <a:pt x="74" y="154"/>
                </a:lnTo>
                <a:lnTo>
                  <a:pt x="74" y="154"/>
                </a:lnTo>
                <a:lnTo>
                  <a:pt x="74" y="153"/>
                </a:lnTo>
                <a:lnTo>
                  <a:pt x="75" y="153"/>
                </a:lnTo>
                <a:lnTo>
                  <a:pt x="75" y="153"/>
                </a:lnTo>
                <a:lnTo>
                  <a:pt x="74" y="149"/>
                </a:lnTo>
                <a:lnTo>
                  <a:pt x="74" y="145"/>
                </a:lnTo>
                <a:lnTo>
                  <a:pt x="74" y="139"/>
                </a:lnTo>
                <a:lnTo>
                  <a:pt x="74" y="139"/>
                </a:lnTo>
                <a:lnTo>
                  <a:pt x="75" y="139"/>
                </a:lnTo>
                <a:lnTo>
                  <a:pt x="75" y="138"/>
                </a:lnTo>
                <a:lnTo>
                  <a:pt x="76" y="136"/>
                </a:lnTo>
                <a:lnTo>
                  <a:pt x="75" y="135"/>
                </a:lnTo>
                <a:lnTo>
                  <a:pt x="75" y="135"/>
                </a:lnTo>
                <a:lnTo>
                  <a:pt x="74" y="135"/>
                </a:lnTo>
                <a:lnTo>
                  <a:pt x="75" y="136"/>
                </a:lnTo>
                <a:lnTo>
                  <a:pt x="75" y="138"/>
                </a:lnTo>
                <a:lnTo>
                  <a:pt x="74" y="138"/>
                </a:lnTo>
                <a:lnTo>
                  <a:pt x="74" y="138"/>
                </a:lnTo>
                <a:lnTo>
                  <a:pt x="74" y="120"/>
                </a:lnTo>
                <a:lnTo>
                  <a:pt x="74" y="120"/>
                </a:lnTo>
                <a:lnTo>
                  <a:pt x="76" y="120"/>
                </a:lnTo>
                <a:lnTo>
                  <a:pt x="74" y="118"/>
                </a:lnTo>
                <a:lnTo>
                  <a:pt x="74" y="118"/>
                </a:lnTo>
                <a:lnTo>
                  <a:pt x="74" y="110"/>
                </a:lnTo>
                <a:lnTo>
                  <a:pt x="74" y="110"/>
                </a:lnTo>
                <a:lnTo>
                  <a:pt x="75" y="104"/>
                </a:lnTo>
                <a:lnTo>
                  <a:pt x="75" y="96"/>
                </a:lnTo>
                <a:lnTo>
                  <a:pt x="75" y="96"/>
                </a:lnTo>
                <a:lnTo>
                  <a:pt x="75" y="93"/>
                </a:lnTo>
                <a:lnTo>
                  <a:pt x="75" y="93"/>
                </a:lnTo>
                <a:lnTo>
                  <a:pt x="75" y="83"/>
                </a:lnTo>
                <a:lnTo>
                  <a:pt x="75" y="73"/>
                </a:lnTo>
                <a:lnTo>
                  <a:pt x="75" y="73"/>
                </a:lnTo>
                <a:lnTo>
                  <a:pt x="74" y="66"/>
                </a:lnTo>
                <a:lnTo>
                  <a:pt x="74" y="66"/>
                </a:lnTo>
                <a:lnTo>
                  <a:pt x="74" y="55"/>
                </a:lnTo>
                <a:lnTo>
                  <a:pt x="74" y="55"/>
                </a:lnTo>
                <a:lnTo>
                  <a:pt x="74" y="41"/>
                </a:lnTo>
                <a:lnTo>
                  <a:pt x="74" y="41"/>
                </a:lnTo>
                <a:lnTo>
                  <a:pt x="74" y="39"/>
                </a:lnTo>
                <a:lnTo>
                  <a:pt x="74" y="39"/>
                </a:lnTo>
                <a:lnTo>
                  <a:pt x="74" y="36"/>
                </a:lnTo>
                <a:lnTo>
                  <a:pt x="74" y="36"/>
                </a:lnTo>
                <a:lnTo>
                  <a:pt x="74" y="34"/>
                </a:lnTo>
                <a:lnTo>
                  <a:pt x="74" y="33"/>
                </a:lnTo>
                <a:lnTo>
                  <a:pt x="72" y="31"/>
                </a:lnTo>
                <a:lnTo>
                  <a:pt x="72" y="31"/>
                </a:lnTo>
                <a:lnTo>
                  <a:pt x="72" y="16"/>
                </a:lnTo>
                <a:lnTo>
                  <a:pt x="72" y="16"/>
                </a:lnTo>
                <a:lnTo>
                  <a:pt x="75" y="16"/>
                </a:lnTo>
                <a:lnTo>
                  <a:pt x="75" y="21"/>
                </a:lnTo>
                <a:lnTo>
                  <a:pt x="75" y="21"/>
                </a:lnTo>
                <a:lnTo>
                  <a:pt x="75" y="23"/>
                </a:lnTo>
                <a:lnTo>
                  <a:pt x="76" y="23"/>
                </a:lnTo>
                <a:lnTo>
                  <a:pt x="79" y="23"/>
                </a:lnTo>
                <a:lnTo>
                  <a:pt x="79" y="23"/>
                </a:lnTo>
                <a:lnTo>
                  <a:pt x="77" y="21"/>
                </a:lnTo>
                <a:lnTo>
                  <a:pt x="77" y="20"/>
                </a:lnTo>
                <a:lnTo>
                  <a:pt x="77" y="20"/>
                </a:lnTo>
                <a:lnTo>
                  <a:pt x="77" y="20"/>
                </a:lnTo>
                <a:lnTo>
                  <a:pt x="79" y="19"/>
                </a:lnTo>
                <a:lnTo>
                  <a:pt x="79" y="19"/>
                </a:lnTo>
                <a:lnTo>
                  <a:pt x="79" y="18"/>
                </a:lnTo>
                <a:lnTo>
                  <a:pt x="77" y="18"/>
                </a:lnTo>
                <a:lnTo>
                  <a:pt x="77" y="18"/>
                </a:lnTo>
                <a:lnTo>
                  <a:pt x="79" y="16"/>
                </a:lnTo>
                <a:lnTo>
                  <a:pt x="79" y="15"/>
                </a:lnTo>
                <a:lnTo>
                  <a:pt x="79" y="15"/>
                </a:lnTo>
                <a:lnTo>
                  <a:pt x="79" y="15"/>
                </a:lnTo>
                <a:close/>
                <a:moveTo>
                  <a:pt x="74" y="328"/>
                </a:moveTo>
                <a:lnTo>
                  <a:pt x="74" y="328"/>
                </a:lnTo>
                <a:lnTo>
                  <a:pt x="72" y="329"/>
                </a:lnTo>
                <a:lnTo>
                  <a:pt x="72" y="330"/>
                </a:lnTo>
                <a:lnTo>
                  <a:pt x="74" y="332"/>
                </a:lnTo>
                <a:lnTo>
                  <a:pt x="74" y="332"/>
                </a:lnTo>
                <a:lnTo>
                  <a:pt x="75" y="329"/>
                </a:lnTo>
                <a:lnTo>
                  <a:pt x="75" y="329"/>
                </a:lnTo>
                <a:lnTo>
                  <a:pt x="74" y="328"/>
                </a:lnTo>
                <a:lnTo>
                  <a:pt x="74" y="328"/>
                </a:lnTo>
                <a:close/>
                <a:moveTo>
                  <a:pt x="82" y="353"/>
                </a:moveTo>
                <a:lnTo>
                  <a:pt x="82" y="353"/>
                </a:lnTo>
                <a:lnTo>
                  <a:pt x="81" y="357"/>
                </a:lnTo>
                <a:lnTo>
                  <a:pt x="81" y="357"/>
                </a:lnTo>
                <a:lnTo>
                  <a:pt x="82" y="357"/>
                </a:lnTo>
                <a:lnTo>
                  <a:pt x="83" y="355"/>
                </a:lnTo>
                <a:lnTo>
                  <a:pt x="83" y="354"/>
                </a:lnTo>
                <a:lnTo>
                  <a:pt x="83" y="354"/>
                </a:lnTo>
                <a:lnTo>
                  <a:pt x="83" y="354"/>
                </a:lnTo>
                <a:lnTo>
                  <a:pt x="83" y="354"/>
                </a:lnTo>
                <a:lnTo>
                  <a:pt x="82" y="353"/>
                </a:lnTo>
                <a:lnTo>
                  <a:pt x="82" y="353"/>
                </a:lnTo>
                <a:close/>
                <a:moveTo>
                  <a:pt x="88" y="347"/>
                </a:moveTo>
                <a:lnTo>
                  <a:pt x="88" y="347"/>
                </a:lnTo>
                <a:lnTo>
                  <a:pt x="88" y="348"/>
                </a:lnTo>
                <a:lnTo>
                  <a:pt x="87" y="349"/>
                </a:lnTo>
                <a:lnTo>
                  <a:pt x="87" y="352"/>
                </a:lnTo>
                <a:lnTo>
                  <a:pt x="87" y="352"/>
                </a:lnTo>
                <a:lnTo>
                  <a:pt x="88" y="350"/>
                </a:lnTo>
                <a:lnTo>
                  <a:pt x="88" y="347"/>
                </a:lnTo>
                <a:lnTo>
                  <a:pt x="88" y="347"/>
                </a:lnTo>
                <a:close/>
                <a:moveTo>
                  <a:pt x="87" y="327"/>
                </a:moveTo>
                <a:lnTo>
                  <a:pt x="87" y="327"/>
                </a:lnTo>
                <a:lnTo>
                  <a:pt x="87" y="330"/>
                </a:lnTo>
                <a:lnTo>
                  <a:pt x="87" y="332"/>
                </a:lnTo>
                <a:lnTo>
                  <a:pt x="88" y="332"/>
                </a:lnTo>
                <a:lnTo>
                  <a:pt x="88" y="332"/>
                </a:lnTo>
                <a:lnTo>
                  <a:pt x="88" y="329"/>
                </a:lnTo>
                <a:lnTo>
                  <a:pt x="88" y="328"/>
                </a:lnTo>
                <a:lnTo>
                  <a:pt x="87" y="327"/>
                </a:lnTo>
                <a:lnTo>
                  <a:pt x="87" y="327"/>
                </a:lnTo>
                <a:close/>
                <a:moveTo>
                  <a:pt x="75" y="312"/>
                </a:moveTo>
                <a:lnTo>
                  <a:pt x="75" y="312"/>
                </a:lnTo>
                <a:lnTo>
                  <a:pt x="75" y="313"/>
                </a:lnTo>
                <a:lnTo>
                  <a:pt x="75" y="314"/>
                </a:lnTo>
                <a:lnTo>
                  <a:pt x="75" y="315"/>
                </a:lnTo>
                <a:lnTo>
                  <a:pt x="76" y="315"/>
                </a:lnTo>
                <a:lnTo>
                  <a:pt x="76" y="315"/>
                </a:lnTo>
                <a:lnTo>
                  <a:pt x="75" y="315"/>
                </a:lnTo>
                <a:lnTo>
                  <a:pt x="75" y="314"/>
                </a:lnTo>
                <a:lnTo>
                  <a:pt x="75" y="312"/>
                </a:lnTo>
                <a:lnTo>
                  <a:pt x="75" y="312"/>
                </a:lnTo>
                <a:lnTo>
                  <a:pt x="75" y="312"/>
                </a:lnTo>
                <a:close/>
                <a:moveTo>
                  <a:pt x="86" y="270"/>
                </a:moveTo>
                <a:lnTo>
                  <a:pt x="86" y="270"/>
                </a:lnTo>
                <a:lnTo>
                  <a:pt x="85" y="273"/>
                </a:lnTo>
                <a:lnTo>
                  <a:pt x="86" y="275"/>
                </a:lnTo>
                <a:lnTo>
                  <a:pt x="86" y="275"/>
                </a:lnTo>
                <a:lnTo>
                  <a:pt x="87" y="273"/>
                </a:lnTo>
                <a:lnTo>
                  <a:pt x="86" y="272"/>
                </a:lnTo>
                <a:lnTo>
                  <a:pt x="86" y="270"/>
                </a:lnTo>
                <a:lnTo>
                  <a:pt x="86" y="270"/>
                </a:lnTo>
                <a:close/>
                <a:moveTo>
                  <a:pt x="85" y="253"/>
                </a:moveTo>
                <a:lnTo>
                  <a:pt x="85" y="253"/>
                </a:lnTo>
                <a:lnTo>
                  <a:pt x="85" y="253"/>
                </a:lnTo>
                <a:lnTo>
                  <a:pt x="85" y="254"/>
                </a:lnTo>
                <a:lnTo>
                  <a:pt x="86" y="254"/>
                </a:lnTo>
                <a:lnTo>
                  <a:pt x="86" y="249"/>
                </a:lnTo>
                <a:lnTo>
                  <a:pt x="86" y="249"/>
                </a:lnTo>
                <a:lnTo>
                  <a:pt x="85" y="249"/>
                </a:lnTo>
                <a:lnTo>
                  <a:pt x="85" y="250"/>
                </a:lnTo>
                <a:lnTo>
                  <a:pt x="85" y="253"/>
                </a:lnTo>
                <a:lnTo>
                  <a:pt x="85" y="253"/>
                </a:lnTo>
                <a:close/>
                <a:moveTo>
                  <a:pt x="81" y="180"/>
                </a:moveTo>
                <a:lnTo>
                  <a:pt x="81" y="180"/>
                </a:lnTo>
                <a:lnTo>
                  <a:pt x="81" y="181"/>
                </a:lnTo>
                <a:lnTo>
                  <a:pt x="82" y="183"/>
                </a:lnTo>
                <a:lnTo>
                  <a:pt x="82" y="183"/>
                </a:lnTo>
                <a:lnTo>
                  <a:pt x="82" y="180"/>
                </a:lnTo>
                <a:lnTo>
                  <a:pt x="81" y="180"/>
                </a:lnTo>
                <a:lnTo>
                  <a:pt x="81" y="180"/>
                </a:lnTo>
                <a:close/>
                <a:moveTo>
                  <a:pt x="75" y="176"/>
                </a:moveTo>
                <a:lnTo>
                  <a:pt x="75" y="176"/>
                </a:lnTo>
                <a:lnTo>
                  <a:pt x="75" y="181"/>
                </a:lnTo>
                <a:lnTo>
                  <a:pt x="75" y="184"/>
                </a:lnTo>
                <a:lnTo>
                  <a:pt x="76" y="185"/>
                </a:lnTo>
                <a:lnTo>
                  <a:pt x="76" y="185"/>
                </a:lnTo>
                <a:lnTo>
                  <a:pt x="76" y="183"/>
                </a:lnTo>
                <a:lnTo>
                  <a:pt x="75" y="183"/>
                </a:lnTo>
                <a:lnTo>
                  <a:pt x="75" y="183"/>
                </a:lnTo>
                <a:lnTo>
                  <a:pt x="75" y="181"/>
                </a:lnTo>
                <a:lnTo>
                  <a:pt x="76" y="179"/>
                </a:lnTo>
                <a:lnTo>
                  <a:pt x="77" y="178"/>
                </a:lnTo>
                <a:lnTo>
                  <a:pt x="75" y="176"/>
                </a:lnTo>
                <a:lnTo>
                  <a:pt x="75" y="176"/>
                </a:lnTo>
                <a:close/>
                <a:moveTo>
                  <a:pt x="75" y="164"/>
                </a:moveTo>
                <a:lnTo>
                  <a:pt x="75" y="164"/>
                </a:lnTo>
                <a:lnTo>
                  <a:pt x="74" y="166"/>
                </a:lnTo>
                <a:lnTo>
                  <a:pt x="75" y="166"/>
                </a:lnTo>
                <a:lnTo>
                  <a:pt x="76" y="168"/>
                </a:lnTo>
                <a:lnTo>
                  <a:pt x="76" y="168"/>
                </a:lnTo>
                <a:lnTo>
                  <a:pt x="76" y="165"/>
                </a:lnTo>
                <a:lnTo>
                  <a:pt x="75" y="164"/>
                </a:lnTo>
                <a:lnTo>
                  <a:pt x="75" y="164"/>
                </a:lnTo>
                <a:close/>
                <a:moveTo>
                  <a:pt x="76" y="163"/>
                </a:moveTo>
                <a:lnTo>
                  <a:pt x="76" y="163"/>
                </a:lnTo>
                <a:lnTo>
                  <a:pt x="76" y="160"/>
                </a:lnTo>
                <a:lnTo>
                  <a:pt x="77" y="159"/>
                </a:lnTo>
                <a:lnTo>
                  <a:pt x="77" y="159"/>
                </a:lnTo>
                <a:lnTo>
                  <a:pt x="76" y="159"/>
                </a:lnTo>
                <a:lnTo>
                  <a:pt x="75" y="160"/>
                </a:lnTo>
                <a:lnTo>
                  <a:pt x="75" y="161"/>
                </a:lnTo>
                <a:lnTo>
                  <a:pt x="76" y="163"/>
                </a:lnTo>
                <a:lnTo>
                  <a:pt x="76" y="163"/>
                </a:lnTo>
                <a:close/>
                <a:moveTo>
                  <a:pt x="89" y="136"/>
                </a:moveTo>
                <a:lnTo>
                  <a:pt x="89" y="139"/>
                </a:lnTo>
                <a:lnTo>
                  <a:pt x="89" y="139"/>
                </a:lnTo>
                <a:lnTo>
                  <a:pt x="91" y="139"/>
                </a:lnTo>
                <a:lnTo>
                  <a:pt x="91" y="138"/>
                </a:lnTo>
                <a:lnTo>
                  <a:pt x="91" y="136"/>
                </a:lnTo>
                <a:lnTo>
                  <a:pt x="89" y="136"/>
                </a:lnTo>
                <a:lnTo>
                  <a:pt x="89" y="136"/>
                </a:lnTo>
                <a:close/>
                <a:moveTo>
                  <a:pt x="89" y="128"/>
                </a:moveTo>
                <a:lnTo>
                  <a:pt x="89" y="128"/>
                </a:lnTo>
                <a:lnTo>
                  <a:pt x="89" y="129"/>
                </a:lnTo>
                <a:lnTo>
                  <a:pt x="88" y="130"/>
                </a:lnTo>
                <a:lnTo>
                  <a:pt x="87" y="131"/>
                </a:lnTo>
                <a:lnTo>
                  <a:pt x="87" y="133"/>
                </a:lnTo>
                <a:lnTo>
                  <a:pt x="87" y="133"/>
                </a:lnTo>
                <a:lnTo>
                  <a:pt x="88" y="133"/>
                </a:lnTo>
                <a:lnTo>
                  <a:pt x="88" y="131"/>
                </a:lnTo>
                <a:lnTo>
                  <a:pt x="89" y="130"/>
                </a:lnTo>
                <a:lnTo>
                  <a:pt x="89" y="130"/>
                </a:lnTo>
                <a:lnTo>
                  <a:pt x="91" y="130"/>
                </a:lnTo>
                <a:lnTo>
                  <a:pt x="91" y="130"/>
                </a:lnTo>
                <a:lnTo>
                  <a:pt x="91" y="131"/>
                </a:lnTo>
                <a:lnTo>
                  <a:pt x="92" y="131"/>
                </a:lnTo>
                <a:lnTo>
                  <a:pt x="92" y="131"/>
                </a:lnTo>
                <a:lnTo>
                  <a:pt x="91" y="129"/>
                </a:lnTo>
                <a:lnTo>
                  <a:pt x="89" y="128"/>
                </a:lnTo>
                <a:lnTo>
                  <a:pt x="89" y="128"/>
                </a:lnTo>
                <a:close/>
                <a:moveTo>
                  <a:pt x="95" y="109"/>
                </a:moveTo>
                <a:lnTo>
                  <a:pt x="95" y="106"/>
                </a:lnTo>
                <a:lnTo>
                  <a:pt x="95" y="106"/>
                </a:lnTo>
                <a:lnTo>
                  <a:pt x="94" y="106"/>
                </a:lnTo>
                <a:lnTo>
                  <a:pt x="93" y="108"/>
                </a:lnTo>
                <a:lnTo>
                  <a:pt x="94" y="109"/>
                </a:lnTo>
                <a:lnTo>
                  <a:pt x="95" y="109"/>
                </a:lnTo>
                <a:lnTo>
                  <a:pt x="95" y="109"/>
                </a:lnTo>
                <a:close/>
                <a:moveTo>
                  <a:pt x="89" y="105"/>
                </a:moveTo>
                <a:lnTo>
                  <a:pt x="89" y="105"/>
                </a:lnTo>
                <a:lnTo>
                  <a:pt x="89" y="108"/>
                </a:lnTo>
                <a:lnTo>
                  <a:pt x="91" y="109"/>
                </a:lnTo>
                <a:lnTo>
                  <a:pt x="91" y="109"/>
                </a:lnTo>
                <a:lnTo>
                  <a:pt x="92" y="108"/>
                </a:lnTo>
                <a:lnTo>
                  <a:pt x="92" y="108"/>
                </a:lnTo>
                <a:lnTo>
                  <a:pt x="91" y="105"/>
                </a:lnTo>
                <a:lnTo>
                  <a:pt x="89" y="105"/>
                </a:lnTo>
                <a:lnTo>
                  <a:pt x="89" y="105"/>
                </a:lnTo>
                <a:close/>
                <a:moveTo>
                  <a:pt x="94" y="74"/>
                </a:moveTo>
                <a:lnTo>
                  <a:pt x="94" y="74"/>
                </a:lnTo>
                <a:lnTo>
                  <a:pt x="97" y="73"/>
                </a:lnTo>
                <a:lnTo>
                  <a:pt x="98" y="70"/>
                </a:lnTo>
                <a:lnTo>
                  <a:pt x="98" y="70"/>
                </a:lnTo>
                <a:lnTo>
                  <a:pt x="97" y="70"/>
                </a:lnTo>
                <a:lnTo>
                  <a:pt x="97" y="71"/>
                </a:lnTo>
                <a:lnTo>
                  <a:pt x="95" y="73"/>
                </a:lnTo>
                <a:lnTo>
                  <a:pt x="95" y="73"/>
                </a:lnTo>
                <a:lnTo>
                  <a:pt x="94" y="73"/>
                </a:lnTo>
                <a:lnTo>
                  <a:pt x="94" y="73"/>
                </a:lnTo>
                <a:lnTo>
                  <a:pt x="94" y="74"/>
                </a:lnTo>
                <a:lnTo>
                  <a:pt x="94" y="74"/>
                </a:lnTo>
                <a:lnTo>
                  <a:pt x="93" y="76"/>
                </a:lnTo>
                <a:lnTo>
                  <a:pt x="93" y="76"/>
                </a:lnTo>
                <a:lnTo>
                  <a:pt x="94" y="76"/>
                </a:lnTo>
                <a:lnTo>
                  <a:pt x="94" y="75"/>
                </a:lnTo>
                <a:lnTo>
                  <a:pt x="94" y="74"/>
                </a:lnTo>
                <a:lnTo>
                  <a:pt x="94" y="74"/>
                </a:lnTo>
                <a:close/>
                <a:moveTo>
                  <a:pt x="97" y="78"/>
                </a:moveTo>
                <a:lnTo>
                  <a:pt x="97" y="81"/>
                </a:lnTo>
                <a:lnTo>
                  <a:pt x="97" y="81"/>
                </a:lnTo>
                <a:lnTo>
                  <a:pt x="97" y="81"/>
                </a:lnTo>
                <a:lnTo>
                  <a:pt x="98" y="80"/>
                </a:lnTo>
                <a:lnTo>
                  <a:pt x="97" y="79"/>
                </a:lnTo>
                <a:lnTo>
                  <a:pt x="97" y="78"/>
                </a:lnTo>
                <a:lnTo>
                  <a:pt x="97" y="78"/>
                </a:lnTo>
                <a:close/>
                <a:moveTo>
                  <a:pt x="92" y="84"/>
                </a:moveTo>
                <a:lnTo>
                  <a:pt x="92" y="84"/>
                </a:lnTo>
                <a:lnTo>
                  <a:pt x="93" y="83"/>
                </a:lnTo>
                <a:lnTo>
                  <a:pt x="94" y="81"/>
                </a:lnTo>
                <a:lnTo>
                  <a:pt x="94" y="80"/>
                </a:lnTo>
                <a:lnTo>
                  <a:pt x="94" y="79"/>
                </a:lnTo>
                <a:lnTo>
                  <a:pt x="94" y="79"/>
                </a:lnTo>
                <a:lnTo>
                  <a:pt x="94" y="79"/>
                </a:lnTo>
                <a:lnTo>
                  <a:pt x="93" y="79"/>
                </a:lnTo>
                <a:lnTo>
                  <a:pt x="93" y="78"/>
                </a:lnTo>
                <a:lnTo>
                  <a:pt x="93" y="78"/>
                </a:lnTo>
                <a:lnTo>
                  <a:pt x="93" y="80"/>
                </a:lnTo>
                <a:lnTo>
                  <a:pt x="92" y="84"/>
                </a:lnTo>
                <a:lnTo>
                  <a:pt x="92" y="84"/>
                </a:lnTo>
                <a:close/>
                <a:moveTo>
                  <a:pt x="97" y="89"/>
                </a:moveTo>
                <a:lnTo>
                  <a:pt x="97" y="89"/>
                </a:lnTo>
                <a:lnTo>
                  <a:pt x="97" y="86"/>
                </a:lnTo>
                <a:lnTo>
                  <a:pt x="97" y="85"/>
                </a:lnTo>
                <a:lnTo>
                  <a:pt x="97" y="85"/>
                </a:lnTo>
                <a:lnTo>
                  <a:pt x="97" y="84"/>
                </a:lnTo>
                <a:lnTo>
                  <a:pt x="97" y="83"/>
                </a:lnTo>
                <a:lnTo>
                  <a:pt x="95" y="83"/>
                </a:lnTo>
                <a:lnTo>
                  <a:pt x="95" y="83"/>
                </a:lnTo>
                <a:lnTo>
                  <a:pt x="95" y="85"/>
                </a:lnTo>
                <a:lnTo>
                  <a:pt x="95" y="88"/>
                </a:lnTo>
                <a:lnTo>
                  <a:pt x="97" y="89"/>
                </a:lnTo>
                <a:lnTo>
                  <a:pt x="97" y="89"/>
                </a:lnTo>
                <a:close/>
                <a:moveTo>
                  <a:pt x="95" y="98"/>
                </a:moveTo>
                <a:lnTo>
                  <a:pt x="95" y="98"/>
                </a:lnTo>
                <a:lnTo>
                  <a:pt x="95" y="95"/>
                </a:lnTo>
                <a:lnTo>
                  <a:pt x="94" y="95"/>
                </a:lnTo>
                <a:lnTo>
                  <a:pt x="94" y="95"/>
                </a:lnTo>
                <a:lnTo>
                  <a:pt x="94" y="96"/>
                </a:lnTo>
                <a:lnTo>
                  <a:pt x="95" y="98"/>
                </a:lnTo>
                <a:lnTo>
                  <a:pt x="95" y="98"/>
                </a:lnTo>
                <a:close/>
                <a:moveTo>
                  <a:pt x="79" y="36"/>
                </a:moveTo>
                <a:lnTo>
                  <a:pt x="79" y="36"/>
                </a:lnTo>
                <a:lnTo>
                  <a:pt x="77" y="36"/>
                </a:lnTo>
                <a:lnTo>
                  <a:pt x="76" y="38"/>
                </a:lnTo>
                <a:lnTo>
                  <a:pt x="76" y="38"/>
                </a:lnTo>
                <a:lnTo>
                  <a:pt x="79" y="39"/>
                </a:lnTo>
                <a:lnTo>
                  <a:pt x="80" y="39"/>
                </a:lnTo>
                <a:lnTo>
                  <a:pt x="80" y="39"/>
                </a:lnTo>
                <a:lnTo>
                  <a:pt x="80" y="38"/>
                </a:lnTo>
                <a:lnTo>
                  <a:pt x="79" y="36"/>
                </a:lnTo>
                <a:lnTo>
                  <a:pt x="79" y="36"/>
                </a:lnTo>
                <a:close/>
                <a:moveTo>
                  <a:pt x="76" y="28"/>
                </a:moveTo>
                <a:lnTo>
                  <a:pt x="76" y="28"/>
                </a:lnTo>
                <a:lnTo>
                  <a:pt x="75" y="29"/>
                </a:lnTo>
                <a:lnTo>
                  <a:pt x="75" y="29"/>
                </a:lnTo>
                <a:lnTo>
                  <a:pt x="75" y="28"/>
                </a:lnTo>
                <a:lnTo>
                  <a:pt x="74" y="29"/>
                </a:lnTo>
                <a:lnTo>
                  <a:pt x="74" y="29"/>
                </a:lnTo>
                <a:lnTo>
                  <a:pt x="75" y="29"/>
                </a:lnTo>
                <a:lnTo>
                  <a:pt x="74" y="30"/>
                </a:lnTo>
                <a:lnTo>
                  <a:pt x="74" y="33"/>
                </a:lnTo>
                <a:lnTo>
                  <a:pt x="74" y="33"/>
                </a:lnTo>
                <a:lnTo>
                  <a:pt x="75" y="33"/>
                </a:lnTo>
                <a:lnTo>
                  <a:pt x="76" y="31"/>
                </a:lnTo>
                <a:lnTo>
                  <a:pt x="75" y="29"/>
                </a:lnTo>
                <a:lnTo>
                  <a:pt x="75" y="29"/>
                </a:lnTo>
                <a:lnTo>
                  <a:pt x="76" y="29"/>
                </a:lnTo>
                <a:lnTo>
                  <a:pt x="76" y="28"/>
                </a:lnTo>
                <a:lnTo>
                  <a:pt x="76" y="28"/>
                </a:lnTo>
                <a:close/>
                <a:moveTo>
                  <a:pt x="75" y="392"/>
                </a:moveTo>
                <a:lnTo>
                  <a:pt x="75" y="392"/>
                </a:lnTo>
                <a:lnTo>
                  <a:pt x="75" y="395"/>
                </a:lnTo>
                <a:lnTo>
                  <a:pt x="77" y="398"/>
                </a:lnTo>
                <a:lnTo>
                  <a:pt x="77" y="398"/>
                </a:lnTo>
                <a:lnTo>
                  <a:pt x="74" y="402"/>
                </a:lnTo>
                <a:lnTo>
                  <a:pt x="74" y="402"/>
                </a:lnTo>
                <a:lnTo>
                  <a:pt x="71" y="399"/>
                </a:lnTo>
                <a:lnTo>
                  <a:pt x="70" y="395"/>
                </a:lnTo>
                <a:lnTo>
                  <a:pt x="70" y="395"/>
                </a:lnTo>
                <a:lnTo>
                  <a:pt x="71" y="397"/>
                </a:lnTo>
                <a:lnTo>
                  <a:pt x="72" y="399"/>
                </a:lnTo>
                <a:lnTo>
                  <a:pt x="72" y="399"/>
                </a:lnTo>
                <a:lnTo>
                  <a:pt x="74" y="399"/>
                </a:lnTo>
                <a:lnTo>
                  <a:pt x="74" y="398"/>
                </a:lnTo>
                <a:lnTo>
                  <a:pt x="74" y="398"/>
                </a:lnTo>
                <a:lnTo>
                  <a:pt x="71" y="395"/>
                </a:lnTo>
                <a:lnTo>
                  <a:pt x="70" y="393"/>
                </a:lnTo>
                <a:lnTo>
                  <a:pt x="70" y="390"/>
                </a:lnTo>
                <a:lnTo>
                  <a:pt x="71" y="389"/>
                </a:lnTo>
                <a:lnTo>
                  <a:pt x="72" y="389"/>
                </a:lnTo>
                <a:lnTo>
                  <a:pt x="72" y="389"/>
                </a:lnTo>
                <a:lnTo>
                  <a:pt x="71" y="390"/>
                </a:lnTo>
                <a:lnTo>
                  <a:pt x="72" y="392"/>
                </a:lnTo>
                <a:lnTo>
                  <a:pt x="72" y="392"/>
                </a:lnTo>
                <a:lnTo>
                  <a:pt x="74" y="389"/>
                </a:lnTo>
                <a:lnTo>
                  <a:pt x="72" y="387"/>
                </a:lnTo>
                <a:lnTo>
                  <a:pt x="72" y="384"/>
                </a:lnTo>
                <a:lnTo>
                  <a:pt x="74" y="383"/>
                </a:lnTo>
                <a:lnTo>
                  <a:pt x="71" y="383"/>
                </a:lnTo>
                <a:lnTo>
                  <a:pt x="71" y="383"/>
                </a:lnTo>
                <a:lnTo>
                  <a:pt x="71" y="385"/>
                </a:lnTo>
                <a:lnTo>
                  <a:pt x="71" y="388"/>
                </a:lnTo>
                <a:lnTo>
                  <a:pt x="71" y="388"/>
                </a:lnTo>
                <a:lnTo>
                  <a:pt x="70" y="388"/>
                </a:lnTo>
                <a:lnTo>
                  <a:pt x="69" y="385"/>
                </a:lnTo>
                <a:lnTo>
                  <a:pt x="70" y="383"/>
                </a:lnTo>
                <a:lnTo>
                  <a:pt x="70" y="382"/>
                </a:lnTo>
                <a:lnTo>
                  <a:pt x="70" y="382"/>
                </a:lnTo>
                <a:lnTo>
                  <a:pt x="70" y="379"/>
                </a:lnTo>
                <a:lnTo>
                  <a:pt x="71" y="377"/>
                </a:lnTo>
                <a:lnTo>
                  <a:pt x="71" y="377"/>
                </a:lnTo>
                <a:lnTo>
                  <a:pt x="71" y="378"/>
                </a:lnTo>
                <a:lnTo>
                  <a:pt x="72" y="379"/>
                </a:lnTo>
                <a:lnTo>
                  <a:pt x="72" y="379"/>
                </a:lnTo>
                <a:lnTo>
                  <a:pt x="72" y="380"/>
                </a:lnTo>
                <a:lnTo>
                  <a:pt x="71" y="380"/>
                </a:lnTo>
                <a:lnTo>
                  <a:pt x="71" y="382"/>
                </a:lnTo>
                <a:lnTo>
                  <a:pt x="71" y="382"/>
                </a:lnTo>
                <a:lnTo>
                  <a:pt x="72" y="382"/>
                </a:lnTo>
                <a:lnTo>
                  <a:pt x="72" y="383"/>
                </a:lnTo>
                <a:lnTo>
                  <a:pt x="72" y="383"/>
                </a:lnTo>
                <a:lnTo>
                  <a:pt x="74" y="382"/>
                </a:lnTo>
                <a:lnTo>
                  <a:pt x="74" y="380"/>
                </a:lnTo>
                <a:lnTo>
                  <a:pt x="74" y="380"/>
                </a:lnTo>
                <a:lnTo>
                  <a:pt x="75" y="380"/>
                </a:lnTo>
                <a:lnTo>
                  <a:pt x="76" y="382"/>
                </a:lnTo>
                <a:lnTo>
                  <a:pt x="76" y="385"/>
                </a:lnTo>
                <a:lnTo>
                  <a:pt x="76" y="385"/>
                </a:lnTo>
                <a:lnTo>
                  <a:pt x="75" y="389"/>
                </a:lnTo>
                <a:lnTo>
                  <a:pt x="75" y="392"/>
                </a:lnTo>
                <a:lnTo>
                  <a:pt x="75" y="392"/>
                </a:lnTo>
                <a:close/>
                <a:moveTo>
                  <a:pt x="82" y="392"/>
                </a:moveTo>
                <a:lnTo>
                  <a:pt x="82" y="393"/>
                </a:lnTo>
                <a:lnTo>
                  <a:pt x="82" y="393"/>
                </a:lnTo>
                <a:lnTo>
                  <a:pt x="81" y="393"/>
                </a:lnTo>
                <a:lnTo>
                  <a:pt x="81" y="393"/>
                </a:lnTo>
                <a:lnTo>
                  <a:pt x="80" y="394"/>
                </a:lnTo>
                <a:lnTo>
                  <a:pt x="80" y="394"/>
                </a:lnTo>
                <a:lnTo>
                  <a:pt x="80" y="394"/>
                </a:lnTo>
                <a:lnTo>
                  <a:pt x="80" y="392"/>
                </a:lnTo>
                <a:lnTo>
                  <a:pt x="82" y="392"/>
                </a:lnTo>
                <a:lnTo>
                  <a:pt x="82" y="392"/>
                </a:lnTo>
                <a:close/>
                <a:moveTo>
                  <a:pt x="79" y="382"/>
                </a:moveTo>
                <a:lnTo>
                  <a:pt x="79" y="382"/>
                </a:lnTo>
                <a:lnTo>
                  <a:pt x="80" y="378"/>
                </a:lnTo>
                <a:lnTo>
                  <a:pt x="80" y="378"/>
                </a:lnTo>
                <a:lnTo>
                  <a:pt x="80" y="380"/>
                </a:lnTo>
                <a:lnTo>
                  <a:pt x="80" y="382"/>
                </a:lnTo>
                <a:lnTo>
                  <a:pt x="79" y="382"/>
                </a:lnTo>
                <a:lnTo>
                  <a:pt x="79" y="382"/>
                </a:lnTo>
                <a:close/>
              </a:path>
            </a:pathLst>
          </a:custGeom>
          <a:solidFill>
            <a:schemeClr val="tx1"/>
          </a:solidFill>
          <a:ln>
            <a:noFill/>
          </a:ln>
        </p:spPr>
        <p:txBody>
          <a:bodyPr/>
          <a:lstStyle/>
          <a:p>
            <a:pPr>
              <a:defRPr/>
            </a:pPr>
            <a:endParaRPr lang="zh-CN" altLang="en-US" kern="0"/>
          </a:p>
        </p:txBody>
      </p:sp>
      <p:sp>
        <p:nvSpPr>
          <p:cNvPr id="25" name="Freeform 13">
            <a:extLst>
              <a:ext uri="{FF2B5EF4-FFF2-40B4-BE49-F238E27FC236}">
                <a16:creationId xmlns:a16="http://schemas.microsoft.com/office/drawing/2014/main" xmlns="" id="{5DCAEEFF-2B92-4A4D-91DA-319F167E3367}"/>
              </a:ext>
            </a:extLst>
          </p:cNvPr>
          <p:cNvSpPr>
            <a:spLocks/>
          </p:cNvSpPr>
          <p:nvPr>
            <p:custDataLst>
              <p:tags r:id="rId7"/>
            </p:custDataLst>
          </p:nvPr>
        </p:nvSpPr>
        <p:spPr bwMode="auto">
          <a:xfrm rot="5044420" flipH="1">
            <a:off x="4591342" y="2716006"/>
            <a:ext cx="406400" cy="593725"/>
          </a:xfrm>
          <a:custGeom>
            <a:avLst/>
            <a:gdLst>
              <a:gd name="T0" fmla="*/ 166 w 720"/>
              <a:gd name="T1" fmla="*/ 681 h 702"/>
              <a:gd name="T2" fmla="*/ 163 w 720"/>
              <a:gd name="T3" fmla="*/ 678 h 702"/>
              <a:gd name="T4" fmla="*/ 45 w 720"/>
              <a:gd name="T5" fmla="*/ 164 h 702"/>
              <a:gd name="T6" fmla="*/ 53 w 720"/>
              <a:gd name="T7" fmla="*/ 173 h 702"/>
              <a:gd name="T8" fmla="*/ 42 w 720"/>
              <a:gd name="T9" fmla="*/ 55 h 702"/>
              <a:gd name="T10" fmla="*/ 57 w 720"/>
              <a:gd name="T11" fmla="*/ 104 h 702"/>
              <a:gd name="T12" fmla="*/ 202 w 720"/>
              <a:gd name="T13" fmla="*/ 681 h 702"/>
              <a:gd name="T14" fmla="*/ 7 w 720"/>
              <a:gd name="T15" fmla="*/ 51 h 702"/>
              <a:gd name="T16" fmla="*/ 33 w 720"/>
              <a:gd name="T17" fmla="*/ 295 h 702"/>
              <a:gd name="T18" fmla="*/ 34 w 720"/>
              <a:gd name="T19" fmla="*/ 325 h 702"/>
              <a:gd name="T20" fmla="*/ 23 w 720"/>
              <a:gd name="T21" fmla="*/ 170 h 702"/>
              <a:gd name="T22" fmla="*/ 79 w 720"/>
              <a:gd name="T23" fmla="*/ 375 h 702"/>
              <a:gd name="T24" fmla="*/ 79 w 720"/>
              <a:gd name="T25" fmla="*/ 489 h 702"/>
              <a:gd name="T26" fmla="*/ 81 w 720"/>
              <a:gd name="T27" fmla="*/ 552 h 702"/>
              <a:gd name="T28" fmla="*/ 145 w 720"/>
              <a:gd name="T29" fmla="*/ 631 h 702"/>
              <a:gd name="T30" fmla="*/ 265 w 720"/>
              <a:gd name="T31" fmla="*/ 621 h 702"/>
              <a:gd name="T32" fmla="*/ 354 w 720"/>
              <a:gd name="T33" fmla="*/ 606 h 702"/>
              <a:gd name="T34" fmla="*/ 519 w 720"/>
              <a:gd name="T35" fmla="*/ 578 h 702"/>
              <a:gd name="T36" fmla="*/ 703 w 720"/>
              <a:gd name="T37" fmla="*/ 569 h 702"/>
              <a:gd name="T38" fmla="*/ 569 w 720"/>
              <a:gd name="T39" fmla="*/ 624 h 702"/>
              <a:gd name="T40" fmla="*/ 472 w 720"/>
              <a:gd name="T41" fmla="*/ 626 h 702"/>
              <a:gd name="T42" fmla="*/ 219 w 720"/>
              <a:gd name="T43" fmla="*/ 677 h 702"/>
              <a:gd name="T44" fmla="*/ 185 w 720"/>
              <a:gd name="T45" fmla="*/ 659 h 702"/>
              <a:gd name="T46" fmla="*/ 88 w 720"/>
              <a:gd name="T47" fmla="*/ 676 h 702"/>
              <a:gd name="T48" fmla="*/ 39 w 720"/>
              <a:gd name="T49" fmla="*/ 602 h 702"/>
              <a:gd name="T50" fmla="*/ 36 w 720"/>
              <a:gd name="T51" fmla="*/ 501 h 702"/>
              <a:gd name="T52" fmla="*/ 45 w 720"/>
              <a:gd name="T53" fmla="*/ 662 h 702"/>
              <a:gd name="T54" fmla="*/ 57 w 720"/>
              <a:gd name="T55" fmla="*/ 693 h 702"/>
              <a:gd name="T56" fmla="*/ 16 w 720"/>
              <a:gd name="T57" fmla="*/ 554 h 702"/>
              <a:gd name="T58" fmla="*/ 37 w 720"/>
              <a:gd name="T59" fmla="*/ 385 h 702"/>
              <a:gd name="T60" fmla="*/ 45 w 720"/>
              <a:gd name="T61" fmla="*/ 342 h 702"/>
              <a:gd name="T62" fmla="*/ 28 w 720"/>
              <a:gd name="T63" fmla="*/ 268 h 702"/>
              <a:gd name="T64" fmla="*/ 29 w 720"/>
              <a:gd name="T65" fmla="*/ 221 h 702"/>
              <a:gd name="T66" fmla="*/ 34 w 720"/>
              <a:gd name="T67" fmla="*/ 210 h 702"/>
              <a:gd name="T68" fmla="*/ 52 w 720"/>
              <a:gd name="T69" fmla="*/ 188 h 702"/>
              <a:gd name="T70" fmla="*/ 54 w 720"/>
              <a:gd name="T71" fmla="*/ 234 h 702"/>
              <a:gd name="T72" fmla="*/ 57 w 720"/>
              <a:gd name="T73" fmla="*/ 574 h 702"/>
              <a:gd name="T74" fmla="*/ 68 w 720"/>
              <a:gd name="T75" fmla="*/ 528 h 702"/>
              <a:gd name="T76" fmla="*/ 76 w 720"/>
              <a:gd name="T77" fmla="*/ 487 h 702"/>
              <a:gd name="T78" fmla="*/ 48 w 720"/>
              <a:gd name="T79" fmla="*/ 223 h 702"/>
              <a:gd name="T80" fmla="*/ 50 w 720"/>
              <a:gd name="T81" fmla="*/ 253 h 702"/>
              <a:gd name="T82" fmla="*/ 50 w 720"/>
              <a:gd name="T83" fmla="*/ 280 h 702"/>
              <a:gd name="T84" fmla="*/ 45 w 720"/>
              <a:gd name="T85" fmla="*/ 307 h 702"/>
              <a:gd name="T86" fmla="*/ 47 w 720"/>
              <a:gd name="T87" fmla="*/ 335 h 702"/>
              <a:gd name="T88" fmla="*/ 35 w 720"/>
              <a:gd name="T89" fmla="*/ 382 h 702"/>
              <a:gd name="T90" fmla="*/ 42 w 720"/>
              <a:gd name="T91" fmla="*/ 449 h 702"/>
              <a:gd name="T92" fmla="*/ 29 w 720"/>
              <a:gd name="T93" fmla="*/ 586 h 702"/>
              <a:gd name="T94" fmla="*/ 40 w 720"/>
              <a:gd name="T95" fmla="*/ 577 h 702"/>
              <a:gd name="T96" fmla="*/ 598 w 720"/>
              <a:gd name="T97" fmla="*/ 623 h 702"/>
              <a:gd name="T98" fmla="*/ 330 w 720"/>
              <a:gd name="T99" fmla="*/ 608 h 702"/>
              <a:gd name="T100" fmla="*/ 296 w 720"/>
              <a:gd name="T101" fmla="*/ 642 h 702"/>
              <a:gd name="T102" fmla="*/ 178 w 720"/>
              <a:gd name="T103" fmla="*/ 662 h 702"/>
              <a:gd name="T104" fmla="*/ 68 w 720"/>
              <a:gd name="T105" fmla="*/ 544 h 702"/>
              <a:gd name="T106" fmla="*/ 56 w 720"/>
              <a:gd name="T107" fmla="*/ 191 h 702"/>
              <a:gd name="T108" fmla="*/ 436 w 720"/>
              <a:gd name="T109" fmla="*/ 643 h 702"/>
              <a:gd name="T110" fmla="*/ 80 w 720"/>
              <a:gd name="T111" fmla="*/ 430 h 702"/>
              <a:gd name="T112" fmla="*/ 83 w 720"/>
              <a:gd name="T113" fmla="*/ 454 h 702"/>
              <a:gd name="T114" fmla="*/ 79 w 720"/>
              <a:gd name="T115" fmla="*/ 15 h 702"/>
              <a:gd name="T116" fmla="*/ 91 w 720"/>
              <a:gd name="T117" fmla="*/ 163 h 702"/>
              <a:gd name="T118" fmla="*/ 81 w 720"/>
              <a:gd name="T119" fmla="*/ 349 h 702"/>
              <a:gd name="T120" fmla="*/ 74 w 720"/>
              <a:gd name="T121" fmla="*/ 247 h 702"/>
              <a:gd name="T122" fmla="*/ 88 w 720"/>
              <a:gd name="T123" fmla="*/ 347 h 702"/>
              <a:gd name="T124" fmla="*/ 92 w 720"/>
              <a:gd name="T125" fmla="*/ 84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20" h="702">
                <a:moveTo>
                  <a:pt x="157" y="689"/>
                </a:moveTo>
                <a:lnTo>
                  <a:pt x="157" y="689"/>
                </a:lnTo>
                <a:lnTo>
                  <a:pt x="157" y="691"/>
                </a:lnTo>
                <a:lnTo>
                  <a:pt x="156" y="692"/>
                </a:lnTo>
                <a:lnTo>
                  <a:pt x="155" y="692"/>
                </a:lnTo>
                <a:lnTo>
                  <a:pt x="155" y="692"/>
                </a:lnTo>
                <a:lnTo>
                  <a:pt x="155" y="692"/>
                </a:lnTo>
                <a:lnTo>
                  <a:pt x="156" y="691"/>
                </a:lnTo>
                <a:lnTo>
                  <a:pt x="155" y="691"/>
                </a:lnTo>
                <a:lnTo>
                  <a:pt x="155" y="691"/>
                </a:lnTo>
                <a:lnTo>
                  <a:pt x="156" y="689"/>
                </a:lnTo>
                <a:lnTo>
                  <a:pt x="157" y="689"/>
                </a:lnTo>
                <a:lnTo>
                  <a:pt x="157" y="689"/>
                </a:lnTo>
                <a:close/>
                <a:moveTo>
                  <a:pt x="164" y="684"/>
                </a:moveTo>
                <a:lnTo>
                  <a:pt x="164" y="684"/>
                </a:lnTo>
                <a:lnTo>
                  <a:pt x="163" y="684"/>
                </a:lnTo>
                <a:lnTo>
                  <a:pt x="163" y="686"/>
                </a:lnTo>
                <a:lnTo>
                  <a:pt x="163" y="686"/>
                </a:lnTo>
                <a:lnTo>
                  <a:pt x="162" y="686"/>
                </a:lnTo>
                <a:lnTo>
                  <a:pt x="162" y="684"/>
                </a:lnTo>
                <a:lnTo>
                  <a:pt x="162" y="684"/>
                </a:lnTo>
                <a:lnTo>
                  <a:pt x="159" y="684"/>
                </a:lnTo>
                <a:lnTo>
                  <a:pt x="158" y="684"/>
                </a:lnTo>
                <a:lnTo>
                  <a:pt x="158" y="684"/>
                </a:lnTo>
                <a:lnTo>
                  <a:pt x="158" y="684"/>
                </a:lnTo>
                <a:lnTo>
                  <a:pt x="162" y="683"/>
                </a:lnTo>
                <a:lnTo>
                  <a:pt x="164" y="684"/>
                </a:lnTo>
                <a:lnTo>
                  <a:pt x="164" y="684"/>
                </a:lnTo>
                <a:close/>
                <a:moveTo>
                  <a:pt x="157" y="691"/>
                </a:moveTo>
                <a:lnTo>
                  <a:pt x="159" y="691"/>
                </a:lnTo>
                <a:lnTo>
                  <a:pt x="159" y="691"/>
                </a:lnTo>
                <a:lnTo>
                  <a:pt x="159" y="692"/>
                </a:lnTo>
                <a:lnTo>
                  <a:pt x="158" y="692"/>
                </a:lnTo>
                <a:lnTo>
                  <a:pt x="157" y="692"/>
                </a:lnTo>
                <a:lnTo>
                  <a:pt x="157" y="691"/>
                </a:lnTo>
                <a:lnTo>
                  <a:pt x="157" y="691"/>
                </a:lnTo>
                <a:close/>
                <a:moveTo>
                  <a:pt x="187" y="677"/>
                </a:moveTo>
                <a:lnTo>
                  <a:pt x="187" y="677"/>
                </a:lnTo>
                <a:lnTo>
                  <a:pt x="186" y="678"/>
                </a:lnTo>
                <a:lnTo>
                  <a:pt x="185" y="678"/>
                </a:lnTo>
                <a:lnTo>
                  <a:pt x="185" y="678"/>
                </a:lnTo>
                <a:lnTo>
                  <a:pt x="184" y="679"/>
                </a:lnTo>
                <a:lnTo>
                  <a:pt x="184" y="681"/>
                </a:lnTo>
                <a:lnTo>
                  <a:pt x="178" y="682"/>
                </a:lnTo>
                <a:lnTo>
                  <a:pt x="178" y="682"/>
                </a:lnTo>
                <a:lnTo>
                  <a:pt x="178" y="681"/>
                </a:lnTo>
                <a:lnTo>
                  <a:pt x="178" y="681"/>
                </a:lnTo>
                <a:lnTo>
                  <a:pt x="180" y="681"/>
                </a:lnTo>
                <a:lnTo>
                  <a:pt x="180" y="681"/>
                </a:lnTo>
                <a:lnTo>
                  <a:pt x="179" y="679"/>
                </a:lnTo>
                <a:lnTo>
                  <a:pt x="178" y="678"/>
                </a:lnTo>
                <a:lnTo>
                  <a:pt x="178" y="678"/>
                </a:lnTo>
                <a:lnTo>
                  <a:pt x="178" y="679"/>
                </a:lnTo>
                <a:lnTo>
                  <a:pt x="176" y="681"/>
                </a:lnTo>
                <a:lnTo>
                  <a:pt x="176" y="681"/>
                </a:lnTo>
                <a:lnTo>
                  <a:pt x="175" y="681"/>
                </a:lnTo>
                <a:lnTo>
                  <a:pt x="174" y="679"/>
                </a:lnTo>
                <a:lnTo>
                  <a:pt x="172" y="678"/>
                </a:lnTo>
                <a:lnTo>
                  <a:pt x="172" y="678"/>
                </a:lnTo>
                <a:lnTo>
                  <a:pt x="169" y="678"/>
                </a:lnTo>
                <a:lnTo>
                  <a:pt x="167" y="678"/>
                </a:lnTo>
                <a:lnTo>
                  <a:pt x="167" y="678"/>
                </a:lnTo>
                <a:lnTo>
                  <a:pt x="169" y="677"/>
                </a:lnTo>
                <a:lnTo>
                  <a:pt x="172" y="677"/>
                </a:lnTo>
                <a:lnTo>
                  <a:pt x="176" y="678"/>
                </a:lnTo>
                <a:lnTo>
                  <a:pt x="176" y="678"/>
                </a:lnTo>
                <a:lnTo>
                  <a:pt x="175" y="677"/>
                </a:lnTo>
                <a:lnTo>
                  <a:pt x="175" y="677"/>
                </a:lnTo>
                <a:lnTo>
                  <a:pt x="175" y="677"/>
                </a:lnTo>
                <a:lnTo>
                  <a:pt x="178" y="677"/>
                </a:lnTo>
                <a:lnTo>
                  <a:pt x="179" y="677"/>
                </a:lnTo>
                <a:lnTo>
                  <a:pt x="179" y="678"/>
                </a:lnTo>
                <a:lnTo>
                  <a:pt x="179" y="678"/>
                </a:lnTo>
                <a:lnTo>
                  <a:pt x="181" y="678"/>
                </a:lnTo>
                <a:lnTo>
                  <a:pt x="184" y="677"/>
                </a:lnTo>
                <a:lnTo>
                  <a:pt x="185" y="676"/>
                </a:lnTo>
                <a:lnTo>
                  <a:pt x="187" y="676"/>
                </a:lnTo>
                <a:lnTo>
                  <a:pt x="187" y="676"/>
                </a:lnTo>
                <a:lnTo>
                  <a:pt x="187" y="676"/>
                </a:lnTo>
                <a:lnTo>
                  <a:pt x="188" y="677"/>
                </a:lnTo>
                <a:lnTo>
                  <a:pt x="188" y="677"/>
                </a:lnTo>
                <a:lnTo>
                  <a:pt x="187" y="674"/>
                </a:lnTo>
                <a:lnTo>
                  <a:pt x="186" y="674"/>
                </a:lnTo>
                <a:lnTo>
                  <a:pt x="186" y="673"/>
                </a:lnTo>
                <a:lnTo>
                  <a:pt x="186" y="673"/>
                </a:lnTo>
                <a:lnTo>
                  <a:pt x="187" y="673"/>
                </a:lnTo>
                <a:lnTo>
                  <a:pt x="188" y="673"/>
                </a:lnTo>
                <a:lnTo>
                  <a:pt x="191" y="672"/>
                </a:lnTo>
                <a:lnTo>
                  <a:pt x="191" y="672"/>
                </a:lnTo>
                <a:lnTo>
                  <a:pt x="192" y="672"/>
                </a:lnTo>
                <a:lnTo>
                  <a:pt x="193" y="672"/>
                </a:lnTo>
                <a:lnTo>
                  <a:pt x="193" y="672"/>
                </a:lnTo>
                <a:lnTo>
                  <a:pt x="193" y="673"/>
                </a:lnTo>
                <a:lnTo>
                  <a:pt x="193" y="673"/>
                </a:lnTo>
                <a:lnTo>
                  <a:pt x="193" y="673"/>
                </a:lnTo>
                <a:lnTo>
                  <a:pt x="191" y="677"/>
                </a:lnTo>
                <a:lnTo>
                  <a:pt x="191" y="678"/>
                </a:lnTo>
                <a:lnTo>
                  <a:pt x="188" y="679"/>
                </a:lnTo>
                <a:lnTo>
                  <a:pt x="188" y="679"/>
                </a:lnTo>
                <a:lnTo>
                  <a:pt x="190" y="677"/>
                </a:lnTo>
                <a:lnTo>
                  <a:pt x="191" y="674"/>
                </a:lnTo>
                <a:lnTo>
                  <a:pt x="191" y="674"/>
                </a:lnTo>
                <a:lnTo>
                  <a:pt x="190" y="674"/>
                </a:lnTo>
                <a:lnTo>
                  <a:pt x="188" y="674"/>
                </a:lnTo>
                <a:lnTo>
                  <a:pt x="188" y="674"/>
                </a:lnTo>
                <a:lnTo>
                  <a:pt x="188" y="678"/>
                </a:lnTo>
                <a:lnTo>
                  <a:pt x="188" y="678"/>
                </a:lnTo>
                <a:lnTo>
                  <a:pt x="187" y="678"/>
                </a:lnTo>
                <a:lnTo>
                  <a:pt x="187" y="677"/>
                </a:lnTo>
                <a:lnTo>
                  <a:pt x="187" y="677"/>
                </a:lnTo>
                <a:close/>
                <a:moveTo>
                  <a:pt x="168" y="688"/>
                </a:moveTo>
                <a:lnTo>
                  <a:pt x="168" y="688"/>
                </a:lnTo>
                <a:lnTo>
                  <a:pt x="168" y="689"/>
                </a:lnTo>
                <a:lnTo>
                  <a:pt x="168" y="691"/>
                </a:lnTo>
                <a:lnTo>
                  <a:pt x="166" y="689"/>
                </a:lnTo>
                <a:lnTo>
                  <a:pt x="166" y="689"/>
                </a:lnTo>
                <a:lnTo>
                  <a:pt x="167" y="688"/>
                </a:lnTo>
                <a:lnTo>
                  <a:pt x="168" y="688"/>
                </a:lnTo>
                <a:lnTo>
                  <a:pt x="168" y="688"/>
                </a:lnTo>
                <a:close/>
                <a:moveTo>
                  <a:pt x="180" y="687"/>
                </a:moveTo>
                <a:lnTo>
                  <a:pt x="180" y="687"/>
                </a:lnTo>
                <a:lnTo>
                  <a:pt x="180" y="687"/>
                </a:lnTo>
                <a:lnTo>
                  <a:pt x="178" y="687"/>
                </a:lnTo>
                <a:lnTo>
                  <a:pt x="176" y="686"/>
                </a:lnTo>
                <a:lnTo>
                  <a:pt x="176" y="686"/>
                </a:lnTo>
                <a:lnTo>
                  <a:pt x="174" y="686"/>
                </a:lnTo>
                <a:lnTo>
                  <a:pt x="175" y="686"/>
                </a:lnTo>
                <a:lnTo>
                  <a:pt x="178" y="684"/>
                </a:lnTo>
                <a:lnTo>
                  <a:pt x="178" y="684"/>
                </a:lnTo>
                <a:lnTo>
                  <a:pt x="180" y="686"/>
                </a:lnTo>
                <a:lnTo>
                  <a:pt x="180" y="687"/>
                </a:lnTo>
                <a:lnTo>
                  <a:pt x="180" y="687"/>
                </a:lnTo>
                <a:close/>
                <a:moveTo>
                  <a:pt x="173" y="689"/>
                </a:moveTo>
                <a:lnTo>
                  <a:pt x="173" y="689"/>
                </a:lnTo>
                <a:lnTo>
                  <a:pt x="172" y="689"/>
                </a:lnTo>
                <a:lnTo>
                  <a:pt x="170" y="688"/>
                </a:lnTo>
                <a:lnTo>
                  <a:pt x="170" y="688"/>
                </a:lnTo>
                <a:lnTo>
                  <a:pt x="172" y="687"/>
                </a:lnTo>
                <a:lnTo>
                  <a:pt x="173" y="687"/>
                </a:lnTo>
                <a:lnTo>
                  <a:pt x="172" y="686"/>
                </a:lnTo>
                <a:lnTo>
                  <a:pt x="172" y="686"/>
                </a:lnTo>
                <a:lnTo>
                  <a:pt x="173" y="686"/>
                </a:lnTo>
                <a:lnTo>
                  <a:pt x="173" y="687"/>
                </a:lnTo>
                <a:lnTo>
                  <a:pt x="173" y="689"/>
                </a:lnTo>
                <a:lnTo>
                  <a:pt x="173" y="689"/>
                </a:lnTo>
                <a:close/>
                <a:moveTo>
                  <a:pt x="164" y="684"/>
                </a:moveTo>
                <a:lnTo>
                  <a:pt x="164" y="684"/>
                </a:lnTo>
                <a:lnTo>
                  <a:pt x="164" y="683"/>
                </a:lnTo>
                <a:lnTo>
                  <a:pt x="164" y="683"/>
                </a:lnTo>
                <a:lnTo>
                  <a:pt x="166" y="683"/>
                </a:lnTo>
                <a:lnTo>
                  <a:pt x="166" y="683"/>
                </a:lnTo>
                <a:lnTo>
                  <a:pt x="164" y="682"/>
                </a:lnTo>
                <a:lnTo>
                  <a:pt x="163" y="682"/>
                </a:lnTo>
                <a:lnTo>
                  <a:pt x="162" y="683"/>
                </a:lnTo>
                <a:lnTo>
                  <a:pt x="161" y="682"/>
                </a:lnTo>
                <a:lnTo>
                  <a:pt x="161" y="682"/>
                </a:lnTo>
                <a:lnTo>
                  <a:pt x="163" y="682"/>
                </a:lnTo>
                <a:lnTo>
                  <a:pt x="166" y="681"/>
                </a:lnTo>
                <a:lnTo>
                  <a:pt x="166" y="681"/>
                </a:lnTo>
                <a:lnTo>
                  <a:pt x="167" y="682"/>
                </a:lnTo>
                <a:lnTo>
                  <a:pt x="167" y="683"/>
                </a:lnTo>
                <a:lnTo>
                  <a:pt x="167" y="683"/>
                </a:lnTo>
                <a:lnTo>
                  <a:pt x="166" y="683"/>
                </a:lnTo>
                <a:lnTo>
                  <a:pt x="166" y="683"/>
                </a:lnTo>
                <a:lnTo>
                  <a:pt x="164" y="684"/>
                </a:lnTo>
                <a:lnTo>
                  <a:pt x="164" y="684"/>
                </a:lnTo>
                <a:close/>
                <a:moveTo>
                  <a:pt x="153" y="687"/>
                </a:moveTo>
                <a:lnTo>
                  <a:pt x="153" y="687"/>
                </a:lnTo>
                <a:lnTo>
                  <a:pt x="153" y="686"/>
                </a:lnTo>
                <a:lnTo>
                  <a:pt x="155" y="686"/>
                </a:lnTo>
                <a:lnTo>
                  <a:pt x="156" y="686"/>
                </a:lnTo>
                <a:lnTo>
                  <a:pt x="157" y="687"/>
                </a:lnTo>
                <a:lnTo>
                  <a:pt x="157" y="687"/>
                </a:lnTo>
                <a:lnTo>
                  <a:pt x="155" y="687"/>
                </a:lnTo>
                <a:lnTo>
                  <a:pt x="153" y="687"/>
                </a:lnTo>
                <a:lnTo>
                  <a:pt x="153" y="687"/>
                </a:lnTo>
                <a:close/>
                <a:moveTo>
                  <a:pt x="43" y="374"/>
                </a:moveTo>
                <a:lnTo>
                  <a:pt x="43" y="374"/>
                </a:lnTo>
                <a:lnTo>
                  <a:pt x="45" y="374"/>
                </a:lnTo>
                <a:lnTo>
                  <a:pt x="45" y="374"/>
                </a:lnTo>
                <a:lnTo>
                  <a:pt x="45" y="372"/>
                </a:lnTo>
                <a:lnTo>
                  <a:pt x="45" y="372"/>
                </a:lnTo>
                <a:lnTo>
                  <a:pt x="46" y="373"/>
                </a:lnTo>
                <a:lnTo>
                  <a:pt x="46" y="374"/>
                </a:lnTo>
                <a:lnTo>
                  <a:pt x="45" y="374"/>
                </a:lnTo>
                <a:lnTo>
                  <a:pt x="45" y="374"/>
                </a:lnTo>
                <a:lnTo>
                  <a:pt x="46" y="375"/>
                </a:lnTo>
                <a:lnTo>
                  <a:pt x="47" y="375"/>
                </a:lnTo>
                <a:lnTo>
                  <a:pt x="47" y="375"/>
                </a:lnTo>
                <a:lnTo>
                  <a:pt x="46" y="378"/>
                </a:lnTo>
                <a:lnTo>
                  <a:pt x="46" y="380"/>
                </a:lnTo>
                <a:lnTo>
                  <a:pt x="46" y="380"/>
                </a:lnTo>
                <a:lnTo>
                  <a:pt x="45" y="380"/>
                </a:lnTo>
                <a:lnTo>
                  <a:pt x="45" y="380"/>
                </a:lnTo>
                <a:lnTo>
                  <a:pt x="45" y="383"/>
                </a:lnTo>
                <a:lnTo>
                  <a:pt x="45" y="383"/>
                </a:lnTo>
                <a:lnTo>
                  <a:pt x="43" y="383"/>
                </a:lnTo>
                <a:lnTo>
                  <a:pt x="43" y="383"/>
                </a:lnTo>
                <a:lnTo>
                  <a:pt x="43" y="380"/>
                </a:lnTo>
                <a:lnTo>
                  <a:pt x="45" y="379"/>
                </a:lnTo>
                <a:lnTo>
                  <a:pt x="45" y="379"/>
                </a:lnTo>
                <a:lnTo>
                  <a:pt x="45" y="378"/>
                </a:lnTo>
                <a:lnTo>
                  <a:pt x="43" y="375"/>
                </a:lnTo>
                <a:lnTo>
                  <a:pt x="43" y="375"/>
                </a:lnTo>
                <a:lnTo>
                  <a:pt x="43" y="377"/>
                </a:lnTo>
                <a:lnTo>
                  <a:pt x="43" y="377"/>
                </a:lnTo>
                <a:lnTo>
                  <a:pt x="43" y="379"/>
                </a:lnTo>
                <a:lnTo>
                  <a:pt x="43" y="379"/>
                </a:lnTo>
                <a:lnTo>
                  <a:pt x="42" y="382"/>
                </a:lnTo>
                <a:lnTo>
                  <a:pt x="42" y="387"/>
                </a:lnTo>
                <a:lnTo>
                  <a:pt x="42" y="390"/>
                </a:lnTo>
                <a:lnTo>
                  <a:pt x="42" y="394"/>
                </a:lnTo>
                <a:lnTo>
                  <a:pt x="42" y="394"/>
                </a:lnTo>
                <a:lnTo>
                  <a:pt x="42" y="380"/>
                </a:lnTo>
                <a:lnTo>
                  <a:pt x="42" y="367"/>
                </a:lnTo>
                <a:lnTo>
                  <a:pt x="42" y="367"/>
                </a:lnTo>
                <a:lnTo>
                  <a:pt x="43" y="368"/>
                </a:lnTo>
                <a:lnTo>
                  <a:pt x="43" y="370"/>
                </a:lnTo>
                <a:lnTo>
                  <a:pt x="43" y="373"/>
                </a:lnTo>
                <a:lnTo>
                  <a:pt x="43" y="374"/>
                </a:lnTo>
                <a:lnTo>
                  <a:pt x="43" y="374"/>
                </a:lnTo>
                <a:close/>
                <a:moveTo>
                  <a:pt x="36" y="355"/>
                </a:moveTo>
                <a:lnTo>
                  <a:pt x="36" y="355"/>
                </a:lnTo>
                <a:lnTo>
                  <a:pt x="35" y="354"/>
                </a:lnTo>
                <a:lnTo>
                  <a:pt x="35" y="353"/>
                </a:lnTo>
                <a:lnTo>
                  <a:pt x="35" y="350"/>
                </a:lnTo>
                <a:lnTo>
                  <a:pt x="35" y="350"/>
                </a:lnTo>
                <a:lnTo>
                  <a:pt x="34" y="349"/>
                </a:lnTo>
                <a:lnTo>
                  <a:pt x="35" y="348"/>
                </a:lnTo>
                <a:lnTo>
                  <a:pt x="35" y="348"/>
                </a:lnTo>
                <a:lnTo>
                  <a:pt x="36" y="348"/>
                </a:lnTo>
                <a:lnTo>
                  <a:pt x="36" y="349"/>
                </a:lnTo>
                <a:lnTo>
                  <a:pt x="37" y="350"/>
                </a:lnTo>
                <a:lnTo>
                  <a:pt x="36" y="355"/>
                </a:lnTo>
                <a:lnTo>
                  <a:pt x="36" y="355"/>
                </a:lnTo>
                <a:close/>
                <a:moveTo>
                  <a:pt x="35" y="360"/>
                </a:moveTo>
                <a:lnTo>
                  <a:pt x="35" y="360"/>
                </a:lnTo>
                <a:lnTo>
                  <a:pt x="35" y="362"/>
                </a:lnTo>
                <a:lnTo>
                  <a:pt x="36" y="360"/>
                </a:lnTo>
                <a:lnTo>
                  <a:pt x="36" y="360"/>
                </a:lnTo>
                <a:lnTo>
                  <a:pt x="36" y="359"/>
                </a:lnTo>
                <a:lnTo>
                  <a:pt x="35" y="360"/>
                </a:lnTo>
                <a:lnTo>
                  <a:pt x="35" y="360"/>
                </a:lnTo>
                <a:lnTo>
                  <a:pt x="35" y="359"/>
                </a:lnTo>
                <a:lnTo>
                  <a:pt x="35" y="358"/>
                </a:lnTo>
                <a:lnTo>
                  <a:pt x="35" y="355"/>
                </a:lnTo>
                <a:lnTo>
                  <a:pt x="36" y="355"/>
                </a:lnTo>
                <a:lnTo>
                  <a:pt x="36" y="355"/>
                </a:lnTo>
                <a:lnTo>
                  <a:pt x="37" y="362"/>
                </a:lnTo>
                <a:lnTo>
                  <a:pt x="39" y="368"/>
                </a:lnTo>
                <a:lnTo>
                  <a:pt x="39" y="368"/>
                </a:lnTo>
                <a:lnTo>
                  <a:pt x="37" y="370"/>
                </a:lnTo>
                <a:lnTo>
                  <a:pt x="37" y="372"/>
                </a:lnTo>
                <a:lnTo>
                  <a:pt x="37" y="373"/>
                </a:lnTo>
                <a:lnTo>
                  <a:pt x="37" y="373"/>
                </a:lnTo>
                <a:lnTo>
                  <a:pt x="37" y="373"/>
                </a:lnTo>
                <a:lnTo>
                  <a:pt x="36" y="373"/>
                </a:lnTo>
                <a:lnTo>
                  <a:pt x="36" y="373"/>
                </a:lnTo>
                <a:lnTo>
                  <a:pt x="35" y="373"/>
                </a:lnTo>
                <a:lnTo>
                  <a:pt x="35" y="374"/>
                </a:lnTo>
                <a:lnTo>
                  <a:pt x="34" y="378"/>
                </a:lnTo>
                <a:lnTo>
                  <a:pt x="34" y="378"/>
                </a:lnTo>
                <a:lnTo>
                  <a:pt x="34" y="377"/>
                </a:lnTo>
                <a:lnTo>
                  <a:pt x="34" y="375"/>
                </a:lnTo>
                <a:lnTo>
                  <a:pt x="34" y="374"/>
                </a:lnTo>
                <a:lnTo>
                  <a:pt x="33" y="374"/>
                </a:lnTo>
                <a:lnTo>
                  <a:pt x="33" y="374"/>
                </a:lnTo>
                <a:lnTo>
                  <a:pt x="33" y="373"/>
                </a:lnTo>
                <a:lnTo>
                  <a:pt x="34" y="373"/>
                </a:lnTo>
                <a:lnTo>
                  <a:pt x="35" y="372"/>
                </a:lnTo>
                <a:lnTo>
                  <a:pt x="35" y="372"/>
                </a:lnTo>
                <a:lnTo>
                  <a:pt x="35" y="370"/>
                </a:lnTo>
                <a:lnTo>
                  <a:pt x="36" y="370"/>
                </a:lnTo>
                <a:lnTo>
                  <a:pt x="36" y="369"/>
                </a:lnTo>
                <a:lnTo>
                  <a:pt x="36" y="369"/>
                </a:lnTo>
                <a:lnTo>
                  <a:pt x="36" y="367"/>
                </a:lnTo>
                <a:lnTo>
                  <a:pt x="36" y="367"/>
                </a:lnTo>
                <a:lnTo>
                  <a:pt x="37" y="367"/>
                </a:lnTo>
                <a:lnTo>
                  <a:pt x="37" y="367"/>
                </a:lnTo>
                <a:lnTo>
                  <a:pt x="37" y="367"/>
                </a:lnTo>
                <a:lnTo>
                  <a:pt x="37" y="365"/>
                </a:lnTo>
                <a:lnTo>
                  <a:pt x="36" y="367"/>
                </a:lnTo>
                <a:lnTo>
                  <a:pt x="36" y="367"/>
                </a:lnTo>
                <a:lnTo>
                  <a:pt x="36" y="367"/>
                </a:lnTo>
                <a:lnTo>
                  <a:pt x="35" y="369"/>
                </a:lnTo>
                <a:lnTo>
                  <a:pt x="35" y="369"/>
                </a:lnTo>
                <a:lnTo>
                  <a:pt x="34" y="368"/>
                </a:lnTo>
                <a:lnTo>
                  <a:pt x="34" y="368"/>
                </a:lnTo>
                <a:lnTo>
                  <a:pt x="34" y="370"/>
                </a:lnTo>
                <a:lnTo>
                  <a:pt x="34" y="372"/>
                </a:lnTo>
                <a:lnTo>
                  <a:pt x="33" y="372"/>
                </a:lnTo>
                <a:lnTo>
                  <a:pt x="33" y="372"/>
                </a:lnTo>
                <a:lnTo>
                  <a:pt x="35" y="360"/>
                </a:lnTo>
                <a:lnTo>
                  <a:pt x="35" y="360"/>
                </a:lnTo>
                <a:close/>
                <a:moveTo>
                  <a:pt x="36" y="362"/>
                </a:moveTo>
                <a:lnTo>
                  <a:pt x="36" y="362"/>
                </a:lnTo>
                <a:lnTo>
                  <a:pt x="35" y="363"/>
                </a:lnTo>
                <a:lnTo>
                  <a:pt x="35" y="365"/>
                </a:lnTo>
                <a:lnTo>
                  <a:pt x="35" y="365"/>
                </a:lnTo>
                <a:lnTo>
                  <a:pt x="36" y="364"/>
                </a:lnTo>
                <a:lnTo>
                  <a:pt x="36" y="364"/>
                </a:lnTo>
                <a:lnTo>
                  <a:pt x="36" y="363"/>
                </a:lnTo>
                <a:lnTo>
                  <a:pt x="36" y="362"/>
                </a:lnTo>
                <a:lnTo>
                  <a:pt x="36" y="362"/>
                </a:lnTo>
                <a:close/>
                <a:moveTo>
                  <a:pt x="159" y="682"/>
                </a:moveTo>
                <a:lnTo>
                  <a:pt x="159" y="682"/>
                </a:lnTo>
                <a:lnTo>
                  <a:pt x="158" y="682"/>
                </a:lnTo>
                <a:lnTo>
                  <a:pt x="157" y="682"/>
                </a:lnTo>
                <a:lnTo>
                  <a:pt x="156" y="682"/>
                </a:lnTo>
                <a:lnTo>
                  <a:pt x="155" y="682"/>
                </a:lnTo>
                <a:lnTo>
                  <a:pt x="155" y="682"/>
                </a:lnTo>
                <a:lnTo>
                  <a:pt x="157" y="679"/>
                </a:lnTo>
                <a:lnTo>
                  <a:pt x="159" y="681"/>
                </a:lnTo>
                <a:lnTo>
                  <a:pt x="159" y="681"/>
                </a:lnTo>
                <a:lnTo>
                  <a:pt x="162" y="678"/>
                </a:lnTo>
                <a:lnTo>
                  <a:pt x="163" y="678"/>
                </a:lnTo>
                <a:lnTo>
                  <a:pt x="164" y="679"/>
                </a:lnTo>
                <a:lnTo>
                  <a:pt x="164" y="679"/>
                </a:lnTo>
                <a:lnTo>
                  <a:pt x="164" y="679"/>
                </a:lnTo>
                <a:lnTo>
                  <a:pt x="164" y="679"/>
                </a:lnTo>
                <a:lnTo>
                  <a:pt x="161" y="679"/>
                </a:lnTo>
                <a:lnTo>
                  <a:pt x="161" y="679"/>
                </a:lnTo>
                <a:lnTo>
                  <a:pt x="161" y="681"/>
                </a:lnTo>
                <a:lnTo>
                  <a:pt x="159" y="682"/>
                </a:lnTo>
                <a:lnTo>
                  <a:pt x="159" y="682"/>
                </a:lnTo>
                <a:close/>
                <a:moveTo>
                  <a:pt x="33" y="343"/>
                </a:moveTo>
                <a:lnTo>
                  <a:pt x="33" y="343"/>
                </a:lnTo>
                <a:lnTo>
                  <a:pt x="34" y="342"/>
                </a:lnTo>
                <a:lnTo>
                  <a:pt x="34" y="340"/>
                </a:lnTo>
                <a:lnTo>
                  <a:pt x="35" y="340"/>
                </a:lnTo>
                <a:lnTo>
                  <a:pt x="36" y="342"/>
                </a:lnTo>
                <a:lnTo>
                  <a:pt x="36" y="342"/>
                </a:lnTo>
                <a:lnTo>
                  <a:pt x="35" y="340"/>
                </a:lnTo>
                <a:lnTo>
                  <a:pt x="35" y="342"/>
                </a:lnTo>
                <a:lnTo>
                  <a:pt x="34" y="343"/>
                </a:lnTo>
                <a:lnTo>
                  <a:pt x="33" y="343"/>
                </a:lnTo>
                <a:lnTo>
                  <a:pt x="33" y="343"/>
                </a:lnTo>
                <a:close/>
                <a:moveTo>
                  <a:pt x="37" y="348"/>
                </a:moveTo>
                <a:lnTo>
                  <a:pt x="37" y="345"/>
                </a:lnTo>
                <a:lnTo>
                  <a:pt x="37" y="345"/>
                </a:lnTo>
                <a:lnTo>
                  <a:pt x="39" y="345"/>
                </a:lnTo>
                <a:lnTo>
                  <a:pt x="39" y="347"/>
                </a:lnTo>
                <a:lnTo>
                  <a:pt x="37" y="348"/>
                </a:lnTo>
                <a:lnTo>
                  <a:pt x="37" y="348"/>
                </a:lnTo>
                <a:lnTo>
                  <a:pt x="37" y="348"/>
                </a:lnTo>
                <a:close/>
                <a:moveTo>
                  <a:pt x="152" y="691"/>
                </a:moveTo>
                <a:lnTo>
                  <a:pt x="153" y="691"/>
                </a:lnTo>
                <a:lnTo>
                  <a:pt x="155" y="693"/>
                </a:lnTo>
                <a:lnTo>
                  <a:pt x="152" y="693"/>
                </a:lnTo>
                <a:lnTo>
                  <a:pt x="152" y="693"/>
                </a:lnTo>
                <a:lnTo>
                  <a:pt x="152" y="692"/>
                </a:lnTo>
                <a:lnTo>
                  <a:pt x="152" y="691"/>
                </a:lnTo>
                <a:lnTo>
                  <a:pt x="152" y="691"/>
                </a:lnTo>
                <a:close/>
                <a:moveTo>
                  <a:pt x="33" y="379"/>
                </a:moveTo>
                <a:lnTo>
                  <a:pt x="33" y="379"/>
                </a:lnTo>
                <a:lnTo>
                  <a:pt x="31" y="378"/>
                </a:lnTo>
                <a:lnTo>
                  <a:pt x="29" y="377"/>
                </a:lnTo>
                <a:lnTo>
                  <a:pt x="29" y="377"/>
                </a:lnTo>
                <a:lnTo>
                  <a:pt x="30" y="369"/>
                </a:lnTo>
                <a:lnTo>
                  <a:pt x="30" y="364"/>
                </a:lnTo>
                <a:lnTo>
                  <a:pt x="30" y="364"/>
                </a:lnTo>
                <a:lnTo>
                  <a:pt x="31" y="367"/>
                </a:lnTo>
                <a:lnTo>
                  <a:pt x="31" y="369"/>
                </a:lnTo>
                <a:lnTo>
                  <a:pt x="30" y="375"/>
                </a:lnTo>
                <a:lnTo>
                  <a:pt x="30" y="375"/>
                </a:lnTo>
                <a:lnTo>
                  <a:pt x="31" y="377"/>
                </a:lnTo>
                <a:lnTo>
                  <a:pt x="33" y="379"/>
                </a:lnTo>
                <a:lnTo>
                  <a:pt x="33" y="379"/>
                </a:lnTo>
                <a:close/>
                <a:moveTo>
                  <a:pt x="14" y="569"/>
                </a:moveTo>
                <a:lnTo>
                  <a:pt x="14" y="569"/>
                </a:lnTo>
                <a:lnTo>
                  <a:pt x="13" y="567"/>
                </a:lnTo>
                <a:lnTo>
                  <a:pt x="13" y="566"/>
                </a:lnTo>
                <a:lnTo>
                  <a:pt x="13" y="559"/>
                </a:lnTo>
                <a:lnTo>
                  <a:pt x="13" y="559"/>
                </a:lnTo>
                <a:lnTo>
                  <a:pt x="14" y="561"/>
                </a:lnTo>
                <a:lnTo>
                  <a:pt x="14" y="562"/>
                </a:lnTo>
                <a:lnTo>
                  <a:pt x="13" y="564"/>
                </a:lnTo>
                <a:lnTo>
                  <a:pt x="13" y="564"/>
                </a:lnTo>
                <a:lnTo>
                  <a:pt x="14" y="567"/>
                </a:lnTo>
                <a:lnTo>
                  <a:pt x="14" y="569"/>
                </a:lnTo>
                <a:lnTo>
                  <a:pt x="14" y="569"/>
                </a:lnTo>
                <a:close/>
                <a:moveTo>
                  <a:pt x="193" y="679"/>
                </a:moveTo>
                <a:lnTo>
                  <a:pt x="193" y="679"/>
                </a:lnTo>
                <a:lnTo>
                  <a:pt x="192" y="679"/>
                </a:lnTo>
                <a:lnTo>
                  <a:pt x="193" y="681"/>
                </a:lnTo>
                <a:lnTo>
                  <a:pt x="193" y="682"/>
                </a:lnTo>
                <a:lnTo>
                  <a:pt x="192" y="682"/>
                </a:lnTo>
                <a:lnTo>
                  <a:pt x="192" y="682"/>
                </a:lnTo>
                <a:lnTo>
                  <a:pt x="193" y="683"/>
                </a:lnTo>
                <a:lnTo>
                  <a:pt x="193" y="683"/>
                </a:lnTo>
                <a:lnTo>
                  <a:pt x="193" y="683"/>
                </a:lnTo>
                <a:lnTo>
                  <a:pt x="192" y="683"/>
                </a:lnTo>
                <a:lnTo>
                  <a:pt x="191" y="683"/>
                </a:lnTo>
                <a:lnTo>
                  <a:pt x="191" y="683"/>
                </a:lnTo>
                <a:lnTo>
                  <a:pt x="188" y="683"/>
                </a:lnTo>
                <a:lnTo>
                  <a:pt x="188" y="683"/>
                </a:lnTo>
                <a:lnTo>
                  <a:pt x="187" y="682"/>
                </a:lnTo>
                <a:lnTo>
                  <a:pt x="187" y="682"/>
                </a:lnTo>
                <a:lnTo>
                  <a:pt x="191" y="683"/>
                </a:lnTo>
                <a:lnTo>
                  <a:pt x="191" y="683"/>
                </a:lnTo>
                <a:lnTo>
                  <a:pt x="191" y="682"/>
                </a:lnTo>
                <a:lnTo>
                  <a:pt x="191" y="682"/>
                </a:lnTo>
                <a:lnTo>
                  <a:pt x="190" y="681"/>
                </a:lnTo>
                <a:lnTo>
                  <a:pt x="190" y="681"/>
                </a:lnTo>
                <a:lnTo>
                  <a:pt x="191" y="681"/>
                </a:lnTo>
                <a:lnTo>
                  <a:pt x="192" y="679"/>
                </a:lnTo>
                <a:lnTo>
                  <a:pt x="192" y="678"/>
                </a:lnTo>
                <a:lnTo>
                  <a:pt x="192" y="678"/>
                </a:lnTo>
                <a:lnTo>
                  <a:pt x="193" y="678"/>
                </a:lnTo>
                <a:lnTo>
                  <a:pt x="194" y="678"/>
                </a:lnTo>
                <a:lnTo>
                  <a:pt x="196" y="678"/>
                </a:lnTo>
                <a:lnTo>
                  <a:pt x="197" y="678"/>
                </a:lnTo>
                <a:lnTo>
                  <a:pt x="197" y="678"/>
                </a:lnTo>
                <a:lnTo>
                  <a:pt x="197" y="679"/>
                </a:lnTo>
                <a:lnTo>
                  <a:pt x="197" y="679"/>
                </a:lnTo>
                <a:lnTo>
                  <a:pt x="194" y="679"/>
                </a:lnTo>
                <a:lnTo>
                  <a:pt x="193" y="679"/>
                </a:lnTo>
                <a:lnTo>
                  <a:pt x="193" y="679"/>
                </a:lnTo>
                <a:lnTo>
                  <a:pt x="193" y="679"/>
                </a:lnTo>
                <a:close/>
                <a:moveTo>
                  <a:pt x="30" y="390"/>
                </a:moveTo>
                <a:lnTo>
                  <a:pt x="30" y="390"/>
                </a:lnTo>
                <a:lnTo>
                  <a:pt x="29" y="389"/>
                </a:lnTo>
                <a:lnTo>
                  <a:pt x="30" y="387"/>
                </a:lnTo>
                <a:lnTo>
                  <a:pt x="30" y="387"/>
                </a:lnTo>
                <a:lnTo>
                  <a:pt x="29" y="387"/>
                </a:lnTo>
                <a:lnTo>
                  <a:pt x="29" y="387"/>
                </a:lnTo>
                <a:lnTo>
                  <a:pt x="29" y="387"/>
                </a:lnTo>
                <a:lnTo>
                  <a:pt x="29" y="385"/>
                </a:lnTo>
                <a:lnTo>
                  <a:pt x="29" y="384"/>
                </a:lnTo>
                <a:lnTo>
                  <a:pt x="28" y="382"/>
                </a:lnTo>
                <a:lnTo>
                  <a:pt x="28" y="382"/>
                </a:lnTo>
                <a:lnTo>
                  <a:pt x="28" y="380"/>
                </a:lnTo>
                <a:lnTo>
                  <a:pt x="29" y="380"/>
                </a:lnTo>
                <a:lnTo>
                  <a:pt x="29" y="379"/>
                </a:lnTo>
                <a:lnTo>
                  <a:pt x="29" y="379"/>
                </a:lnTo>
                <a:lnTo>
                  <a:pt x="29" y="382"/>
                </a:lnTo>
                <a:lnTo>
                  <a:pt x="30" y="383"/>
                </a:lnTo>
                <a:lnTo>
                  <a:pt x="31" y="385"/>
                </a:lnTo>
                <a:lnTo>
                  <a:pt x="31" y="385"/>
                </a:lnTo>
                <a:lnTo>
                  <a:pt x="30" y="388"/>
                </a:lnTo>
                <a:lnTo>
                  <a:pt x="30" y="390"/>
                </a:lnTo>
                <a:lnTo>
                  <a:pt x="30" y="390"/>
                </a:lnTo>
                <a:close/>
                <a:moveTo>
                  <a:pt x="48" y="111"/>
                </a:moveTo>
                <a:lnTo>
                  <a:pt x="48" y="111"/>
                </a:lnTo>
                <a:lnTo>
                  <a:pt x="50" y="113"/>
                </a:lnTo>
                <a:lnTo>
                  <a:pt x="51" y="114"/>
                </a:lnTo>
                <a:lnTo>
                  <a:pt x="51" y="116"/>
                </a:lnTo>
                <a:lnTo>
                  <a:pt x="48" y="116"/>
                </a:lnTo>
                <a:lnTo>
                  <a:pt x="48" y="116"/>
                </a:lnTo>
                <a:lnTo>
                  <a:pt x="50" y="116"/>
                </a:lnTo>
                <a:lnTo>
                  <a:pt x="50" y="114"/>
                </a:lnTo>
                <a:lnTo>
                  <a:pt x="50" y="114"/>
                </a:lnTo>
                <a:lnTo>
                  <a:pt x="50" y="114"/>
                </a:lnTo>
                <a:lnTo>
                  <a:pt x="50" y="114"/>
                </a:lnTo>
                <a:lnTo>
                  <a:pt x="48" y="115"/>
                </a:lnTo>
                <a:lnTo>
                  <a:pt x="48" y="115"/>
                </a:lnTo>
                <a:lnTo>
                  <a:pt x="48" y="116"/>
                </a:lnTo>
                <a:lnTo>
                  <a:pt x="50" y="118"/>
                </a:lnTo>
                <a:lnTo>
                  <a:pt x="51" y="119"/>
                </a:lnTo>
                <a:lnTo>
                  <a:pt x="51" y="120"/>
                </a:lnTo>
                <a:lnTo>
                  <a:pt x="51" y="120"/>
                </a:lnTo>
                <a:lnTo>
                  <a:pt x="48" y="118"/>
                </a:lnTo>
                <a:lnTo>
                  <a:pt x="47" y="115"/>
                </a:lnTo>
                <a:lnTo>
                  <a:pt x="47" y="115"/>
                </a:lnTo>
                <a:lnTo>
                  <a:pt x="47" y="114"/>
                </a:lnTo>
                <a:lnTo>
                  <a:pt x="48" y="111"/>
                </a:lnTo>
                <a:lnTo>
                  <a:pt x="48" y="111"/>
                </a:lnTo>
                <a:close/>
                <a:moveTo>
                  <a:pt x="46" y="161"/>
                </a:moveTo>
                <a:lnTo>
                  <a:pt x="46" y="161"/>
                </a:lnTo>
                <a:lnTo>
                  <a:pt x="46" y="164"/>
                </a:lnTo>
                <a:lnTo>
                  <a:pt x="46" y="165"/>
                </a:lnTo>
                <a:lnTo>
                  <a:pt x="45" y="165"/>
                </a:lnTo>
                <a:lnTo>
                  <a:pt x="45" y="165"/>
                </a:lnTo>
                <a:lnTo>
                  <a:pt x="45" y="164"/>
                </a:lnTo>
                <a:lnTo>
                  <a:pt x="46" y="163"/>
                </a:lnTo>
                <a:lnTo>
                  <a:pt x="46" y="163"/>
                </a:lnTo>
                <a:lnTo>
                  <a:pt x="45" y="163"/>
                </a:lnTo>
                <a:lnTo>
                  <a:pt x="43" y="164"/>
                </a:lnTo>
                <a:lnTo>
                  <a:pt x="43" y="164"/>
                </a:lnTo>
                <a:lnTo>
                  <a:pt x="42" y="164"/>
                </a:lnTo>
                <a:lnTo>
                  <a:pt x="42" y="164"/>
                </a:lnTo>
                <a:lnTo>
                  <a:pt x="43" y="160"/>
                </a:lnTo>
                <a:lnTo>
                  <a:pt x="43" y="159"/>
                </a:lnTo>
                <a:lnTo>
                  <a:pt x="42" y="159"/>
                </a:lnTo>
                <a:lnTo>
                  <a:pt x="42" y="159"/>
                </a:lnTo>
                <a:lnTo>
                  <a:pt x="42" y="159"/>
                </a:lnTo>
                <a:lnTo>
                  <a:pt x="42" y="158"/>
                </a:lnTo>
                <a:lnTo>
                  <a:pt x="45" y="156"/>
                </a:lnTo>
                <a:lnTo>
                  <a:pt x="45" y="156"/>
                </a:lnTo>
                <a:lnTo>
                  <a:pt x="45" y="159"/>
                </a:lnTo>
                <a:lnTo>
                  <a:pt x="45" y="159"/>
                </a:lnTo>
                <a:lnTo>
                  <a:pt x="46" y="159"/>
                </a:lnTo>
                <a:lnTo>
                  <a:pt x="46" y="159"/>
                </a:lnTo>
                <a:lnTo>
                  <a:pt x="46" y="161"/>
                </a:lnTo>
                <a:lnTo>
                  <a:pt x="46" y="161"/>
                </a:lnTo>
                <a:close/>
                <a:moveTo>
                  <a:pt x="53" y="153"/>
                </a:moveTo>
                <a:lnTo>
                  <a:pt x="53" y="153"/>
                </a:lnTo>
                <a:lnTo>
                  <a:pt x="54" y="155"/>
                </a:lnTo>
                <a:lnTo>
                  <a:pt x="54" y="158"/>
                </a:lnTo>
                <a:lnTo>
                  <a:pt x="53" y="161"/>
                </a:lnTo>
                <a:lnTo>
                  <a:pt x="53" y="161"/>
                </a:lnTo>
                <a:lnTo>
                  <a:pt x="52" y="161"/>
                </a:lnTo>
                <a:lnTo>
                  <a:pt x="50" y="160"/>
                </a:lnTo>
                <a:lnTo>
                  <a:pt x="50" y="160"/>
                </a:lnTo>
                <a:lnTo>
                  <a:pt x="50" y="160"/>
                </a:lnTo>
                <a:lnTo>
                  <a:pt x="51" y="159"/>
                </a:lnTo>
                <a:lnTo>
                  <a:pt x="52" y="159"/>
                </a:lnTo>
                <a:lnTo>
                  <a:pt x="52" y="159"/>
                </a:lnTo>
                <a:lnTo>
                  <a:pt x="52" y="159"/>
                </a:lnTo>
                <a:lnTo>
                  <a:pt x="52" y="159"/>
                </a:lnTo>
                <a:lnTo>
                  <a:pt x="51" y="159"/>
                </a:lnTo>
                <a:lnTo>
                  <a:pt x="51" y="159"/>
                </a:lnTo>
                <a:lnTo>
                  <a:pt x="51" y="158"/>
                </a:lnTo>
                <a:lnTo>
                  <a:pt x="51" y="158"/>
                </a:lnTo>
                <a:lnTo>
                  <a:pt x="51" y="158"/>
                </a:lnTo>
                <a:lnTo>
                  <a:pt x="50" y="156"/>
                </a:lnTo>
                <a:lnTo>
                  <a:pt x="48" y="158"/>
                </a:lnTo>
                <a:lnTo>
                  <a:pt x="48" y="158"/>
                </a:lnTo>
                <a:lnTo>
                  <a:pt x="48" y="158"/>
                </a:lnTo>
                <a:lnTo>
                  <a:pt x="50" y="158"/>
                </a:lnTo>
                <a:lnTo>
                  <a:pt x="50" y="158"/>
                </a:lnTo>
                <a:lnTo>
                  <a:pt x="47" y="160"/>
                </a:lnTo>
                <a:lnTo>
                  <a:pt x="47" y="161"/>
                </a:lnTo>
                <a:lnTo>
                  <a:pt x="47" y="161"/>
                </a:lnTo>
                <a:lnTo>
                  <a:pt x="47" y="161"/>
                </a:lnTo>
                <a:lnTo>
                  <a:pt x="46" y="160"/>
                </a:lnTo>
                <a:lnTo>
                  <a:pt x="46" y="159"/>
                </a:lnTo>
                <a:lnTo>
                  <a:pt x="47" y="158"/>
                </a:lnTo>
                <a:lnTo>
                  <a:pt x="47" y="158"/>
                </a:lnTo>
                <a:lnTo>
                  <a:pt x="47" y="155"/>
                </a:lnTo>
                <a:lnTo>
                  <a:pt x="46" y="154"/>
                </a:lnTo>
                <a:lnTo>
                  <a:pt x="47" y="153"/>
                </a:lnTo>
                <a:lnTo>
                  <a:pt x="47" y="153"/>
                </a:lnTo>
                <a:lnTo>
                  <a:pt x="47" y="153"/>
                </a:lnTo>
                <a:lnTo>
                  <a:pt x="48" y="154"/>
                </a:lnTo>
                <a:lnTo>
                  <a:pt x="48" y="156"/>
                </a:lnTo>
                <a:lnTo>
                  <a:pt x="50" y="156"/>
                </a:lnTo>
                <a:lnTo>
                  <a:pt x="50" y="156"/>
                </a:lnTo>
                <a:lnTo>
                  <a:pt x="48" y="154"/>
                </a:lnTo>
                <a:lnTo>
                  <a:pt x="48" y="153"/>
                </a:lnTo>
                <a:lnTo>
                  <a:pt x="50" y="151"/>
                </a:lnTo>
                <a:lnTo>
                  <a:pt x="50" y="151"/>
                </a:lnTo>
                <a:lnTo>
                  <a:pt x="48" y="150"/>
                </a:lnTo>
                <a:lnTo>
                  <a:pt x="47" y="150"/>
                </a:lnTo>
                <a:lnTo>
                  <a:pt x="47" y="150"/>
                </a:lnTo>
                <a:lnTo>
                  <a:pt x="48" y="149"/>
                </a:lnTo>
                <a:lnTo>
                  <a:pt x="48" y="148"/>
                </a:lnTo>
                <a:lnTo>
                  <a:pt x="48" y="148"/>
                </a:lnTo>
                <a:lnTo>
                  <a:pt x="48" y="146"/>
                </a:lnTo>
                <a:lnTo>
                  <a:pt x="47" y="145"/>
                </a:lnTo>
                <a:lnTo>
                  <a:pt x="47" y="144"/>
                </a:lnTo>
                <a:lnTo>
                  <a:pt x="47" y="144"/>
                </a:lnTo>
                <a:lnTo>
                  <a:pt x="50" y="145"/>
                </a:lnTo>
                <a:lnTo>
                  <a:pt x="50" y="148"/>
                </a:lnTo>
                <a:lnTo>
                  <a:pt x="50" y="148"/>
                </a:lnTo>
                <a:lnTo>
                  <a:pt x="52" y="150"/>
                </a:lnTo>
                <a:lnTo>
                  <a:pt x="54" y="150"/>
                </a:lnTo>
                <a:lnTo>
                  <a:pt x="54" y="150"/>
                </a:lnTo>
                <a:lnTo>
                  <a:pt x="54" y="151"/>
                </a:lnTo>
                <a:lnTo>
                  <a:pt x="53" y="151"/>
                </a:lnTo>
                <a:lnTo>
                  <a:pt x="52" y="151"/>
                </a:lnTo>
                <a:lnTo>
                  <a:pt x="52" y="153"/>
                </a:lnTo>
                <a:lnTo>
                  <a:pt x="52" y="153"/>
                </a:lnTo>
                <a:lnTo>
                  <a:pt x="53" y="154"/>
                </a:lnTo>
                <a:lnTo>
                  <a:pt x="53" y="153"/>
                </a:lnTo>
                <a:lnTo>
                  <a:pt x="53" y="153"/>
                </a:lnTo>
                <a:close/>
                <a:moveTo>
                  <a:pt x="41" y="120"/>
                </a:moveTo>
                <a:lnTo>
                  <a:pt x="41" y="120"/>
                </a:lnTo>
                <a:lnTo>
                  <a:pt x="41" y="119"/>
                </a:lnTo>
                <a:lnTo>
                  <a:pt x="42" y="118"/>
                </a:lnTo>
                <a:lnTo>
                  <a:pt x="42" y="118"/>
                </a:lnTo>
                <a:lnTo>
                  <a:pt x="41" y="115"/>
                </a:lnTo>
                <a:lnTo>
                  <a:pt x="41" y="115"/>
                </a:lnTo>
                <a:lnTo>
                  <a:pt x="42" y="113"/>
                </a:lnTo>
                <a:lnTo>
                  <a:pt x="43" y="110"/>
                </a:lnTo>
                <a:lnTo>
                  <a:pt x="43" y="110"/>
                </a:lnTo>
                <a:lnTo>
                  <a:pt x="45" y="113"/>
                </a:lnTo>
                <a:lnTo>
                  <a:pt x="45" y="114"/>
                </a:lnTo>
                <a:lnTo>
                  <a:pt x="43" y="115"/>
                </a:lnTo>
                <a:lnTo>
                  <a:pt x="43" y="118"/>
                </a:lnTo>
                <a:lnTo>
                  <a:pt x="43" y="118"/>
                </a:lnTo>
                <a:lnTo>
                  <a:pt x="41" y="120"/>
                </a:lnTo>
                <a:lnTo>
                  <a:pt x="41" y="120"/>
                </a:lnTo>
                <a:close/>
                <a:moveTo>
                  <a:pt x="43" y="128"/>
                </a:moveTo>
                <a:lnTo>
                  <a:pt x="43" y="128"/>
                </a:lnTo>
                <a:lnTo>
                  <a:pt x="42" y="128"/>
                </a:lnTo>
                <a:lnTo>
                  <a:pt x="42" y="126"/>
                </a:lnTo>
                <a:lnTo>
                  <a:pt x="42" y="125"/>
                </a:lnTo>
                <a:lnTo>
                  <a:pt x="42" y="125"/>
                </a:lnTo>
                <a:lnTo>
                  <a:pt x="42" y="125"/>
                </a:lnTo>
                <a:lnTo>
                  <a:pt x="41" y="123"/>
                </a:lnTo>
                <a:lnTo>
                  <a:pt x="41" y="120"/>
                </a:lnTo>
                <a:lnTo>
                  <a:pt x="41" y="120"/>
                </a:lnTo>
                <a:lnTo>
                  <a:pt x="42" y="121"/>
                </a:lnTo>
                <a:lnTo>
                  <a:pt x="42" y="121"/>
                </a:lnTo>
                <a:lnTo>
                  <a:pt x="43" y="119"/>
                </a:lnTo>
                <a:lnTo>
                  <a:pt x="43" y="119"/>
                </a:lnTo>
                <a:lnTo>
                  <a:pt x="45" y="121"/>
                </a:lnTo>
                <a:lnTo>
                  <a:pt x="45" y="123"/>
                </a:lnTo>
                <a:lnTo>
                  <a:pt x="43" y="125"/>
                </a:lnTo>
                <a:lnTo>
                  <a:pt x="45" y="128"/>
                </a:lnTo>
                <a:lnTo>
                  <a:pt x="45" y="128"/>
                </a:lnTo>
                <a:lnTo>
                  <a:pt x="43" y="128"/>
                </a:lnTo>
                <a:lnTo>
                  <a:pt x="43" y="128"/>
                </a:lnTo>
                <a:close/>
                <a:moveTo>
                  <a:pt x="45" y="181"/>
                </a:moveTo>
                <a:lnTo>
                  <a:pt x="45" y="180"/>
                </a:lnTo>
                <a:lnTo>
                  <a:pt x="45" y="180"/>
                </a:lnTo>
                <a:lnTo>
                  <a:pt x="47" y="180"/>
                </a:lnTo>
                <a:lnTo>
                  <a:pt x="48" y="183"/>
                </a:lnTo>
                <a:lnTo>
                  <a:pt x="48" y="183"/>
                </a:lnTo>
                <a:lnTo>
                  <a:pt x="46" y="181"/>
                </a:lnTo>
                <a:lnTo>
                  <a:pt x="45" y="181"/>
                </a:lnTo>
                <a:lnTo>
                  <a:pt x="45" y="181"/>
                </a:lnTo>
                <a:close/>
                <a:moveTo>
                  <a:pt x="53" y="181"/>
                </a:moveTo>
                <a:lnTo>
                  <a:pt x="53" y="181"/>
                </a:lnTo>
                <a:lnTo>
                  <a:pt x="53" y="180"/>
                </a:lnTo>
                <a:lnTo>
                  <a:pt x="54" y="178"/>
                </a:lnTo>
                <a:lnTo>
                  <a:pt x="54" y="178"/>
                </a:lnTo>
                <a:lnTo>
                  <a:pt x="53" y="178"/>
                </a:lnTo>
                <a:lnTo>
                  <a:pt x="53" y="176"/>
                </a:lnTo>
                <a:lnTo>
                  <a:pt x="53" y="176"/>
                </a:lnTo>
                <a:lnTo>
                  <a:pt x="54" y="176"/>
                </a:lnTo>
                <a:lnTo>
                  <a:pt x="54" y="175"/>
                </a:lnTo>
                <a:lnTo>
                  <a:pt x="54" y="175"/>
                </a:lnTo>
                <a:lnTo>
                  <a:pt x="56" y="179"/>
                </a:lnTo>
                <a:lnTo>
                  <a:pt x="54" y="180"/>
                </a:lnTo>
                <a:lnTo>
                  <a:pt x="53" y="181"/>
                </a:lnTo>
                <a:lnTo>
                  <a:pt x="53" y="181"/>
                </a:lnTo>
                <a:close/>
                <a:moveTo>
                  <a:pt x="54" y="175"/>
                </a:moveTo>
                <a:lnTo>
                  <a:pt x="54" y="175"/>
                </a:lnTo>
                <a:lnTo>
                  <a:pt x="53" y="174"/>
                </a:lnTo>
                <a:lnTo>
                  <a:pt x="53" y="173"/>
                </a:lnTo>
                <a:lnTo>
                  <a:pt x="53" y="171"/>
                </a:lnTo>
                <a:lnTo>
                  <a:pt x="53" y="170"/>
                </a:lnTo>
                <a:lnTo>
                  <a:pt x="53" y="170"/>
                </a:lnTo>
                <a:lnTo>
                  <a:pt x="52" y="170"/>
                </a:lnTo>
                <a:lnTo>
                  <a:pt x="53" y="168"/>
                </a:lnTo>
                <a:lnTo>
                  <a:pt x="53" y="165"/>
                </a:lnTo>
                <a:lnTo>
                  <a:pt x="52" y="164"/>
                </a:lnTo>
                <a:lnTo>
                  <a:pt x="52" y="164"/>
                </a:lnTo>
                <a:lnTo>
                  <a:pt x="53" y="164"/>
                </a:lnTo>
                <a:lnTo>
                  <a:pt x="54" y="165"/>
                </a:lnTo>
                <a:lnTo>
                  <a:pt x="54" y="169"/>
                </a:lnTo>
                <a:lnTo>
                  <a:pt x="54" y="169"/>
                </a:lnTo>
                <a:lnTo>
                  <a:pt x="54" y="173"/>
                </a:lnTo>
                <a:lnTo>
                  <a:pt x="54" y="175"/>
                </a:lnTo>
                <a:lnTo>
                  <a:pt x="54" y="175"/>
                </a:lnTo>
                <a:close/>
                <a:moveTo>
                  <a:pt x="51" y="176"/>
                </a:moveTo>
                <a:lnTo>
                  <a:pt x="51" y="176"/>
                </a:lnTo>
                <a:lnTo>
                  <a:pt x="51" y="176"/>
                </a:lnTo>
                <a:lnTo>
                  <a:pt x="51" y="175"/>
                </a:lnTo>
                <a:lnTo>
                  <a:pt x="51" y="175"/>
                </a:lnTo>
                <a:lnTo>
                  <a:pt x="50" y="175"/>
                </a:lnTo>
                <a:lnTo>
                  <a:pt x="48" y="176"/>
                </a:lnTo>
                <a:lnTo>
                  <a:pt x="48" y="176"/>
                </a:lnTo>
                <a:lnTo>
                  <a:pt x="48" y="175"/>
                </a:lnTo>
                <a:lnTo>
                  <a:pt x="47" y="174"/>
                </a:lnTo>
                <a:lnTo>
                  <a:pt x="47" y="175"/>
                </a:lnTo>
                <a:lnTo>
                  <a:pt x="47" y="175"/>
                </a:lnTo>
                <a:lnTo>
                  <a:pt x="46" y="175"/>
                </a:lnTo>
                <a:lnTo>
                  <a:pt x="46" y="174"/>
                </a:lnTo>
                <a:lnTo>
                  <a:pt x="47" y="173"/>
                </a:lnTo>
                <a:lnTo>
                  <a:pt x="47" y="173"/>
                </a:lnTo>
                <a:lnTo>
                  <a:pt x="47" y="170"/>
                </a:lnTo>
                <a:lnTo>
                  <a:pt x="47" y="170"/>
                </a:lnTo>
                <a:lnTo>
                  <a:pt x="48" y="170"/>
                </a:lnTo>
                <a:lnTo>
                  <a:pt x="48" y="170"/>
                </a:lnTo>
                <a:lnTo>
                  <a:pt x="50" y="169"/>
                </a:lnTo>
                <a:lnTo>
                  <a:pt x="50" y="168"/>
                </a:lnTo>
                <a:lnTo>
                  <a:pt x="50" y="168"/>
                </a:lnTo>
                <a:lnTo>
                  <a:pt x="50" y="166"/>
                </a:lnTo>
                <a:lnTo>
                  <a:pt x="51" y="165"/>
                </a:lnTo>
                <a:lnTo>
                  <a:pt x="51" y="165"/>
                </a:lnTo>
                <a:lnTo>
                  <a:pt x="51" y="165"/>
                </a:lnTo>
                <a:lnTo>
                  <a:pt x="50" y="171"/>
                </a:lnTo>
                <a:lnTo>
                  <a:pt x="50" y="171"/>
                </a:lnTo>
                <a:lnTo>
                  <a:pt x="48" y="173"/>
                </a:lnTo>
                <a:lnTo>
                  <a:pt x="48" y="174"/>
                </a:lnTo>
                <a:lnTo>
                  <a:pt x="48" y="174"/>
                </a:lnTo>
                <a:lnTo>
                  <a:pt x="48" y="174"/>
                </a:lnTo>
                <a:lnTo>
                  <a:pt x="50" y="173"/>
                </a:lnTo>
                <a:lnTo>
                  <a:pt x="51" y="171"/>
                </a:lnTo>
                <a:lnTo>
                  <a:pt x="52" y="171"/>
                </a:lnTo>
                <a:lnTo>
                  <a:pt x="52" y="171"/>
                </a:lnTo>
                <a:lnTo>
                  <a:pt x="52" y="173"/>
                </a:lnTo>
                <a:lnTo>
                  <a:pt x="51" y="174"/>
                </a:lnTo>
                <a:lnTo>
                  <a:pt x="51" y="175"/>
                </a:lnTo>
                <a:lnTo>
                  <a:pt x="51" y="176"/>
                </a:lnTo>
                <a:lnTo>
                  <a:pt x="51" y="176"/>
                </a:lnTo>
                <a:close/>
                <a:moveTo>
                  <a:pt x="42" y="111"/>
                </a:moveTo>
                <a:lnTo>
                  <a:pt x="42" y="111"/>
                </a:lnTo>
                <a:lnTo>
                  <a:pt x="42" y="113"/>
                </a:lnTo>
                <a:lnTo>
                  <a:pt x="42" y="111"/>
                </a:lnTo>
                <a:lnTo>
                  <a:pt x="42" y="111"/>
                </a:lnTo>
                <a:lnTo>
                  <a:pt x="42" y="106"/>
                </a:lnTo>
                <a:lnTo>
                  <a:pt x="42" y="99"/>
                </a:lnTo>
                <a:lnTo>
                  <a:pt x="42" y="99"/>
                </a:lnTo>
                <a:lnTo>
                  <a:pt x="42" y="98"/>
                </a:lnTo>
                <a:lnTo>
                  <a:pt x="42" y="99"/>
                </a:lnTo>
                <a:lnTo>
                  <a:pt x="42" y="99"/>
                </a:lnTo>
                <a:lnTo>
                  <a:pt x="43" y="105"/>
                </a:lnTo>
                <a:lnTo>
                  <a:pt x="42" y="111"/>
                </a:lnTo>
                <a:lnTo>
                  <a:pt x="42" y="111"/>
                </a:lnTo>
                <a:close/>
                <a:moveTo>
                  <a:pt x="43" y="173"/>
                </a:moveTo>
                <a:lnTo>
                  <a:pt x="43" y="173"/>
                </a:lnTo>
                <a:lnTo>
                  <a:pt x="42" y="171"/>
                </a:lnTo>
                <a:lnTo>
                  <a:pt x="41" y="171"/>
                </a:lnTo>
                <a:lnTo>
                  <a:pt x="41" y="169"/>
                </a:lnTo>
                <a:lnTo>
                  <a:pt x="41" y="169"/>
                </a:lnTo>
                <a:lnTo>
                  <a:pt x="41" y="170"/>
                </a:lnTo>
                <a:lnTo>
                  <a:pt x="42" y="170"/>
                </a:lnTo>
                <a:lnTo>
                  <a:pt x="43" y="170"/>
                </a:lnTo>
                <a:lnTo>
                  <a:pt x="43" y="170"/>
                </a:lnTo>
                <a:lnTo>
                  <a:pt x="43" y="170"/>
                </a:lnTo>
                <a:lnTo>
                  <a:pt x="45" y="169"/>
                </a:lnTo>
                <a:lnTo>
                  <a:pt x="45" y="169"/>
                </a:lnTo>
                <a:lnTo>
                  <a:pt x="46" y="169"/>
                </a:lnTo>
                <a:lnTo>
                  <a:pt x="46" y="169"/>
                </a:lnTo>
                <a:lnTo>
                  <a:pt x="45" y="170"/>
                </a:lnTo>
                <a:lnTo>
                  <a:pt x="45" y="173"/>
                </a:lnTo>
                <a:lnTo>
                  <a:pt x="45" y="176"/>
                </a:lnTo>
                <a:lnTo>
                  <a:pt x="45" y="176"/>
                </a:lnTo>
                <a:lnTo>
                  <a:pt x="43" y="176"/>
                </a:lnTo>
                <a:lnTo>
                  <a:pt x="43" y="176"/>
                </a:lnTo>
                <a:lnTo>
                  <a:pt x="43" y="178"/>
                </a:lnTo>
                <a:lnTo>
                  <a:pt x="42" y="178"/>
                </a:lnTo>
                <a:lnTo>
                  <a:pt x="42" y="178"/>
                </a:lnTo>
                <a:lnTo>
                  <a:pt x="42" y="175"/>
                </a:lnTo>
                <a:lnTo>
                  <a:pt x="42" y="175"/>
                </a:lnTo>
                <a:lnTo>
                  <a:pt x="43" y="174"/>
                </a:lnTo>
                <a:lnTo>
                  <a:pt x="43" y="173"/>
                </a:lnTo>
                <a:lnTo>
                  <a:pt x="43" y="173"/>
                </a:lnTo>
                <a:close/>
                <a:moveTo>
                  <a:pt x="37" y="171"/>
                </a:moveTo>
                <a:lnTo>
                  <a:pt x="37" y="171"/>
                </a:lnTo>
                <a:lnTo>
                  <a:pt x="37" y="171"/>
                </a:lnTo>
                <a:lnTo>
                  <a:pt x="37" y="170"/>
                </a:lnTo>
                <a:lnTo>
                  <a:pt x="37" y="168"/>
                </a:lnTo>
                <a:lnTo>
                  <a:pt x="36" y="166"/>
                </a:lnTo>
                <a:lnTo>
                  <a:pt x="36" y="166"/>
                </a:lnTo>
                <a:lnTo>
                  <a:pt x="37" y="165"/>
                </a:lnTo>
                <a:lnTo>
                  <a:pt x="37" y="163"/>
                </a:lnTo>
                <a:lnTo>
                  <a:pt x="37" y="163"/>
                </a:lnTo>
                <a:lnTo>
                  <a:pt x="39" y="166"/>
                </a:lnTo>
                <a:lnTo>
                  <a:pt x="39" y="169"/>
                </a:lnTo>
                <a:lnTo>
                  <a:pt x="39" y="169"/>
                </a:lnTo>
                <a:lnTo>
                  <a:pt x="39" y="169"/>
                </a:lnTo>
                <a:lnTo>
                  <a:pt x="37" y="169"/>
                </a:lnTo>
                <a:lnTo>
                  <a:pt x="37" y="171"/>
                </a:lnTo>
                <a:lnTo>
                  <a:pt x="37" y="171"/>
                </a:lnTo>
                <a:close/>
                <a:moveTo>
                  <a:pt x="48" y="129"/>
                </a:moveTo>
                <a:lnTo>
                  <a:pt x="48" y="129"/>
                </a:lnTo>
                <a:lnTo>
                  <a:pt x="47" y="128"/>
                </a:lnTo>
                <a:lnTo>
                  <a:pt x="47" y="128"/>
                </a:lnTo>
                <a:lnTo>
                  <a:pt x="47" y="128"/>
                </a:lnTo>
                <a:lnTo>
                  <a:pt x="47" y="126"/>
                </a:lnTo>
                <a:lnTo>
                  <a:pt x="48" y="125"/>
                </a:lnTo>
                <a:lnTo>
                  <a:pt x="48" y="125"/>
                </a:lnTo>
                <a:lnTo>
                  <a:pt x="51" y="126"/>
                </a:lnTo>
                <a:lnTo>
                  <a:pt x="52" y="126"/>
                </a:lnTo>
                <a:lnTo>
                  <a:pt x="52" y="128"/>
                </a:lnTo>
                <a:lnTo>
                  <a:pt x="52" y="128"/>
                </a:lnTo>
                <a:lnTo>
                  <a:pt x="51" y="128"/>
                </a:lnTo>
                <a:lnTo>
                  <a:pt x="48" y="126"/>
                </a:lnTo>
                <a:lnTo>
                  <a:pt x="48" y="126"/>
                </a:lnTo>
                <a:lnTo>
                  <a:pt x="50" y="129"/>
                </a:lnTo>
                <a:lnTo>
                  <a:pt x="51" y="129"/>
                </a:lnTo>
                <a:lnTo>
                  <a:pt x="51" y="129"/>
                </a:lnTo>
                <a:lnTo>
                  <a:pt x="51" y="129"/>
                </a:lnTo>
                <a:lnTo>
                  <a:pt x="52" y="129"/>
                </a:lnTo>
                <a:lnTo>
                  <a:pt x="51" y="129"/>
                </a:lnTo>
                <a:lnTo>
                  <a:pt x="51" y="130"/>
                </a:lnTo>
                <a:lnTo>
                  <a:pt x="51" y="130"/>
                </a:lnTo>
                <a:lnTo>
                  <a:pt x="51" y="130"/>
                </a:lnTo>
                <a:lnTo>
                  <a:pt x="50" y="130"/>
                </a:lnTo>
                <a:lnTo>
                  <a:pt x="50" y="129"/>
                </a:lnTo>
                <a:lnTo>
                  <a:pt x="48" y="129"/>
                </a:lnTo>
                <a:lnTo>
                  <a:pt x="48" y="129"/>
                </a:lnTo>
                <a:lnTo>
                  <a:pt x="50" y="133"/>
                </a:lnTo>
                <a:lnTo>
                  <a:pt x="48" y="135"/>
                </a:lnTo>
                <a:lnTo>
                  <a:pt x="48" y="135"/>
                </a:lnTo>
                <a:lnTo>
                  <a:pt x="47" y="134"/>
                </a:lnTo>
                <a:lnTo>
                  <a:pt x="46" y="133"/>
                </a:lnTo>
                <a:lnTo>
                  <a:pt x="46" y="133"/>
                </a:lnTo>
                <a:lnTo>
                  <a:pt x="47" y="130"/>
                </a:lnTo>
                <a:lnTo>
                  <a:pt x="48" y="129"/>
                </a:lnTo>
                <a:lnTo>
                  <a:pt x="48" y="129"/>
                </a:lnTo>
                <a:close/>
                <a:moveTo>
                  <a:pt x="43" y="58"/>
                </a:moveTo>
                <a:lnTo>
                  <a:pt x="43" y="58"/>
                </a:lnTo>
                <a:lnTo>
                  <a:pt x="42" y="58"/>
                </a:lnTo>
                <a:lnTo>
                  <a:pt x="42" y="55"/>
                </a:lnTo>
                <a:lnTo>
                  <a:pt x="42" y="51"/>
                </a:lnTo>
                <a:lnTo>
                  <a:pt x="42" y="51"/>
                </a:lnTo>
                <a:lnTo>
                  <a:pt x="43" y="53"/>
                </a:lnTo>
                <a:lnTo>
                  <a:pt x="43" y="54"/>
                </a:lnTo>
                <a:lnTo>
                  <a:pt x="43" y="58"/>
                </a:lnTo>
                <a:lnTo>
                  <a:pt x="43" y="58"/>
                </a:lnTo>
                <a:close/>
                <a:moveTo>
                  <a:pt x="54" y="81"/>
                </a:moveTo>
                <a:lnTo>
                  <a:pt x="54" y="81"/>
                </a:lnTo>
                <a:lnTo>
                  <a:pt x="56" y="80"/>
                </a:lnTo>
                <a:lnTo>
                  <a:pt x="56" y="76"/>
                </a:lnTo>
                <a:lnTo>
                  <a:pt x="56" y="76"/>
                </a:lnTo>
                <a:lnTo>
                  <a:pt x="57" y="78"/>
                </a:lnTo>
                <a:lnTo>
                  <a:pt x="57" y="79"/>
                </a:lnTo>
                <a:lnTo>
                  <a:pt x="57" y="80"/>
                </a:lnTo>
                <a:lnTo>
                  <a:pt x="57" y="81"/>
                </a:lnTo>
                <a:lnTo>
                  <a:pt x="57" y="81"/>
                </a:lnTo>
                <a:lnTo>
                  <a:pt x="57" y="83"/>
                </a:lnTo>
                <a:lnTo>
                  <a:pt x="58" y="84"/>
                </a:lnTo>
                <a:lnTo>
                  <a:pt x="58" y="84"/>
                </a:lnTo>
                <a:lnTo>
                  <a:pt x="59" y="83"/>
                </a:lnTo>
                <a:lnTo>
                  <a:pt x="58" y="80"/>
                </a:lnTo>
                <a:lnTo>
                  <a:pt x="58" y="78"/>
                </a:lnTo>
                <a:lnTo>
                  <a:pt x="58" y="78"/>
                </a:lnTo>
                <a:lnTo>
                  <a:pt x="58" y="78"/>
                </a:lnTo>
                <a:lnTo>
                  <a:pt x="58" y="78"/>
                </a:lnTo>
                <a:lnTo>
                  <a:pt x="58" y="76"/>
                </a:lnTo>
                <a:lnTo>
                  <a:pt x="57" y="75"/>
                </a:lnTo>
                <a:lnTo>
                  <a:pt x="57" y="75"/>
                </a:lnTo>
                <a:lnTo>
                  <a:pt x="57" y="74"/>
                </a:lnTo>
                <a:lnTo>
                  <a:pt x="58" y="73"/>
                </a:lnTo>
                <a:lnTo>
                  <a:pt x="58" y="73"/>
                </a:lnTo>
                <a:lnTo>
                  <a:pt x="57" y="69"/>
                </a:lnTo>
                <a:lnTo>
                  <a:pt x="57" y="69"/>
                </a:lnTo>
                <a:lnTo>
                  <a:pt x="57" y="68"/>
                </a:lnTo>
                <a:lnTo>
                  <a:pt x="58" y="68"/>
                </a:lnTo>
                <a:lnTo>
                  <a:pt x="59" y="68"/>
                </a:lnTo>
                <a:lnTo>
                  <a:pt x="59" y="66"/>
                </a:lnTo>
                <a:lnTo>
                  <a:pt x="59" y="66"/>
                </a:lnTo>
                <a:lnTo>
                  <a:pt x="58" y="66"/>
                </a:lnTo>
                <a:lnTo>
                  <a:pt x="58" y="68"/>
                </a:lnTo>
                <a:lnTo>
                  <a:pt x="58" y="68"/>
                </a:lnTo>
                <a:lnTo>
                  <a:pt x="57" y="66"/>
                </a:lnTo>
                <a:lnTo>
                  <a:pt x="57" y="65"/>
                </a:lnTo>
                <a:lnTo>
                  <a:pt x="57" y="63"/>
                </a:lnTo>
                <a:lnTo>
                  <a:pt x="57" y="63"/>
                </a:lnTo>
                <a:lnTo>
                  <a:pt x="59" y="65"/>
                </a:lnTo>
                <a:lnTo>
                  <a:pt x="59" y="65"/>
                </a:lnTo>
                <a:lnTo>
                  <a:pt x="60" y="65"/>
                </a:lnTo>
                <a:lnTo>
                  <a:pt x="60" y="65"/>
                </a:lnTo>
                <a:lnTo>
                  <a:pt x="58" y="61"/>
                </a:lnTo>
                <a:lnTo>
                  <a:pt x="58" y="61"/>
                </a:lnTo>
                <a:lnTo>
                  <a:pt x="59" y="61"/>
                </a:lnTo>
                <a:lnTo>
                  <a:pt x="59" y="59"/>
                </a:lnTo>
                <a:lnTo>
                  <a:pt x="60" y="55"/>
                </a:lnTo>
                <a:lnTo>
                  <a:pt x="60" y="55"/>
                </a:lnTo>
                <a:lnTo>
                  <a:pt x="62" y="59"/>
                </a:lnTo>
                <a:lnTo>
                  <a:pt x="62" y="59"/>
                </a:lnTo>
                <a:lnTo>
                  <a:pt x="63" y="59"/>
                </a:lnTo>
                <a:lnTo>
                  <a:pt x="63" y="56"/>
                </a:lnTo>
                <a:lnTo>
                  <a:pt x="63" y="56"/>
                </a:lnTo>
                <a:lnTo>
                  <a:pt x="64" y="59"/>
                </a:lnTo>
                <a:lnTo>
                  <a:pt x="64" y="63"/>
                </a:lnTo>
                <a:lnTo>
                  <a:pt x="64" y="70"/>
                </a:lnTo>
                <a:lnTo>
                  <a:pt x="64" y="70"/>
                </a:lnTo>
                <a:lnTo>
                  <a:pt x="64" y="70"/>
                </a:lnTo>
                <a:lnTo>
                  <a:pt x="63" y="71"/>
                </a:lnTo>
                <a:lnTo>
                  <a:pt x="63" y="71"/>
                </a:lnTo>
                <a:lnTo>
                  <a:pt x="64" y="73"/>
                </a:lnTo>
                <a:lnTo>
                  <a:pt x="64" y="73"/>
                </a:lnTo>
                <a:lnTo>
                  <a:pt x="64" y="73"/>
                </a:lnTo>
                <a:lnTo>
                  <a:pt x="63" y="73"/>
                </a:lnTo>
                <a:lnTo>
                  <a:pt x="63" y="73"/>
                </a:lnTo>
                <a:lnTo>
                  <a:pt x="64" y="75"/>
                </a:lnTo>
                <a:lnTo>
                  <a:pt x="64" y="75"/>
                </a:lnTo>
                <a:lnTo>
                  <a:pt x="64" y="78"/>
                </a:lnTo>
                <a:lnTo>
                  <a:pt x="63" y="80"/>
                </a:lnTo>
                <a:lnTo>
                  <a:pt x="63" y="80"/>
                </a:lnTo>
                <a:lnTo>
                  <a:pt x="64" y="88"/>
                </a:lnTo>
                <a:lnTo>
                  <a:pt x="64" y="88"/>
                </a:lnTo>
                <a:lnTo>
                  <a:pt x="62" y="95"/>
                </a:lnTo>
                <a:lnTo>
                  <a:pt x="62" y="95"/>
                </a:lnTo>
                <a:lnTo>
                  <a:pt x="63" y="96"/>
                </a:lnTo>
                <a:lnTo>
                  <a:pt x="63" y="96"/>
                </a:lnTo>
                <a:lnTo>
                  <a:pt x="62" y="103"/>
                </a:lnTo>
                <a:lnTo>
                  <a:pt x="62" y="105"/>
                </a:lnTo>
                <a:lnTo>
                  <a:pt x="62" y="108"/>
                </a:lnTo>
                <a:lnTo>
                  <a:pt x="62" y="108"/>
                </a:lnTo>
                <a:lnTo>
                  <a:pt x="60" y="110"/>
                </a:lnTo>
                <a:lnTo>
                  <a:pt x="60" y="110"/>
                </a:lnTo>
                <a:lnTo>
                  <a:pt x="60" y="109"/>
                </a:lnTo>
                <a:lnTo>
                  <a:pt x="60" y="108"/>
                </a:lnTo>
                <a:lnTo>
                  <a:pt x="60" y="106"/>
                </a:lnTo>
                <a:lnTo>
                  <a:pt x="59" y="106"/>
                </a:lnTo>
                <a:lnTo>
                  <a:pt x="59" y="106"/>
                </a:lnTo>
                <a:lnTo>
                  <a:pt x="62" y="111"/>
                </a:lnTo>
                <a:lnTo>
                  <a:pt x="62" y="111"/>
                </a:lnTo>
                <a:lnTo>
                  <a:pt x="60" y="114"/>
                </a:lnTo>
                <a:lnTo>
                  <a:pt x="60" y="118"/>
                </a:lnTo>
                <a:lnTo>
                  <a:pt x="60" y="124"/>
                </a:lnTo>
                <a:lnTo>
                  <a:pt x="60" y="124"/>
                </a:lnTo>
                <a:lnTo>
                  <a:pt x="59" y="125"/>
                </a:lnTo>
                <a:lnTo>
                  <a:pt x="58" y="126"/>
                </a:lnTo>
                <a:lnTo>
                  <a:pt x="58" y="126"/>
                </a:lnTo>
                <a:lnTo>
                  <a:pt x="58" y="129"/>
                </a:lnTo>
                <a:lnTo>
                  <a:pt x="57" y="129"/>
                </a:lnTo>
                <a:lnTo>
                  <a:pt x="57" y="130"/>
                </a:lnTo>
                <a:lnTo>
                  <a:pt x="57" y="130"/>
                </a:lnTo>
                <a:lnTo>
                  <a:pt x="56" y="129"/>
                </a:lnTo>
                <a:lnTo>
                  <a:pt x="56" y="128"/>
                </a:lnTo>
                <a:lnTo>
                  <a:pt x="56" y="125"/>
                </a:lnTo>
                <a:lnTo>
                  <a:pt x="56" y="125"/>
                </a:lnTo>
                <a:lnTo>
                  <a:pt x="56" y="120"/>
                </a:lnTo>
                <a:lnTo>
                  <a:pt x="56" y="120"/>
                </a:lnTo>
                <a:lnTo>
                  <a:pt x="56" y="119"/>
                </a:lnTo>
                <a:lnTo>
                  <a:pt x="56" y="119"/>
                </a:lnTo>
                <a:lnTo>
                  <a:pt x="57" y="116"/>
                </a:lnTo>
                <a:lnTo>
                  <a:pt x="57" y="116"/>
                </a:lnTo>
                <a:lnTo>
                  <a:pt x="57" y="114"/>
                </a:lnTo>
                <a:lnTo>
                  <a:pt x="57" y="114"/>
                </a:lnTo>
                <a:lnTo>
                  <a:pt x="57" y="111"/>
                </a:lnTo>
                <a:lnTo>
                  <a:pt x="56" y="109"/>
                </a:lnTo>
                <a:lnTo>
                  <a:pt x="56" y="109"/>
                </a:lnTo>
                <a:lnTo>
                  <a:pt x="58" y="110"/>
                </a:lnTo>
                <a:lnTo>
                  <a:pt x="58" y="110"/>
                </a:lnTo>
                <a:lnTo>
                  <a:pt x="58" y="109"/>
                </a:lnTo>
                <a:lnTo>
                  <a:pt x="58" y="109"/>
                </a:lnTo>
                <a:lnTo>
                  <a:pt x="58" y="109"/>
                </a:lnTo>
                <a:lnTo>
                  <a:pt x="57" y="109"/>
                </a:lnTo>
                <a:lnTo>
                  <a:pt x="57" y="109"/>
                </a:lnTo>
                <a:lnTo>
                  <a:pt x="56" y="106"/>
                </a:lnTo>
                <a:lnTo>
                  <a:pt x="54" y="105"/>
                </a:lnTo>
                <a:lnTo>
                  <a:pt x="54" y="105"/>
                </a:lnTo>
                <a:lnTo>
                  <a:pt x="56" y="99"/>
                </a:lnTo>
                <a:lnTo>
                  <a:pt x="57" y="94"/>
                </a:lnTo>
                <a:lnTo>
                  <a:pt x="57" y="94"/>
                </a:lnTo>
                <a:lnTo>
                  <a:pt x="56" y="91"/>
                </a:lnTo>
                <a:lnTo>
                  <a:pt x="53" y="89"/>
                </a:lnTo>
                <a:lnTo>
                  <a:pt x="53" y="89"/>
                </a:lnTo>
                <a:lnTo>
                  <a:pt x="54" y="84"/>
                </a:lnTo>
                <a:lnTo>
                  <a:pt x="56" y="84"/>
                </a:lnTo>
                <a:lnTo>
                  <a:pt x="56" y="84"/>
                </a:lnTo>
                <a:lnTo>
                  <a:pt x="56" y="83"/>
                </a:lnTo>
                <a:lnTo>
                  <a:pt x="54" y="81"/>
                </a:lnTo>
                <a:lnTo>
                  <a:pt x="54" y="81"/>
                </a:lnTo>
                <a:close/>
                <a:moveTo>
                  <a:pt x="56" y="103"/>
                </a:moveTo>
                <a:lnTo>
                  <a:pt x="56" y="103"/>
                </a:lnTo>
                <a:lnTo>
                  <a:pt x="57" y="101"/>
                </a:lnTo>
                <a:lnTo>
                  <a:pt x="57" y="101"/>
                </a:lnTo>
                <a:lnTo>
                  <a:pt x="56" y="103"/>
                </a:lnTo>
                <a:lnTo>
                  <a:pt x="56" y="103"/>
                </a:lnTo>
                <a:lnTo>
                  <a:pt x="56" y="105"/>
                </a:lnTo>
                <a:lnTo>
                  <a:pt x="56" y="105"/>
                </a:lnTo>
                <a:lnTo>
                  <a:pt x="58" y="105"/>
                </a:lnTo>
                <a:lnTo>
                  <a:pt x="59" y="104"/>
                </a:lnTo>
                <a:lnTo>
                  <a:pt x="59" y="104"/>
                </a:lnTo>
                <a:lnTo>
                  <a:pt x="58" y="104"/>
                </a:lnTo>
                <a:lnTo>
                  <a:pt x="57" y="104"/>
                </a:lnTo>
                <a:lnTo>
                  <a:pt x="57" y="104"/>
                </a:lnTo>
                <a:lnTo>
                  <a:pt x="56" y="103"/>
                </a:lnTo>
                <a:lnTo>
                  <a:pt x="56" y="103"/>
                </a:lnTo>
                <a:close/>
                <a:moveTo>
                  <a:pt x="57" y="99"/>
                </a:moveTo>
                <a:lnTo>
                  <a:pt x="57" y="99"/>
                </a:lnTo>
                <a:lnTo>
                  <a:pt x="57" y="100"/>
                </a:lnTo>
                <a:lnTo>
                  <a:pt x="58" y="100"/>
                </a:lnTo>
                <a:lnTo>
                  <a:pt x="59" y="101"/>
                </a:lnTo>
                <a:lnTo>
                  <a:pt x="59" y="101"/>
                </a:lnTo>
                <a:lnTo>
                  <a:pt x="58" y="103"/>
                </a:lnTo>
                <a:lnTo>
                  <a:pt x="59" y="103"/>
                </a:lnTo>
                <a:lnTo>
                  <a:pt x="59" y="103"/>
                </a:lnTo>
                <a:lnTo>
                  <a:pt x="59" y="103"/>
                </a:lnTo>
                <a:lnTo>
                  <a:pt x="59" y="101"/>
                </a:lnTo>
                <a:lnTo>
                  <a:pt x="60" y="101"/>
                </a:lnTo>
                <a:lnTo>
                  <a:pt x="60" y="100"/>
                </a:lnTo>
                <a:lnTo>
                  <a:pt x="60" y="100"/>
                </a:lnTo>
                <a:lnTo>
                  <a:pt x="59" y="100"/>
                </a:lnTo>
                <a:lnTo>
                  <a:pt x="59" y="100"/>
                </a:lnTo>
                <a:lnTo>
                  <a:pt x="58" y="99"/>
                </a:lnTo>
                <a:lnTo>
                  <a:pt x="57" y="99"/>
                </a:lnTo>
                <a:lnTo>
                  <a:pt x="57" y="99"/>
                </a:lnTo>
                <a:close/>
                <a:moveTo>
                  <a:pt x="58" y="95"/>
                </a:moveTo>
                <a:lnTo>
                  <a:pt x="58" y="95"/>
                </a:lnTo>
                <a:lnTo>
                  <a:pt x="57" y="96"/>
                </a:lnTo>
                <a:lnTo>
                  <a:pt x="56" y="99"/>
                </a:lnTo>
                <a:lnTo>
                  <a:pt x="56" y="99"/>
                </a:lnTo>
                <a:lnTo>
                  <a:pt x="58" y="98"/>
                </a:lnTo>
                <a:lnTo>
                  <a:pt x="59" y="98"/>
                </a:lnTo>
                <a:lnTo>
                  <a:pt x="59" y="98"/>
                </a:lnTo>
                <a:lnTo>
                  <a:pt x="58" y="96"/>
                </a:lnTo>
                <a:lnTo>
                  <a:pt x="58" y="95"/>
                </a:lnTo>
                <a:lnTo>
                  <a:pt x="58" y="95"/>
                </a:lnTo>
                <a:close/>
                <a:moveTo>
                  <a:pt x="62" y="69"/>
                </a:moveTo>
                <a:lnTo>
                  <a:pt x="62" y="69"/>
                </a:lnTo>
                <a:lnTo>
                  <a:pt x="63" y="69"/>
                </a:lnTo>
                <a:lnTo>
                  <a:pt x="63" y="69"/>
                </a:lnTo>
                <a:lnTo>
                  <a:pt x="63" y="66"/>
                </a:lnTo>
                <a:lnTo>
                  <a:pt x="62" y="65"/>
                </a:lnTo>
                <a:lnTo>
                  <a:pt x="62" y="65"/>
                </a:lnTo>
                <a:lnTo>
                  <a:pt x="62" y="68"/>
                </a:lnTo>
                <a:lnTo>
                  <a:pt x="62" y="69"/>
                </a:lnTo>
                <a:lnTo>
                  <a:pt x="62" y="69"/>
                </a:lnTo>
                <a:close/>
                <a:moveTo>
                  <a:pt x="60" y="86"/>
                </a:moveTo>
                <a:lnTo>
                  <a:pt x="60" y="86"/>
                </a:lnTo>
                <a:lnTo>
                  <a:pt x="59" y="90"/>
                </a:lnTo>
                <a:lnTo>
                  <a:pt x="59" y="91"/>
                </a:lnTo>
                <a:lnTo>
                  <a:pt x="60" y="91"/>
                </a:lnTo>
                <a:lnTo>
                  <a:pt x="60" y="91"/>
                </a:lnTo>
                <a:lnTo>
                  <a:pt x="60" y="89"/>
                </a:lnTo>
                <a:lnTo>
                  <a:pt x="60" y="88"/>
                </a:lnTo>
                <a:lnTo>
                  <a:pt x="60" y="86"/>
                </a:lnTo>
                <a:lnTo>
                  <a:pt x="60" y="86"/>
                </a:lnTo>
                <a:close/>
                <a:moveTo>
                  <a:pt x="56" y="85"/>
                </a:moveTo>
                <a:lnTo>
                  <a:pt x="56" y="85"/>
                </a:lnTo>
                <a:lnTo>
                  <a:pt x="54" y="86"/>
                </a:lnTo>
                <a:lnTo>
                  <a:pt x="54" y="89"/>
                </a:lnTo>
                <a:lnTo>
                  <a:pt x="57" y="90"/>
                </a:lnTo>
                <a:lnTo>
                  <a:pt x="58" y="91"/>
                </a:lnTo>
                <a:lnTo>
                  <a:pt x="58" y="91"/>
                </a:lnTo>
                <a:lnTo>
                  <a:pt x="58" y="90"/>
                </a:lnTo>
                <a:lnTo>
                  <a:pt x="57" y="89"/>
                </a:lnTo>
                <a:lnTo>
                  <a:pt x="56" y="88"/>
                </a:lnTo>
                <a:lnTo>
                  <a:pt x="56" y="85"/>
                </a:lnTo>
                <a:lnTo>
                  <a:pt x="56" y="85"/>
                </a:lnTo>
                <a:close/>
                <a:moveTo>
                  <a:pt x="34" y="339"/>
                </a:moveTo>
                <a:lnTo>
                  <a:pt x="34" y="339"/>
                </a:lnTo>
                <a:lnTo>
                  <a:pt x="34" y="338"/>
                </a:lnTo>
                <a:lnTo>
                  <a:pt x="34" y="338"/>
                </a:lnTo>
                <a:lnTo>
                  <a:pt x="33" y="337"/>
                </a:lnTo>
                <a:lnTo>
                  <a:pt x="33" y="335"/>
                </a:lnTo>
                <a:lnTo>
                  <a:pt x="33" y="335"/>
                </a:lnTo>
                <a:lnTo>
                  <a:pt x="34" y="337"/>
                </a:lnTo>
                <a:lnTo>
                  <a:pt x="35" y="338"/>
                </a:lnTo>
                <a:lnTo>
                  <a:pt x="36" y="338"/>
                </a:lnTo>
                <a:lnTo>
                  <a:pt x="36" y="338"/>
                </a:lnTo>
                <a:lnTo>
                  <a:pt x="36" y="339"/>
                </a:lnTo>
                <a:lnTo>
                  <a:pt x="34" y="339"/>
                </a:lnTo>
                <a:lnTo>
                  <a:pt x="34" y="339"/>
                </a:lnTo>
                <a:close/>
                <a:moveTo>
                  <a:pt x="50" y="0"/>
                </a:moveTo>
                <a:lnTo>
                  <a:pt x="50" y="0"/>
                </a:lnTo>
                <a:lnTo>
                  <a:pt x="51" y="1"/>
                </a:lnTo>
                <a:lnTo>
                  <a:pt x="51" y="3"/>
                </a:lnTo>
                <a:lnTo>
                  <a:pt x="51" y="5"/>
                </a:lnTo>
                <a:lnTo>
                  <a:pt x="51" y="5"/>
                </a:lnTo>
                <a:lnTo>
                  <a:pt x="50" y="5"/>
                </a:lnTo>
                <a:lnTo>
                  <a:pt x="50" y="4"/>
                </a:lnTo>
                <a:lnTo>
                  <a:pt x="50" y="0"/>
                </a:lnTo>
                <a:lnTo>
                  <a:pt x="50" y="0"/>
                </a:lnTo>
                <a:close/>
                <a:moveTo>
                  <a:pt x="48" y="111"/>
                </a:moveTo>
                <a:lnTo>
                  <a:pt x="48" y="111"/>
                </a:lnTo>
                <a:lnTo>
                  <a:pt x="48" y="110"/>
                </a:lnTo>
                <a:lnTo>
                  <a:pt x="50" y="109"/>
                </a:lnTo>
                <a:lnTo>
                  <a:pt x="50" y="109"/>
                </a:lnTo>
                <a:lnTo>
                  <a:pt x="50" y="108"/>
                </a:lnTo>
                <a:lnTo>
                  <a:pt x="50" y="108"/>
                </a:lnTo>
                <a:lnTo>
                  <a:pt x="51" y="109"/>
                </a:lnTo>
                <a:lnTo>
                  <a:pt x="51" y="110"/>
                </a:lnTo>
                <a:lnTo>
                  <a:pt x="50" y="110"/>
                </a:lnTo>
                <a:lnTo>
                  <a:pt x="51" y="111"/>
                </a:lnTo>
                <a:lnTo>
                  <a:pt x="51" y="111"/>
                </a:lnTo>
                <a:lnTo>
                  <a:pt x="50" y="113"/>
                </a:lnTo>
                <a:lnTo>
                  <a:pt x="50" y="111"/>
                </a:lnTo>
                <a:lnTo>
                  <a:pt x="50" y="110"/>
                </a:lnTo>
                <a:lnTo>
                  <a:pt x="48" y="111"/>
                </a:lnTo>
                <a:lnTo>
                  <a:pt x="48" y="111"/>
                </a:lnTo>
                <a:close/>
                <a:moveTo>
                  <a:pt x="54" y="106"/>
                </a:moveTo>
                <a:lnTo>
                  <a:pt x="54" y="106"/>
                </a:lnTo>
                <a:lnTo>
                  <a:pt x="56" y="108"/>
                </a:lnTo>
                <a:lnTo>
                  <a:pt x="56" y="108"/>
                </a:lnTo>
                <a:lnTo>
                  <a:pt x="56" y="108"/>
                </a:lnTo>
                <a:lnTo>
                  <a:pt x="56" y="110"/>
                </a:lnTo>
                <a:lnTo>
                  <a:pt x="56" y="113"/>
                </a:lnTo>
                <a:lnTo>
                  <a:pt x="56" y="113"/>
                </a:lnTo>
                <a:lnTo>
                  <a:pt x="54" y="111"/>
                </a:lnTo>
                <a:lnTo>
                  <a:pt x="54" y="110"/>
                </a:lnTo>
                <a:lnTo>
                  <a:pt x="54" y="106"/>
                </a:lnTo>
                <a:lnTo>
                  <a:pt x="54" y="106"/>
                </a:lnTo>
                <a:close/>
                <a:moveTo>
                  <a:pt x="42" y="93"/>
                </a:moveTo>
                <a:lnTo>
                  <a:pt x="42" y="91"/>
                </a:lnTo>
                <a:lnTo>
                  <a:pt x="42" y="91"/>
                </a:lnTo>
                <a:lnTo>
                  <a:pt x="43" y="91"/>
                </a:lnTo>
                <a:lnTo>
                  <a:pt x="43" y="90"/>
                </a:lnTo>
                <a:lnTo>
                  <a:pt x="43" y="90"/>
                </a:lnTo>
                <a:lnTo>
                  <a:pt x="43" y="90"/>
                </a:lnTo>
                <a:lnTo>
                  <a:pt x="42" y="90"/>
                </a:lnTo>
                <a:lnTo>
                  <a:pt x="42" y="90"/>
                </a:lnTo>
                <a:lnTo>
                  <a:pt x="42" y="90"/>
                </a:lnTo>
                <a:lnTo>
                  <a:pt x="42" y="89"/>
                </a:lnTo>
                <a:lnTo>
                  <a:pt x="43" y="88"/>
                </a:lnTo>
                <a:lnTo>
                  <a:pt x="43" y="88"/>
                </a:lnTo>
                <a:lnTo>
                  <a:pt x="41" y="88"/>
                </a:lnTo>
                <a:lnTo>
                  <a:pt x="41" y="88"/>
                </a:lnTo>
                <a:lnTo>
                  <a:pt x="42" y="86"/>
                </a:lnTo>
                <a:lnTo>
                  <a:pt x="42" y="85"/>
                </a:lnTo>
                <a:lnTo>
                  <a:pt x="42" y="81"/>
                </a:lnTo>
                <a:lnTo>
                  <a:pt x="42" y="81"/>
                </a:lnTo>
                <a:lnTo>
                  <a:pt x="43" y="83"/>
                </a:lnTo>
                <a:lnTo>
                  <a:pt x="43" y="84"/>
                </a:lnTo>
                <a:lnTo>
                  <a:pt x="43" y="84"/>
                </a:lnTo>
                <a:lnTo>
                  <a:pt x="45" y="84"/>
                </a:lnTo>
                <a:lnTo>
                  <a:pt x="45" y="84"/>
                </a:lnTo>
                <a:lnTo>
                  <a:pt x="43" y="86"/>
                </a:lnTo>
                <a:lnTo>
                  <a:pt x="43" y="86"/>
                </a:lnTo>
                <a:lnTo>
                  <a:pt x="45" y="86"/>
                </a:lnTo>
                <a:lnTo>
                  <a:pt x="45" y="86"/>
                </a:lnTo>
                <a:lnTo>
                  <a:pt x="45" y="89"/>
                </a:lnTo>
                <a:lnTo>
                  <a:pt x="45" y="93"/>
                </a:lnTo>
                <a:lnTo>
                  <a:pt x="45" y="93"/>
                </a:lnTo>
                <a:lnTo>
                  <a:pt x="43" y="93"/>
                </a:lnTo>
                <a:lnTo>
                  <a:pt x="42" y="93"/>
                </a:lnTo>
                <a:lnTo>
                  <a:pt x="42" y="93"/>
                </a:lnTo>
                <a:close/>
                <a:moveTo>
                  <a:pt x="204" y="679"/>
                </a:moveTo>
                <a:lnTo>
                  <a:pt x="204" y="679"/>
                </a:lnTo>
                <a:lnTo>
                  <a:pt x="204" y="681"/>
                </a:lnTo>
                <a:lnTo>
                  <a:pt x="203" y="682"/>
                </a:lnTo>
                <a:lnTo>
                  <a:pt x="202" y="682"/>
                </a:lnTo>
                <a:lnTo>
                  <a:pt x="202" y="682"/>
                </a:lnTo>
                <a:lnTo>
                  <a:pt x="202" y="681"/>
                </a:lnTo>
                <a:lnTo>
                  <a:pt x="204" y="679"/>
                </a:lnTo>
                <a:lnTo>
                  <a:pt x="204" y="679"/>
                </a:lnTo>
                <a:close/>
                <a:moveTo>
                  <a:pt x="47" y="98"/>
                </a:moveTo>
                <a:lnTo>
                  <a:pt x="47" y="98"/>
                </a:lnTo>
                <a:lnTo>
                  <a:pt x="48" y="94"/>
                </a:lnTo>
                <a:lnTo>
                  <a:pt x="48" y="93"/>
                </a:lnTo>
                <a:lnTo>
                  <a:pt x="47" y="93"/>
                </a:lnTo>
                <a:lnTo>
                  <a:pt x="47" y="93"/>
                </a:lnTo>
                <a:lnTo>
                  <a:pt x="47" y="91"/>
                </a:lnTo>
                <a:lnTo>
                  <a:pt x="47" y="90"/>
                </a:lnTo>
                <a:lnTo>
                  <a:pt x="48" y="90"/>
                </a:lnTo>
                <a:lnTo>
                  <a:pt x="48" y="89"/>
                </a:lnTo>
                <a:lnTo>
                  <a:pt x="48" y="89"/>
                </a:lnTo>
                <a:lnTo>
                  <a:pt x="48" y="88"/>
                </a:lnTo>
                <a:lnTo>
                  <a:pt x="47" y="86"/>
                </a:lnTo>
                <a:lnTo>
                  <a:pt x="47" y="85"/>
                </a:lnTo>
                <a:lnTo>
                  <a:pt x="47" y="84"/>
                </a:lnTo>
                <a:lnTo>
                  <a:pt x="47" y="84"/>
                </a:lnTo>
                <a:lnTo>
                  <a:pt x="48" y="85"/>
                </a:lnTo>
                <a:lnTo>
                  <a:pt x="50" y="89"/>
                </a:lnTo>
                <a:lnTo>
                  <a:pt x="50" y="89"/>
                </a:lnTo>
                <a:lnTo>
                  <a:pt x="50" y="94"/>
                </a:lnTo>
                <a:lnTo>
                  <a:pt x="48" y="96"/>
                </a:lnTo>
                <a:lnTo>
                  <a:pt x="47" y="98"/>
                </a:lnTo>
                <a:lnTo>
                  <a:pt x="47" y="98"/>
                </a:lnTo>
                <a:close/>
                <a:moveTo>
                  <a:pt x="48" y="99"/>
                </a:moveTo>
                <a:lnTo>
                  <a:pt x="48" y="99"/>
                </a:lnTo>
                <a:lnTo>
                  <a:pt x="50" y="100"/>
                </a:lnTo>
                <a:lnTo>
                  <a:pt x="50" y="101"/>
                </a:lnTo>
                <a:lnTo>
                  <a:pt x="50" y="104"/>
                </a:lnTo>
                <a:lnTo>
                  <a:pt x="50" y="106"/>
                </a:lnTo>
                <a:lnTo>
                  <a:pt x="50" y="106"/>
                </a:lnTo>
                <a:lnTo>
                  <a:pt x="48" y="106"/>
                </a:lnTo>
                <a:lnTo>
                  <a:pt x="48" y="108"/>
                </a:lnTo>
                <a:lnTo>
                  <a:pt x="48" y="108"/>
                </a:lnTo>
                <a:lnTo>
                  <a:pt x="47" y="106"/>
                </a:lnTo>
                <a:lnTo>
                  <a:pt x="47" y="104"/>
                </a:lnTo>
                <a:lnTo>
                  <a:pt x="48" y="101"/>
                </a:lnTo>
                <a:lnTo>
                  <a:pt x="48" y="99"/>
                </a:lnTo>
                <a:lnTo>
                  <a:pt x="48" y="99"/>
                </a:lnTo>
                <a:close/>
                <a:moveTo>
                  <a:pt x="53" y="94"/>
                </a:moveTo>
                <a:lnTo>
                  <a:pt x="53" y="94"/>
                </a:lnTo>
                <a:lnTo>
                  <a:pt x="52" y="91"/>
                </a:lnTo>
                <a:lnTo>
                  <a:pt x="52" y="91"/>
                </a:lnTo>
                <a:lnTo>
                  <a:pt x="53" y="91"/>
                </a:lnTo>
                <a:lnTo>
                  <a:pt x="53" y="93"/>
                </a:lnTo>
                <a:lnTo>
                  <a:pt x="53" y="94"/>
                </a:lnTo>
                <a:lnTo>
                  <a:pt x="54" y="94"/>
                </a:lnTo>
                <a:lnTo>
                  <a:pt x="54" y="94"/>
                </a:lnTo>
                <a:lnTo>
                  <a:pt x="53" y="99"/>
                </a:lnTo>
                <a:lnTo>
                  <a:pt x="53" y="103"/>
                </a:lnTo>
                <a:lnTo>
                  <a:pt x="53" y="103"/>
                </a:lnTo>
                <a:lnTo>
                  <a:pt x="52" y="103"/>
                </a:lnTo>
                <a:lnTo>
                  <a:pt x="52" y="100"/>
                </a:lnTo>
                <a:lnTo>
                  <a:pt x="53" y="94"/>
                </a:lnTo>
                <a:lnTo>
                  <a:pt x="53" y="94"/>
                </a:lnTo>
                <a:close/>
                <a:moveTo>
                  <a:pt x="7" y="3"/>
                </a:moveTo>
                <a:lnTo>
                  <a:pt x="7" y="3"/>
                </a:lnTo>
                <a:lnTo>
                  <a:pt x="11" y="5"/>
                </a:lnTo>
                <a:lnTo>
                  <a:pt x="13" y="6"/>
                </a:lnTo>
                <a:lnTo>
                  <a:pt x="14" y="8"/>
                </a:lnTo>
                <a:lnTo>
                  <a:pt x="14" y="8"/>
                </a:lnTo>
                <a:lnTo>
                  <a:pt x="14" y="11"/>
                </a:lnTo>
                <a:lnTo>
                  <a:pt x="14" y="11"/>
                </a:lnTo>
                <a:lnTo>
                  <a:pt x="16" y="14"/>
                </a:lnTo>
                <a:lnTo>
                  <a:pt x="17" y="15"/>
                </a:lnTo>
                <a:lnTo>
                  <a:pt x="16" y="16"/>
                </a:lnTo>
                <a:lnTo>
                  <a:pt x="16" y="16"/>
                </a:lnTo>
                <a:lnTo>
                  <a:pt x="18" y="20"/>
                </a:lnTo>
                <a:lnTo>
                  <a:pt x="18" y="20"/>
                </a:lnTo>
                <a:lnTo>
                  <a:pt x="18" y="30"/>
                </a:lnTo>
                <a:lnTo>
                  <a:pt x="18" y="35"/>
                </a:lnTo>
                <a:lnTo>
                  <a:pt x="17" y="39"/>
                </a:lnTo>
                <a:lnTo>
                  <a:pt x="17" y="39"/>
                </a:lnTo>
                <a:lnTo>
                  <a:pt x="17" y="38"/>
                </a:lnTo>
                <a:lnTo>
                  <a:pt x="17" y="38"/>
                </a:lnTo>
                <a:lnTo>
                  <a:pt x="16" y="38"/>
                </a:lnTo>
                <a:lnTo>
                  <a:pt x="16" y="39"/>
                </a:lnTo>
                <a:lnTo>
                  <a:pt x="16" y="40"/>
                </a:lnTo>
                <a:lnTo>
                  <a:pt x="16" y="40"/>
                </a:lnTo>
                <a:lnTo>
                  <a:pt x="13" y="43"/>
                </a:lnTo>
                <a:lnTo>
                  <a:pt x="13" y="45"/>
                </a:lnTo>
                <a:lnTo>
                  <a:pt x="13" y="45"/>
                </a:lnTo>
                <a:lnTo>
                  <a:pt x="16" y="43"/>
                </a:lnTo>
                <a:lnTo>
                  <a:pt x="17" y="40"/>
                </a:lnTo>
                <a:lnTo>
                  <a:pt x="17" y="40"/>
                </a:lnTo>
                <a:lnTo>
                  <a:pt x="17" y="41"/>
                </a:lnTo>
                <a:lnTo>
                  <a:pt x="17" y="44"/>
                </a:lnTo>
                <a:lnTo>
                  <a:pt x="17" y="48"/>
                </a:lnTo>
                <a:lnTo>
                  <a:pt x="17" y="48"/>
                </a:lnTo>
                <a:lnTo>
                  <a:pt x="16" y="46"/>
                </a:lnTo>
                <a:lnTo>
                  <a:pt x="16" y="48"/>
                </a:lnTo>
                <a:lnTo>
                  <a:pt x="14" y="46"/>
                </a:lnTo>
                <a:lnTo>
                  <a:pt x="14" y="46"/>
                </a:lnTo>
                <a:lnTo>
                  <a:pt x="14" y="48"/>
                </a:lnTo>
                <a:lnTo>
                  <a:pt x="14" y="49"/>
                </a:lnTo>
                <a:lnTo>
                  <a:pt x="14" y="49"/>
                </a:lnTo>
                <a:lnTo>
                  <a:pt x="16" y="49"/>
                </a:lnTo>
                <a:lnTo>
                  <a:pt x="17" y="48"/>
                </a:lnTo>
                <a:lnTo>
                  <a:pt x="18" y="48"/>
                </a:lnTo>
                <a:lnTo>
                  <a:pt x="18" y="50"/>
                </a:lnTo>
                <a:lnTo>
                  <a:pt x="18" y="50"/>
                </a:lnTo>
                <a:lnTo>
                  <a:pt x="18" y="49"/>
                </a:lnTo>
                <a:lnTo>
                  <a:pt x="17" y="50"/>
                </a:lnTo>
                <a:lnTo>
                  <a:pt x="16" y="51"/>
                </a:lnTo>
                <a:lnTo>
                  <a:pt x="16" y="53"/>
                </a:lnTo>
                <a:lnTo>
                  <a:pt x="16" y="53"/>
                </a:lnTo>
                <a:lnTo>
                  <a:pt x="17" y="53"/>
                </a:lnTo>
                <a:lnTo>
                  <a:pt x="17" y="51"/>
                </a:lnTo>
                <a:lnTo>
                  <a:pt x="17" y="51"/>
                </a:lnTo>
                <a:lnTo>
                  <a:pt x="17" y="51"/>
                </a:lnTo>
                <a:lnTo>
                  <a:pt x="17" y="53"/>
                </a:lnTo>
                <a:lnTo>
                  <a:pt x="18" y="56"/>
                </a:lnTo>
                <a:lnTo>
                  <a:pt x="18" y="56"/>
                </a:lnTo>
                <a:lnTo>
                  <a:pt x="17" y="56"/>
                </a:lnTo>
                <a:lnTo>
                  <a:pt x="16" y="58"/>
                </a:lnTo>
                <a:lnTo>
                  <a:pt x="16" y="58"/>
                </a:lnTo>
                <a:lnTo>
                  <a:pt x="17" y="59"/>
                </a:lnTo>
                <a:lnTo>
                  <a:pt x="16" y="60"/>
                </a:lnTo>
                <a:lnTo>
                  <a:pt x="14" y="64"/>
                </a:lnTo>
                <a:lnTo>
                  <a:pt x="14" y="64"/>
                </a:lnTo>
                <a:lnTo>
                  <a:pt x="13" y="59"/>
                </a:lnTo>
                <a:lnTo>
                  <a:pt x="12" y="58"/>
                </a:lnTo>
                <a:lnTo>
                  <a:pt x="10" y="56"/>
                </a:lnTo>
                <a:lnTo>
                  <a:pt x="10" y="56"/>
                </a:lnTo>
                <a:lnTo>
                  <a:pt x="11" y="56"/>
                </a:lnTo>
                <a:lnTo>
                  <a:pt x="11" y="55"/>
                </a:lnTo>
                <a:lnTo>
                  <a:pt x="11" y="55"/>
                </a:lnTo>
                <a:lnTo>
                  <a:pt x="11" y="55"/>
                </a:lnTo>
                <a:lnTo>
                  <a:pt x="10" y="55"/>
                </a:lnTo>
                <a:lnTo>
                  <a:pt x="8" y="55"/>
                </a:lnTo>
                <a:lnTo>
                  <a:pt x="8" y="55"/>
                </a:lnTo>
                <a:lnTo>
                  <a:pt x="8" y="53"/>
                </a:lnTo>
                <a:lnTo>
                  <a:pt x="8" y="50"/>
                </a:lnTo>
                <a:lnTo>
                  <a:pt x="8" y="50"/>
                </a:lnTo>
                <a:lnTo>
                  <a:pt x="8" y="50"/>
                </a:lnTo>
                <a:lnTo>
                  <a:pt x="10" y="51"/>
                </a:lnTo>
                <a:lnTo>
                  <a:pt x="10" y="53"/>
                </a:lnTo>
                <a:lnTo>
                  <a:pt x="10" y="53"/>
                </a:lnTo>
                <a:lnTo>
                  <a:pt x="11" y="53"/>
                </a:lnTo>
                <a:lnTo>
                  <a:pt x="11" y="51"/>
                </a:lnTo>
                <a:lnTo>
                  <a:pt x="10" y="48"/>
                </a:lnTo>
                <a:lnTo>
                  <a:pt x="10" y="48"/>
                </a:lnTo>
                <a:lnTo>
                  <a:pt x="10" y="48"/>
                </a:lnTo>
                <a:lnTo>
                  <a:pt x="10" y="46"/>
                </a:lnTo>
                <a:lnTo>
                  <a:pt x="11" y="46"/>
                </a:lnTo>
                <a:lnTo>
                  <a:pt x="11" y="45"/>
                </a:lnTo>
                <a:lnTo>
                  <a:pt x="8" y="43"/>
                </a:lnTo>
                <a:lnTo>
                  <a:pt x="8" y="43"/>
                </a:lnTo>
                <a:lnTo>
                  <a:pt x="8" y="43"/>
                </a:lnTo>
                <a:lnTo>
                  <a:pt x="8" y="44"/>
                </a:lnTo>
                <a:lnTo>
                  <a:pt x="8" y="45"/>
                </a:lnTo>
                <a:lnTo>
                  <a:pt x="8" y="45"/>
                </a:lnTo>
                <a:lnTo>
                  <a:pt x="7" y="46"/>
                </a:lnTo>
                <a:lnTo>
                  <a:pt x="7" y="46"/>
                </a:lnTo>
                <a:lnTo>
                  <a:pt x="7" y="49"/>
                </a:lnTo>
                <a:lnTo>
                  <a:pt x="7" y="51"/>
                </a:lnTo>
                <a:lnTo>
                  <a:pt x="7" y="51"/>
                </a:lnTo>
                <a:lnTo>
                  <a:pt x="6" y="35"/>
                </a:lnTo>
                <a:lnTo>
                  <a:pt x="6" y="35"/>
                </a:lnTo>
                <a:lnTo>
                  <a:pt x="10" y="35"/>
                </a:lnTo>
                <a:lnTo>
                  <a:pt x="12" y="35"/>
                </a:lnTo>
                <a:lnTo>
                  <a:pt x="12" y="35"/>
                </a:lnTo>
                <a:lnTo>
                  <a:pt x="12" y="33"/>
                </a:lnTo>
                <a:lnTo>
                  <a:pt x="11" y="31"/>
                </a:lnTo>
                <a:lnTo>
                  <a:pt x="11" y="31"/>
                </a:lnTo>
                <a:lnTo>
                  <a:pt x="11" y="31"/>
                </a:lnTo>
                <a:lnTo>
                  <a:pt x="10" y="31"/>
                </a:lnTo>
                <a:lnTo>
                  <a:pt x="10" y="33"/>
                </a:lnTo>
                <a:lnTo>
                  <a:pt x="8" y="31"/>
                </a:lnTo>
                <a:lnTo>
                  <a:pt x="8" y="29"/>
                </a:lnTo>
                <a:lnTo>
                  <a:pt x="8" y="29"/>
                </a:lnTo>
                <a:lnTo>
                  <a:pt x="7" y="29"/>
                </a:lnTo>
                <a:lnTo>
                  <a:pt x="6" y="30"/>
                </a:lnTo>
                <a:lnTo>
                  <a:pt x="6" y="33"/>
                </a:lnTo>
                <a:lnTo>
                  <a:pt x="6" y="33"/>
                </a:lnTo>
                <a:lnTo>
                  <a:pt x="5" y="31"/>
                </a:lnTo>
                <a:lnTo>
                  <a:pt x="5" y="29"/>
                </a:lnTo>
                <a:lnTo>
                  <a:pt x="5" y="24"/>
                </a:lnTo>
                <a:lnTo>
                  <a:pt x="5" y="24"/>
                </a:lnTo>
                <a:lnTo>
                  <a:pt x="6" y="25"/>
                </a:lnTo>
                <a:lnTo>
                  <a:pt x="6" y="25"/>
                </a:lnTo>
                <a:lnTo>
                  <a:pt x="6" y="23"/>
                </a:lnTo>
                <a:lnTo>
                  <a:pt x="5" y="21"/>
                </a:lnTo>
                <a:lnTo>
                  <a:pt x="5" y="21"/>
                </a:lnTo>
                <a:lnTo>
                  <a:pt x="4" y="23"/>
                </a:lnTo>
                <a:lnTo>
                  <a:pt x="4" y="23"/>
                </a:lnTo>
                <a:lnTo>
                  <a:pt x="2" y="18"/>
                </a:lnTo>
                <a:lnTo>
                  <a:pt x="1" y="13"/>
                </a:lnTo>
                <a:lnTo>
                  <a:pt x="1" y="13"/>
                </a:lnTo>
                <a:lnTo>
                  <a:pt x="2" y="13"/>
                </a:lnTo>
                <a:lnTo>
                  <a:pt x="4" y="11"/>
                </a:lnTo>
                <a:lnTo>
                  <a:pt x="4" y="11"/>
                </a:lnTo>
                <a:lnTo>
                  <a:pt x="4" y="10"/>
                </a:lnTo>
                <a:lnTo>
                  <a:pt x="2" y="10"/>
                </a:lnTo>
                <a:lnTo>
                  <a:pt x="1" y="10"/>
                </a:lnTo>
                <a:lnTo>
                  <a:pt x="1" y="10"/>
                </a:lnTo>
                <a:lnTo>
                  <a:pt x="1" y="10"/>
                </a:lnTo>
                <a:lnTo>
                  <a:pt x="0" y="10"/>
                </a:lnTo>
                <a:lnTo>
                  <a:pt x="0" y="9"/>
                </a:lnTo>
                <a:lnTo>
                  <a:pt x="1" y="6"/>
                </a:lnTo>
                <a:lnTo>
                  <a:pt x="1" y="6"/>
                </a:lnTo>
                <a:lnTo>
                  <a:pt x="4" y="5"/>
                </a:lnTo>
                <a:lnTo>
                  <a:pt x="7" y="3"/>
                </a:lnTo>
                <a:lnTo>
                  <a:pt x="7" y="3"/>
                </a:lnTo>
                <a:close/>
                <a:moveTo>
                  <a:pt x="13" y="46"/>
                </a:moveTo>
                <a:lnTo>
                  <a:pt x="13" y="46"/>
                </a:lnTo>
                <a:lnTo>
                  <a:pt x="12" y="46"/>
                </a:lnTo>
                <a:lnTo>
                  <a:pt x="11" y="48"/>
                </a:lnTo>
                <a:lnTo>
                  <a:pt x="11" y="50"/>
                </a:lnTo>
                <a:lnTo>
                  <a:pt x="12" y="50"/>
                </a:lnTo>
                <a:lnTo>
                  <a:pt x="12" y="50"/>
                </a:lnTo>
                <a:lnTo>
                  <a:pt x="12" y="49"/>
                </a:lnTo>
                <a:lnTo>
                  <a:pt x="13" y="46"/>
                </a:lnTo>
                <a:lnTo>
                  <a:pt x="13" y="46"/>
                </a:lnTo>
                <a:close/>
                <a:moveTo>
                  <a:pt x="12" y="35"/>
                </a:moveTo>
                <a:lnTo>
                  <a:pt x="12" y="35"/>
                </a:lnTo>
                <a:lnTo>
                  <a:pt x="11" y="36"/>
                </a:lnTo>
                <a:lnTo>
                  <a:pt x="7" y="36"/>
                </a:lnTo>
                <a:lnTo>
                  <a:pt x="7" y="36"/>
                </a:lnTo>
                <a:lnTo>
                  <a:pt x="8" y="38"/>
                </a:lnTo>
                <a:lnTo>
                  <a:pt x="10" y="39"/>
                </a:lnTo>
                <a:lnTo>
                  <a:pt x="11" y="39"/>
                </a:lnTo>
                <a:lnTo>
                  <a:pt x="11" y="39"/>
                </a:lnTo>
                <a:lnTo>
                  <a:pt x="10" y="40"/>
                </a:lnTo>
                <a:lnTo>
                  <a:pt x="10" y="41"/>
                </a:lnTo>
                <a:lnTo>
                  <a:pt x="11" y="44"/>
                </a:lnTo>
                <a:lnTo>
                  <a:pt x="12" y="44"/>
                </a:lnTo>
                <a:lnTo>
                  <a:pt x="12" y="44"/>
                </a:lnTo>
                <a:lnTo>
                  <a:pt x="12" y="43"/>
                </a:lnTo>
                <a:lnTo>
                  <a:pt x="11" y="41"/>
                </a:lnTo>
                <a:lnTo>
                  <a:pt x="11" y="41"/>
                </a:lnTo>
                <a:lnTo>
                  <a:pt x="13" y="38"/>
                </a:lnTo>
                <a:lnTo>
                  <a:pt x="13" y="36"/>
                </a:lnTo>
                <a:lnTo>
                  <a:pt x="12" y="35"/>
                </a:lnTo>
                <a:lnTo>
                  <a:pt x="12" y="35"/>
                </a:lnTo>
                <a:close/>
                <a:moveTo>
                  <a:pt x="10" y="23"/>
                </a:moveTo>
                <a:lnTo>
                  <a:pt x="10" y="23"/>
                </a:lnTo>
                <a:lnTo>
                  <a:pt x="8" y="25"/>
                </a:lnTo>
                <a:lnTo>
                  <a:pt x="10" y="26"/>
                </a:lnTo>
                <a:lnTo>
                  <a:pt x="10" y="26"/>
                </a:lnTo>
                <a:lnTo>
                  <a:pt x="10" y="29"/>
                </a:lnTo>
                <a:lnTo>
                  <a:pt x="10" y="30"/>
                </a:lnTo>
                <a:lnTo>
                  <a:pt x="11" y="30"/>
                </a:lnTo>
                <a:lnTo>
                  <a:pt x="11" y="30"/>
                </a:lnTo>
                <a:lnTo>
                  <a:pt x="11" y="29"/>
                </a:lnTo>
                <a:lnTo>
                  <a:pt x="11" y="28"/>
                </a:lnTo>
                <a:lnTo>
                  <a:pt x="12" y="26"/>
                </a:lnTo>
                <a:lnTo>
                  <a:pt x="12" y="26"/>
                </a:lnTo>
                <a:lnTo>
                  <a:pt x="11" y="26"/>
                </a:lnTo>
                <a:lnTo>
                  <a:pt x="10" y="25"/>
                </a:lnTo>
                <a:lnTo>
                  <a:pt x="10" y="23"/>
                </a:lnTo>
                <a:lnTo>
                  <a:pt x="10" y="23"/>
                </a:lnTo>
                <a:close/>
                <a:moveTo>
                  <a:pt x="12" y="24"/>
                </a:moveTo>
                <a:lnTo>
                  <a:pt x="12" y="24"/>
                </a:lnTo>
                <a:lnTo>
                  <a:pt x="13" y="23"/>
                </a:lnTo>
                <a:lnTo>
                  <a:pt x="14" y="21"/>
                </a:lnTo>
                <a:lnTo>
                  <a:pt x="14" y="21"/>
                </a:lnTo>
                <a:lnTo>
                  <a:pt x="13" y="21"/>
                </a:lnTo>
                <a:lnTo>
                  <a:pt x="12" y="21"/>
                </a:lnTo>
                <a:lnTo>
                  <a:pt x="12" y="24"/>
                </a:lnTo>
                <a:lnTo>
                  <a:pt x="12" y="24"/>
                </a:lnTo>
                <a:close/>
                <a:moveTo>
                  <a:pt x="8" y="19"/>
                </a:moveTo>
                <a:lnTo>
                  <a:pt x="8" y="19"/>
                </a:lnTo>
                <a:lnTo>
                  <a:pt x="8" y="21"/>
                </a:lnTo>
                <a:lnTo>
                  <a:pt x="10" y="21"/>
                </a:lnTo>
                <a:lnTo>
                  <a:pt x="10" y="21"/>
                </a:lnTo>
                <a:lnTo>
                  <a:pt x="10" y="20"/>
                </a:lnTo>
                <a:lnTo>
                  <a:pt x="11" y="19"/>
                </a:lnTo>
                <a:lnTo>
                  <a:pt x="8" y="19"/>
                </a:lnTo>
                <a:close/>
                <a:moveTo>
                  <a:pt x="6" y="18"/>
                </a:moveTo>
                <a:lnTo>
                  <a:pt x="6" y="18"/>
                </a:lnTo>
                <a:lnTo>
                  <a:pt x="8" y="18"/>
                </a:lnTo>
                <a:lnTo>
                  <a:pt x="10" y="18"/>
                </a:lnTo>
                <a:lnTo>
                  <a:pt x="10" y="16"/>
                </a:lnTo>
                <a:lnTo>
                  <a:pt x="10" y="16"/>
                </a:lnTo>
                <a:lnTo>
                  <a:pt x="7" y="16"/>
                </a:lnTo>
                <a:lnTo>
                  <a:pt x="6" y="16"/>
                </a:lnTo>
                <a:lnTo>
                  <a:pt x="6" y="18"/>
                </a:lnTo>
                <a:lnTo>
                  <a:pt x="6" y="18"/>
                </a:lnTo>
                <a:close/>
                <a:moveTo>
                  <a:pt x="4" y="9"/>
                </a:moveTo>
                <a:lnTo>
                  <a:pt x="4" y="9"/>
                </a:lnTo>
                <a:lnTo>
                  <a:pt x="4" y="9"/>
                </a:lnTo>
                <a:lnTo>
                  <a:pt x="4" y="10"/>
                </a:lnTo>
                <a:lnTo>
                  <a:pt x="4" y="10"/>
                </a:lnTo>
                <a:lnTo>
                  <a:pt x="6" y="9"/>
                </a:lnTo>
                <a:lnTo>
                  <a:pt x="6" y="8"/>
                </a:lnTo>
                <a:lnTo>
                  <a:pt x="6" y="8"/>
                </a:lnTo>
                <a:lnTo>
                  <a:pt x="6" y="8"/>
                </a:lnTo>
                <a:lnTo>
                  <a:pt x="5" y="8"/>
                </a:lnTo>
                <a:lnTo>
                  <a:pt x="5" y="9"/>
                </a:lnTo>
                <a:lnTo>
                  <a:pt x="4" y="9"/>
                </a:lnTo>
                <a:lnTo>
                  <a:pt x="4" y="9"/>
                </a:lnTo>
                <a:close/>
                <a:moveTo>
                  <a:pt x="35" y="294"/>
                </a:moveTo>
                <a:lnTo>
                  <a:pt x="35" y="294"/>
                </a:lnTo>
                <a:lnTo>
                  <a:pt x="35" y="297"/>
                </a:lnTo>
                <a:lnTo>
                  <a:pt x="34" y="298"/>
                </a:lnTo>
                <a:lnTo>
                  <a:pt x="34" y="299"/>
                </a:lnTo>
                <a:lnTo>
                  <a:pt x="34" y="299"/>
                </a:lnTo>
                <a:lnTo>
                  <a:pt x="34" y="295"/>
                </a:lnTo>
                <a:lnTo>
                  <a:pt x="34" y="293"/>
                </a:lnTo>
                <a:lnTo>
                  <a:pt x="34" y="293"/>
                </a:lnTo>
                <a:lnTo>
                  <a:pt x="35" y="293"/>
                </a:lnTo>
                <a:lnTo>
                  <a:pt x="35" y="294"/>
                </a:lnTo>
                <a:lnTo>
                  <a:pt x="35" y="294"/>
                </a:lnTo>
                <a:close/>
                <a:moveTo>
                  <a:pt x="33" y="295"/>
                </a:moveTo>
                <a:lnTo>
                  <a:pt x="33" y="295"/>
                </a:lnTo>
                <a:lnTo>
                  <a:pt x="31" y="297"/>
                </a:lnTo>
                <a:lnTo>
                  <a:pt x="31" y="295"/>
                </a:lnTo>
                <a:lnTo>
                  <a:pt x="31" y="293"/>
                </a:lnTo>
                <a:lnTo>
                  <a:pt x="31" y="292"/>
                </a:lnTo>
                <a:lnTo>
                  <a:pt x="31" y="292"/>
                </a:lnTo>
                <a:lnTo>
                  <a:pt x="33" y="293"/>
                </a:lnTo>
                <a:lnTo>
                  <a:pt x="31" y="294"/>
                </a:lnTo>
                <a:lnTo>
                  <a:pt x="31" y="295"/>
                </a:lnTo>
                <a:lnTo>
                  <a:pt x="33" y="295"/>
                </a:lnTo>
                <a:lnTo>
                  <a:pt x="33" y="295"/>
                </a:lnTo>
                <a:close/>
                <a:moveTo>
                  <a:pt x="31" y="275"/>
                </a:moveTo>
                <a:lnTo>
                  <a:pt x="31" y="275"/>
                </a:lnTo>
                <a:lnTo>
                  <a:pt x="34" y="279"/>
                </a:lnTo>
                <a:lnTo>
                  <a:pt x="34" y="282"/>
                </a:lnTo>
                <a:lnTo>
                  <a:pt x="33" y="283"/>
                </a:lnTo>
                <a:lnTo>
                  <a:pt x="33" y="283"/>
                </a:lnTo>
                <a:lnTo>
                  <a:pt x="34" y="287"/>
                </a:lnTo>
                <a:lnTo>
                  <a:pt x="34" y="287"/>
                </a:lnTo>
                <a:lnTo>
                  <a:pt x="34" y="287"/>
                </a:lnTo>
                <a:lnTo>
                  <a:pt x="34" y="287"/>
                </a:lnTo>
                <a:lnTo>
                  <a:pt x="33" y="287"/>
                </a:lnTo>
                <a:lnTo>
                  <a:pt x="33" y="287"/>
                </a:lnTo>
                <a:lnTo>
                  <a:pt x="33" y="284"/>
                </a:lnTo>
                <a:lnTo>
                  <a:pt x="33" y="282"/>
                </a:lnTo>
                <a:lnTo>
                  <a:pt x="33" y="280"/>
                </a:lnTo>
                <a:lnTo>
                  <a:pt x="33" y="279"/>
                </a:lnTo>
                <a:lnTo>
                  <a:pt x="31" y="279"/>
                </a:lnTo>
                <a:lnTo>
                  <a:pt x="31" y="279"/>
                </a:lnTo>
                <a:lnTo>
                  <a:pt x="31" y="278"/>
                </a:lnTo>
                <a:lnTo>
                  <a:pt x="31" y="275"/>
                </a:lnTo>
                <a:lnTo>
                  <a:pt x="31" y="275"/>
                </a:lnTo>
                <a:close/>
                <a:moveTo>
                  <a:pt x="34" y="300"/>
                </a:moveTo>
                <a:lnTo>
                  <a:pt x="34" y="300"/>
                </a:lnTo>
                <a:lnTo>
                  <a:pt x="34" y="303"/>
                </a:lnTo>
                <a:lnTo>
                  <a:pt x="34" y="304"/>
                </a:lnTo>
                <a:lnTo>
                  <a:pt x="35" y="305"/>
                </a:lnTo>
                <a:lnTo>
                  <a:pt x="35" y="307"/>
                </a:lnTo>
                <a:lnTo>
                  <a:pt x="35" y="307"/>
                </a:lnTo>
                <a:lnTo>
                  <a:pt x="34" y="305"/>
                </a:lnTo>
                <a:lnTo>
                  <a:pt x="33" y="304"/>
                </a:lnTo>
                <a:lnTo>
                  <a:pt x="33" y="303"/>
                </a:lnTo>
                <a:lnTo>
                  <a:pt x="33" y="302"/>
                </a:lnTo>
                <a:lnTo>
                  <a:pt x="33" y="302"/>
                </a:lnTo>
                <a:lnTo>
                  <a:pt x="34" y="300"/>
                </a:lnTo>
                <a:lnTo>
                  <a:pt x="35" y="299"/>
                </a:lnTo>
                <a:lnTo>
                  <a:pt x="35" y="300"/>
                </a:lnTo>
                <a:lnTo>
                  <a:pt x="35" y="300"/>
                </a:lnTo>
                <a:lnTo>
                  <a:pt x="36" y="299"/>
                </a:lnTo>
                <a:lnTo>
                  <a:pt x="35" y="299"/>
                </a:lnTo>
                <a:lnTo>
                  <a:pt x="35" y="298"/>
                </a:lnTo>
                <a:lnTo>
                  <a:pt x="35" y="298"/>
                </a:lnTo>
                <a:lnTo>
                  <a:pt x="35" y="298"/>
                </a:lnTo>
                <a:lnTo>
                  <a:pt x="36" y="298"/>
                </a:lnTo>
                <a:lnTo>
                  <a:pt x="37" y="299"/>
                </a:lnTo>
                <a:lnTo>
                  <a:pt x="36" y="302"/>
                </a:lnTo>
                <a:lnTo>
                  <a:pt x="36" y="302"/>
                </a:lnTo>
                <a:lnTo>
                  <a:pt x="35" y="302"/>
                </a:lnTo>
                <a:lnTo>
                  <a:pt x="34" y="300"/>
                </a:lnTo>
                <a:lnTo>
                  <a:pt x="34" y="300"/>
                </a:lnTo>
                <a:close/>
                <a:moveTo>
                  <a:pt x="37" y="284"/>
                </a:moveTo>
                <a:lnTo>
                  <a:pt x="37" y="284"/>
                </a:lnTo>
                <a:lnTo>
                  <a:pt x="36" y="294"/>
                </a:lnTo>
                <a:lnTo>
                  <a:pt x="36" y="294"/>
                </a:lnTo>
                <a:lnTo>
                  <a:pt x="35" y="293"/>
                </a:lnTo>
                <a:lnTo>
                  <a:pt x="34" y="292"/>
                </a:lnTo>
                <a:lnTo>
                  <a:pt x="34" y="288"/>
                </a:lnTo>
                <a:lnTo>
                  <a:pt x="34" y="288"/>
                </a:lnTo>
                <a:lnTo>
                  <a:pt x="35" y="288"/>
                </a:lnTo>
                <a:lnTo>
                  <a:pt x="35" y="289"/>
                </a:lnTo>
                <a:lnTo>
                  <a:pt x="35" y="290"/>
                </a:lnTo>
                <a:lnTo>
                  <a:pt x="35" y="290"/>
                </a:lnTo>
                <a:lnTo>
                  <a:pt x="35" y="290"/>
                </a:lnTo>
                <a:lnTo>
                  <a:pt x="36" y="289"/>
                </a:lnTo>
                <a:lnTo>
                  <a:pt x="36" y="287"/>
                </a:lnTo>
                <a:lnTo>
                  <a:pt x="36" y="285"/>
                </a:lnTo>
                <a:lnTo>
                  <a:pt x="37" y="284"/>
                </a:lnTo>
                <a:lnTo>
                  <a:pt x="37" y="284"/>
                </a:lnTo>
                <a:close/>
                <a:moveTo>
                  <a:pt x="39" y="155"/>
                </a:moveTo>
                <a:lnTo>
                  <a:pt x="39" y="155"/>
                </a:lnTo>
                <a:lnTo>
                  <a:pt x="37" y="155"/>
                </a:lnTo>
                <a:lnTo>
                  <a:pt x="37" y="155"/>
                </a:lnTo>
                <a:lnTo>
                  <a:pt x="37" y="155"/>
                </a:lnTo>
                <a:lnTo>
                  <a:pt x="36" y="155"/>
                </a:lnTo>
                <a:lnTo>
                  <a:pt x="36" y="154"/>
                </a:lnTo>
                <a:lnTo>
                  <a:pt x="39" y="153"/>
                </a:lnTo>
                <a:lnTo>
                  <a:pt x="39" y="155"/>
                </a:lnTo>
                <a:close/>
                <a:moveTo>
                  <a:pt x="36" y="310"/>
                </a:moveTo>
                <a:lnTo>
                  <a:pt x="36" y="310"/>
                </a:lnTo>
                <a:lnTo>
                  <a:pt x="36" y="308"/>
                </a:lnTo>
                <a:lnTo>
                  <a:pt x="36" y="305"/>
                </a:lnTo>
                <a:lnTo>
                  <a:pt x="36" y="305"/>
                </a:lnTo>
                <a:lnTo>
                  <a:pt x="36" y="305"/>
                </a:lnTo>
                <a:lnTo>
                  <a:pt x="37" y="307"/>
                </a:lnTo>
                <a:lnTo>
                  <a:pt x="37" y="307"/>
                </a:lnTo>
                <a:lnTo>
                  <a:pt x="39" y="307"/>
                </a:lnTo>
                <a:lnTo>
                  <a:pt x="39" y="307"/>
                </a:lnTo>
                <a:lnTo>
                  <a:pt x="37" y="309"/>
                </a:lnTo>
                <a:lnTo>
                  <a:pt x="37" y="310"/>
                </a:lnTo>
                <a:lnTo>
                  <a:pt x="36" y="310"/>
                </a:lnTo>
                <a:lnTo>
                  <a:pt x="36" y="310"/>
                </a:lnTo>
                <a:close/>
                <a:moveTo>
                  <a:pt x="29" y="334"/>
                </a:moveTo>
                <a:lnTo>
                  <a:pt x="29" y="334"/>
                </a:lnTo>
                <a:lnTo>
                  <a:pt x="28" y="333"/>
                </a:lnTo>
                <a:lnTo>
                  <a:pt x="28" y="330"/>
                </a:lnTo>
                <a:lnTo>
                  <a:pt x="28" y="328"/>
                </a:lnTo>
                <a:lnTo>
                  <a:pt x="29" y="327"/>
                </a:lnTo>
                <a:lnTo>
                  <a:pt x="29" y="327"/>
                </a:lnTo>
                <a:lnTo>
                  <a:pt x="30" y="327"/>
                </a:lnTo>
                <a:lnTo>
                  <a:pt x="30" y="327"/>
                </a:lnTo>
                <a:lnTo>
                  <a:pt x="29" y="328"/>
                </a:lnTo>
                <a:lnTo>
                  <a:pt x="29" y="328"/>
                </a:lnTo>
                <a:lnTo>
                  <a:pt x="29" y="332"/>
                </a:lnTo>
                <a:lnTo>
                  <a:pt x="29" y="334"/>
                </a:lnTo>
                <a:lnTo>
                  <a:pt x="29" y="334"/>
                </a:lnTo>
                <a:close/>
                <a:moveTo>
                  <a:pt x="37" y="278"/>
                </a:moveTo>
                <a:lnTo>
                  <a:pt x="37" y="278"/>
                </a:lnTo>
                <a:lnTo>
                  <a:pt x="36" y="277"/>
                </a:lnTo>
                <a:lnTo>
                  <a:pt x="35" y="275"/>
                </a:lnTo>
                <a:lnTo>
                  <a:pt x="34" y="275"/>
                </a:lnTo>
                <a:lnTo>
                  <a:pt x="34" y="273"/>
                </a:lnTo>
                <a:lnTo>
                  <a:pt x="34" y="273"/>
                </a:lnTo>
                <a:lnTo>
                  <a:pt x="35" y="274"/>
                </a:lnTo>
                <a:lnTo>
                  <a:pt x="37" y="275"/>
                </a:lnTo>
                <a:lnTo>
                  <a:pt x="37" y="275"/>
                </a:lnTo>
                <a:lnTo>
                  <a:pt x="39" y="279"/>
                </a:lnTo>
                <a:lnTo>
                  <a:pt x="37" y="280"/>
                </a:lnTo>
                <a:lnTo>
                  <a:pt x="36" y="282"/>
                </a:lnTo>
                <a:lnTo>
                  <a:pt x="36" y="282"/>
                </a:lnTo>
                <a:lnTo>
                  <a:pt x="36" y="278"/>
                </a:lnTo>
                <a:lnTo>
                  <a:pt x="36" y="278"/>
                </a:lnTo>
                <a:lnTo>
                  <a:pt x="37" y="278"/>
                </a:lnTo>
                <a:lnTo>
                  <a:pt x="37" y="278"/>
                </a:lnTo>
                <a:close/>
                <a:moveTo>
                  <a:pt x="28" y="323"/>
                </a:moveTo>
                <a:lnTo>
                  <a:pt x="28" y="323"/>
                </a:lnTo>
                <a:lnTo>
                  <a:pt x="28" y="322"/>
                </a:lnTo>
                <a:lnTo>
                  <a:pt x="28" y="319"/>
                </a:lnTo>
                <a:lnTo>
                  <a:pt x="28" y="315"/>
                </a:lnTo>
                <a:lnTo>
                  <a:pt x="28" y="315"/>
                </a:lnTo>
                <a:lnTo>
                  <a:pt x="29" y="319"/>
                </a:lnTo>
                <a:lnTo>
                  <a:pt x="28" y="323"/>
                </a:lnTo>
                <a:lnTo>
                  <a:pt x="28" y="323"/>
                </a:lnTo>
                <a:close/>
                <a:moveTo>
                  <a:pt x="34" y="317"/>
                </a:moveTo>
                <a:lnTo>
                  <a:pt x="34" y="317"/>
                </a:lnTo>
                <a:lnTo>
                  <a:pt x="34" y="315"/>
                </a:lnTo>
                <a:lnTo>
                  <a:pt x="34" y="313"/>
                </a:lnTo>
                <a:lnTo>
                  <a:pt x="34" y="313"/>
                </a:lnTo>
                <a:lnTo>
                  <a:pt x="35" y="314"/>
                </a:lnTo>
                <a:lnTo>
                  <a:pt x="36" y="315"/>
                </a:lnTo>
                <a:lnTo>
                  <a:pt x="36" y="315"/>
                </a:lnTo>
                <a:lnTo>
                  <a:pt x="35" y="317"/>
                </a:lnTo>
                <a:lnTo>
                  <a:pt x="34" y="317"/>
                </a:lnTo>
                <a:lnTo>
                  <a:pt x="34" y="317"/>
                </a:lnTo>
                <a:close/>
                <a:moveTo>
                  <a:pt x="35" y="333"/>
                </a:moveTo>
                <a:lnTo>
                  <a:pt x="35" y="333"/>
                </a:lnTo>
                <a:lnTo>
                  <a:pt x="34" y="333"/>
                </a:lnTo>
                <a:lnTo>
                  <a:pt x="33" y="334"/>
                </a:lnTo>
                <a:lnTo>
                  <a:pt x="33" y="334"/>
                </a:lnTo>
                <a:lnTo>
                  <a:pt x="33" y="333"/>
                </a:lnTo>
                <a:lnTo>
                  <a:pt x="33" y="332"/>
                </a:lnTo>
                <a:lnTo>
                  <a:pt x="33" y="329"/>
                </a:lnTo>
                <a:lnTo>
                  <a:pt x="33" y="328"/>
                </a:lnTo>
                <a:lnTo>
                  <a:pt x="33" y="328"/>
                </a:lnTo>
                <a:lnTo>
                  <a:pt x="34" y="327"/>
                </a:lnTo>
                <a:lnTo>
                  <a:pt x="35" y="325"/>
                </a:lnTo>
                <a:lnTo>
                  <a:pt x="35" y="325"/>
                </a:lnTo>
                <a:lnTo>
                  <a:pt x="34" y="325"/>
                </a:lnTo>
                <a:lnTo>
                  <a:pt x="34" y="325"/>
                </a:lnTo>
                <a:lnTo>
                  <a:pt x="33" y="325"/>
                </a:lnTo>
                <a:lnTo>
                  <a:pt x="33" y="325"/>
                </a:lnTo>
                <a:lnTo>
                  <a:pt x="33" y="323"/>
                </a:lnTo>
                <a:lnTo>
                  <a:pt x="33" y="323"/>
                </a:lnTo>
                <a:lnTo>
                  <a:pt x="34" y="324"/>
                </a:lnTo>
                <a:lnTo>
                  <a:pt x="35" y="324"/>
                </a:lnTo>
                <a:lnTo>
                  <a:pt x="35" y="323"/>
                </a:lnTo>
                <a:lnTo>
                  <a:pt x="35" y="323"/>
                </a:lnTo>
                <a:lnTo>
                  <a:pt x="36" y="325"/>
                </a:lnTo>
                <a:lnTo>
                  <a:pt x="36" y="327"/>
                </a:lnTo>
                <a:lnTo>
                  <a:pt x="36" y="327"/>
                </a:lnTo>
                <a:lnTo>
                  <a:pt x="36" y="327"/>
                </a:lnTo>
                <a:lnTo>
                  <a:pt x="36" y="328"/>
                </a:lnTo>
                <a:lnTo>
                  <a:pt x="36" y="329"/>
                </a:lnTo>
                <a:lnTo>
                  <a:pt x="36" y="329"/>
                </a:lnTo>
                <a:lnTo>
                  <a:pt x="36" y="329"/>
                </a:lnTo>
                <a:lnTo>
                  <a:pt x="36" y="328"/>
                </a:lnTo>
                <a:lnTo>
                  <a:pt x="36" y="328"/>
                </a:lnTo>
                <a:lnTo>
                  <a:pt x="34" y="328"/>
                </a:lnTo>
                <a:lnTo>
                  <a:pt x="34" y="328"/>
                </a:lnTo>
                <a:lnTo>
                  <a:pt x="36" y="330"/>
                </a:lnTo>
                <a:lnTo>
                  <a:pt x="37" y="332"/>
                </a:lnTo>
                <a:lnTo>
                  <a:pt x="37" y="334"/>
                </a:lnTo>
                <a:lnTo>
                  <a:pt x="37" y="334"/>
                </a:lnTo>
                <a:lnTo>
                  <a:pt x="36" y="334"/>
                </a:lnTo>
                <a:lnTo>
                  <a:pt x="36" y="334"/>
                </a:lnTo>
                <a:lnTo>
                  <a:pt x="36" y="337"/>
                </a:lnTo>
                <a:lnTo>
                  <a:pt x="36" y="337"/>
                </a:lnTo>
                <a:lnTo>
                  <a:pt x="34" y="335"/>
                </a:lnTo>
                <a:lnTo>
                  <a:pt x="34" y="335"/>
                </a:lnTo>
                <a:lnTo>
                  <a:pt x="35" y="334"/>
                </a:lnTo>
                <a:lnTo>
                  <a:pt x="35" y="333"/>
                </a:lnTo>
                <a:lnTo>
                  <a:pt x="35" y="333"/>
                </a:lnTo>
                <a:close/>
                <a:moveTo>
                  <a:pt x="27" y="309"/>
                </a:moveTo>
                <a:lnTo>
                  <a:pt x="27" y="309"/>
                </a:lnTo>
                <a:lnTo>
                  <a:pt x="28" y="307"/>
                </a:lnTo>
                <a:lnTo>
                  <a:pt x="27" y="303"/>
                </a:lnTo>
                <a:lnTo>
                  <a:pt x="27" y="303"/>
                </a:lnTo>
                <a:lnTo>
                  <a:pt x="28" y="300"/>
                </a:lnTo>
                <a:lnTo>
                  <a:pt x="28" y="300"/>
                </a:lnTo>
                <a:lnTo>
                  <a:pt x="27" y="299"/>
                </a:lnTo>
                <a:lnTo>
                  <a:pt x="27" y="299"/>
                </a:lnTo>
                <a:lnTo>
                  <a:pt x="27" y="282"/>
                </a:lnTo>
                <a:lnTo>
                  <a:pt x="27" y="282"/>
                </a:lnTo>
                <a:lnTo>
                  <a:pt x="29" y="283"/>
                </a:lnTo>
                <a:lnTo>
                  <a:pt x="29" y="284"/>
                </a:lnTo>
                <a:lnTo>
                  <a:pt x="28" y="287"/>
                </a:lnTo>
                <a:lnTo>
                  <a:pt x="28" y="287"/>
                </a:lnTo>
                <a:lnTo>
                  <a:pt x="29" y="289"/>
                </a:lnTo>
                <a:lnTo>
                  <a:pt x="29" y="292"/>
                </a:lnTo>
                <a:lnTo>
                  <a:pt x="29" y="292"/>
                </a:lnTo>
                <a:lnTo>
                  <a:pt x="29" y="292"/>
                </a:lnTo>
                <a:lnTo>
                  <a:pt x="30" y="292"/>
                </a:lnTo>
                <a:lnTo>
                  <a:pt x="30" y="292"/>
                </a:lnTo>
                <a:lnTo>
                  <a:pt x="30" y="292"/>
                </a:lnTo>
                <a:lnTo>
                  <a:pt x="30" y="293"/>
                </a:lnTo>
                <a:lnTo>
                  <a:pt x="28" y="294"/>
                </a:lnTo>
                <a:lnTo>
                  <a:pt x="28" y="294"/>
                </a:lnTo>
                <a:lnTo>
                  <a:pt x="28" y="300"/>
                </a:lnTo>
                <a:lnTo>
                  <a:pt x="29" y="307"/>
                </a:lnTo>
                <a:lnTo>
                  <a:pt x="29" y="307"/>
                </a:lnTo>
                <a:lnTo>
                  <a:pt x="28" y="308"/>
                </a:lnTo>
                <a:lnTo>
                  <a:pt x="27" y="309"/>
                </a:lnTo>
                <a:lnTo>
                  <a:pt x="27" y="309"/>
                </a:lnTo>
                <a:close/>
                <a:moveTo>
                  <a:pt x="37" y="150"/>
                </a:moveTo>
                <a:lnTo>
                  <a:pt x="37" y="150"/>
                </a:lnTo>
                <a:lnTo>
                  <a:pt x="36" y="150"/>
                </a:lnTo>
                <a:lnTo>
                  <a:pt x="36" y="149"/>
                </a:lnTo>
                <a:lnTo>
                  <a:pt x="36" y="145"/>
                </a:lnTo>
                <a:lnTo>
                  <a:pt x="36" y="145"/>
                </a:lnTo>
                <a:lnTo>
                  <a:pt x="37" y="146"/>
                </a:lnTo>
                <a:lnTo>
                  <a:pt x="37" y="148"/>
                </a:lnTo>
                <a:lnTo>
                  <a:pt x="37" y="149"/>
                </a:lnTo>
                <a:lnTo>
                  <a:pt x="37" y="150"/>
                </a:lnTo>
                <a:lnTo>
                  <a:pt x="37" y="150"/>
                </a:lnTo>
                <a:close/>
                <a:moveTo>
                  <a:pt x="52" y="144"/>
                </a:moveTo>
                <a:lnTo>
                  <a:pt x="52" y="144"/>
                </a:lnTo>
                <a:lnTo>
                  <a:pt x="52" y="145"/>
                </a:lnTo>
                <a:lnTo>
                  <a:pt x="51" y="146"/>
                </a:lnTo>
                <a:lnTo>
                  <a:pt x="51" y="146"/>
                </a:lnTo>
                <a:lnTo>
                  <a:pt x="50" y="146"/>
                </a:lnTo>
                <a:lnTo>
                  <a:pt x="51" y="145"/>
                </a:lnTo>
                <a:lnTo>
                  <a:pt x="52" y="144"/>
                </a:lnTo>
                <a:lnTo>
                  <a:pt x="52" y="144"/>
                </a:lnTo>
                <a:lnTo>
                  <a:pt x="51" y="139"/>
                </a:lnTo>
                <a:lnTo>
                  <a:pt x="51" y="139"/>
                </a:lnTo>
                <a:lnTo>
                  <a:pt x="52" y="136"/>
                </a:lnTo>
                <a:lnTo>
                  <a:pt x="51" y="134"/>
                </a:lnTo>
                <a:lnTo>
                  <a:pt x="51" y="134"/>
                </a:lnTo>
                <a:lnTo>
                  <a:pt x="52" y="133"/>
                </a:lnTo>
                <a:lnTo>
                  <a:pt x="52" y="131"/>
                </a:lnTo>
                <a:lnTo>
                  <a:pt x="52" y="131"/>
                </a:lnTo>
                <a:lnTo>
                  <a:pt x="53" y="133"/>
                </a:lnTo>
                <a:lnTo>
                  <a:pt x="53" y="134"/>
                </a:lnTo>
                <a:lnTo>
                  <a:pt x="52" y="139"/>
                </a:lnTo>
                <a:lnTo>
                  <a:pt x="52" y="139"/>
                </a:lnTo>
                <a:lnTo>
                  <a:pt x="52" y="144"/>
                </a:lnTo>
                <a:lnTo>
                  <a:pt x="52" y="144"/>
                </a:lnTo>
                <a:close/>
                <a:moveTo>
                  <a:pt x="41" y="149"/>
                </a:moveTo>
                <a:lnTo>
                  <a:pt x="41" y="149"/>
                </a:lnTo>
                <a:lnTo>
                  <a:pt x="42" y="149"/>
                </a:lnTo>
                <a:lnTo>
                  <a:pt x="42" y="149"/>
                </a:lnTo>
                <a:lnTo>
                  <a:pt x="42" y="150"/>
                </a:lnTo>
                <a:lnTo>
                  <a:pt x="43" y="150"/>
                </a:lnTo>
                <a:lnTo>
                  <a:pt x="43" y="150"/>
                </a:lnTo>
                <a:lnTo>
                  <a:pt x="43" y="151"/>
                </a:lnTo>
                <a:lnTo>
                  <a:pt x="42" y="151"/>
                </a:lnTo>
                <a:lnTo>
                  <a:pt x="42" y="151"/>
                </a:lnTo>
                <a:lnTo>
                  <a:pt x="41" y="150"/>
                </a:lnTo>
                <a:lnTo>
                  <a:pt x="41" y="150"/>
                </a:lnTo>
                <a:lnTo>
                  <a:pt x="41" y="149"/>
                </a:lnTo>
                <a:lnTo>
                  <a:pt x="41" y="149"/>
                </a:lnTo>
                <a:close/>
                <a:moveTo>
                  <a:pt x="42" y="151"/>
                </a:moveTo>
                <a:lnTo>
                  <a:pt x="42" y="151"/>
                </a:lnTo>
                <a:lnTo>
                  <a:pt x="43" y="153"/>
                </a:lnTo>
                <a:lnTo>
                  <a:pt x="45" y="153"/>
                </a:lnTo>
                <a:lnTo>
                  <a:pt x="46" y="153"/>
                </a:lnTo>
                <a:lnTo>
                  <a:pt x="46" y="154"/>
                </a:lnTo>
                <a:lnTo>
                  <a:pt x="46" y="154"/>
                </a:lnTo>
                <a:lnTo>
                  <a:pt x="45" y="154"/>
                </a:lnTo>
                <a:lnTo>
                  <a:pt x="43" y="153"/>
                </a:lnTo>
                <a:lnTo>
                  <a:pt x="43" y="153"/>
                </a:lnTo>
                <a:lnTo>
                  <a:pt x="42" y="154"/>
                </a:lnTo>
                <a:lnTo>
                  <a:pt x="42" y="154"/>
                </a:lnTo>
                <a:lnTo>
                  <a:pt x="42" y="153"/>
                </a:lnTo>
                <a:lnTo>
                  <a:pt x="42" y="151"/>
                </a:lnTo>
                <a:lnTo>
                  <a:pt x="42" y="151"/>
                </a:lnTo>
                <a:close/>
                <a:moveTo>
                  <a:pt x="52" y="149"/>
                </a:moveTo>
                <a:lnTo>
                  <a:pt x="52" y="149"/>
                </a:lnTo>
                <a:lnTo>
                  <a:pt x="53" y="148"/>
                </a:lnTo>
                <a:lnTo>
                  <a:pt x="53" y="146"/>
                </a:lnTo>
                <a:lnTo>
                  <a:pt x="53" y="145"/>
                </a:lnTo>
                <a:lnTo>
                  <a:pt x="53" y="145"/>
                </a:lnTo>
                <a:lnTo>
                  <a:pt x="53" y="145"/>
                </a:lnTo>
                <a:lnTo>
                  <a:pt x="54" y="148"/>
                </a:lnTo>
                <a:lnTo>
                  <a:pt x="53" y="149"/>
                </a:lnTo>
                <a:lnTo>
                  <a:pt x="52" y="149"/>
                </a:lnTo>
                <a:lnTo>
                  <a:pt x="52" y="149"/>
                </a:lnTo>
                <a:close/>
                <a:moveTo>
                  <a:pt x="23" y="247"/>
                </a:moveTo>
                <a:lnTo>
                  <a:pt x="23" y="247"/>
                </a:lnTo>
                <a:lnTo>
                  <a:pt x="23" y="244"/>
                </a:lnTo>
                <a:lnTo>
                  <a:pt x="23" y="243"/>
                </a:lnTo>
                <a:lnTo>
                  <a:pt x="23" y="243"/>
                </a:lnTo>
                <a:lnTo>
                  <a:pt x="24" y="243"/>
                </a:lnTo>
                <a:lnTo>
                  <a:pt x="24" y="244"/>
                </a:lnTo>
                <a:lnTo>
                  <a:pt x="24" y="245"/>
                </a:lnTo>
                <a:lnTo>
                  <a:pt x="27" y="245"/>
                </a:lnTo>
                <a:lnTo>
                  <a:pt x="27" y="245"/>
                </a:lnTo>
                <a:lnTo>
                  <a:pt x="27" y="247"/>
                </a:lnTo>
                <a:lnTo>
                  <a:pt x="25" y="247"/>
                </a:lnTo>
                <a:lnTo>
                  <a:pt x="23" y="247"/>
                </a:lnTo>
                <a:lnTo>
                  <a:pt x="23" y="247"/>
                </a:lnTo>
                <a:close/>
                <a:moveTo>
                  <a:pt x="23" y="180"/>
                </a:moveTo>
                <a:lnTo>
                  <a:pt x="23" y="180"/>
                </a:lnTo>
                <a:lnTo>
                  <a:pt x="23" y="178"/>
                </a:lnTo>
                <a:lnTo>
                  <a:pt x="23" y="175"/>
                </a:lnTo>
                <a:lnTo>
                  <a:pt x="23" y="170"/>
                </a:lnTo>
                <a:lnTo>
                  <a:pt x="23" y="170"/>
                </a:lnTo>
                <a:lnTo>
                  <a:pt x="23" y="166"/>
                </a:lnTo>
                <a:lnTo>
                  <a:pt x="22" y="165"/>
                </a:lnTo>
                <a:lnTo>
                  <a:pt x="22" y="164"/>
                </a:lnTo>
                <a:lnTo>
                  <a:pt x="22" y="164"/>
                </a:lnTo>
                <a:lnTo>
                  <a:pt x="23" y="164"/>
                </a:lnTo>
                <a:lnTo>
                  <a:pt x="23" y="165"/>
                </a:lnTo>
                <a:lnTo>
                  <a:pt x="23" y="168"/>
                </a:lnTo>
                <a:lnTo>
                  <a:pt x="23" y="168"/>
                </a:lnTo>
                <a:lnTo>
                  <a:pt x="24" y="170"/>
                </a:lnTo>
                <a:lnTo>
                  <a:pt x="24" y="170"/>
                </a:lnTo>
                <a:lnTo>
                  <a:pt x="24" y="171"/>
                </a:lnTo>
                <a:lnTo>
                  <a:pt x="24" y="171"/>
                </a:lnTo>
                <a:lnTo>
                  <a:pt x="24" y="171"/>
                </a:lnTo>
                <a:lnTo>
                  <a:pt x="24" y="173"/>
                </a:lnTo>
                <a:lnTo>
                  <a:pt x="24" y="174"/>
                </a:lnTo>
                <a:lnTo>
                  <a:pt x="23" y="175"/>
                </a:lnTo>
                <a:lnTo>
                  <a:pt x="23" y="175"/>
                </a:lnTo>
                <a:lnTo>
                  <a:pt x="24" y="178"/>
                </a:lnTo>
                <a:lnTo>
                  <a:pt x="23" y="180"/>
                </a:lnTo>
                <a:lnTo>
                  <a:pt x="23" y="180"/>
                </a:lnTo>
                <a:close/>
                <a:moveTo>
                  <a:pt x="48" y="140"/>
                </a:moveTo>
                <a:lnTo>
                  <a:pt x="48" y="140"/>
                </a:lnTo>
                <a:lnTo>
                  <a:pt x="50" y="141"/>
                </a:lnTo>
                <a:lnTo>
                  <a:pt x="50" y="143"/>
                </a:lnTo>
                <a:lnTo>
                  <a:pt x="50" y="143"/>
                </a:lnTo>
                <a:lnTo>
                  <a:pt x="48" y="143"/>
                </a:lnTo>
                <a:lnTo>
                  <a:pt x="48" y="143"/>
                </a:lnTo>
                <a:lnTo>
                  <a:pt x="48" y="140"/>
                </a:lnTo>
                <a:lnTo>
                  <a:pt x="48" y="140"/>
                </a:lnTo>
                <a:close/>
                <a:moveTo>
                  <a:pt x="41" y="134"/>
                </a:moveTo>
                <a:lnTo>
                  <a:pt x="41" y="134"/>
                </a:lnTo>
                <a:lnTo>
                  <a:pt x="42" y="130"/>
                </a:lnTo>
                <a:lnTo>
                  <a:pt x="42" y="130"/>
                </a:lnTo>
                <a:lnTo>
                  <a:pt x="45" y="133"/>
                </a:lnTo>
                <a:lnTo>
                  <a:pt x="45" y="135"/>
                </a:lnTo>
                <a:lnTo>
                  <a:pt x="45" y="141"/>
                </a:lnTo>
                <a:lnTo>
                  <a:pt x="45" y="141"/>
                </a:lnTo>
                <a:lnTo>
                  <a:pt x="46" y="143"/>
                </a:lnTo>
                <a:lnTo>
                  <a:pt x="46" y="143"/>
                </a:lnTo>
                <a:lnTo>
                  <a:pt x="46" y="143"/>
                </a:lnTo>
                <a:lnTo>
                  <a:pt x="46" y="144"/>
                </a:lnTo>
                <a:lnTo>
                  <a:pt x="46" y="145"/>
                </a:lnTo>
                <a:lnTo>
                  <a:pt x="47" y="148"/>
                </a:lnTo>
                <a:lnTo>
                  <a:pt x="47" y="148"/>
                </a:lnTo>
                <a:lnTo>
                  <a:pt x="47" y="149"/>
                </a:lnTo>
                <a:lnTo>
                  <a:pt x="46" y="150"/>
                </a:lnTo>
                <a:lnTo>
                  <a:pt x="45" y="151"/>
                </a:lnTo>
                <a:lnTo>
                  <a:pt x="45" y="151"/>
                </a:lnTo>
                <a:lnTo>
                  <a:pt x="45" y="149"/>
                </a:lnTo>
                <a:lnTo>
                  <a:pt x="45" y="148"/>
                </a:lnTo>
                <a:lnTo>
                  <a:pt x="45" y="146"/>
                </a:lnTo>
                <a:lnTo>
                  <a:pt x="45" y="144"/>
                </a:lnTo>
                <a:lnTo>
                  <a:pt x="45" y="144"/>
                </a:lnTo>
                <a:lnTo>
                  <a:pt x="43" y="143"/>
                </a:lnTo>
                <a:lnTo>
                  <a:pt x="42" y="143"/>
                </a:lnTo>
                <a:lnTo>
                  <a:pt x="42" y="141"/>
                </a:lnTo>
                <a:lnTo>
                  <a:pt x="42" y="141"/>
                </a:lnTo>
                <a:lnTo>
                  <a:pt x="43" y="141"/>
                </a:lnTo>
                <a:lnTo>
                  <a:pt x="43" y="141"/>
                </a:lnTo>
                <a:lnTo>
                  <a:pt x="43" y="136"/>
                </a:lnTo>
                <a:lnTo>
                  <a:pt x="43" y="135"/>
                </a:lnTo>
                <a:lnTo>
                  <a:pt x="41" y="134"/>
                </a:lnTo>
                <a:lnTo>
                  <a:pt x="41" y="134"/>
                </a:lnTo>
                <a:close/>
                <a:moveTo>
                  <a:pt x="28" y="145"/>
                </a:moveTo>
                <a:lnTo>
                  <a:pt x="28" y="145"/>
                </a:lnTo>
                <a:lnTo>
                  <a:pt x="27" y="144"/>
                </a:lnTo>
                <a:lnTo>
                  <a:pt x="25" y="143"/>
                </a:lnTo>
                <a:lnTo>
                  <a:pt x="27" y="139"/>
                </a:lnTo>
                <a:lnTo>
                  <a:pt x="27" y="139"/>
                </a:lnTo>
                <a:lnTo>
                  <a:pt x="25" y="136"/>
                </a:lnTo>
                <a:lnTo>
                  <a:pt x="25" y="135"/>
                </a:lnTo>
                <a:lnTo>
                  <a:pt x="27" y="134"/>
                </a:lnTo>
                <a:lnTo>
                  <a:pt x="27" y="134"/>
                </a:lnTo>
                <a:lnTo>
                  <a:pt x="28" y="140"/>
                </a:lnTo>
                <a:lnTo>
                  <a:pt x="28" y="145"/>
                </a:lnTo>
                <a:lnTo>
                  <a:pt x="28" y="145"/>
                </a:lnTo>
                <a:close/>
                <a:moveTo>
                  <a:pt x="482" y="638"/>
                </a:moveTo>
                <a:lnTo>
                  <a:pt x="482" y="638"/>
                </a:lnTo>
                <a:lnTo>
                  <a:pt x="476" y="639"/>
                </a:lnTo>
                <a:lnTo>
                  <a:pt x="471" y="639"/>
                </a:lnTo>
                <a:lnTo>
                  <a:pt x="471" y="639"/>
                </a:lnTo>
                <a:lnTo>
                  <a:pt x="476" y="638"/>
                </a:lnTo>
                <a:lnTo>
                  <a:pt x="482" y="638"/>
                </a:lnTo>
                <a:lnTo>
                  <a:pt x="482" y="638"/>
                </a:lnTo>
                <a:close/>
                <a:moveTo>
                  <a:pt x="71" y="377"/>
                </a:moveTo>
                <a:lnTo>
                  <a:pt x="71" y="377"/>
                </a:lnTo>
                <a:lnTo>
                  <a:pt x="70" y="375"/>
                </a:lnTo>
                <a:lnTo>
                  <a:pt x="70" y="375"/>
                </a:lnTo>
                <a:lnTo>
                  <a:pt x="71" y="373"/>
                </a:lnTo>
                <a:lnTo>
                  <a:pt x="71" y="373"/>
                </a:lnTo>
                <a:lnTo>
                  <a:pt x="71" y="373"/>
                </a:lnTo>
                <a:lnTo>
                  <a:pt x="72" y="374"/>
                </a:lnTo>
                <a:lnTo>
                  <a:pt x="71" y="377"/>
                </a:lnTo>
                <a:lnTo>
                  <a:pt x="71" y="377"/>
                </a:lnTo>
                <a:close/>
                <a:moveTo>
                  <a:pt x="69" y="372"/>
                </a:moveTo>
                <a:lnTo>
                  <a:pt x="69" y="378"/>
                </a:lnTo>
                <a:lnTo>
                  <a:pt x="69" y="378"/>
                </a:lnTo>
                <a:lnTo>
                  <a:pt x="68" y="377"/>
                </a:lnTo>
                <a:lnTo>
                  <a:pt x="68" y="374"/>
                </a:lnTo>
                <a:lnTo>
                  <a:pt x="68" y="373"/>
                </a:lnTo>
                <a:lnTo>
                  <a:pt x="69" y="372"/>
                </a:lnTo>
                <a:lnTo>
                  <a:pt x="69" y="372"/>
                </a:lnTo>
                <a:close/>
                <a:moveTo>
                  <a:pt x="75" y="373"/>
                </a:moveTo>
                <a:lnTo>
                  <a:pt x="75" y="373"/>
                </a:lnTo>
                <a:lnTo>
                  <a:pt x="75" y="373"/>
                </a:lnTo>
                <a:lnTo>
                  <a:pt x="75" y="374"/>
                </a:lnTo>
                <a:lnTo>
                  <a:pt x="75" y="375"/>
                </a:lnTo>
                <a:lnTo>
                  <a:pt x="75" y="375"/>
                </a:lnTo>
                <a:lnTo>
                  <a:pt x="74" y="375"/>
                </a:lnTo>
                <a:lnTo>
                  <a:pt x="74" y="374"/>
                </a:lnTo>
                <a:lnTo>
                  <a:pt x="75" y="373"/>
                </a:lnTo>
                <a:lnTo>
                  <a:pt x="75" y="373"/>
                </a:lnTo>
                <a:close/>
                <a:moveTo>
                  <a:pt x="68" y="409"/>
                </a:moveTo>
                <a:lnTo>
                  <a:pt x="68" y="409"/>
                </a:lnTo>
                <a:lnTo>
                  <a:pt x="68" y="410"/>
                </a:lnTo>
                <a:lnTo>
                  <a:pt x="68" y="410"/>
                </a:lnTo>
                <a:lnTo>
                  <a:pt x="68" y="413"/>
                </a:lnTo>
                <a:lnTo>
                  <a:pt x="68" y="413"/>
                </a:lnTo>
                <a:lnTo>
                  <a:pt x="66" y="413"/>
                </a:lnTo>
                <a:lnTo>
                  <a:pt x="66" y="412"/>
                </a:lnTo>
                <a:lnTo>
                  <a:pt x="68" y="409"/>
                </a:lnTo>
                <a:lnTo>
                  <a:pt x="68" y="409"/>
                </a:lnTo>
                <a:close/>
                <a:moveTo>
                  <a:pt x="80" y="372"/>
                </a:moveTo>
                <a:lnTo>
                  <a:pt x="80" y="372"/>
                </a:lnTo>
                <a:lnTo>
                  <a:pt x="80" y="367"/>
                </a:lnTo>
                <a:lnTo>
                  <a:pt x="80" y="362"/>
                </a:lnTo>
                <a:lnTo>
                  <a:pt x="80" y="362"/>
                </a:lnTo>
                <a:lnTo>
                  <a:pt x="81" y="362"/>
                </a:lnTo>
                <a:lnTo>
                  <a:pt x="81" y="362"/>
                </a:lnTo>
                <a:lnTo>
                  <a:pt x="81" y="360"/>
                </a:lnTo>
                <a:lnTo>
                  <a:pt x="82" y="360"/>
                </a:lnTo>
                <a:lnTo>
                  <a:pt x="82" y="360"/>
                </a:lnTo>
                <a:lnTo>
                  <a:pt x="82" y="363"/>
                </a:lnTo>
                <a:lnTo>
                  <a:pt x="81" y="365"/>
                </a:lnTo>
                <a:lnTo>
                  <a:pt x="81" y="365"/>
                </a:lnTo>
                <a:lnTo>
                  <a:pt x="80" y="365"/>
                </a:lnTo>
                <a:lnTo>
                  <a:pt x="80" y="365"/>
                </a:lnTo>
                <a:lnTo>
                  <a:pt x="80" y="369"/>
                </a:lnTo>
                <a:lnTo>
                  <a:pt x="80" y="369"/>
                </a:lnTo>
                <a:lnTo>
                  <a:pt x="81" y="369"/>
                </a:lnTo>
                <a:lnTo>
                  <a:pt x="82" y="369"/>
                </a:lnTo>
                <a:lnTo>
                  <a:pt x="82" y="369"/>
                </a:lnTo>
                <a:lnTo>
                  <a:pt x="82" y="370"/>
                </a:lnTo>
                <a:lnTo>
                  <a:pt x="82" y="372"/>
                </a:lnTo>
                <a:lnTo>
                  <a:pt x="81" y="374"/>
                </a:lnTo>
                <a:lnTo>
                  <a:pt x="81" y="374"/>
                </a:lnTo>
                <a:lnTo>
                  <a:pt x="82" y="375"/>
                </a:lnTo>
                <a:lnTo>
                  <a:pt x="82" y="374"/>
                </a:lnTo>
                <a:lnTo>
                  <a:pt x="82" y="374"/>
                </a:lnTo>
                <a:lnTo>
                  <a:pt x="82" y="375"/>
                </a:lnTo>
                <a:lnTo>
                  <a:pt x="82" y="375"/>
                </a:lnTo>
                <a:lnTo>
                  <a:pt x="81" y="377"/>
                </a:lnTo>
                <a:lnTo>
                  <a:pt x="81" y="377"/>
                </a:lnTo>
                <a:lnTo>
                  <a:pt x="81" y="377"/>
                </a:lnTo>
                <a:lnTo>
                  <a:pt x="80" y="375"/>
                </a:lnTo>
                <a:lnTo>
                  <a:pt x="80" y="375"/>
                </a:lnTo>
                <a:lnTo>
                  <a:pt x="79" y="375"/>
                </a:lnTo>
                <a:lnTo>
                  <a:pt x="79" y="375"/>
                </a:lnTo>
                <a:lnTo>
                  <a:pt x="79" y="374"/>
                </a:lnTo>
                <a:lnTo>
                  <a:pt x="79" y="373"/>
                </a:lnTo>
                <a:lnTo>
                  <a:pt x="80" y="373"/>
                </a:lnTo>
                <a:lnTo>
                  <a:pt x="81" y="373"/>
                </a:lnTo>
                <a:lnTo>
                  <a:pt x="81" y="373"/>
                </a:lnTo>
                <a:lnTo>
                  <a:pt x="81" y="372"/>
                </a:lnTo>
                <a:lnTo>
                  <a:pt x="81" y="372"/>
                </a:lnTo>
                <a:lnTo>
                  <a:pt x="80" y="372"/>
                </a:lnTo>
                <a:lnTo>
                  <a:pt x="80" y="372"/>
                </a:lnTo>
                <a:close/>
                <a:moveTo>
                  <a:pt x="68" y="359"/>
                </a:moveTo>
                <a:lnTo>
                  <a:pt x="68" y="359"/>
                </a:lnTo>
                <a:lnTo>
                  <a:pt x="69" y="360"/>
                </a:lnTo>
                <a:lnTo>
                  <a:pt x="69" y="362"/>
                </a:lnTo>
                <a:lnTo>
                  <a:pt x="69" y="367"/>
                </a:lnTo>
                <a:lnTo>
                  <a:pt x="69" y="367"/>
                </a:lnTo>
                <a:lnTo>
                  <a:pt x="68" y="365"/>
                </a:lnTo>
                <a:lnTo>
                  <a:pt x="68" y="363"/>
                </a:lnTo>
                <a:lnTo>
                  <a:pt x="68" y="362"/>
                </a:lnTo>
                <a:lnTo>
                  <a:pt x="68" y="359"/>
                </a:lnTo>
                <a:lnTo>
                  <a:pt x="68" y="359"/>
                </a:lnTo>
                <a:close/>
                <a:moveTo>
                  <a:pt x="75" y="419"/>
                </a:moveTo>
                <a:lnTo>
                  <a:pt x="75" y="419"/>
                </a:lnTo>
                <a:lnTo>
                  <a:pt x="74" y="419"/>
                </a:lnTo>
                <a:lnTo>
                  <a:pt x="72" y="420"/>
                </a:lnTo>
                <a:lnTo>
                  <a:pt x="72" y="420"/>
                </a:lnTo>
                <a:lnTo>
                  <a:pt x="75" y="422"/>
                </a:lnTo>
                <a:lnTo>
                  <a:pt x="75" y="422"/>
                </a:lnTo>
                <a:lnTo>
                  <a:pt x="74" y="424"/>
                </a:lnTo>
                <a:lnTo>
                  <a:pt x="74" y="427"/>
                </a:lnTo>
                <a:lnTo>
                  <a:pt x="74" y="427"/>
                </a:lnTo>
                <a:lnTo>
                  <a:pt x="72" y="425"/>
                </a:lnTo>
                <a:lnTo>
                  <a:pt x="71" y="424"/>
                </a:lnTo>
                <a:lnTo>
                  <a:pt x="71" y="424"/>
                </a:lnTo>
                <a:lnTo>
                  <a:pt x="71" y="423"/>
                </a:lnTo>
                <a:lnTo>
                  <a:pt x="72" y="423"/>
                </a:lnTo>
                <a:lnTo>
                  <a:pt x="74" y="424"/>
                </a:lnTo>
                <a:lnTo>
                  <a:pt x="74" y="424"/>
                </a:lnTo>
                <a:lnTo>
                  <a:pt x="72" y="422"/>
                </a:lnTo>
                <a:lnTo>
                  <a:pt x="71" y="420"/>
                </a:lnTo>
                <a:lnTo>
                  <a:pt x="71" y="419"/>
                </a:lnTo>
                <a:lnTo>
                  <a:pt x="71" y="419"/>
                </a:lnTo>
                <a:lnTo>
                  <a:pt x="74" y="419"/>
                </a:lnTo>
                <a:lnTo>
                  <a:pt x="74" y="418"/>
                </a:lnTo>
                <a:lnTo>
                  <a:pt x="74" y="415"/>
                </a:lnTo>
                <a:lnTo>
                  <a:pt x="74" y="415"/>
                </a:lnTo>
                <a:lnTo>
                  <a:pt x="75" y="415"/>
                </a:lnTo>
                <a:lnTo>
                  <a:pt x="76" y="417"/>
                </a:lnTo>
                <a:lnTo>
                  <a:pt x="76" y="420"/>
                </a:lnTo>
                <a:lnTo>
                  <a:pt x="76" y="420"/>
                </a:lnTo>
                <a:lnTo>
                  <a:pt x="75" y="420"/>
                </a:lnTo>
                <a:lnTo>
                  <a:pt x="75" y="419"/>
                </a:lnTo>
                <a:lnTo>
                  <a:pt x="75" y="419"/>
                </a:lnTo>
                <a:close/>
                <a:moveTo>
                  <a:pt x="76" y="362"/>
                </a:moveTo>
                <a:lnTo>
                  <a:pt x="76" y="362"/>
                </a:lnTo>
                <a:lnTo>
                  <a:pt x="76" y="360"/>
                </a:lnTo>
                <a:lnTo>
                  <a:pt x="76" y="359"/>
                </a:lnTo>
                <a:lnTo>
                  <a:pt x="76" y="355"/>
                </a:lnTo>
                <a:lnTo>
                  <a:pt x="76" y="355"/>
                </a:lnTo>
                <a:lnTo>
                  <a:pt x="77" y="357"/>
                </a:lnTo>
                <a:lnTo>
                  <a:pt x="77" y="358"/>
                </a:lnTo>
                <a:lnTo>
                  <a:pt x="76" y="362"/>
                </a:lnTo>
                <a:lnTo>
                  <a:pt x="76" y="362"/>
                </a:lnTo>
                <a:close/>
                <a:moveTo>
                  <a:pt x="85" y="368"/>
                </a:moveTo>
                <a:lnTo>
                  <a:pt x="85" y="368"/>
                </a:lnTo>
                <a:lnTo>
                  <a:pt x="85" y="368"/>
                </a:lnTo>
                <a:lnTo>
                  <a:pt x="85" y="369"/>
                </a:lnTo>
                <a:lnTo>
                  <a:pt x="85" y="370"/>
                </a:lnTo>
                <a:lnTo>
                  <a:pt x="85" y="370"/>
                </a:lnTo>
                <a:lnTo>
                  <a:pt x="83" y="370"/>
                </a:lnTo>
                <a:lnTo>
                  <a:pt x="83" y="369"/>
                </a:lnTo>
                <a:lnTo>
                  <a:pt x="85" y="368"/>
                </a:lnTo>
                <a:lnTo>
                  <a:pt x="85" y="368"/>
                </a:lnTo>
                <a:close/>
                <a:moveTo>
                  <a:pt x="76" y="430"/>
                </a:moveTo>
                <a:lnTo>
                  <a:pt x="76" y="430"/>
                </a:lnTo>
                <a:lnTo>
                  <a:pt x="77" y="432"/>
                </a:lnTo>
                <a:lnTo>
                  <a:pt x="77" y="434"/>
                </a:lnTo>
                <a:lnTo>
                  <a:pt x="77" y="434"/>
                </a:lnTo>
                <a:lnTo>
                  <a:pt x="77" y="434"/>
                </a:lnTo>
                <a:lnTo>
                  <a:pt x="76" y="433"/>
                </a:lnTo>
                <a:lnTo>
                  <a:pt x="76" y="430"/>
                </a:lnTo>
                <a:lnTo>
                  <a:pt x="76" y="430"/>
                </a:lnTo>
                <a:close/>
                <a:moveTo>
                  <a:pt x="75" y="447"/>
                </a:moveTo>
                <a:lnTo>
                  <a:pt x="75" y="447"/>
                </a:lnTo>
                <a:lnTo>
                  <a:pt x="76" y="445"/>
                </a:lnTo>
                <a:lnTo>
                  <a:pt x="76" y="445"/>
                </a:lnTo>
                <a:lnTo>
                  <a:pt x="77" y="447"/>
                </a:lnTo>
                <a:lnTo>
                  <a:pt x="77" y="449"/>
                </a:lnTo>
                <a:lnTo>
                  <a:pt x="77" y="449"/>
                </a:lnTo>
                <a:lnTo>
                  <a:pt x="76" y="448"/>
                </a:lnTo>
                <a:lnTo>
                  <a:pt x="75" y="447"/>
                </a:lnTo>
                <a:lnTo>
                  <a:pt x="75" y="447"/>
                </a:lnTo>
                <a:close/>
                <a:moveTo>
                  <a:pt x="68" y="357"/>
                </a:moveTo>
                <a:lnTo>
                  <a:pt x="68" y="357"/>
                </a:lnTo>
                <a:lnTo>
                  <a:pt x="69" y="338"/>
                </a:lnTo>
                <a:lnTo>
                  <a:pt x="69" y="338"/>
                </a:lnTo>
                <a:lnTo>
                  <a:pt x="69" y="338"/>
                </a:lnTo>
                <a:lnTo>
                  <a:pt x="69" y="339"/>
                </a:lnTo>
                <a:lnTo>
                  <a:pt x="69" y="342"/>
                </a:lnTo>
                <a:lnTo>
                  <a:pt x="69" y="342"/>
                </a:lnTo>
                <a:lnTo>
                  <a:pt x="69" y="358"/>
                </a:lnTo>
                <a:lnTo>
                  <a:pt x="69" y="358"/>
                </a:lnTo>
                <a:lnTo>
                  <a:pt x="68" y="358"/>
                </a:lnTo>
                <a:lnTo>
                  <a:pt x="68" y="357"/>
                </a:lnTo>
                <a:lnTo>
                  <a:pt x="68" y="357"/>
                </a:lnTo>
                <a:close/>
                <a:moveTo>
                  <a:pt x="76" y="472"/>
                </a:moveTo>
                <a:lnTo>
                  <a:pt x="76" y="472"/>
                </a:lnTo>
                <a:lnTo>
                  <a:pt x="76" y="473"/>
                </a:lnTo>
                <a:lnTo>
                  <a:pt x="76" y="474"/>
                </a:lnTo>
                <a:lnTo>
                  <a:pt x="74" y="474"/>
                </a:lnTo>
                <a:lnTo>
                  <a:pt x="74" y="474"/>
                </a:lnTo>
                <a:lnTo>
                  <a:pt x="74" y="473"/>
                </a:lnTo>
                <a:lnTo>
                  <a:pt x="75" y="473"/>
                </a:lnTo>
                <a:lnTo>
                  <a:pt x="76" y="472"/>
                </a:lnTo>
                <a:lnTo>
                  <a:pt x="76" y="472"/>
                </a:lnTo>
                <a:close/>
                <a:moveTo>
                  <a:pt x="83" y="499"/>
                </a:moveTo>
                <a:lnTo>
                  <a:pt x="83" y="499"/>
                </a:lnTo>
                <a:lnTo>
                  <a:pt x="83" y="501"/>
                </a:lnTo>
                <a:lnTo>
                  <a:pt x="81" y="502"/>
                </a:lnTo>
                <a:lnTo>
                  <a:pt x="81" y="502"/>
                </a:lnTo>
                <a:lnTo>
                  <a:pt x="82" y="499"/>
                </a:lnTo>
                <a:lnTo>
                  <a:pt x="83" y="499"/>
                </a:lnTo>
                <a:lnTo>
                  <a:pt x="83" y="499"/>
                </a:lnTo>
                <a:close/>
                <a:moveTo>
                  <a:pt x="83" y="476"/>
                </a:moveTo>
                <a:lnTo>
                  <a:pt x="83" y="476"/>
                </a:lnTo>
                <a:lnTo>
                  <a:pt x="83" y="482"/>
                </a:lnTo>
                <a:lnTo>
                  <a:pt x="82" y="488"/>
                </a:lnTo>
                <a:lnTo>
                  <a:pt x="82" y="488"/>
                </a:lnTo>
                <a:lnTo>
                  <a:pt x="82" y="489"/>
                </a:lnTo>
                <a:lnTo>
                  <a:pt x="83" y="489"/>
                </a:lnTo>
                <a:lnTo>
                  <a:pt x="83" y="491"/>
                </a:lnTo>
                <a:lnTo>
                  <a:pt x="83" y="492"/>
                </a:lnTo>
                <a:lnTo>
                  <a:pt x="83" y="492"/>
                </a:lnTo>
                <a:lnTo>
                  <a:pt x="82" y="491"/>
                </a:lnTo>
                <a:lnTo>
                  <a:pt x="82" y="491"/>
                </a:lnTo>
                <a:lnTo>
                  <a:pt x="82" y="494"/>
                </a:lnTo>
                <a:lnTo>
                  <a:pt x="83" y="497"/>
                </a:lnTo>
                <a:lnTo>
                  <a:pt x="83" y="497"/>
                </a:lnTo>
                <a:lnTo>
                  <a:pt x="81" y="497"/>
                </a:lnTo>
                <a:lnTo>
                  <a:pt x="81" y="498"/>
                </a:lnTo>
                <a:lnTo>
                  <a:pt x="80" y="501"/>
                </a:lnTo>
                <a:lnTo>
                  <a:pt x="80" y="501"/>
                </a:lnTo>
                <a:lnTo>
                  <a:pt x="79" y="499"/>
                </a:lnTo>
                <a:lnTo>
                  <a:pt x="79" y="497"/>
                </a:lnTo>
                <a:lnTo>
                  <a:pt x="81" y="494"/>
                </a:lnTo>
                <a:lnTo>
                  <a:pt x="81" y="494"/>
                </a:lnTo>
                <a:lnTo>
                  <a:pt x="79" y="492"/>
                </a:lnTo>
                <a:lnTo>
                  <a:pt x="77" y="491"/>
                </a:lnTo>
                <a:lnTo>
                  <a:pt x="77" y="489"/>
                </a:lnTo>
                <a:lnTo>
                  <a:pt x="77" y="489"/>
                </a:lnTo>
                <a:lnTo>
                  <a:pt x="79" y="489"/>
                </a:lnTo>
                <a:lnTo>
                  <a:pt x="79" y="491"/>
                </a:lnTo>
                <a:lnTo>
                  <a:pt x="79" y="491"/>
                </a:lnTo>
                <a:lnTo>
                  <a:pt x="80" y="492"/>
                </a:lnTo>
                <a:lnTo>
                  <a:pt x="80" y="492"/>
                </a:lnTo>
                <a:lnTo>
                  <a:pt x="80" y="491"/>
                </a:lnTo>
                <a:lnTo>
                  <a:pt x="80" y="491"/>
                </a:lnTo>
                <a:lnTo>
                  <a:pt x="79" y="489"/>
                </a:lnTo>
                <a:lnTo>
                  <a:pt x="79" y="489"/>
                </a:lnTo>
                <a:lnTo>
                  <a:pt x="79" y="487"/>
                </a:lnTo>
                <a:lnTo>
                  <a:pt x="79" y="486"/>
                </a:lnTo>
                <a:lnTo>
                  <a:pt x="79" y="486"/>
                </a:lnTo>
                <a:lnTo>
                  <a:pt x="80" y="486"/>
                </a:lnTo>
                <a:lnTo>
                  <a:pt x="80" y="486"/>
                </a:lnTo>
                <a:lnTo>
                  <a:pt x="79" y="483"/>
                </a:lnTo>
                <a:lnTo>
                  <a:pt x="79" y="483"/>
                </a:lnTo>
                <a:lnTo>
                  <a:pt x="79" y="482"/>
                </a:lnTo>
                <a:lnTo>
                  <a:pt x="80" y="482"/>
                </a:lnTo>
                <a:lnTo>
                  <a:pt x="80" y="482"/>
                </a:lnTo>
                <a:lnTo>
                  <a:pt x="79" y="481"/>
                </a:lnTo>
                <a:lnTo>
                  <a:pt x="80" y="479"/>
                </a:lnTo>
                <a:lnTo>
                  <a:pt x="80" y="479"/>
                </a:lnTo>
                <a:lnTo>
                  <a:pt x="80" y="478"/>
                </a:lnTo>
                <a:lnTo>
                  <a:pt x="80" y="478"/>
                </a:lnTo>
                <a:lnTo>
                  <a:pt x="82" y="478"/>
                </a:lnTo>
                <a:lnTo>
                  <a:pt x="82" y="477"/>
                </a:lnTo>
                <a:lnTo>
                  <a:pt x="83" y="476"/>
                </a:lnTo>
                <a:lnTo>
                  <a:pt x="83" y="476"/>
                </a:lnTo>
                <a:close/>
                <a:moveTo>
                  <a:pt x="81" y="478"/>
                </a:moveTo>
                <a:lnTo>
                  <a:pt x="81" y="478"/>
                </a:lnTo>
                <a:lnTo>
                  <a:pt x="81" y="481"/>
                </a:lnTo>
                <a:lnTo>
                  <a:pt x="80" y="482"/>
                </a:lnTo>
                <a:lnTo>
                  <a:pt x="81" y="483"/>
                </a:lnTo>
                <a:lnTo>
                  <a:pt x="82" y="483"/>
                </a:lnTo>
                <a:lnTo>
                  <a:pt x="82" y="483"/>
                </a:lnTo>
                <a:lnTo>
                  <a:pt x="82" y="479"/>
                </a:lnTo>
                <a:lnTo>
                  <a:pt x="82" y="479"/>
                </a:lnTo>
                <a:lnTo>
                  <a:pt x="81" y="478"/>
                </a:lnTo>
                <a:lnTo>
                  <a:pt x="81" y="478"/>
                </a:lnTo>
                <a:close/>
                <a:moveTo>
                  <a:pt x="68" y="428"/>
                </a:moveTo>
                <a:lnTo>
                  <a:pt x="68" y="428"/>
                </a:lnTo>
                <a:lnTo>
                  <a:pt x="66" y="427"/>
                </a:lnTo>
                <a:lnTo>
                  <a:pt x="66" y="427"/>
                </a:lnTo>
                <a:lnTo>
                  <a:pt x="66" y="424"/>
                </a:lnTo>
                <a:lnTo>
                  <a:pt x="66" y="424"/>
                </a:lnTo>
                <a:lnTo>
                  <a:pt x="68" y="424"/>
                </a:lnTo>
                <a:lnTo>
                  <a:pt x="68" y="425"/>
                </a:lnTo>
                <a:lnTo>
                  <a:pt x="68" y="428"/>
                </a:lnTo>
                <a:lnTo>
                  <a:pt x="68" y="428"/>
                </a:lnTo>
                <a:close/>
                <a:moveTo>
                  <a:pt x="70" y="429"/>
                </a:moveTo>
                <a:lnTo>
                  <a:pt x="70" y="429"/>
                </a:lnTo>
                <a:lnTo>
                  <a:pt x="70" y="428"/>
                </a:lnTo>
                <a:lnTo>
                  <a:pt x="70" y="425"/>
                </a:lnTo>
                <a:lnTo>
                  <a:pt x="70" y="422"/>
                </a:lnTo>
                <a:lnTo>
                  <a:pt x="70" y="422"/>
                </a:lnTo>
                <a:lnTo>
                  <a:pt x="70" y="423"/>
                </a:lnTo>
                <a:lnTo>
                  <a:pt x="70" y="425"/>
                </a:lnTo>
                <a:lnTo>
                  <a:pt x="70" y="429"/>
                </a:lnTo>
                <a:lnTo>
                  <a:pt x="70" y="429"/>
                </a:lnTo>
                <a:close/>
                <a:moveTo>
                  <a:pt x="66" y="511"/>
                </a:moveTo>
                <a:lnTo>
                  <a:pt x="66" y="511"/>
                </a:lnTo>
                <a:lnTo>
                  <a:pt x="66" y="512"/>
                </a:lnTo>
                <a:lnTo>
                  <a:pt x="66" y="513"/>
                </a:lnTo>
                <a:lnTo>
                  <a:pt x="66" y="516"/>
                </a:lnTo>
                <a:lnTo>
                  <a:pt x="66" y="516"/>
                </a:lnTo>
                <a:lnTo>
                  <a:pt x="66" y="516"/>
                </a:lnTo>
                <a:lnTo>
                  <a:pt x="66" y="514"/>
                </a:lnTo>
                <a:lnTo>
                  <a:pt x="66" y="511"/>
                </a:lnTo>
                <a:lnTo>
                  <a:pt x="66" y="511"/>
                </a:lnTo>
                <a:close/>
                <a:moveTo>
                  <a:pt x="66" y="491"/>
                </a:moveTo>
                <a:lnTo>
                  <a:pt x="66" y="491"/>
                </a:lnTo>
                <a:lnTo>
                  <a:pt x="68" y="494"/>
                </a:lnTo>
                <a:lnTo>
                  <a:pt x="66" y="499"/>
                </a:lnTo>
                <a:lnTo>
                  <a:pt x="66" y="499"/>
                </a:lnTo>
                <a:lnTo>
                  <a:pt x="66" y="506"/>
                </a:lnTo>
                <a:lnTo>
                  <a:pt x="66" y="508"/>
                </a:lnTo>
                <a:lnTo>
                  <a:pt x="66" y="506"/>
                </a:lnTo>
                <a:lnTo>
                  <a:pt x="66" y="506"/>
                </a:lnTo>
                <a:lnTo>
                  <a:pt x="66" y="491"/>
                </a:lnTo>
                <a:lnTo>
                  <a:pt x="66" y="491"/>
                </a:lnTo>
                <a:close/>
                <a:moveTo>
                  <a:pt x="83" y="676"/>
                </a:moveTo>
                <a:lnTo>
                  <a:pt x="83" y="676"/>
                </a:lnTo>
                <a:lnTo>
                  <a:pt x="83" y="676"/>
                </a:lnTo>
                <a:lnTo>
                  <a:pt x="83" y="677"/>
                </a:lnTo>
                <a:lnTo>
                  <a:pt x="81" y="676"/>
                </a:lnTo>
                <a:lnTo>
                  <a:pt x="76" y="674"/>
                </a:lnTo>
                <a:lnTo>
                  <a:pt x="76" y="674"/>
                </a:lnTo>
                <a:lnTo>
                  <a:pt x="79" y="674"/>
                </a:lnTo>
                <a:lnTo>
                  <a:pt x="80" y="674"/>
                </a:lnTo>
                <a:lnTo>
                  <a:pt x="81" y="676"/>
                </a:lnTo>
                <a:lnTo>
                  <a:pt x="81" y="676"/>
                </a:lnTo>
                <a:lnTo>
                  <a:pt x="82" y="676"/>
                </a:lnTo>
                <a:lnTo>
                  <a:pt x="83" y="676"/>
                </a:lnTo>
                <a:lnTo>
                  <a:pt x="83" y="676"/>
                </a:lnTo>
                <a:close/>
                <a:moveTo>
                  <a:pt x="93" y="679"/>
                </a:moveTo>
                <a:lnTo>
                  <a:pt x="93" y="679"/>
                </a:lnTo>
                <a:lnTo>
                  <a:pt x="85" y="677"/>
                </a:lnTo>
                <a:lnTo>
                  <a:pt x="85" y="677"/>
                </a:lnTo>
                <a:lnTo>
                  <a:pt x="89" y="677"/>
                </a:lnTo>
                <a:lnTo>
                  <a:pt x="92" y="677"/>
                </a:lnTo>
                <a:lnTo>
                  <a:pt x="93" y="679"/>
                </a:lnTo>
                <a:lnTo>
                  <a:pt x="93" y="679"/>
                </a:lnTo>
                <a:close/>
                <a:moveTo>
                  <a:pt x="97" y="684"/>
                </a:moveTo>
                <a:lnTo>
                  <a:pt x="97" y="684"/>
                </a:lnTo>
                <a:lnTo>
                  <a:pt x="98" y="684"/>
                </a:lnTo>
                <a:lnTo>
                  <a:pt x="98" y="686"/>
                </a:lnTo>
                <a:lnTo>
                  <a:pt x="97" y="687"/>
                </a:lnTo>
                <a:lnTo>
                  <a:pt x="97" y="687"/>
                </a:lnTo>
                <a:lnTo>
                  <a:pt x="95" y="686"/>
                </a:lnTo>
                <a:lnTo>
                  <a:pt x="93" y="684"/>
                </a:lnTo>
                <a:lnTo>
                  <a:pt x="93" y="684"/>
                </a:lnTo>
                <a:lnTo>
                  <a:pt x="94" y="684"/>
                </a:lnTo>
                <a:lnTo>
                  <a:pt x="95" y="684"/>
                </a:lnTo>
                <a:lnTo>
                  <a:pt x="97" y="684"/>
                </a:lnTo>
                <a:lnTo>
                  <a:pt x="97" y="684"/>
                </a:lnTo>
                <a:lnTo>
                  <a:pt x="97" y="684"/>
                </a:lnTo>
                <a:close/>
                <a:moveTo>
                  <a:pt x="69" y="334"/>
                </a:moveTo>
                <a:lnTo>
                  <a:pt x="69" y="334"/>
                </a:lnTo>
                <a:lnTo>
                  <a:pt x="69" y="329"/>
                </a:lnTo>
                <a:lnTo>
                  <a:pt x="69" y="324"/>
                </a:lnTo>
                <a:lnTo>
                  <a:pt x="69" y="324"/>
                </a:lnTo>
                <a:lnTo>
                  <a:pt x="70" y="327"/>
                </a:lnTo>
                <a:lnTo>
                  <a:pt x="70" y="329"/>
                </a:lnTo>
                <a:lnTo>
                  <a:pt x="69" y="334"/>
                </a:lnTo>
                <a:lnTo>
                  <a:pt x="69" y="334"/>
                </a:lnTo>
                <a:close/>
                <a:moveTo>
                  <a:pt x="77" y="501"/>
                </a:moveTo>
                <a:lnTo>
                  <a:pt x="77" y="501"/>
                </a:lnTo>
                <a:lnTo>
                  <a:pt x="81" y="502"/>
                </a:lnTo>
                <a:lnTo>
                  <a:pt x="82" y="504"/>
                </a:lnTo>
                <a:lnTo>
                  <a:pt x="82" y="507"/>
                </a:lnTo>
                <a:lnTo>
                  <a:pt x="81" y="511"/>
                </a:lnTo>
                <a:lnTo>
                  <a:pt x="81" y="511"/>
                </a:lnTo>
                <a:lnTo>
                  <a:pt x="81" y="511"/>
                </a:lnTo>
                <a:lnTo>
                  <a:pt x="82" y="509"/>
                </a:lnTo>
                <a:lnTo>
                  <a:pt x="82" y="509"/>
                </a:lnTo>
                <a:lnTo>
                  <a:pt x="82" y="511"/>
                </a:lnTo>
                <a:lnTo>
                  <a:pt x="82" y="512"/>
                </a:lnTo>
                <a:lnTo>
                  <a:pt x="81" y="514"/>
                </a:lnTo>
                <a:lnTo>
                  <a:pt x="81" y="514"/>
                </a:lnTo>
                <a:lnTo>
                  <a:pt x="81" y="516"/>
                </a:lnTo>
                <a:lnTo>
                  <a:pt x="81" y="514"/>
                </a:lnTo>
                <a:lnTo>
                  <a:pt x="81" y="514"/>
                </a:lnTo>
                <a:lnTo>
                  <a:pt x="81" y="518"/>
                </a:lnTo>
                <a:lnTo>
                  <a:pt x="81" y="522"/>
                </a:lnTo>
                <a:lnTo>
                  <a:pt x="81" y="522"/>
                </a:lnTo>
                <a:lnTo>
                  <a:pt x="81" y="523"/>
                </a:lnTo>
                <a:lnTo>
                  <a:pt x="81" y="524"/>
                </a:lnTo>
                <a:lnTo>
                  <a:pt x="82" y="524"/>
                </a:lnTo>
                <a:lnTo>
                  <a:pt x="82" y="524"/>
                </a:lnTo>
                <a:lnTo>
                  <a:pt x="82" y="527"/>
                </a:lnTo>
                <a:lnTo>
                  <a:pt x="82" y="528"/>
                </a:lnTo>
                <a:lnTo>
                  <a:pt x="82" y="533"/>
                </a:lnTo>
                <a:lnTo>
                  <a:pt x="82" y="533"/>
                </a:lnTo>
                <a:lnTo>
                  <a:pt x="80" y="536"/>
                </a:lnTo>
                <a:lnTo>
                  <a:pt x="80" y="536"/>
                </a:lnTo>
                <a:lnTo>
                  <a:pt x="79" y="538"/>
                </a:lnTo>
                <a:lnTo>
                  <a:pt x="79" y="538"/>
                </a:lnTo>
                <a:lnTo>
                  <a:pt x="80" y="538"/>
                </a:lnTo>
                <a:lnTo>
                  <a:pt x="80" y="537"/>
                </a:lnTo>
                <a:lnTo>
                  <a:pt x="81" y="536"/>
                </a:lnTo>
                <a:lnTo>
                  <a:pt x="82" y="537"/>
                </a:lnTo>
                <a:lnTo>
                  <a:pt x="82" y="537"/>
                </a:lnTo>
                <a:lnTo>
                  <a:pt x="82" y="538"/>
                </a:lnTo>
                <a:lnTo>
                  <a:pt x="81" y="538"/>
                </a:lnTo>
                <a:lnTo>
                  <a:pt x="81" y="538"/>
                </a:lnTo>
                <a:lnTo>
                  <a:pt x="81" y="546"/>
                </a:lnTo>
                <a:lnTo>
                  <a:pt x="81" y="552"/>
                </a:lnTo>
                <a:lnTo>
                  <a:pt x="81" y="552"/>
                </a:lnTo>
                <a:lnTo>
                  <a:pt x="80" y="554"/>
                </a:lnTo>
                <a:lnTo>
                  <a:pt x="79" y="554"/>
                </a:lnTo>
                <a:lnTo>
                  <a:pt x="79" y="554"/>
                </a:lnTo>
                <a:lnTo>
                  <a:pt x="80" y="556"/>
                </a:lnTo>
                <a:lnTo>
                  <a:pt x="80" y="557"/>
                </a:lnTo>
                <a:lnTo>
                  <a:pt x="79" y="562"/>
                </a:lnTo>
                <a:lnTo>
                  <a:pt x="79" y="562"/>
                </a:lnTo>
                <a:lnTo>
                  <a:pt x="80" y="563"/>
                </a:lnTo>
                <a:lnTo>
                  <a:pt x="80" y="564"/>
                </a:lnTo>
                <a:lnTo>
                  <a:pt x="80" y="567"/>
                </a:lnTo>
                <a:lnTo>
                  <a:pt x="80" y="567"/>
                </a:lnTo>
                <a:lnTo>
                  <a:pt x="80" y="566"/>
                </a:lnTo>
                <a:lnTo>
                  <a:pt x="80" y="564"/>
                </a:lnTo>
                <a:lnTo>
                  <a:pt x="80" y="564"/>
                </a:lnTo>
                <a:lnTo>
                  <a:pt x="79" y="566"/>
                </a:lnTo>
                <a:lnTo>
                  <a:pt x="79" y="567"/>
                </a:lnTo>
                <a:lnTo>
                  <a:pt x="79" y="569"/>
                </a:lnTo>
                <a:lnTo>
                  <a:pt x="79" y="571"/>
                </a:lnTo>
                <a:lnTo>
                  <a:pt x="79" y="571"/>
                </a:lnTo>
                <a:lnTo>
                  <a:pt x="79" y="571"/>
                </a:lnTo>
                <a:lnTo>
                  <a:pt x="79" y="571"/>
                </a:lnTo>
                <a:lnTo>
                  <a:pt x="79" y="571"/>
                </a:lnTo>
                <a:lnTo>
                  <a:pt x="80" y="571"/>
                </a:lnTo>
                <a:lnTo>
                  <a:pt x="79" y="571"/>
                </a:lnTo>
                <a:lnTo>
                  <a:pt x="77" y="572"/>
                </a:lnTo>
                <a:lnTo>
                  <a:pt x="77" y="572"/>
                </a:lnTo>
                <a:lnTo>
                  <a:pt x="77" y="574"/>
                </a:lnTo>
                <a:lnTo>
                  <a:pt x="77" y="574"/>
                </a:lnTo>
                <a:lnTo>
                  <a:pt x="77" y="578"/>
                </a:lnTo>
                <a:lnTo>
                  <a:pt x="77" y="578"/>
                </a:lnTo>
                <a:lnTo>
                  <a:pt x="76" y="579"/>
                </a:lnTo>
                <a:lnTo>
                  <a:pt x="76" y="579"/>
                </a:lnTo>
                <a:lnTo>
                  <a:pt x="77" y="582"/>
                </a:lnTo>
                <a:lnTo>
                  <a:pt x="77" y="582"/>
                </a:lnTo>
                <a:lnTo>
                  <a:pt x="77" y="582"/>
                </a:lnTo>
                <a:lnTo>
                  <a:pt x="76" y="583"/>
                </a:lnTo>
                <a:lnTo>
                  <a:pt x="76" y="583"/>
                </a:lnTo>
                <a:lnTo>
                  <a:pt x="77" y="584"/>
                </a:lnTo>
                <a:lnTo>
                  <a:pt x="77" y="584"/>
                </a:lnTo>
                <a:lnTo>
                  <a:pt x="76" y="587"/>
                </a:lnTo>
                <a:lnTo>
                  <a:pt x="76" y="589"/>
                </a:lnTo>
                <a:lnTo>
                  <a:pt x="76" y="589"/>
                </a:lnTo>
                <a:lnTo>
                  <a:pt x="77" y="588"/>
                </a:lnTo>
                <a:lnTo>
                  <a:pt x="77" y="588"/>
                </a:lnTo>
                <a:lnTo>
                  <a:pt x="76" y="592"/>
                </a:lnTo>
                <a:lnTo>
                  <a:pt x="76" y="594"/>
                </a:lnTo>
                <a:lnTo>
                  <a:pt x="76" y="594"/>
                </a:lnTo>
                <a:lnTo>
                  <a:pt x="76" y="598"/>
                </a:lnTo>
                <a:lnTo>
                  <a:pt x="76" y="598"/>
                </a:lnTo>
                <a:lnTo>
                  <a:pt x="76" y="599"/>
                </a:lnTo>
                <a:lnTo>
                  <a:pt x="76" y="599"/>
                </a:lnTo>
                <a:lnTo>
                  <a:pt x="76" y="599"/>
                </a:lnTo>
                <a:lnTo>
                  <a:pt x="77" y="601"/>
                </a:lnTo>
                <a:lnTo>
                  <a:pt x="77" y="601"/>
                </a:lnTo>
                <a:lnTo>
                  <a:pt x="77" y="602"/>
                </a:lnTo>
                <a:lnTo>
                  <a:pt x="76" y="603"/>
                </a:lnTo>
                <a:lnTo>
                  <a:pt x="76" y="603"/>
                </a:lnTo>
                <a:lnTo>
                  <a:pt x="76" y="603"/>
                </a:lnTo>
                <a:lnTo>
                  <a:pt x="76" y="602"/>
                </a:lnTo>
                <a:lnTo>
                  <a:pt x="76" y="602"/>
                </a:lnTo>
                <a:lnTo>
                  <a:pt x="75" y="602"/>
                </a:lnTo>
                <a:lnTo>
                  <a:pt x="74" y="602"/>
                </a:lnTo>
                <a:lnTo>
                  <a:pt x="72" y="602"/>
                </a:lnTo>
                <a:lnTo>
                  <a:pt x="72" y="602"/>
                </a:lnTo>
                <a:lnTo>
                  <a:pt x="72" y="602"/>
                </a:lnTo>
                <a:lnTo>
                  <a:pt x="72" y="603"/>
                </a:lnTo>
                <a:lnTo>
                  <a:pt x="72" y="603"/>
                </a:lnTo>
                <a:lnTo>
                  <a:pt x="72" y="603"/>
                </a:lnTo>
                <a:lnTo>
                  <a:pt x="74" y="603"/>
                </a:lnTo>
                <a:lnTo>
                  <a:pt x="75" y="603"/>
                </a:lnTo>
                <a:lnTo>
                  <a:pt x="75" y="603"/>
                </a:lnTo>
                <a:lnTo>
                  <a:pt x="75" y="604"/>
                </a:lnTo>
                <a:lnTo>
                  <a:pt x="75" y="606"/>
                </a:lnTo>
                <a:lnTo>
                  <a:pt x="75" y="606"/>
                </a:lnTo>
                <a:lnTo>
                  <a:pt x="76" y="607"/>
                </a:lnTo>
                <a:lnTo>
                  <a:pt x="76" y="607"/>
                </a:lnTo>
                <a:lnTo>
                  <a:pt x="75" y="608"/>
                </a:lnTo>
                <a:lnTo>
                  <a:pt x="76" y="608"/>
                </a:lnTo>
                <a:lnTo>
                  <a:pt x="76" y="608"/>
                </a:lnTo>
                <a:lnTo>
                  <a:pt x="76" y="608"/>
                </a:lnTo>
                <a:lnTo>
                  <a:pt x="76" y="609"/>
                </a:lnTo>
                <a:lnTo>
                  <a:pt x="76" y="609"/>
                </a:lnTo>
                <a:lnTo>
                  <a:pt x="76" y="609"/>
                </a:lnTo>
                <a:lnTo>
                  <a:pt x="76" y="611"/>
                </a:lnTo>
                <a:lnTo>
                  <a:pt x="77" y="611"/>
                </a:lnTo>
                <a:lnTo>
                  <a:pt x="77" y="611"/>
                </a:lnTo>
                <a:lnTo>
                  <a:pt x="76" y="613"/>
                </a:lnTo>
                <a:lnTo>
                  <a:pt x="77" y="616"/>
                </a:lnTo>
                <a:lnTo>
                  <a:pt x="77" y="616"/>
                </a:lnTo>
                <a:lnTo>
                  <a:pt x="76" y="617"/>
                </a:lnTo>
                <a:lnTo>
                  <a:pt x="76" y="619"/>
                </a:lnTo>
                <a:lnTo>
                  <a:pt x="76" y="619"/>
                </a:lnTo>
                <a:lnTo>
                  <a:pt x="77" y="619"/>
                </a:lnTo>
                <a:lnTo>
                  <a:pt x="77" y="618"/>
                </a:lnTo>
                <a:lnTo>
                  <a:pt x="77" y="618"/>
                </a:lnTo>
                <a:lnTo>
                  <a:pt x="77" y="619"/>
                </a:lnTo>
                <a:lnTo>
                  <a:pt x="79" y="621"/>
                </a:lnTo>
                <a:lnTo>
                  <a:pt x="79" y="621"/>
                </a:lnTo>
                <a:lnTo>
                  <a:pt x="79" y="621"/>
                </a:lnTo>
                <a:lnTo>
                  <a:pt x="80" y="621"/>
                </a:lnTo>
                <a:lnTo>
                  <a:pt x="80" y="621"/>
                </a:lnTo>
                <a:lnTo>
                  <a:pt x="81" y="622"/>
                </a:lnTo>
                <a:lnTo>
                  <a:pt x="81" y="622"/>
                </a:lnTo>
                <a:lnTo>
                  <a:pt x="82" y="622"/>
                </a:lnTo>
                <a:lnTo>
                  <a:pt x="82" y="622"/>
                </a:lnTo>
                <a:lnTo>
                  <a:pt x="82" y="623"/>
                </a:lnTo>
                <a:lnTo>
                  <a:pt x="82" y="623"/>
                </a:lnTo>
                <a:lnTo>
                  <a:pt x="85" y="626"/>
                </a:lnTo>
                <a:lnTo>
                  <a:pt x="86" y="629"/>
                </a:lnTo>
                <a:lnTo>
                  <a:pt x="86" y="629"/>
                </a:lnTo>
                <a:lnTo>
                  <a:pt x="86" y="629"/>
                </a:lnTo>
                <a:lnTo>
                  <a:pt x="86" y="631"/>
                </a:lnTo>
                <a:lnTo>
                  <a:pt x="86" y="631"/>
                </a:lnTo>
                <a:lnTo>
                  <a:pt x="86" y="631"/>
                </a:lnTo>
                <a:lnTo>
                  <a:pt x="87" y="631"/>
                </a:lnTo>
                <a:lnTo>
                  <a:pt x="87" y="631"/>
                </a:lnTo>
                <a:lnTo>
                  <a:pt x="88" y="632"/>
                </a:lnTo>
                <a:lnTo>
                  <a:pt x="91" y="634"/>
                </a:lnTo>
                <a:lnTo>
                  <a:pt x="91" y="634"/>
                </a:lnTo>
                <a:lnTo>
                  <a:pt x="89" y="634"/>
                </a:lnTo>
                <a:lnTo>
                  <a:pt x="89" y="634"/>
                </a:lnTo>
                <a:lnTo>
                  <a:pt x="88" y="633"/>
                </a:lnTo>
                <a:lnTo>
                  <a:pt x="88" y="633"/>
                </a:lnTo>
                <a:lnTo>
                  <a:pt x="88" y="633"/>
                </a:lnTo>
                <a:lnTo>
                  <a:pt x="87" y="634"/>
                </a:lnTo>
                <a:lnTo>
                  <a:pt x="88" y="636"/>
                </a:lnTo>
                <a:lnTo>
                  <a:pt x="88" y="636"/>
                </a:lnTo>
                <a:lnTo>
                  <a:pt x="88" y="636"/>
                </a:lnTo>
                <a:lnTo>
                  <a:pt x="88" y="636"/>
                </a:lnTo>
                <a:lnTo>
                  <a:pt x="89" y="636"/>
                </a:lnTo>
                <a:lnTo>
                  <a:pt x="89" y="636"/>
                </a:lnTo>
                <a:lnTo>
                  <a:pt x="92" y="637"/>
                </a:lnTo>
                <a:lnTo>
                  <a:pt x="92" y="637"/>
                </a:lnTo>
                <a:lnTo>
                  <a:pt x="93" y="636"/>
                </a:lnTo>
                <a:lnTo>
                  <a:pt x="93" y="636"/>
                </a:lnTo>
                <a:lnTo>
                  <a:pt x="95" y="637"/>
                </a:lnTo>
                <a:lnTo>
                  <a:pt x="95" y="637"/>
                </a:lnTo>
                <a:lnTo>
                  <a:pt x="98" y="637"/>
                </a:lnTo>
                <a:lnTo>
                  <a:pt x="99" y="638"/>
                </a:lnTo>
                <a:lnTo>
                  <a:pt x="99" y="638"/>
                </a:lnTo>
                <a:lnTo>
                  <a:pt x="101" y="637"/>
                </a:lnTo>
                <a:lnTo>
                  <a:pt x="104" y="637"/>
                </a:lnTo>
                <a:lnTo>
                  <a:pt x="110" y="638"/>
                </a:lnTo>
                <a:lnTo>
                  <a:pt x="110" y="638"/>
                </a:lnTo>
                <a:lnTo>
                  <a:pt x="111" y="637"/>
                </a:lnTo>
                <a:lnTo>
                  <a:pt x="112" y="636"/>
                </a:lnTo>
                <a:lnTo>
                  <a:pt x="117" y="637"/>
                </a:lnTo>
                <a:lnTo>
                  <a:pt x="117" y="637"/>
                </a:lnTo>
                <a:lnTo>
                  <a:pt x="126" y="634"/>
                </a:lnTo>
                <a:lnTo>
                  <a:pt x="126" y="634"/>
                </a:lnTo>
                <a:lnTo>
                  <a:pt x="135" y="633"/>
                </a:lnTo>
                <a:lnTo>
                  <a:pt x="135" y="633"/>
                </a:lnTo>
                <a:lnTo>
                  <a:pt x="140" y="632"/>
                </a:lnTo>
                <a:lnTo>
                  <a:pt x="141" y="632"/>
                </a:lnTo>
                <a:lnTo>
                  <a:pt x="144" y="631"/>
                </a:lnTo>
                <a:lnTo>
                  <a:pt x="144" y="631"/>
                </a:lnTo>
                <a:lnTo>
                  <a:pt x="145" y="631"/>
                </a:lnTo>
                <a:lnTo>
                  <a:pt x="146" y="631"/>
                </a:lnTo>
                <a:lnTo>
                  <a:pt x="147" y="629"/>
                </a:lnTo>
                <a:lnTo>
                  <a:pt x="147" y="629"/>
                </a:lnTo>
                <a:lnTo>
                  <a:pt x="150" y="631"/>
                </a:lnTo>
                <a:lnTo>
                  <a:pt x="150" y="631"/>
                </a:lnTo>
                <a:lnTo>
                  <a:pt x="161" y="627"/>
                </a:lnTo>
                <a:lnTo>
                  <a:pt x="161" y="627"/>
                </a:lnTo>
                <a:lnTo>
                  <a:pt x="167" y="627"/>
                </a:lnTo>
                <a:lnTo>
                  <a:pt x="167" y="627"/>
                </a:lnTo>
                <a:lnTo>
                  <a:pt x="170" y="624"/>
                </a:lnTo>
                <a:lnTo>
                  <a:pt x="170" y="624"/>
                </a:lnTo>
                <a:lnTo>
                  <a:pt x="175" y="624"/>
                </a:lnTo>
                <a:lnTo>
                  <a:pt x="175" y="624"/>
                </a:lnTo>
                <a:lnTo>
                  <a:pt x="178" y="623"/>
                </a:lnTo>
                <a:lnTo>
                  <a:pt x="181" y="623"/>
                </a:lnTo>
                <a:lnTo>
                  <a:pt x="181" y="623"/>
                </a:lnTo>
                <a:lnTo>
                  <a:pt x="181" y="623"/>
                </a:lnTo>
                <a:lnTo>
                  <a:pt x="181" y="622"/>
                </a:lnTo>
                <a:lnTo>
                  <a:pt x="181" y="622"/>
                </a:lnTo>
                <a:lnTo>
                  <a:pt x="184" y="622"/>
                </a:lnTo>
                <a:lnTo>
                  <a:pt x="186" y="622"/>
                </a:lnTo>
                <a:lnTo>
                  <a:pt x="186" y="622"/>
                </a:lnTo>
                <a:lnTo>
                  <a:pt x="190" y="624"/>
                </a:lnTo>
                <a:lnTo>
                  <a:pt x="191" y="624"/>
                </a:lnTo>
                <a:lnTo>
                  <a:pt x="193" y="624"/>
                </a:lnTo>
                <a:lnTo>
                  <a:pt x="193" y="624"/>
                </a:lnTo>
                <a:lnTo>
                  <a:pt x="193" y="626"/>
                </a:lnTo>
                <a:lnTo>
                  <a:pt x="193" y="627"/>
                </a:lnTo>
                <a:lnTo>
                  <a:pt x="192" y="628"/>
                </a:lnTo>
                <a:lnTo>
                  <a:pt x="192" y="631"/>
                </a:lnTo>
                <a:lnTo>
                  <a:pt x="192" y="631"/>
                </a:lnTo>
                <a:lnTo>
                  <a:pt x="193" y="632"/>
                </a:lnTo>
                <a:lnTo>
                  <a:pt x="194" y="631"/>
                </a:lnTo>
                <a:lnTo>
                  <a:pt x="196" y="631"/>
                </a:lnTo>
                <a:lnTo>
                  <a:pt x="196" y="631"/>
                </a:lnTo>
                <a:lnTo>
                  <a:pt x="196" y="629"/>
                </a:lnTo>
                <a:lnTo>
                  <a:pt x="196" y="628"/>
                </a:lnTo>
                <a:lnTo>
                  <a:pt x="196" y="628"/>
                </a:lnTo>
                <a:lnTo>
                  <a:pt x="197" y="628"/>
                </a:lnTo>
                <a:lnTo>
                  <a:pt x="198" y="628"/>
                </a:lnTo>
                <a:lnTo>
                  <a:pt x="198" y="629"/>
                </a:lnTo>
                <a:lnTo>
                  <a:pt x="199" y="629"/>
                </a:lnTo>
                <a:lnTo>
                  <a:pt x="199" y="629"/>
                </a:lnTo>
                <a:lnTo>
                  <a:pt x="201" y="629"/>
                </a:lnTo>
                <a:lnTo>
                  <a:pt x="202" y="629"/>
                </a:lnTo>
                <a:lnTo>
                  <a:pt x="202" y="628"/>
                </a:lnTo>
                <a:lnTo>
                  <a:pt x="203" y="628"/>
                </a:lnTo>
                <a:lnTo>
                  <a:pt x="203" y="628"/>
                </a:lnTo>
                <a:lnTo>
                  <a:pt x="203" y="631"/>
                </a:lnTo>
                <a:lnTo>
                  <a:pt x="203" y="631"/>
                </a:lnTo>
                <a:lnTo>
                  <a:pt x="205" y="629"/>
                </a:lnTo>
                <a:lnTo>
                  <a:pt x="208" y="629"/>
                </a:lnTo>
                <a:lnTo>
                  <a:pt x="208" y="629"/>
                </a:lnTo>
                <a:lnTo>
                  <a:pt x="207" y="631"/>
                </a:lnTo>
                <a:lnTo>
                  <a:pt x="207" y="631"/>
                </a:lnTo>
                <a:lnTo>
                  <a:pt x="210" y="631"/>
                </a:lnTo>
                <a:lnTo>
                  <a:pt x="211" y="631"/>
                </a:lnTo>
                <a:lnTo>
                  <a:pt x="213" y="631"/>
                </a:lnTo>
                <a:lnTo>
                  <a:pt x="213" y="631"/>
                </a:lnTo>
                <a:lnTo>
                  <a:pt x="213" y="631"/>
                </a:lnTo>
                <a:lnTo>
                  <a:pt x="213" y="631"/>
                </a:lnTo>
                <a:lnTo>
                  <a:pt x="213" y="631"/>
                </a:lnTo>
                <a:lnTo>
                  <a:pt x="216" y="629"/>
                </a:lnTo>
                <a:lnTo>
                  <a:pt x="219" y="631"/>
                </a:lnTo>
                <a:lnTo>
                  <a:pt x="219" y="631"/>
                </a:lnTo>
                <a:lnTo>
                  <a:pt x="220" y="629"/>
                </a:lnTo>
                <a:lnTo>
                  <a:pt x="221" y="629"/>
                </a:lnTo>
                <a:lnTo>
                  <a:pt x="221" y="629"/>
                </a:lnTo>
                <a:lnTo>
                  <a:pt x="222" y="628"/>
                </a:lnTo>
                <a:lnTo>
                  <a:pt x="223" y="627"/>
                </a:lnTo>
                <a:lnTo>
                  <a:pt x="223" y="627"/>
                </a:lnTo>
                <a:lnTo>
                  <a:pt x="225" y="628"/>
                </a:lnTo>
                <a:lnTo>
                  <a:pt x="226" y="628"/>
                </a:lnTo>
                <a:lnTo>
                  <a:pt x="226" y="628"/>
                </a:lnTo>
                <a:lnTo>
                  <a:pt x="227" y="628"/>
                </a:lnTo>
                <a:lnTo>
                  <a:pt x="227" y="628"/>
                </a:lnTo>
                <a:lnTo>
                  <a:pt x="227" y="626"/>
                </a:lnTo>
                <a:lnTo>
                  <a:pt x="227" y="624"/>
                </a:lnTo>
                <a:lnTo>
                  <a:pt x="227" y="624"/>
                </a:lnTo>
                <a:lnTo>
                  <a:pt x="227" y="624"/>
                </a:lnTo>
                <a:lnTo>
                  <a:pt x="227" y="626"/>
                </a:lnTo>
                <a:lnTo>
                  <a:pt x="227" y="626"/>
                </a:lnTo>
                <a:lnTo>
                  <a:pt x="228" y="626"/>
                </a:lnTo>
                <a:lnTo>
                  <a:pt x="230" y="624"/>
                </a:lnTo>
                <a:lnTo>
                  <a:pt x="230" y="624"/>
                </a:lnTo>
                <a:lnTo>
                  <a:pt x="232" y="627"/>
                </a:lnTo>
                <a:lnTo>
                  <a:pt x="233" y="627"/>
                </a:lnTo>
                <a:lnTo>
                  <a:pt x="234" y="626"/>
                </a:lnTo>
                <a:lnTo>
                  <a:pt x="234" y="626"/>
                </a:lnTo>
                <a:lnTo>
                  <a:pt x="233" y="624"/>
                </a:lnTo>
                <a:lnTo>
                  <a:pt x="232" y="626"/>
                </a:lnTo>
                <a:lnTo>
                  <a:pt x="232" y="626"/>
                </a:lnTo>
                <a:lnTo>
                  <a:pt x="232" y="624"/>
                </a:lnTo>
                <a:lnTo>
                  <a:pt x="231" y="622"/>
                </a:lnTo>
                <a:lnTo>
                  <a:pt x="231" y="622"/>
                </a:lnTo>
                <a:lnTo>
                  <a:pt x="233" y="621"/>
                </a:lnTo>
                <a:lnTo>
                  <a:pt x="236" y="621"/>
                </a:lnTo>
                <a:lnTo>
                  <a:pt x="236" y="621"/>
                </a:lnTo>
                <a:lnTo>
                  <a:pt x="234" y="622"/>
                </a:lnTo>
                <a:lnTo>
                  <a:pt x="234" y="622"/>
                </a:lnTo>
                <a:lnTo>
                  <a:pt x="233" y="622"/>
                </a:lnTo>
                <a:lnTo>
                  <a:pt x="233" y="623"/>
                </a:lnTo>
                <a:lnTo>
                  <a:pt x="233" y="623"/>
                </a:lnTo>
                <a:lnTo>
                  <a:pt x="234" y="623"/>
                </a:lnTo>
                <a:lnTo>
                  <a:pt x="237" y="623"/>
                </a:lnTo>
                <a:lnTo>
                  <a:pt x="239" y="622"/>
                </a:lnTo>
                <a:lnTo>
                  <a:pt x="240" y="621"/>
                </a:lnTo>
                <a:lnTo>
                  <a:pt x="240" y="621"/>
                </a:lnTo>
                <a:lnTo>
                  <a:pt x="244" y="619"/>
                </a:lnTo>
                <a:lnTo>
                  <a:pt x="245" y="621"/>
                </a:lnTo>
                <a:lnTo>
                  <a:pt x="245" y="622"/>
                </a:lnTo>
                <a:lnTo>
                  <a:pt x="245" y="622"/>
                </a:lnTo>
                <a:lnTo>
                  <a:pt x="246" y="622"/>
                </a:lnTo>
                <a:lnTo>
                  <a:pt x="248" y="621"/>
                </a:lnTo>
                <a:lnTo>
                  <a:pt x="248" y="621"/>
                </a:lnTo>
                <a:lnTo>
                  <a:pt x="249" y="621"/>
                </a:lnTo>
                <a:lnTo>
                  <a:pt x="249" y="621"/>
                </a:lnTo>
                <a:lnTo>
                  <a:pt x="249" y="621"/>
                </a:lnTo>
                <a:lnTo>
                  <a:pt x="248" y="621"/>
                </a:lnTo>
                <a:lnTo>
                  <a:pt x="248" y="621"/>
                </a:lnTo>
                <a:lnTo>
                  <a:pt x="250" y="623"/>
                </a:lnTo>
                <a:lnTo>
                  <a:pt x="250" y="624"/>
                </a:lnTo>
                <a:lnTo>
                  <a:pt x="250" y="626"/>
                </a:lnTo>
                <a:lnTo>
                  <a:pt x="250" y="626"/>
                </a:lnTo>
                <a:lnTo>
                  <a:pt x="252" y="626"/>
                </a:lnTo>
                <a:lnTo>
                  <a:pt x="254" y="624"/>
                </a:lnTo>
                <a:lnTo>
                  <a:pt x="254" y="624"/>
                </a:lnTo>
                <a:lnTo>
                  <a:pt x="252" y="624"/>
                </a:lnTo>
                <a:lnTo>
                  <a:pt x="251" y="624"/>
                </a:lnTo>
                <a:lnTo>
                  <a:pt x="251" y="624"/>
                </a:lnTo>
                <a:lnTo>
                  <a:pt x="251" y="622"/>
                </a:lnTo>
                <a:lnTo>
                  <a:pt x="251" y="621"/>
                </a:lnTo>
                <a:lnTo>
                  <a:pt x="252" y="621"/>
                </a:lnTo>
                <a:lnTo>
                  <a:pt x="252" y="621"/>
                </a:lnTo>
                <a:lnTo>
                  <a:pt x="254" y="621"/>
                </a:lnTo>
                <a:lnTo>
                  <a:pt x="252" y="621"/>
                </a:lnTo>
                <a:lnTo>
                  <a:pt x="252" y="622"/>
                </a:lnTo>
                <a:lnTo>
                  <a:pt x="252" y="623"/>
                </a:lnTo>
                <a:lnTo>
                  <a:pt x="252" y="623"/>
                </a:lnTo>
                <a:lnTo>
                  <a:pt x="255" y="622"/>
                </a:lnTo>
                <a:lnTo>
                  <a:pt x="255" y="622"/>
                </a:lnTo>
                <a:lnTo>
                  <a:pt x="256" y="622"/>
                </a:lnTo>
                <a:lnTo>
                  <a:pt x="256" y="622"/>
                </a:lnTo>
                <a:lnTo>
                  <a:pt x="256" y="622"/>
                </a:lnTo>
                <a:lnTo>
                  <a:pt x="256" y="621"/>
                </a:lnTo>
                <a:lnTo>
                  <a:pt x="256" y="619"/>
                </a:lnTo>
                <a:lnTo>
                  <a:pt x="256" y="619"/>
                </a:lnTo>
                <a:lnTo>
                  <a:pt x="259" y="621"/>
                </a:lnTo>
                <a:lnTo>
                  <a:pt x="261" y="619"/>
                </a:lnTo>
                <a:lnTo>
                  <a:pt x="261" y="619"/>
                </a:lnTo>
                <a:lnTo>
                  <a:pt x="262" y="621"/>
                </a:lnTo>
                <a:lnTo>
                  <a:pt x="262" y="622"/>
                </a:lnTo>
                <a:lnTo>
                  <a:pt x="262" y="622"/>
                </a:lnTo>
                <a:lnTo>
                  <a:pt x="263" y="622"/>
                </a:lnTo>
                <a:lnTo>
                  <a:pt x="263" y="622"/>
                </a:lnTo>
                <a:lnTo>
                  <a:pt x="265" y="622"/>
                </a:lnTo>
                <a:lnTo>
                  <a:pt x="265" y="621"/>
                </a:lnTo>
                <a:lnTo>
                  <a:pt x="265" y="621"/>
                </a:lnTo>
                <a:lnTo>
                  <a:pt x="263" y="621"/>
                </a:lnTo>
                <a:lnTo>
                  <a:pt x="262" y="621"/>
                </a:lnTo>
                <a:lnTo>
                  <a:pt x="262" y="621"/>
                </a:lnTo>
                <a:lnTo>
                  <a:pt x="262" y="619"/>
                </a:lnTo>
                <a:lnTo>
                  <a:pt x="263" y="618"/>
                </a:lnTo>
                <a:lnTo>
                  <a:pt x="266" y="618"/>
                </a:lnTo>
                <a:lnTo>
                  <a:pt x="266" y="618"/>
                </a:lnTo>
                <a:lnTo>
                  <a:pt x="265" y="618"/>
                </a:lnTo>
                <a:lnTo>
                  <a:pt x="263" y="618"/>
                </a:lnTo>
                <a:lnTo>
                  <a:pt x="261" y="618"/>
                </a:lnTo>
                <a:lnTo>
                  <a:pt x="261" y="618"/>
                </a:lnTo>
                <a:lnTo>
                  <a:pt x="262" y="617"/>
                </a:lnTo>
                <a:lnTo>
                  <a:pt x="263" y="617"/>
                </a:lnTo>
                <a:lnTo>
                  <a:pt x="268" y="617"/>
                </a:lnTo>
                <a:lnTo>
                  <a:pt x="268" y="617"/>
                </a:lnTo>
                <a:lnTo>
                  <a:pt x="267" y="618"/>
                </a:lnTo>
                <a:lnTo>
                  <a:pt x="267" y="618"/>
                </a:lnTo>
                <a:lnTo>
                  <a:pt x="269" y="618"/>
                </a:lnTo>
                <a:lnTo>
                  <a:pt x="271" y="618"/>
                </a:lnTo>
                <a:lnTo>
                  <a:pt x="273" y="621"/>
                </a:lnTo>
                <a:lnTo>
                  <a:pt x="273" y="621"/>
                </a:lnTo>
                <a:lnTo>
                  <a:pt x="274" y="619"/>
                </a:lnTo>
                <a:lnTo>
                  <a:pt x="274" y="619"/>
                </a:lnTo>
                <a:lnTo>
                  <a:pt x="272" y="618"/>
                </a:lnTo>
                <a:lnTo>
                  <a:pt x="271" y="614"/>
                </a:lnTo>
                <a:lnTo>
                  <a:pt x="271" y="614"/>
                </a:lnTo>
                <a:lnTo>
                  <a:pt x="272" y="616"/>
                </a:lnTo>
                <a:lnTo>
                  <a:pt x="273" y="618"/>
                </a:lnTo>
                <a:lnTo>
                  <a:pt x="273" y="618"/>
                </a:lnTo>
                <a:lnTo>
                  <a:pt x="274" y="617"/>
                </a:lnTo>
                <a:lnTo>
                  <a:pt x="275" y="616"/>
                </a:lnTo>
                <a:lnTo>
                  <a:pt x="275" y="616"/>
                </a:lnTo>
                <a:lnTo>
                  <a:pt x="277" y="616"/>
                </a:lnTo>
                <a:lnTo>
                  <a:pt x="277" y="618"/>
                </a:lnTo>
                <a:lnTo>
                  <a:pt x="277" y="618"/>
                </a:lnTo>
                <a:lnTo>
                  <a:pt x="278" y="617"/>
                </a:lnTo>
                <a:lnTo>
                  <a:pt x="280" y="617"/>
                </a:lnTo>
                <a:lnTo>
                  <a:pt x="280" y="617"/>
                </a:lnTo>
                <a:lnTo>
                  <a:pt x="281" y="617"/>
                </a:lnTo>
                <a:lnTo>
                  <a:pt x="283" y="618"/>
                </a:lnTo>
                <a:lnTo>
                  <a:pt x="283" y="618"/>
                </a:lnTo>
                <a:lnTo>
                  <a:pt x="284" y="617"/>
                </a:lnTo>
                <a:lnTo>
                  <a:pt x="284" y="616"/>
                </a:lnTo>
                <a:lnTo>
                  <a:pt x="284" y="616"/>
                </a:lnTo>
                <a:lnTo>
                  <a:pt x="284" y="614"/>
                </a:lnTo>
                <a:lnTo>
                  <a:pt x="281" y="614"/>
                </a:lnTo>
                <a:lnTo>
                  <a:pt x="281" y="614"/>
                </a:lnTo>
                <a:lnTo>
                  <a:pt x="283" y="614"/>
                </a:lnTo>
                <a:lnTo>
                  <a:pt x="284" y="614"/>
                </a:lnTo>
                <a:lnTo>
                  <a:pt x="285" y="614"/>
                </a:lnTo>
                <a:lnTo>
                  <a:pt x="285" y="616"/>
                </a:lnTo>
                <a:lnTo>
                  <a:pt x="285" y="616"/>
                </a:lnTo>
                <a:lnTo>
                  <a:pt x="289" y="616"/>
                </a:lnTo>
                <a:lnTo>
                  <a:pt x="291" y="616"/>
                </a:lnTo>
                <a:lnTo>
                  <a:pt x="291" y="616"/>
                </a:lnTo>
                <a:lnTo>
                  <a:pt x="288" y="614"/>
                </a:lnTo>
                <a:lnTo>
                  <a:pt x="286" y="614"/>
                </a:lnTo>
                <a:lnTo>
                  <a:pt x="286" y="613"/>
                </a:lnTo>
                <a:lnTo>
                  <a:pt x="286" y="613"/>
                </a:lnTo>
                <a:lnTo>
                  <a:pt x="288" y="613"/>
                </a:lnTo>
                <a:lnTo>
                  <a:pt x="290" y="614"/>
                </a:lnTo>
                <a:lnTo>
                  <a:pt x="290" y="614"/>
                </a:lnTo>
                <a:lnTo>
                  <a:pt x="291" y="613"/>
                </a:lnTo>
                <a:lnTo>
                  <a:pt x="291" y="613"/>
                </a:lnTo>
                <a:lnTo>
                  <a:pt x="290" y="611"/>
                </a:lnTo>
                <a:lnTo>
                  <a:pt x="290" y="611"/>
                </a:lnTo>
                <a:lnTo>
                  <a:pt x="289" y="612"/>
                </a:lnTo>
                <a:lnTo>
                  <a:pt x="288" y="612"/>
                </a:lnTo>
                <a:lnTo>
                  <a:pt x="288" y="612"/>
                </a:lnTo>
                <a:lnTo>
                  <a:pt x="288" y="612"/>
                </a:lnTo>
                <a:lnTo>
                  <a:pt x="289" y="611"/>
                </a:lnTo>
                <a:lnTo>
                  <a:pt x="292" y="612"/>
                </a:lnTo>
                <a:lnTo>
                  <a:pt x="292" y="612"/>
                </a:lnTo>
                <a:lnTo>
                  <a:pt x="292" y="614"/>
                </a:lnTo>
                <a:lnTo>
                  <a:pt x="292" y="614"/>
                </a:lnTo>
                <a:lnTo>
                  <a:pt x="296" y="613"/>
                </a:lnTo>
                <a:lnTo>
                  <a:pt x="297" y="613"/>
                </a:lnTo>
                <a:lnTo>
                  <a:pt x="298" y="614"/>
                </a:lnTo>
                <a:lnTo>
                  <a:pt x="298" y="614"/>
                </a:lnTo>
                <a:lnTo>
                  <a:pt x="300" y="613"/>
                </a:lnTo>
                <a:lnTo>
                  <a:pt x="298" y="613"/>
                </a:lnTo>
                <a:lnTo>
                  <a:pt x="297" y="612"/>
                </a:lnTo>
                <a:lnTo>
                  <a:pt x="297" y="612"/>
                </a:lnTo>
                <a:lnTo>
                  <a:pt x="300" y="611"/>
                </a:lnTo>
                <a:lnTo>
                  <a:pt x="302" y="612"/>
                </a:lnTo>
                <a:lnTo>
                  <a:pt x="304" y="612"/>
                </a:lnTo>
                <a:lnTo>
                  <a:pt x="307" y="612"/>
                </a:lnTo>
                <a:lnTo>
                  <a:pt x="307" y="612"/>
                </a:lnTo>
                <a:lnTo>
                  <a:pt x="308" y="612"/>
                </a:lnTo>
                <a:lnTo>
                  <a:pt x="309" y="612"/>
                </a:lnTo>
                <a:lnTo>
                  <a:pt x="309" y="612"/>
                </a:lnTo>
                <a:lnTo>
                  <a:pt x="310" y="612"/>
                </a:lnTo>
                <a:lnTo>
                  <a:pt x="310" y="612"/>
                </a:lnTo>
                <a:lnTo>
                  <a:pt x="312" y="612"/>
                </a:lnTo>
                <a:lnTo>
                  <a:pt x="312" y="612"/>
                </a:lnTo>
                <a:lnTo>
                  <a:pt x="313" y="611"/>
                </a:lnTo>
                <a:lnTo>
                  <a:pt x="313" y="611"/>
                </a:lnTo>
                <a:lnTo>
                  <a:pt x="317" y="611"/>
                </a:lnTo>
                <a:lnTo>
                  <a:pt x="319" y="611"/>
                </a:lnTo>
                <a:lnTo>
                  <a:pt x="319" y="611"/>
                </a:lnTo>
                <a:lnTo>
                  <a:pt x="320" y="611"/>
                </a:lnTo>
                <a:lnTo>
                  <a:pt x="320" y="609"/>
                </a:lnTo>
                <a:lnTo>
                  <a:pt x="320" y="609"/>
                </a:lnTo>
                <a:lnTo>
                  <a:pt x="321" y="608"/>
                </a:lnTo>
                <a:lnTo>
                  <a:pt x="323" y="607"/>
                </a:lnTo>
                <a:lnTo>
                  <a:pt x="323" y="607"/>
                </a:lnTo>
                <a:lnTo>
                  <a:pt x="321" y="607"/>
                </a:lnTo>
                <a:lnTo>
                  <a:pt x="323" y="606"/>
                </a:lnTo>
                <a:lnTo>
                  <a:pt x="323" y="606"/>
                </a:lnTo>
                <a:lnTo>
                  <a:pt x="323" y="608"/>
                </a:lnTo>
                <a:lnTo>
                  <a:pt x="323" y="609"/>
                </a:lnTo>
                <a:lnTo>
                  <a:pt x="324" y="609"/>
                </a:lnTo>
                <a:lnTo>
                  <a:pt x="324" y="609"/>
                </a:lnTo>
                <a:lnTo>
                  <a:pt x="324" y="609"/>
                </a:lnTo>
                <a:lnTo>
                  <a:pt x="324" y="609"/>
                </a:lnTo>
                <a:lnTo>
                  <a:pt x="324" y="608"/>
                </a:lnTo>
                <a:lnTo>
                  <a:pt x="324" y="608"/>
                </a:lnTo>
                <a:lnTo>
                  <a:pt x="324" y="608"/>
                </a:lnTo>
                <a:lnTo>
                  <a:pt x="326" y="607"/>
                </a:lnTo>
                <a:lnTo>
                  <a:pt x="329" y="606"/>
                </a:lnTo>
                <a:lnTo>
                  <a:pt x="329" y="606"/>
                </a:lnTo>
                <a:lnTo>
                  <a:pt x="331" y="607"/>
                </a:lnTo>
                <a:lnTo>
                  <a:pt x="335" y="607"/>
                </a:lnTo>
                <a:lnTo>
                  <a:pt x="335" y="607"/>
                </a:lnTo>
                <a:lnTo>
                  <a:pt x="336" y="607"/>
                </a:lnTo>
                <a:lnTo>
                  <a:pt x="336" y="606"/>
                </a:lnTo>
                <a:lnTo>
                  <a:pt x="336" y="604"/>
                </a:lnTo>
                <a:lnTo>
                  <a:pt x="337" y="604"/>
                </a:lnTo>
                <a:lnTo>
                  <a:pt x="337" y="604"/>
                </a:lnTo>
                <a:lnTo>
                  <a:pt x="337" y="606"/>
                </a:lnTo>
                <a:lnTo>
                  <a:pt x="337" y="606"/>
                </a:lnTo>
                <a:lnTo>
                  <a:pt x="337" y="606"/>
                </a:lnTo>
                <a:lnTo>
                  <a:pt x="338" y="607"/>
                </a:lnTo>
                <a:lnTo>
                  <a:pt x="339" y="608"/>
                </a:lnTo>
                <a:lnTo>
                  <a:pt x="339" y="608"/>
                </a:lnTo>
                <a:lnTo>
                  <a:pt x="341" y="607"/>
                </a:lnTo>
                <a:lnTo>
                  <a:pt x="341" y="606"/>
                </a:lnTo>
                <a:lnTo>
                  <a:pt x="341" y="604"/>
                </a:lnTo>
                <a:lnTo>
                  <a:pt x="341" y="604"/>
                </a:lnTo>
                <a:lnTo>
                  <a:pt x="344" y="604"/>
                </a:lnTo>
                <a:lnTo>
                  <a:pt x="347" y="603"/>
                </a:lnTo>
                <a:lnTo>
                  <a:pt x="347" y="603"/>
                </a:lnTo>
                <a:lnTo>
                  <a:pt x="348" y="604"/>
                </a:lnTo>
                <a:lnTo>
                  <a:pt x="347" y="606"/>
                </a:lnTo>
                <a:lnTo>
                  <a:pt x="347" y="606"/>
                </a:lnTo>
                <a:lnTo>
                  <a:pt x="348" y="607"/>
                </a:lnTo>
                <a:lnTo>
                  <a:pt x="349" y="606"/>
                </a:lnTo>
                <a:lnTo>
                  <a:pt x="353" y="604"/>
                </a:lnTo>
                <a:lnTo>
                  <a:pt x="353" y="604"/>
                </a:lnTo>
                <a:lnTo>
                  <a:pt x="353" y="607"/>
                </a:lnTo>
                <a:lnTo>
                  <a:pt x="352" y="608"/>
                </a:lnTo>
                <a:lnTo>
                  <a:pt x="352" y="608"/>
                </a:lnTo>
                <a:lnTo>
                  <a:pt x="352" y="609"/>
                </a:lnTo>
                <a:lnTo>
                  <a:pt x="354" y="609"/>
                </a:lnTo>
                <a:lnTo>
                  <a:pt x="354" y="609"/>
                </a:lnTo>
                <a:lnTo>
                  <a:pt x="354" y="608"/>
                </a:lnTo>
                <a:lnTo>
                  <a:pt x="354" y="607"/>
                </a:lnTo>
                <a:lnTo>
                  <a:pt x="354" y="606"/>
                </a:lnTo>
                <a:lnTo>
                  <a:pt x="354" y="606"/>
                </a:lnTo>
                <a:lnTo>
                  <a:pt x="355" y="604"/>
                </a:lnTo>
                <a:lnTo>
                  <a:pt x="356" y="603"/>
                </a:lnTo>
                <a:lnTo>
                  <a:pt x="358" y="603"/>
                </a:lnTo>
                <a:lnTo>
                  <a:pt x="358" y="603"/>
                </a:lnTo>
                <a:lnTo>
                  <a:pt x="358" y="602"/>
                </a:lnTo>
                <a:lnTo>
                  <a:pt x="358" y="601"/>
                </a:lnTo>
                <a:lnTo>
                  <a:pt x="358" y="601"/>
                </a:lnTo>
                <a:lnTo>
                  <a:pt x="362" y="601"/>
                </a:lnTo>
                <a:lnTo>
                  <a:pt x="368" y="601"/>
                </a:lnTo>
                <a:lnTo>
                  <a:pt x="368" y="601"/>
                </a:lnTo>
                <a:lnTo>
                  <a:pt x="368" y="601"/>
                </a:lnTo>
                <a:lnTo>
                  <a:pt x="368" y="599"/>
                </a:lnTo>
                <a:lnTo>
                  <a:pt x="368" y="599"/>
                </a:lnTo>
                <a:lnTo>
                  <a:pt x="374" y="598"/>
                </a:lnTo>
                <a:lnTo>
                  <a:pt x="374" y="598"/>
                </a:lnTo>
                <a:lnTo>
                  <a:pt x="374" y="599"/>
                </a:lnTo>
                <a:lnTo>
                  <a:pt x="374" y="599"/>
                </a:lnTo>
                <a:lnTo>
                  <a:pt x="377" y="599"/>
                </a:lnTo>
                <a:lnTo>
                  <a:pt x="377" y="599"/>
                </a:lnTo>
                <a:lnTo>
                  <a:pt x="378" y="599"/>
                </a:lnTo>
                <a:lnTo>
                  <a:pt x="378" y="598"/>
                </a:lnTo>
                <a:lnTo>
                  <a:pt x="378" y="598"/>
                </a:lnTo>
                <a:lnTo>
                  <a:pt x="378" y="597"/>
                </a:lnTo>
                <a:lnTo>
                  <a:pt x="377" y="597"/>
                </a:lnTo>
                <a:lnTo>
                  <a:pt x="377" y="597"/>
                </a:lnTo>
                <a:lnTo>
                  <a:pt x="377" y="596"/>
                </a:lnTo>
                <a:lnTo>
                  <a:pt x="377" y="596"/>
                </a:lnTo>
                <a:lnTo>
                  <a:pt x="378" y="596"/>
                </a:lnTo>
                <a:lnTo>
                  <a:pt x="379" y="597"/>
                </a:lnTo>
                <a:lnTo>
                  <a:pt x="379" y="597"/>
                </a:lnTo>
                <a:lnTo>
                  <a:pt x="382" y="597"/>
                </a:lnTo>
                <a:lnTo>
                  <a:pt x="382" y="597"/>
                </a:lnTo>
                <a:lnTo>
                  <a:pt x="382" y="598"/>
                </a:lnTo>
                <a:lnTo>
                  <a:pt x="382" y="598"/>
                </a:lnTo>
                <a:lnTo>
                  <a:pt x="383" y="598"/>
                </a:lnTo>
                <a:lnTo>
                  <a:pt x="383" y="598"/>
                </a:lnTo>
                <a:lnTo>
                  <a:pt x="384" y="597"/>
                </a:lnTo>
                <a:lnTo>
                  <a:pt x="385" y="598"/>
                </a:lnTo>
                <a:lnTo>
                  <a:pt x="385" y="598"/>
                </a:lnTo>
                <a:lnTo>
                  <a:pt x="385" y="597"/>
                </a:lnTo>
                <a:lnTo>
                  <a:pt x="385" y="596"/>
                </a:lnTo>
                <a:lnTo>
                  <a:pt x="385" y="596"/>
                </a:lnTo>
                <a:lnTo>
                  <a:pt x="390" y="596"/>
                </a:lnTo>
                <a:lnTo>
                  <a:pt x="394" y="594"/>
                </a:lnTo>
                <a:lnTo>
                  <a:pt x="394" y="594"/>
                </a:lnTo>
                <a:lnTo>
                  <a:pt x="394" y="596"/>
                </a:lnTo>
                <a:lnTo>
                  <a:pt x="393" y="596"/>
                </a:lnTo>
                <a:lnTo>
                  <a:pt x="393" y="596"/>
                </a:lnTo>
                <a:lnTo>
                  <a:pt x="394" y="597"/>
                </a:lnTo>
                <a:lnTo>
                  <a:pt x="395" y="596"/>
                </a:lnTo>
                <a:lnTo>
                  <a:pt x="396" y="594"/>
                </a:lnTo>
                <a:lnTo>
                  <a:pt x="395" y="594"/>
                </a:lnTo>
                <a:lnTo>
                  <a:pt x="395" y="594"/>
                </a:lnTo>
                <a:lnTo>
                  <a:pt x="395" y="593"/>
                </a:lnTo>
                <a:lnTo>
                  <a:pt x="396" y="593"/>
                </a:lnTo>
                <a:lnTo>
                  <a:pt x="399" y="593"/>
                </a:lnTo>
                <a:lnTo>
                  <a:pt x="399" y="593"/>
                </a:lnTo>
                <a:lnTo>
                  <a:pt x="399" y="594"/>
                </a:lnTo>
                <a:lnTo>
                  <a:pt x="400" y="596"/>
                </a:lnTo>
                <a:lnTo>
                  <a:pt x="400" y="596"/>
                </a:lnTo>
                <a:lnTo>
                  <a:pt x="400" y="594"/>
                </a:lnTo>
                <a:lnTo>
                  <a:pt x="400" y="594"/>
                </a:lnTo>
                <a:lnTo>
                  <a:pt x="400" y="594"/>
                </a:lnTo>
                <a:lnTo>
                  <a:pt x="401" y="594"/>
                </a:lnTo>
                <a:lnTo>
                  <a:pt x="403" y="594"/>
                </a:lnTo>
                <a:lnTo>
                  <a:pt x="405" y="594"/>
                </a:lnTo>
                <a:lnTo>
                  <a:pt x="406" y="593"/>
                </a:lnTo>
                <a:lnTo>
                  <a:pt x="406" y="593"/>
                </a:lnTo>
                <a:lnTo>
                  <a:pt x="407" y="593"/>
                </a:lnTo>
                <a:lnTo>
                  <a:pt x="407" y="593"/>
                </a:lnTo>
                <a:lnTo>
                  <a:pt x="408" y="594"/>
                </a:lnTo>
                <a:lnTo>
                  <a:pt x="410" y="593"/>
                </a:lnTo>
                <a:lnTo>
                  <a:pt x="410" y="593"/>
                </a:lnTo>
                <a:lnTo>
                  <a:pt x="410" y="593"/>
                </a:lnTo>
                <a:lnTo>
                  <a:pt x="407" y="593"/>
                </a:lnTo>
                <a:lnTo>
                  <a:pt x="407" y="593"/>
                </a:lnTo>
                <a:lnTo>
                  <a:pt x="408" y="592"/>
                </a:lnTo>
                <a:lnTo>
                  <a:pt x="410" y="592"/>
                </a:lnTo>
                <a:lnTo>
                  <a:pt x="412" y="593"/>
                </a:lnTo>
                <a:lnTo>
                  <a:pt x="412" y="593"/>
                </a:lnTo>
                <a:lnTo>
                  <a:pt x="412" y="592"/>
                </a:lnTo>
                <a:lnTo>
                  <a:pt x="412" y="591"/>
                </a:lnTo>
                <a:lnTo>
                  <a:pt x="413" y="591"/>
                </a:lnTo>
                <a:lnTo>
                  <a:pt x="413" y="591"/>
                </a:lnTo>
                <a:lnTo>
                  <a:pt x="414" y="592"/>
                </a:lnTo>
                <a:lnTo>
                  <a:pt x="414" y="593"/>
                </a:lnTo>
                <a:lnTo>
                  <a:pt x="414" y="593"/>
                </a:lnTo>
                <a:lnTo>
                  <a:pt x="418" y="592"/>
                </a:lnTo>
                <a:lnTo>
                  <a:pt x="420" y="591"/>
                </a:lnTo>
                <a:lnTo>
                  <a:pt x="420" y="591"/>
                </a:lnTo>
                <a:lnTo>
                  <a:pt x="422" y="591"/>
                </a:lnTo>
                <a:lnTo>
                  <a:pt x="422" y="591"/>
                </a:lnTo>
                <a:lnTo>
                  <a:pt x="423" y="591"/>
                </a:lnTo>
                <a:lnTo>
                  <a:pt x="423" y="591"/>
                </a:lnTo>
                <a:lnTo>
                  <a:pt x="429" y="589"/>
                </a:lnTo>
                <a:lnTo>
                  <a:pt x="429" y="589"/>
                </a:lnTo>
                <a:lnTo>
                  <a:pt x="434" y="589"/>
                </a:lnTo>
                <a:lnTo>
                  <a:pt x="434" y="589"/>
                </a:lnTo>
                <a:lnTo>
                  <a:pt x="435" y="588"/>
                </a:lnTo>
                <a:lnTo>
                  <a:pt x="436" y="588"/>
                </a:lnTo>
                <a:lnTo>
                  <a:pt x="437" y="588"/>
                </a:lnTo>
                <a:lnTo>
                  <a:pt x="437" y="588"/>
                </a:lnTo>
                <a:lnTo>
                  <a:pt x="439" y="589"/>
                </a:lnTo>
                <a:lnTo>
                  <a:pt x="440" y="589"/>
                </a:lnTo>
                <a:lnTo>
                  <a:pt x="440" y="589"/>
                </a:lnTo>
                <a:lnTo>
                  <a:pt x="440" y="588"/>
                </a:lnTo>
                <a:lnTo>
                  <a:pt x="440" y="588"/>
                </a:lnTo>
                <a:lnTo>
                  <a:pt x="442" y="588"/>
                </a:lnTo>
                <a:lnTo>
                  <a:pt x="443" y="588"/>
                </a:lnTo>
                <a:lnTo>
                  <a:pt x="445" y="587"/>
                </a:lnTo>
                <a:lnTo>
                  <a:pt x="445" y="587"/>
                </a:lnTo>
                <a:lnTo>
                  <a:pt x="452" y="586"/>
                </a:lnTo>
                <a:lnTo>
                  <a:pt x="452" y="586"/>
                </a:lnTo>
                <a:lnTo>
                  <a:pt x="454" y="584"/>
                </a:lnTo>
                <a:lnTo>
                  <a:pt x="454" y="584"/>
                </a:lnTo>
                <a:lnTo>
                  <a:pt x="455" y="586"/>
                </a:lnTo>
                <a:lnTo>
                  <a:pt x="455" y="586"/>
                </a:lnTo>
                <a:lnTo>
                  <a:pt x="458" y="584"/>
                </a:lnTo>
                <a:lnTo>
                  <a:pt x="458" y="584"/>
                </a:lnTo>
                <a:lnTo>
                  <a:pt x="459" y="586"/>
                </a:lnTo>
                <a:lnTo>
                  <a:pt x="459" y="586"/>
                </a:lnTo>
                <a:lnTo>
                  <a:pt x="460" y="583"/>
                </a:lnTo>
                <a:lnTo>
                  <a:pt x="460" y="583"/>
                </a:lnTo>
                <a:lnTo>
                  <a:pt x="474" y="582"/>
                </a:lnTo>
                <a:lnTo>
                  <a:pt x="484" y="579"/>
                </a:lnTo>
                <a:lnTo>
                  <a:pt x="484" y="579"/>
                </a:lnTo>
                <a:lnTo>
                  <a:pt x="486" y="581"/>
                </a:lnTo>
                <a:lnTo>
                  <a:pt x="486" y="581"/>
                </a:lnTo>
                <a:lnTo>
                  <a:pt x="490" y="578"/>
                </a:lnTo>
                <a:lnTo>
                  <a:pt x="494" y="577"/>
                </a:lnTo>
                <a:lnTo>
                  <a:pt x="503" y="576"/>
                </a:lnTo>
                <a:lnTo>
                  <a:pt x="503" y="576"/>
                </a:lnTo>
                <a:lnTo>
                  <a:pt x="504" y="576"/>
                </a:lnTo>
                <a:lnTo>
                  <a:pt x="504" y="574"/>
                </a:lnTo>
                <a:lnTo>
                  <a:pt x="504" y="574"/>
                </a:lnTo>
                <a:lnTo>
                  <a:pt x="505" y="574"/>
                </a:lnTo>
                <a:lnTo>
                  <a:pt x="505" y="574"/>
                </a:lnTo>
                <a:lnTo>
                  <a:pt x="505" y="576"/>
                </a:lnTo>
                <a:lnTo>
                  <a:pt x="507" y="577"/>
                </a:lnTo>
                <a:lnTo>
                  <a:pt x="507" y="577"/>
                </a:lnTo>
                <a:lnTo>
                  <a:pt x="507" y="576"/>
                </a:lnTo>
                <a:lnTo>
                  <a:pt x="506" y="576"/>
                </a:lnTo>
                <a:lnTo>
                  <a:pt x="506" y="574"/>
                </a:lnTo>
                <a:lnTo>
                  <a:pt x="505" y="574"/>
                </a:lnTo>
                <a:lnTo>
                  <a:pt x="505" y="574"/>
                </a:lnTo>
                <a:lnTo>
                  <a:pt x="507" y="573"/>
                </a:lnTo>
                <a:lnTo>
                  <a:pt x="509" y="574"/>
                </a:lnTo>
                <a:lnTo>
                  <a:pt x="509" y="574"/>
                </a:lnTo>
                <a:lnTo>
                  <a:pt x="510" y="573"/>
                </a:lnTo>
                <a:lnTo>
                  <a:pt x="510" y="572"/>
                </a:lnTo>
                <a:lnTo>
                  <a:pt x="510" y="572"/>
                </a:lnTo>
                <a:lnTo>
                  <a:pt x="519" y="572"/>
                </a:lnTo>
                <a:lnTo>
                  <a:pt x="519" y="572"/>
                </a:lnTo>
                <a:lnTo>
                  <a:pt x="518" y="574"/>
                </a:lnTo>
                <a:lnTo>
                  <a:pt x="518" y="578"/>
                </a:lnTo>
                <a:lnTo>
                  <a:pt x="518" y="578"/>
                </a:lnTo>
                <a:lnTo>
                  <a:pt x="519" y="578"/>
                </a:lnTo>
                <a:lnTo>
                  <a:pt x="519" y="577"/>
                </a:lnTo>
                <a:lnTo>
                  <a:pt x="519" y="577"/>
                </a:lnTo>
                <a:lnTo>
                  <a:pt x="521" y="578"/>
                </a:lnTo>
                <a:lnTo>
                  <a:pt x="522" y="579"/>
                </a:lnTo>
                <a:lnTo>
                  <a:pt x="522" y="579"/>
                </a:lnTo>
                <a:lnTo>
                  <a:pt x="524" y="579"/>
                </a:lnTo>
                <a:lnTo>
                  <a:pt x="526" y="579"/>
                </a:lnTo>
                <a:lnTo>
                  <a:pt x="528" y="579"/>
                </a:lnTo>
                <a:lnTo>
                  <a:pt x="529" y="578"/>
                </a:lnTo>
                <a:lnTo>
                  <a:pt x="529" y="578"/>
                </a:lnTo>
                <a:lnTo>
                  <a:pt x="530" y="578"/>
                </a:lnTo>
                <a:lnTo>
                  <a:pt x="530" y="579"/>
                </a:lnTo>
                <a:lnTo>
                  <a:pt x="530" y="579"/>
                </a:lnTo>
                <a:lnTo>
                  <a:pt x="532" y="578"/>
                </a:lnTo>
                <a:lnTo>
                  <a:pt x="532" y="578"/>
                </a:lnTo>
                <a:lnTo>
                  <a:pt x="532" y="578"/>
                </a:lnTo>
                <a:lnTo>
                  <a:pt x="534" y="578"/>
                </a:lnTo>
                <a:lnTo>
                  <a:pt x="536" y="578"/>
                </a:lnTo>
                <a:lnTo>
                  <a:pt x="536" y="578"/>
                </a:lnTo>
                <a:lnTo>
                  <a:pt x="536" y="579"/>
                </a:lnTo>
                <a:lnTo>
                  <a:pt x="539" y="581"/>
                </a:lnTo>
                <a:lnTo>
                  <a:pt x="539" y="581"/>
                </a:lnTo>
                <a:lnTo>
                  <a:pt x="539" y="579"/>
                </a:lnTo>
                <a:lnTo>
                  <a:pt x="538" y="579"/>
                </a:lnTo>
                <a:lnTo>
                  <a:pt x="536" y="579"/>
                </a:lnTo>
                <a:lnTo>
                  <a:pt x="538" y="578"/>
                </a:lnTo>
                <a:lnTo>
                  <a:pt x="538" y="578"/>
                </a:lnTo>
                <a:lnTo>
                  <a:pt x="540" y="578"/>
                </a:lnTo>
                <a:lnTo>
                  <a:pt x="540" y="578"/>
                </a:lnTo>
                <a:lnTo>
                  <a:pt x="542" y="577"/>
                </a:lnTo>
                <a:lnTo>
                  <a:pt x="542" y="577"/>
                </a:lnTo>
                <a:lnTo>
                  <a:pt x="545" y="577"/>
                </a:lnTo>
                <a:lnTo>
                  <a:pt x="545" y="577"/>
                </a:lnTo>
                <a:lnTo>
                  <a:pt x="552" y="577"/>
                </a:lnTo>
                <a:lnTo>
                  <a:pt x="558" y="576"/>
                </a:lnTo>
                <a:lnTo>
                  <a:pt x="558" y="576"/>
                </a:lnTo>
                <a:lnTo>
                  <a:pt x="558" y="576"/>
                </a:lnTo>
                <a:lnTo>
                  <a:pt x="558" y="574"/>
                </a:lnTo>
                <a:lnTo>
                  <a:pt x="558" y="574"/>
                </a:lnTo>
                <a:lnTo>
                  <a:pt x="563" y="574"/>
                </a:lnTo>
                <a:lnTo>
                  <a:pt x="569" y="572"/>
                </a:lnTo>
                <a:lnTo>
                  <a:pt x="569" y="572"/>
                </a:lnTo>
                <a:lnTo>
                  <a:pt x="570" y="572"/>
                </a:lnTo>
                <a:lnTo>
                  <a:pt x="571" y="572"/>
                </a:lnTo>
                <a:lnTo>
                  <a:pt x="571" y="572"/>
                </a:lnTo>
                <a:lnTo>
                  <a:pt x="573" y="572"/>
                </a:lnTo>
                <a:lnTo>
                  <a:pt x="573" y="571"/>
                </a:lnTo>
                <a:lnTo>
                  <a:pt x="573" y="571"/>
                </a:lnTo>
                <a:lnTo>
                  <a:pt x="574" y="572"/>
                </a:lnTo>
                <a:lnTo>
                  <a:pt x="574" y="572"/>
                </a:lnTo>
                <a:lnTo>
                  <a:pt x="574" y="572"/>
                </a:lnTo>
                <a:lnTo>
                  <a:pt x="577" y="572"/>
                </a:lnTo>
                <a:lnTo>
                  <a:pt x="577" y="572"/>
                </a:lnTo>
                <a:lnTo>
                  <a:pt x="579" y="571"/>
                </a:lnTo>
                <a:lnTo>
                  <a:pt x="581" y="571"/>
                </a:lnTo>
                <a:lnTo>
                  <a:pt x="581" y="571"/>
                </a:lnTo>
                <a:lnTo>
                  <a:pt x="580" y="569"/>
                </a:lnTo>
                <a:lnTo>
                  <a:pt x="579" y="571"/>
                </a:lnTo>
                <a:lnTo>
                  <a:pt x="579" y="571"/>
                </a:lnTo>
                <a:lnTo>
                  <a:pt x="579" y="569"/>
                </a:lnTo>
                <a:lnTo>
                  <a:pt x="580" y="569"/>
                </a:lnTo>
                <a:lnTo>
                  <a:pt x="583" y="569"/>
                </a:lnTo>
                <a:lnTo>
                  <a:pt x="583" y="569"/>
                </a:lnTo>
                <a:lnTo>
                  <a:pt x="583" y="571"/>
                </a:lnTo>
                <a:lnTo>
                  <a:pt x="583" y="571"/>
                </a:lnTo>
                <a:lnTo>
                  <a:pt x="583" y="572"/>
                </a:lnTo>
                <a:lnTo>
                  <a:pt x="583" y="572"/>
                </a:lnTo>
                <a:lnTo>
                  <a:pt x="583" y="572"/>
                </a:lnTo>
                <a:lnTo>
                  <a:pt x="583" y="573"/>
                </a:lnTo>
                <a:lnTo>
                  <a:pt x="585" y="572"/>
                </a:lnTo>
                <a:lnTo>
                  <a:pt x="585" y="572"/>
                </a:lnTo>
                <a:lnTo>
                  <a:pt x="586" y="572"/>
                </a:lnTo>
                <a:lnTo>
                  <a:pt x="586" y="572"/>
                </a:lnTo>
                <a:lnTo>
                  <a:pt x="586" y="571"/>
                </a:lnTo>
                <a:lnTo>
                  <a:pt x="586" y="569"/>
                </a:lnTo>
                <a:lnTo>
                  <a:pt x="586" y="569"/>
                </a:lnTo>
                <a:lnTo>
                  <a:pt x="586" y="569"/>
                </a:lnTo>
                <a:lnTo>
                  <a:pt x="586" y="569"/>
                </a:lnTo>
                <a:lnTo>
                  <a:pt x="587" y="569"/>
                </a:lnTo>
                <a:lnTo>
                  <a:pt x="587" y="569"/>
                </a:lnTo>
                <a:lnTo>
                  <a:pt x="587" y="571"/>
                </a:lnTo>
                <a:lnTo>
                  <a:pt x="587" y="571"/>
                </a:lnTo>
                <a:lnTo>
                  <a:pt x="587" y="571"/>
                </a:lnTo>
                <a:lnTo>
                  <a:pt x="588" y="571"/>
                </a:lnTo>
                <a:lnTo>
                  <a:pt x="588" y="569"/>
                </a:lnTo>
                <a:lnTo>
                  <a:pt x="588" y="569"/>
                </a:lnTo>
                <a:lnTo>
                  <a:pt x="590" y="569"/>
                </a:lnTo>
                <a:lnTo>
                  <a:pt x="591" y="568"/>
                </a:lnTo>
                <a:lnTo>
                  <a:pt x="591" y="568"/>
                </a:lnTo>
                <a:lnTo>
                  <a:pt x="591" y="568"/>
                </a:lnTo>
                <a:lnTo>
                  <a:pt x="596" y="568"/>
                </a:lnTo>
                <a:lnTo>
                  <a:pt x="599" y="568"/>
                </a:lnTo>
                <a:lnTo>
                  <a:pt x="599" y="568"/>
                </a:lnTo>
                <a:lnTo>
                  <a:pt x="599" y="571"/>
                </a:lnTo>
                <a:lnTo>
                  <a:pt x="599" y="572"/>
                </a:lnTo>
                <a:lnTo>
                  <a:pt x="599" y="572"/>
                </a:lnTo>
                <a:lnTo>
                  <a:pt x="604" y="572"/>
                </a:lnTo>
                <a:lnTo>
                  <a:pt x="610" y="572"/>
                </a:lnTo>
                <a:lnTo>
                  <a:pt x="610" y="572"/>
                </a:lnTo>
                <a:lnTo>
                  <a:pt x="610" y="571"/>
                </a:lnTo>
                <a:lnTo>
                  <a:pt x="610" y="571"/>
                </a:lnTo>
                <a:lnTo>
                  <a:pt x="617" y="571"/>
                </a:lnTo>
                <a:lnTo>
                  <a:pt x="621" y="571"/>
                </a:lnTo>
                <a:lnTo>
                  <a:pt x="623" y="569"/>
                </a:lnTo>
                <a:lnTo>
                  <a:pt x="623" y="569"/>
                </a:lnTo>
                <a:lnTo>
                  <a:pt x="627" y="569"/>
                </a:lnTo>
                <a:lnTo>
                  <a:pt x="629" y="569"/>
                </a:lnTo>
                <a:lnTo>
                  <a:pt x="629" y="568"/>
                </a:lnTo>
                <a:lnTo>
                  <a:pt x="629" y="568"/>
                </a:lnTo>
                <a:lnTo>
                  <a:pt x="632" y="568"/>
                </a:lnTo>
                <a:lnTo>
                  <a:pt x="634" y="567"/>
                </a:lnTo>
                <a:lnTo>
                  <a:pt x="634" y="567"/>
                </a:lnTo>
                <a:lnTo>
                  <a:pt x="638" y="568"/>
                </a:lnTo>
                <a:lnTo>
                  <a:pt x="638" y="568"/>
                </a:lnTo>
                <a:lnTo>
                  <a:pt x="640" y="567"/>
                </a:lnTo>
                <a:lnTo>
                  <a:pt x="640" y="567"/>
                </a:lnTo>
                <a:lnTo>
                  <a:pt x="644" y="566"/>
                </a:lnTo>
                <a:lnTo>
                  <a:pt x="648" y="566"/>
                </a:lnTo>
                <a:lnTo>
                  <a:pt x="648" y="566"/>
                </a:lnTo>
                <a:lnTo>
                  <a:pt x="656" y="564"/>
                </a:lnTo>
                <a:lnTo>
                  <a:pt x="656" y="564"/>
                </a:lnTo>
                <a:lnTo>
                  <a:pt x="662" y="563"/>
                </a:lnTo>
                <a:lnTo>
                  <a:pt x="662" y="563"/>
                </a:lnTo>
                <a:lnTo>
                  <a:pt x="664" y="563"/>
                </a:lnTo>
                <a:lnTo>
                  <a:pt x="668" y="562"/>
                </a:lnTo>
                <a:lnTo>
                  <a:pt x="668" y="562"/>
                </a:lnTo>
                <a:lnTo>
                  <a:pt x="668" y="564"/>
                </a:lnTo>
                <a:lnTo>
                  <a:pt x="668" y="566"/>
                </a:lnTo>
                <a:lnTo>
                  <a:pt x="668" y="566"/>
                </a:lnTo>
                <a:lnTo>
                  <a:pt x="668" y="566"/>
                </a:lnTo>
                <a:lnTo>
                  <a:pt x="667" y="567"/>
                </a:lnTo>
                <a:lnTo>
                  <a:pt x="667" y="568"/>
                </a:lnTo>
                <a:lnTo>
                  <a:pt x="666" y="568"/>
                </a:lnTo>
                <a:lnTo>
                  <a:pt x="666" y="568"/>
                </a:lnTo>
                <a:lnTo>
                  <a:pt x="666" y="569"/>
                </a:lnTo>
                <a:lnTo>
                  <a:pt x="667" y="568"/>
                </a:lnTo>
                <a:lnTo>
                  <a:pt x="668" y="568"/>
                </a:lnTo>
                <a:lnTo>
                  <a:pt x="669" y="568"/>
                </a:lnTo>
                <a:lnTo>
                  <a:pt x="669" y="568"/>
                </a:lnTo>
                <a:lnTo>
                  <a:pt x="668" y="572"/>
                </a:lnTo>
                <a:lnTo>
                  <a:pt x="668" y="573"/>
                </a:lnTo>
                <a:lnTo>
                  <a:pt x="669" y="574"/>
                </a:lnTo>
                <a:lnTo>
                  <a:pt x="669" y="574"/>
                </a:lnTo>
                <a:lnTo>
                  <a:pt x="672" y="574"/>
                </a:lnTo>
                <a:lnTo>
                  <a:pt x="672" y="574"/>
                </a:lnTo>
                <a:lnTo>
                  <a:pt x="678" y="574"/>
                </a:lnTo>
                <a:lnTo>
                  <a:pt x="678" y="574"/>
                </a:lnTo>
                <a:lnTo>
                  <a:pt x="680" y="573"/>
                </a:lnTo>
                <a:lnTo>
                  <a:pt x="681" y="573"/>
                </a:lnTo>
                <a:lnTo>
                  <a:pt x="684" y="573"/>
                </a:lnTo>
                <a:lnTo>
                  <a:pt x="684" y="573"/>
                </a:lnTo>
                <a:lnTo>
                  <a:pt x="685" y="572"/>
                </a:lnTo>
                <a:lnTo>
                  <a:pt x="689" y="572"/>
                </a:lnTo>
                <a:lnTo>
                  <a:pt x="695" y="571"/>
                </a:lnTo>
                <a:lnTo>
                  <a:pt x="695" y="571"/>
                </a:lnTo>
                <a:lnTo>
                  <a:pt x="697" y="569"/>
                </a:lnTo>
                <a:lnTo>
                  <a:pt x="697" y="569"/>
                </a:lnTo>
                <a:lnTo>
                  <a:pt x="703" y="569"/>
                </a:lnTo>
                <a:lnTo>
                  <a:pt x="708" y="569"/>
                </a:lnTo>
                <a:lnTo>
                  <a:pt x="708" y="569"/>
                </a:lnTo>
                <a:lnTo>
                  <a:pt x="708" y="572"/>
                </a:lnTo>
                <a:lnTo>
                  <a:pt x="709" y="574"/>
                </a:lnTo>
                <a:lnTo>
                  <a:pt x="709" y="574"/>
                </a:lnTo>
                <a:lnTo>
                  <a:pt x="712" y="576"/>
                </a:lnTo>
                <a:lnTo>
                  <a:pt x="713" y="577"/>
                </a:lnTo>
                <a:lnTo>
                  <a:pt x="714" y="578"/>
                </a:lnTo>
                <a:lnTo>
                  <a:pt x="715" y="579"/>
                </a:lnTo>
                <a:lnTo>
                  <a:pt x="715" y="579"/>
                </a:lnTo>
                <a:lnTo>
                  <a:pt x="715" y="582"/>
                </a:lnTo>
                <a:lnTo>
                  <a:pt x="718" y="583"/>
                </a:lnTo>
                <a:lnTo>
                  <a:pt x="718" y="583"/>
                </a:lnTo>
                <a:lnTo>
                  <a:pt x="716" y="584"/>
                </a:lnTo>
                <a:lnTo>
                  <a:pt x="718" y="587"/>
                </a:lnTo>
                <a:lnTo>
                  <a:pt x="719" y="588"/>
                </a:lnTo>
                <a:lnTo>
                  <a:pt x="719" y="589"/>
                </a:lnTo>
                <a:lnTo>
                  <a:pt x="719" y="589"/>
                </a:lnTo>
                <a:lnTo>
                  <a:pt x="718" y="591"/>
                </a:lnTo>
                <a:lnTo>
                  <a:pt x="718" y="591"/>
                </a:lnTo>
                <a:lnTo>
                  <a:pt x="718" y="591"/>
                </a:lnTo>
                <a:lnTo>
                  <a:pt x="720" y="591"/>
                </a:lnTo>
                <a:lnTo>
                  <a:pt x="720" y="591"/>
                </a:lnTo>
                <a:lnTo>
                  <a:pt x="719" y="592"/>
                </a:lnTo>
                <a:lnTo>
                  <a:pt x="718" y="593"/>
                </a:lnTo>
                <a:lnTo>
                  <a:pt x="718" y="593"/>
                </a:lnTo>
                <a:lnTo>
                  <a:pt x="718" y="594"/>
                </a:lnTo>
                <a:lnTo>
                  <a:pt x="719" y="594"/>
                </a:lnTo>
                <a:lnTo>
                  <a:pt x="719" y="594"/>
                </a:lnTo>
                <a:lnTo>
                  <a:pt x="719" y="596"/>
                </a:lnTo>
                <a:lnTo>
                  <a:pt x="718" y="597"/>
                </a:lnTo>
                <a:lnTo>
                  <a:pt x="718" y="597"/>
                </a:lnTo>
                <a:lnTo>
                  <a:pt x="716" y="597"/>
                </a:lnTo>
                <a:lnTo>
                  <a:pt x="716" y="597"/>
                </a:lnTo>
                <a:lnTo>
                  <a:pt x="716" y="599"/>
                </a:lnTo>
                <a:lnTo>
                  <a:pt x="716" y="601"/>
                </a:lnTo>
                <a:lnTo>
                  <a:pt x="716" y="601"/>
                </a:lnTo>
                <a:lnTo>
                  <a:pt x="715" y="599"/>
                </a:lnTo>
                <a:lnTo>
                  <a:pt x="715" y="599"/>
                </a:lnTo>
                <a:lnTo>
                  <a:pt x="714" y="601"/>
                </a:lnTo>
                <a:lnTo>
                  <a:pt x="713" y="603"/>
                </a:lnTo>
                <a:lnTo>
                  <a:pt x="713" y="603"/>
                </a:lnTo>
                <a:lnTo>
                  <a:pt x="710" y="603"/>
                </a:lnTo>
                <a:lnTo>
                  <a:pt x="708" y="603"/>
                </a:lnTo>
                <a:lnTo>
                  <a:pt x="708" y="603"/>
                </a:lnTo>
                <a:lnTo>
                  <a:pt x="708" y="604"/>
                </a:lnTo>
                <a:lnTo>
                  <a:pt x="708" y="606"/>
                </a:lnTo>
                <a:lnTo>
                  <a:pt x="708" y="606"/>
                </a:lnTo>
                <a:lnTo>
                  <a:pt x="706" y="604"/>
                </a:lnTo>
                <a:lnTo>
                  <a:pt x="702" y="603"/>
                </a:lnTo>
                <a:lnTo>
                  <a:pt x="699" y="602"/>
                </a:lnTo>
                <a:lnTo>
                  <a:pt x="697" y="601"/>
                </a:lnTo>
                <a:lnTo>
                  <a:pt x="692" y="601"/>
                </a:lnTo>
                <a:lnTo>
                  <a:pt x="692" y="601"/>
                </a:lnTo>
                <a:lnTo>
                  <a:pt x="693" y="604"/>
                </a:lnTo>
                <a:lnTo>
                  <a:pt x="695" y="608"/>
                </a:lnTo>
                <a:lnTo>
                  <a:pt x="695" y="608"/>
                </a:lnTo>
                <a:lnTo>
                  <a:pt x="693" y="609"/>
                </a:lnTo>
                <a:lnTo>
                  <a:pt x="693" y="611"/>
                </a:lnTo>
                <a:lnTo>
                  <a:pt x="693" y="612"/>
                </a:lnTo>
                <a:lnTo>
                  <a:pt x="693" y="613"/>
                </a:lnTo>
                <a:lnTo>
                  <a:pt x="691" y="613"/>
                </a:lnTo>
                <a:lnTo>
                  <a:pt x="691" y="613"/>
                </a:lnTo>
                <a:lnTo>
                  <a:pt x="692" y="616"/>
                </a:lnTo>
                <a:lnTo>
                  <a:pt x="692" y="617"/>
                </a:lnTo>
                <a:lnTo>
                  <a:pt x="692" y="617"/>
                </a:lnTo>
                <a:lnTo>
                  <a:pt x="686" y="617"/>
                </a:lnTo>
                <a:lnTo>
                  <a:pt x="686" y="617"/>
                </a:lnTo>
                <a:lnTo>
                  <a:pt x="685" y="614"/>
                </a:lnTo>
                <a:lnTo>
                  <a:pt x="684" y="614"/>
                </a:lnTo>
                <a:lnTo>
                  <a:pt x="684" y="614"/>
                </a:lnTo>
                <a:lnTo>
                  <a:pt x="683" y="614"/>
                </a:lnTo>
                <a:lnTo>
                  <a:pt x="683" y="614"/>
                </a:lnTo>
                <a:lnTo>
                  <a:pt x="683" y="616"/>
                </a:lnTo>
                <a:lnTo>
                  <a:pt x="683" y="616"/>
                </a:lnTo>
                <a:lnTo>
                  <a:pt x="680" y="616"/>
                </a:lnTo>
                <a:lnTo>
                  <a:pt x="680" y="613"/>
                </a:lnTo>
                <a:lnTo>
                  <a:pt x="680" y="613"/>
                </a:lnTo>
                <a:lnTo>
                  <a:pt x="677" y="613"/>
                </a:lnTo>
                <a:lnTo>
                  <a:pt x="675" y="613"/>
                </a:lnTo>
                <a:lnTo>
                  <a:pt x="675" y="614"/>
                </a:lnTo>
                <a:lnTo>
                  <a:pt x="675" y="614"/>
                </a:lnTo>
                <a:lnTo>
                  <a:pt x="677" y="614"/>
                </a:lnTo>
                <a:lnTo>
                  <a:pt x="678" y="614"/>
                </a:lnTo>
                <a:lnTo>
                  <a:pt x="678" y="616"/>
                </a:lnTo>
                <a:lnTo>
                  <a:pt x="661" y="616"/>
                </a:lnTo>
                <a:lnTo>
                  <a:pt x="661" y="616"/>
                </a:lnTo>
                <a:lnTo>
                  <a:pt x="658" y="617"/>
                </a:lnTo>
                <a:lnTo>
                  <a:pt x="658" y="617"/>
                </a:lnTo>
                <a:lnTo>
                  <a:pt x="658" y="618"/>
                </a:lnTo>
                <a:lnTo>
                  <a:pt x="660" y="621"/>
                </a:lnTo>
                <a:lnTo>
                  <a:pt x="660" y="621"/>
                </a:lnTo>
                <a:lnTo>
                  <a:pt x="656" y="622"/>
                </a:lnTo>
                <a:lnTo>
                  <a:pt x="654" y="622"/>
                </a:lnTo>
                <a:lnTo>
                  <a:pt x="654" y="622"/>
                </a:lnTo>
                <a:lnTo>
                  <a:pt x="654" y="623"/>
                </a:lnTo>
                <a:lnTo>
                  <a:pt x="654" y="623"/>
                </a:lnTo>
                <a:lnTo>
                  <a:pt x="656" y="623"/>
                </a:lnTo>
                <a:lnTo>
                  <a:pt x="656" y="623"/>
                </a:lnTo>
                <a:lnTo>
                  <a:pt x="656" y="623"/>
                </a:lnTo>
                <a:lnTo>
                  <a:pt x="656" y="623"/>
                </a:lnTo>
                <a:lnTo>
                  <a:pt x="654" y="623"/>
                </a:lnTo>
                <a:lnTo>
                  <a:pt x="654" y="623"/>
                </a:lnTo>
                <a:lnTo>
                  <a:pt x="646" y="624"/>
                </a:lnTo>
                <a:lnTo>
                  <a:pt x="644" y="623"/>
                </a:lnTo>
                <a:lnTo>
                  <a:pt x="641" y="622"/>
                </a:lnTo>
                <a:lnTo>
                  <a:pt x="641" y="622"/>
                </a:lnTo>
                <a:lnTo>
                  <a:pt x="640" y="623"/>
                </a:lnTo>
                <a:lnTo>
                  <a:pt x="637" y="624"/>
                </a:lnTo>
                <a:lnTo>
                  <a:pt x="637" y="624"/>
                </a:lnTo>
                <a:lnTo>
                  <a:pt x="638" y="623"/>
                </a:lnTo>
                <a:lnTo>
                  <a:pt x="639" y="623"/>
                </a:lnTo>
                <a:lnTo>
                  <a:pt x="639" y="623"/>
                </a:lnTo>
                <a:lnTo>
                  <a:pt x="638" y="622"/>
                </a:lnTo>
                <a:lnTo>
                  <a:pt x="638" y="622"/>
                </a:lnTo>
                <a:lnTo>
                  <a:pt x="637" y="622"/>
                </a:lnTo>
                <a:lnTo>
                  <a:pt x="635" y="624"/>
                </a:lnTo>
                <a:lnTo>
                  <a:pt x="635" y="624"/>
                </a:lnTo>
                <a:lnTo>
                  <a:pt x="631" y="624"/>
                </a:lnTo>
                <a:lnTo>
                  <a:pt x="627" y="623"/>
                </a:lnTo>
                <a:lnTo>
                  <a:pt x="625" y="624"/>
                </a:lnTo>
                <a:lnTo>
                  <a:pt x="625" y="624"/>
                </a:lnTo>
                <a:lnTo>
                  <a:pt x="626" y="623"/>
                </a:lnTo>
                <a:lnTo>
                  <a:pt x="625" y="623"/>
                </a:lnTo>
                <a:lnTo>
                  <a:pt x="623" y="623"/>
                </a:lnTo>
                <a:lnTo>
                  <a:pt x="622" y="624"/>
                </a:lnTo>
                <a:lnTo>
                  <a:pt x="622" y="624"/>
                </a:lnTo>
                <a:lnTo>
                  <a:pt x="611" y="624"/>
                </a:lnTo>
                <a:lnTo>
                  <a:pt x="611" y="624"/>
                </a:lnTo>
                <a:lnTo>
                  <a:pt x="605" y="626"/>
                </a:lnTo>
                <a:lnTo>
                  <a:pt x="598" y="624"/>
                </a:lnTo>
                <a:lnTo>
                  <a:pt x="591" y="626"/>
                </a:lnTo>
                <a:lnTo>
                  <a:pt x="586" y="627"/>
                </a:lnTo>
                <a:lnTo>
                  <a:pt x="586" y="627"/>
                </a:lnTo>
                <a:lnTo>
                  <a:pt x="586" y="626"/>
                </a:lnTo>
                <a:lnTo>
                  <a:pt x="586" y="624"/>
                </a:lnTo>
                <a:lnTo>
                  <a:pt x="586" y="624"/>
                </a:lnTo>
                <a:lnTo>
                  <a:pt x="585" y="624"/>
                </a:lnTo>
                <a:lnTo>
                  <a:pt x="585" y="624"/>
                </a:lnTo>
                <a:lnTo>
                  <a:pt x="583" y="626"/>
                </a:lnTo>
                <a:lnTo>
                  <a:pt x="582" y="626"/>
                </a:lnTo>
                <a:lnTo>
                  <a:pt x="582" y="626"/>
                </a:lnTo>
                <a:lnTo>
                  <a:pt x="579" y="624"/>
                </a:lnTo>
                <a:lnTo>
                  <a:pt x="579" y="624"/>
                </a:lnTo>
                <a:lnTo>
                  <a:pt x="577" y="626"/>
                </a:lnTo>
                <a:lnTo>
                  <a:pt x="575" y="626"/>
                </a:lnTo>
                <a:lnTo>
                  <a:pt x="575" y="626"/>
                </a:lnTo>
                <a:lnTo>
                  <a:pt x="574" y="626"/>
                </a:lnTo>
                <a:lnTo>
                  <a:pt x="574" y="624"/>
                </a:lnTo>
                <a:lnTo>
                  <a:pt x="574" y="624"/>
                </a:lnTo>
                <a:lnTo>
                  <a:pt x="573" y="626"/>
                </a:lnTo>
                <a:lnTo>
                  <a:pt x="571" y="627"/>
                </a:lnTo>
                <a:lnTo>
                  <a:pt x="570" y="627"/>
                </a:lnTo>
                <a:lnTo>
                  <a:pt x="570" y="627"/>
                </a:lnTo>
                <a:lnTo>
                  <a:pt x="570" y="626"/>
                </a:lnTo>
                <a:lnTo>
                  <a:pt x="571" y="626"/>
                </a:lnTo>
                <a:lnTo>
                  <a:pt x="571" y="626"/>
                </a:lnTo>
                <a:lnTo>
                  <a:pt x="569" y="624"/>
                </a:lnTo>
                <a:lnTo>
                  <a:pt x="567" y="624"/>
                </a:lnTo>
                <a:lnTo>
                  <a:pt x="567" y="624"/>
                </a:lnTo>
                <a:lnTo>
                  <a:pt x="565" y="623"/>
                </a:lnTo>
                <a:lnTo>
                  <a:pt x="565" y="623"/>
                </a:lnTo>
                <a:lnTo>
                  <a:pt x="559" y="624"/>
                </a:lnTo>
                <a:lnTo>
                  <a:pt x="554" y="624"/>
                </a:lnTo>
                <a:lnTo>
                  <a:pt x="554" y="624"/>
                </a:lnTo>
                <a:lnTo>
                  <a:pt x="553" y="627"/>
                </a:lnTo>
                <a:lnTo>
                  <a:pt x="553" y="627"/>
                </a:lnTo>
                <a:lnTo>
                  <a:pt x="551" y="626"/>
                </a:lnTo>
                <a:lnTo>
                  <a:pt x="548" y="626"/>
                </a:lnTo>
                <a:lnTo>
                  <a:pt x="544" y="627"/>
                </a:lnTo>
                <a:lnTo>
                  <a:pt x="544" y="626"/>
                </a:lnTo>
                <a:lnTo>
                  <a:pt x="544" y="626"/>
                </a:lnTo>
                <a:lnTo>
                  <a:pt x="541" y="626"/>
                </a:lnTo>
                <a:lnTo>
                  <a:pt x="540" y="627"/>
                </a:lnTo>
                <a:lnTo>
                  <a:pt x="540" y="627"/>
                </a:lnTo>
                <a:lnTo>
                  <a:pt x="540" y="627"/>
                </a:lnTo>
                <a:lnTo>
                  <a:pt x="540" y="627"/>
                </a:lnTo>
                <a:lnTo>
                  <a:pt x="541" y="624"/>
                </a:lnTo>
                <a:lnTo>
                  <a:pt x="541" y="624"/>
                </a:lnTo>
                <a:lnTo>
                  <a:pt x="539" y="626"/>
                </a:lnTo>
                <a:lnTo>
                  <a:pt x="536" y="627"/>
                </a:lnTo>
                <a:lnTo>
                  <a:pt x="536" y="627"/>
                </a:lnTo>
                <a:lnTo>
                  <a:pt x="533" y="627"/>
                </a:lnTo>
                <a:lnTo>
                  <a:pt x="529" y="628"/>
                </a:lnTo>
                <a:lnTo>
                  <a:pt x="529" y="628"/>
                </a:lnTo>
                <a:lnTo>
                  <a:pt x="527" y="628"/>
                </a:lnTo>
                <a:lnTo>
                  <a:pt x="527" y="628"/>
                </a:lnTo>
                <a:lnTo>
                  <a:pt x="513" y="631"/>
                </a:lnTo>
                <a:lnTo>
                  <a:pt x="506" y="632"/>
                </a:lnTo>
                <a:lnTo>
                  <a:pt x="500" y="632"/>
                </a:lnTo>
                <a:lnTo>
                  <a:pt x="500" y="632"/>
                </a:lnTo>
                <a:lnTo>
                  <a:pt x="495" y="634"/>
                </a:lnTo>
                <a:lnTo>
                  <a:pt x="495" y="634"/>
                </a:lnTo>
                <a:lnTo>
                  <a:pt x="493" y="633"/>
                </a:lnTo>
                <a:lnTo>
                  <a:pt x="489" y="633"/>
                </a:lnTo>
                <a:lnTo>
                  <a:pt x="488" y="631"/>
                </a:lnTo>
                <a:lnTo>
                  <a:pt x="488" y="631"/>
                </a:lnTo>
                <a:lnTo>
                  <a:pt x="484" y="633"/>
                </a:lnTo>
                <a:lnTo>
                  <a:pt x="483" y="633"/>
                </a:lnTo>
                <a:lnTo>
                  <a:pt x="481" y="633"/>
                </a:lnTo>
                <a:lnTo>
                  <a:pt x="481" y="633"/>
                </a:lnTo>
                <a:lnTo>
                  <a:pt x="482" y="632"/>
                </a:lnTo>
                <a:lnTo>
                  <a:pt x="483" y="632"/>
                </a:lnTo>
                <a:lnTo>
                  <a:pt x="486" y="633"/>
                </a:lnTo>
                <a:lnTo>
                  <a:pt x="486" y="633"/>
                </a:lnTo>
                <a:lnTo>
                  <a:pt x="487" y="631"/>
                </a:lnTo>
                <a:lnTo>
                  <a:pt x="487" y="631"/>
                </a:lnTo>
                <a:lnTo>
                  <a:pt x="488" y="629"/>
                </a:lnTo>
                <a:lnTo>
                  <a:pt x="488" y="629"/>
                </a:lnTo>
                <a:lnTo>
                  <a:pt x="488" y="629"/>
                </a:lnTo>
                <a:lnTo>
                  <a:pt x="486" y="629"/>
                </a:lnTo>
                <a:lnTo>
                  <a:pt x="486" y="629"/>
                </a:lnTo>
                <a:lnTo>
                  <a:pt x="487" y="628"/>
                </a:lnTo>
                <a:lnTo>
                  <a:pt x="487" y="627"/>
                </a:lnTo>
                <a:lnTo>
                  <a:pt x="488" y="624"/>
                </a:lnTo>
                <a:lnTo>
                  <a:pt x="488" y="624"/>
                </a:lnTo>
                <a:lnTo>
                  <a:pt x="489" y="623"/>
                </a:lnTo>
                <a:lnTo>
                  <a:pt x="490" y="622"/>
                </a:lnTo>
                <a:lnTo>
                  <a:pt x="495" y="621"/>
                </a:lnTo>
                <a:lnTo>
                  <a:pt x="495" y="621"/>
                </a:lnTo>
                <a:lnTo>
                  <a:pt x="497" y="621"/>
                </a:lnTo>
                <a:lnTo>
                  <a:pt x="498" y="623"/>
                </a:lnTo>
                <a:lnTo>
                  <a:pt x="498" y="623"/>
                </a:lnTo>
                <a:lnTo>
                  <a:pt x="500" y="621"/>
                </a:lnTo>
                <a:lnTo>
                  <a:pt x="500" y="621"/>
                </a:lnTo>
                <a:lnTo>
                  <a:pt x="499" y="621"/>
                </a:lnTo>
                <a:lnTo>
                  <a:pt x="498" y="621"/>
                </a:lnTo>
                <a:lnTo>
                  <a:pt x="498" y="621"/>
                </a:lnTo>
                <a:lnTo>
                  <a:pt x="499" y="619"/>
                </a:lnTo>
                <a:lnTo>
                  <a:pt x="501" y="619"/>
                </a:lnTo>
                <a:lnTo>
                  <a:pt x="505" y="619"/>
                </a:lnTo>
                <a:lnTo>
                  <a:pt x="505" y="619"/>
                </a:lnTo>
                <a:lnTo>
                  <a:pt x="505" y="622"/>
                </a:lnTo>
                <a:lnTo>
                  <a:pt x="505" y="623"/>
                </a:lnTo>
                <a:lnTo>
                  <a:pt x="505" y="623"/>
                </a:lnTo>
                <a:lnTo>
                  <a:pt x="507" y="622"/>
                </a:lnTo>
                <a:lnTo>
                  <a:pt x="507" y="621"/>
                </a:lnTo>
                <a:lnTo>
                  <a:pt x="509" y="622"/>
                </a:lnTo>
                <a:lnTo>
                  <a:pt x="509" y="622"/>
                </a:lnTo>
                <a:lnTo>
                  <a:pt x="510" y="621"/>
                </a:lnTo>
                <a:lnTo>
                  <a:pt x="510" y="621"/>
                </a:lnTo>
                <a:lnTo>
                  <a:pt x="509" y="619"/>
                </a:lnTo>
                <a:lnTo>
                  <a:pt x="507" y="621"/>
                </a:lnTo>
                <a:lnTo>
                  <a:pt x="505" y="621"/>
                </a:lnTo>
                <a:lnTo>
                  <a:pt x="505" y="619"/>
                </a:lnTo>
                <a:lnTo>
                  <a:pt x="505" y="619"/>
                </a:lnTo>
                <a:lnTo>
                  <a:pt x="509" y="618"/>
                </a:lnTo>
                <a:lnTo>
                  <a:pt x="512" y="619"/>
                </a:lnTo>
                <a:lnTo>
                  <a:pt x="512" y="619"/>
                </a:lnTo>
                <a:lnTo>
                  <a:pt x="513" y="618"/>
                </a:lnTo>
                <a:lnTo>
                  <a:pt x="513" y="618"/>
                </a:lnTo>
                <a:lnTo>
                  <a:pt x="512" y="617"/>
                </a:lnTo>
                <a:lnTo>
                  <a:pt x="513" y="616"/>
                </a:lnTo>
                <a:lnTo>
                  <a:pt x="513" y="616"/>
                </a:lnTo>
                <a:lnTo>
                  <a:pt x="511" y="617"/>
                </a:lnTo>
                <a:lnTo>
                  <a:pt x="510" y="617"/>
                </a:lnTo>
                <a:lnTo>
                  <a:pt x="509" y="617"/>
                </a:lnTo>
                <a:lnTo>
                  <a:pt x="509" y="617"/>
                </a:lnTo>
                <a:lnTo>
                  <a:pt x="509" y="614"/>
                </a:lnTo>
                <a:lnTo>
                  <a:pt x="510" y="614"/>
                </a:lnTo>
                <a:lnTo>
                  <a:pt x="510" y="614"/>
                </a:lnTo>
                <a:lnTo>
                  <a:pt x="507" y="612"/>
                </a:lnTo>
                <a:lnTo>
                  <a:pt x="507" y="612"/>
                </a:lnTo>
                <a:lnTo>
                  <a:pt x="507" y="613"/>
                </a:lnTo>
                <a:lnTo>
                  <a:pt x="507" y="613"/>
                </a:lnTo>
                <a:lnTo>
                  <a:pt x="509" y="614"/>
                </a:lnTo>
                <a:lnTo>
                  <a:pt x="509" y="616"/>
                </a:lnTo>
                <a:lnTo>
                  <a:pt x="509" y="616"/>
                </a:lnTo>
                <a:lnTo>
                  <a:pt x="507" y="616"/>
                </a:lnTo>
                <a:lnTo>
                  <a:pt x="507" y="617"/>
                </a:lnTo>
                <a:lnTo>
                  <a:pt x="507" y="617"/>
                </a:lnTo>
                <a:lnTo>
                  <a:pt x="505" y="617"/>
                </a:lnTo>
                <a:lnTo>
                  <a:pt x="504" y="617"/>
                </a:lnTo>
                <a:lnTo>
                  <a:pt x="504" y="617"/>
                </a:lnTo>
                <a:lnTo>
                  <a:pt x="505" y="616"/>
                </a:lnTo>
                <a:lnTo>
                  <a:pt x="506" y="616"/>
                </a:lnTo>
                <a:lnTo>
                  <a:pt x="506" y="616"/>
                </a:lnTo>
                <a:lnTo>
                  <a:pt x="505" y="614"/>
                </a:lnTo>
                <a:lnTo>
                  <a:pt x="504" y="616"/>
                </a:lnTo>
                <a:lnTo>
                  <a:pt x="503" y="617"/>
                </a:lnTo>
                <a:lnTo>
                  <a:pt x="503" y="617"/>
                </a:lnTo>
                <a:lnTo>
                  <a:pt x="500" y="617"/>
                </a:lnTo>
                <a:lnTo>
                  <a:pt x="498" y="616"/>
                </a:lnTo>
                <a:lnTo>
                  <a:pt x="498" y="616"/>
                </a:lnTo>
                <a:lnTo>
                  <a:pt x="498" y="617"/>
                </a:lnTo>
                <a:lnTo>
                  <a:pt x="497" y="618"/>
                </a:lnTo>
                <a:lnTo>
                  <a:pt x="495" y="618"/>
                </a:lnTo>
                <a:lnTo>
                  <a:pt x="495" y="618"/>
                </a:lnTo>
                <a:lnTo>
                  <a:pt x="494" y="617"/>
                </a:lnTo>
                <a:lnTo>
                  <a:pt x="494" y="616"/>
                </a:lnTo>
                <a:lnTo>
                  <a:pt x="494" y="616"/>
                </a:lnTo>
                <a:lnTo>
                  <a:pt x="493" y="617"/>
                </a:lnTo>
                <a:lnTo>
                  <a:pt x="492" y="618"/>
                </a:lnTo>
                <a:lnTo>
                  <a:pt x="492" y="618"/>
                </a:lnTo>
                <a:lnTo>
                  <a:pt x="472" y="619"/>
                </a:lnTo>
                <a:lnTo>
                  <a:pt x="472" y="619"/>
                </a:lnTo>
                <a:lnTo>
                  <a:pt x="472" y="619"/>
                </a:lnTo>
                <a:lnTo>
                  <a:pt x="471" y="621"/>
                </a:lnTo>
                <a:lnTo>
                  <a:pt x="471" y="621"/>
                </a:lnTo>
                <a:lnTo>
                  <a:pt x="471" y="621"/>
                </a:lnTo>
                <a:lnTo>
                  <a:pt x="472" y="622"/>
                </a:lnTo>
                <a:lnTo>
                  <a:pt x="474" y="622"/>
                </a:lnTo>
                <a:lnTo>
                  <a:pt x="474" y="622"/>
                </a:lnTo>
                <a:lnTo>
                  <a:pt x="472" y="623"/>
                </a:lnTo>
                <a:lnTo>
                  <a:pt x="474" y="624"/>
                </a:lnTo>
                <a:lnTo>
                  <a:pt x="475" y="627"/>
                </a:lnTo>
                <a:lnTo>
                  <a:pt x="474" y="627"/>
                </a:lnTo>
                <a:lnTo>
                  <a:pt x="472" y="628"/>
                </a:lnTo>
                <a:lnTo>
                  <a:pt x="472" y="628"/>
                </a:lnTo>
                <a:lnTo>
                  <a:pt x="472" y="626"/>
                </a:lnTo>
                <a:lnTo>
                  <a:pt x="472" y="624"/>
                </a:lnTo>
                <a:lnTo>
                  <a:pt x="471" y="624"/>
                </a:lnTo>
                <a:lnTo>
                  <a:pt x="471" y="624"/>
                </a:lnTo>
                <a:lnTo>
                  <a:pt x="471" y="626"/>
                </a:lnTo>
                <a:lnTo>
                  <a:pt x="471" y="626"/>
                </a:lnTo>
                <a:lnTo>
                  <a:pt x="472" y="626"/>
                </a:lnTo>
                <a:lnTo>
                  <a:pt x="472" y="627"/>
                </a:lnTo>
                <a:lnTo>
                  <a:pt x="472" y="627"/>
                </a:lnTo>
                <a:lnTo>
                  <a:pt x="470" y="627"/>
                </a:lnTo>
                <a:lnTo>
                  <a:pt x="469" y="627"/>
                </a:lnTo>
                <a:lnTo>
                  <a:pt x="466" y="628"/>
                </a:lnTo>
                <a:lnTo>
                  <a:pt x="466" y="628"/>
                </a:lnTo>
                <a:lnTo>
                  <a:pt x="468" y="628"/>
                </a:lnTo>
                <a:lnTo>
                  <a:pt x="470" y="628"/>
                </a:lnTo>
                <a:lnTo>
                  <a:pt x="470" y="628"/>
                </a:lnTo>
                <a:lnTo>
                  <a:pt x="472" y="628"/>
                </a:lnTo>
                <a:lnTo>
                  <a:pt x="475" y="629"/>
                </a:lnTo>
                <a:lnTo>
                  <a:pt x="475" y="629"/>
                </a:lnTo>
                <a:lnTo>
                  <a:pt x="475" y="632"/>
                </a:lnTo>
                <a:lnTo>
                  <a:pt x="475" y="633"/>
                </a:lnTo>
                <a:lnTo>
                  <a:pt x="476" y="633"/>
                </a:lnTo>
                <a:lnTo>
                  <a:pt x="476" y="633"/>
                </a:lnTo>
                <a:lnTo>
                  <a:pt x="470" y="637"/>
                </a:lnTo>
                <a:lnTo>
                  <a:pt x="470" y="637"/>
                </a:lnTo>
                <a:lnTo>
                  <a:pt x="469" y="637"/>
                </a:lnTo>
                <a:lnTo>
                  <a:pt x="468" y="636"/>
                </a:lnTo>
                <a:lnTo>
                  <a:pt x="468" y="636"/>
                </a:lnTo>
                <a:lnTo>
                  <a:pt x="466" y="636"/>
                </a:lnTo>
                <a:lnTo>
                  <a:pt x="464" y="637"/>
                </a:lnTo>
                <a:lnTo>
                  <a:pt x="464" y="637"/>
                </a:lnTo>
                <a:lnTo>
                  <a:pt x="461" y="636"/>
                </a:lnTo>
                <a:lnTo>
                  <a:pt x="461" y="636"/>
                </a:lnTo>
                <a:lnTo>
                  <a:pt x="457" y="637"/>
                </a:lnTo>
                <a:lnTo>
                  <a:pt x="457" y="637"/>
                </a:lnTo>
                <a:lnTo>
                  <a:pt x="449" y="638"/>
                </a:lnTo>
                <a:lnTo>
                  <a:pt x="442" y="638"/>
                </a:lnTo>
                <a:lnTo>
                  <a:pt x="442" y="638"/>
                </a:lnTo>
                <a:lnTo>
                  <a:pt x="440" y="638"/>
                </a:lnTo>
                <a:lnTo>
                  <a:pt x="440" y="638"/>
                </a:lnTo>
                <a:lnTo>
                  <a:pt x="439" y="639"/>
                </a:lnTo>
                <a:lnTo>
                  <a:pt x="439" y="639"/>
                </a:lnTo>
                <a:lnTo>
                  <a:pt x="437" y="639"/>
                </a:lnTo>
                <a:lnTo>
                  <a:pt x="436" y="638"/>
                </a:lnTo>
                <a:lnTo>
                  <a:pt x="436" y="638"/>
                </a:lnTo>
                <a:lnTo>
                  <a:pt x="436" y="639"/>
                </a:lnTo>
                <a:lnTo>
                  <a:pt x="435" y="639"/>
                </a:lnTo>
                <a:lnTo>
                  <a:pt x="435" y="639"/>
                </a:lnTo>
                <a:lnTo>
                  <a:pt x="435" y="639"/>
                </a:lnTo>
                <a:lnTo>
                  <a:pt x="434" y="639"/>
                </a:lnTo>
                <a:lnTo>
                  <a:pt x="434" y="638"/>
                </a:lnTo>
                <a:lnTo>
                  <a:pt x="432" y="638"/>
                </a:lnTo>
                <a:lnTo>
                  <a:pt x="432" y="638"/>
                </a:lnTo>
                <a:lnTo>
                  <a:pt x="430" y="639"/>
                </a:lnTo>
                <a:lnTo>
                  <a:pt x="429" y="639"/>
                </a:lnTo>
                <a:lnTo>
                  <a:pt x="429" y="639"/>
                </a:lnTo>
                <a:lnTo>
                  <a:pt x="429" y="639"/>
                </a:lnTo>
                <a:lnTo>
                  <a:pt x="428" y="639"/>
                </a:lnTo>
                <a:lnTo>
                  <a:pt x="428" y="641"/>
                </a:lnTo>
                <a:lnTo>
                  <a:pt x="428" y="641"/>
                </a:lnTo>
                <a:lnTo>
                  <a:pt x="424" y="639"/>
                </a:lnTo>
                <a:lnTo>
                  <a:pt x="420" y="641"/>
                </a:lnTo>
                <a:lnTo>
                  <a:pt x="420" y="641"/>
                </a:lnTo>
                <a:lnTo>
                  <a:pt x="419" y="642"/>
                </a:lnTo>
                <a:lnTo>
                  <a:pt x="419" y="642"/>
                </a:lnTo>
                <a:lnTo>
                  <a:pt x="405" y="643"/>
                </a:lnTo>
                <a:lnTo>
                  <a:pt x="387" y="646"/>
                </a:lnTo>
                <a:lnTo>
                  <a:pt x="387" y="646"/>
                </a:lnTo>
                <a:lnTo>
                  <a:pt x="382" y="648"/>
                </a:lnTo>
                <a:lnTo>
                  <a:pt x="382" y="648"/>
                </a:lnTo>
                <a:lnTo>
                  <a:pt x="377" y="648"/>
                </a:lnTo>
                <a:lnTo>
                  <a:pt x="372" y="649"/>
                </a:lnTo>
                <a:lnTo>
                  <a:pt x="372" y="649"/>
                </a:lnTo>
                <a:lnTo>
                  <a:pt x="373" y="649"/>
                </a:lnTo>
                <a:lnTo>
                  <a:pt x="373" y="651"/>
                </a:lnTo>
                <a:lnTo>
                  <a:pt x="371" y="652"/>
                </a:lnTo>
                <a:lnTo>
                  <a:pt x="371" y="652"/>
                </a:lnTo>
                <a:lnTo>
                  <a:pt x="354" y="653"/>
                </a:lnTo>
                <a:lnTo>
                  <a:pt x="354" y="653"/>
                </a:lnTo>
                <a:lnTo>
                  <a:pt x="353" y="653"/>
                </a:lnTo>
                <a:lnTo>
                  <a:pt x="353" y="653"/>
                </a:lnTo>
                <a:lnTo>
                  <a:pt x="348" y="654"/>
                </a:lnTo>
                <a:lnTo>
                  <a:pt x="348" y="654"/>
                </a:lnTo>
                <a:lnTo>
                  <a:pt x="346" y="654"/>
                </a:lnTo>
                <a:lnTo>
                  <a:pt x="346" y="654"/>
                </a:lnTo>
                <a:lnTo>
                  <a:pt x="343" y="654"/>
                </a:lnTo>
                <a:lnTo>
                  <a:pt x="341" y="656"/>
                </a:lnTo>
                <a:lnTo>
                  <a:pt x="341" y="656"/>
                </a:lnTo>
                <a:lnTo>
                  <a:pt x="338" y="654"/>
                </a:lnTo>
                <a:lnTo>
                  <a:pt x="338" y="654"/>
                </a:lnTo>
                <a:lnTo>
                  <a:pt x="336" y="657"/>
                </a:lnTo>
                <a:lnTo>
                  <a:pt x="336" y="657"/>
                </a:lnTo>
                <a:lnTo>
                  <a:pt x="335" y="657"/>
                </a:lnTo>
                <a:lnTo>
                  <a:pt x="335" y="657"/>
                </a:lnTo>
                <a:lnTo>
                  <a:pt x="330" y="658"/>
                </a:lnTo>
                <a:lnTo>
                  <a:pt x="330" y="658"/>
                </a:lnTo>
                <a:lnTo>
                  <a:pt x="320" y="659"/>
                </a:lnTo>
                <a:lnTo>
                  <a:pt x="320" y="659"/>
                </a:lnTo>
                <a:lnTo>
                  <a:pt x="319" y="661"/>
                </a:lnTo>
                <a:lnTo>
                  <a:pt x="319" y="661"/>
                </a:lnTo>
                <a:lnTo>
                  <a:pt x="319" y="661"/>
                </a:lnTo>
                <a:lnTo>
                  <a:pt x="319" y="659"/>
                </a:lnTo>
                <a:lnTo>
                  <a:pt x="319" y="659"/>
                </a:lnTo>
                <a:lnTo>
                  <a:pt x="317" y="659"/>
                </a:lnTo>
                <a:lnTo>
                  <a:pt x="317" y="659"/>
                </a:lnTo>
                <a:lnTo>
                  <a:pt x="318" y="661"/>
                </a:lnTo>
                <a:lnTo>
                  <a:pt x="318" y="661"/>
                </a:lnTo>
                <a:lnTo>
                  <a:pt x="317" y="662"/>
                </a:lnTo>
                <a:lnTo>
                  <a:pt x="317" y="662"/>
                </a:lnTo>
                <a:lnTo>
                  <a:pt x="317" y="659"/>
                </a:lnTo>
                <a:lnTo>
                  <a:pt x="317" y="659"/>
                </a:lnTo>
                <a:lnTo>
                  <a:pt x="314" y="661"/>
                </a:lnTo>
                <a:lnTo>
                  <a:pt x="313" y="661"/>
                </a:lnTo>
                <a:lnTo>
                  <a:pt x="313" y="661"/>
                </a:lnTo>
                <a:lnTo>
                  <a:pt x="309" y="663"/>
                </a:lnTo>
                <a:lnTo>
                  <a:pt x="309" y="663"/>
                </a:lnTo>
                <a:lnTo>
                  <a:pt x="306" y="662"/>
                </a:lnTo>
                <a:lnTo>
                  <a:pt x="306" y="662"/>
                </a:lnTo>
                <a:lnTo>
                  <a:pt x="295" y="664"/>
                </a:lnTo>
                <a:lnTo>
                  <a:pt x="295" y="664"/>
                </a:lnTo>
                <a:lnTo>
                  <a:pt x="290" y="666"/>
                </a:lnTo>
                <a:lnTo>
                  <a:pt x="290" y="666"/>
                </a:lnTo>
                <a:lnTo>
                  <a:pt x="288" y="666"/>
                </a:lnTo>
                <a:lnTo>
                  <a:pt x="288" y="666"/>
                </a:lnTo>
                <a:lnTo>
                  <a:pt x="285" y="667"/>
                </a:lnTo>
                <a:lnTo>
                  <a:pt x="284" y="667"/>
                </a:lnTo>
                <a:lnTo>
                  <a:pt x="284" y="667"/>
                </a:lnTo>
                <a:lnTo>
                  <a:pt x="280" y="666"/>
                </a:lnTo>
                <a:lnTo>
                  <a:pt x="280" y="666"/>
                </a:lnTo>
                <a:lnTo>
                  <a:pt x="277" y="666"/>
                </a:lnTo>
                <a:lnTo>
                  <a:pt x="277" y="666"/>
                </a:lnTo>
                <a:lnTo>
                  <a:pt x="275" y="667"/>
                </a:lnTo>
                <a:lnTo>
                  <a:pt x="275" y="667"/>
                </a:lnTo>
                <a:lnTo>
                  <a:pt x="274" y="667"/>
                </a:lnTo>
                <a:lnTo>
                  <a:pt x="274" y="667"/>
                </a:lnTo>
                <a:lnTo>
                  <a:pt x="272" y="668"/>
                </a:lnTo>
                <a:lnTo>
                  <a:pt x="272" y="668"/>
                </a:lnTo>
                <a:lnTo>
                  <a:pt x="268" y="668"/>
                </a:lnTo>
                <a:lnTo>
                  <a:pt x="268" y="668"/>
                </a:lnTo>
                <a:lnTo>
                  <a:pt x="265" y="669"/>
                </a:lnTo>
                <a:lnTo>
                  <a:pt x="261" y="671"/>
                </a:lnTo>
                <a:lnTo>
                  <a:pt x="259" y="669"/>
                </a:lnTo>
                <a:lnTo>
                  <a:pt x="259" y="669"/>
                </a:lnTo>
                <a:lnTo>
                  <a:pt x="256" y="672"/>
                </a:lnTo>
                <a:lnTo>
                  <a:pt x="251" y="672"/>
                </a:lnTo>
                <a:lnTo>
                  <a:pt x="251" y="672"/>
                </a:lnTo>
                <a:lnTo>
                  <a:pt x="248" y="672"/>
                </a:lnTo>
                <a:lnTo>
                  <a:pt x="248" y="672"/>
                </a:lnTo>
                <a:lnTo>
                  <a:pt x="239" y="674"/>
                </a:lnTo>
                <a:lnTo>
                  <a:pt x="230" y="676"/>
                </a:lnTo>
                <a:lnTo>
                  <a:pt x="230" y="676"/>
                </a:lnTo>
                <a:lnTo>
                  <a:pt x="228" y="676"/>
                </a:lnTo>
                <a:lnTo>
                  <a:pt x="227" y="676"/>
                </a:lnTo>
                <a:lnTo>
                  <a:pt x="227" y="676"/>
                </a:lnTo>
                <a:lnTo>
                  <a:pt x="227" y="676"/>
                </a:lnTo>
                <a:lnTo>
                  <a:pt x="227" y="676"/>
                </a:lnTo>
                <a:lnTo>
                  <a:pt x="228" y="676"/>
                </a:lnTo>
                <a:lnTo>
                  <a:pt x="228" y="676"/>
                </a:lnTo>
                <a:lnTo>
                  <a:pt x="225" y="677"/>
                </a:lnTo>
                <a:lnTo>
                  <a:pt x="222" y="677"/>
                </a:lnTo>
                <a:lnTo>
                  <a:pt x="222" y="676"/>
                </a:lnTo>
                <a:lnTo>
                  <a:pt x="222" y="676"/>
                </a:lnTo>
                <a:lnTo>
                  <a:pt x="221" y="677"/>
                </a:lnTo>
                <a:lnTo>
                  <a:pt x="219" y="677"/>
                </a:lnTo>
                <a:lnTo>
                  <a:pt x="219" y="677"/>
                </a:lnTo>
                <a:lnTo>
                  <a:pt x="216" y="678"/>
                </a:lnTo>
                <a:lnTo>
                  <a:pt x="214" y="679"/>
                </a:lnTo>
                <a:lnTo>
                  <a:pt x="214" y="679"/>
                </a:lnTo>
                <a:lnTo>
                  <a:pt x="214" y="678"/>
                </a:lnTo>
                <a:lnTo>
                  <a:pt x="215" y="678"/>
                </a:lnTo>
                <a:lnTo>
                  <a:pt x="215" y="678"/>
                </a:lnTo>
                <a:lnTo>
                  <a:pt x="214" y="677"/>
                </a:lnTo>
                <a:lnTo>
                  <a:pt x="215" y="676"/>
                </a:lnTo>
                <a:lnTo>
                  <a:pt x="215" y="676"/>
                </a:lnTo>
                <a:lnTo>
                  <a:pt x="215" y="676"/>
                </a:lnTo>
                <a:lnTo>
                  <a:pt x="215" y="676"/>
                </a:lnTo>
                <a:lnTo>
                  <a:pt x="215" y="676"/>
                </a:lnTo>
                <a:lnTo>
                  <a:pt x="213" y="677"/>
                </a:lnTo>
                <a:lnTo>
                  <a:pt x="213" y="677"/>
                </a:lnTo>
                <a:lnTo>
                  <a:pt x="214" y="674"/>
                </a:lnTo>
                <a:lnTo>
                  <a:pt x="214" y="674"/>
                </a:lnTo>
                <a:lnTo>
                  <a:pt x="211" y="674"/>
                </a:lnTo>
                <a:lnTo>
                  <a:pt x="210" y="674"/>
                </a:lnTo>
                <a:lnTo>
                  <a:pt x="210" y="674"/>
                </a:lnTo>
                <a:lnTo>
                  <a:pt x="210" y="673"/>
                </a:lnTo>
                <a:lnTo>
                  <a:pt x="209" y="673"/>
                </a:lnTo>
                <a:lnTo>
                  <a:pt x="208" y="673"/>
                </a:lnTo>
                <a:lnTo>
                  <a:pt x="208" y="673"/>
                </a:lnTo>
                <a:lnTo>
                  <a:pt x="210" y="676"/>
                </a:lnTo>
                <a:lnTo>
                  <a:pt x="210" y="677"/>
                </a:lnTo>
                <a:lnTo>
                  <a:pt x="211" y="678"/>
                </a:lnTo>
                <a:lnTo>
                  <a:pt x="211" y="678"/>
                </a:lnTo>
                <a:lnTo>
                  <a:pt x="210" y="679"/>
                </a:lnTo>
                <a:lnTo>
                  <a:pt x="209" y="681"/>
                </a:lnTo>
                <a:lnTo>
                  <a:pt x="209" y="681"/>
                </a:lnTo>
                <a:lnTo>
                  <a:pt x="207" y="678"/>
                </a:lnTo>
                <a:lnTo>
                  <a:pt x="207" y="678"/>
                </a:lnTo>
                <a:lnTo>
                  <a:pt x="205" y="678"/>
                </a:lnTo>
                <a:lnTo>
                  <a:pt x="205" y="679"/>
                </a:lnTo>
                <a:lnTo>
                  <a:pt x="207" y="681"/>
                </a:lnTo>
                <a:lnTo>
                  <a:pt x="208" y="681"/>
                </a:lnTo>
                <a:lnTo>
                  <a:pt x="208" y="681"/>
                </a:lnTo>
                <a:lnTo>
                  <a:pt x="207" y="681"/>
                </a:lnTo>
                <a:lnTo>
                  <a:pt x="205" y="681"/>
                </a:lnTo>
                <a:lnTo>
                  <a:pt x="203" y="678"/>
                </a:lnTo>
                <a:lnTo>
                  <a:pt x="203" y="678"/>
                </a:lnTo>
                <a:lnTo>
                  <a:pt x="202" y="679"/>
                </a:lnTo>
                <a:lnTo>
                  <a:pt x="201" y="681"/>
                </a:lnTo>
                <a:lnTo>
                  <a:pt x="201" y="682"/>
                </a:lnTo>
                <a:lnTo>
                  <a:pt x="201" y="682"/>
                </a:lnTo>
                <a:lnTo>
                  <a:pt x="199" y="682"/>
                </a:lnTo>
                <a:lnTo>
                  <a:pt x="199" y="683"/>
                </a:lnTo>
                <a:lnTo>
                  <a:pt x="199" y="683"/>
                </a:lnTo>
                <a:lnTo>
                  <a:pt x="197" y="682"/>
                </a:lnTo>
                <a:lnTo>
                  <a:pt x="196" y="682"/>
                </a:lnTo>
                <a:lnTo>
                  <a:pt x="194" y="681"/>
                </a:lnTo>
                <a:lnTo>
                  <a:pt x="194" y="681"/>
                </a:lnTo>
                <a:lnTo>
                  <a:pt x="197" y="681"/>
                </a:lnTo>
                <a:lnTo>
                  <a:pt x="197" y="681"/>
                </a:lnTo>
                <a:lnTo>
                  <a:pt x="197" y="682"/>
                </a:lnTo>
                <a:lnTo>
                  <a:pt x="201" y="682"/>
                </a:lnTo>
                <a:lnTo>
                  <a:pt x="201" y="682"/>
                </a:lnTo>
                <a:lnTo>
                  <a:pt x="199" y="681"/>
                </a:lnTo>
                <a:lnTo>
                  <a:pt x="199" y="681"/>
                </a:lnTo>
                <a:lnTo>
                  <a:pt x="198" y="681"/>
                </a:lnTo>
                <a:lnTo>
                  <a:pt x="197" y="679"/>
                </a:lnTo>
                <a:lnTo>
                  <a:pt x="197" y="679"/>
                </a:lnTo>
                <a:lnTo>
                  <a:pt x="199" y="678"/>
                </a:lnTo>
                <a:lnTo>
                  <a:pt x="201" y="679"/>
                </a:lnTo>
                <a:lnTo>
                  <a:pt x="201" y="679"/>
                </a:lnTo>
                <a:lnTo>
                  <a:pt x="199" y="678"/>
                </a:lnTo>
                <a:lnTo>
                  <a:pt x="199" y="678"/>
                </a:lnTo>
                <a:lnTo>
                  <a:pt x="197" y="676"/>
                </a:lnTo>
                <a:lnTo>
                  <a:pt x="197" y="676"/>
                </a:lnTo>
                <a:lnTo>
                  <a:pt x="194" y="677"/>
                </a:lnTo>
                <a:lnTo>
                  <a:pt x="194" y="677"/>
                </a:lnTo>
                <a:lnTo>
                  <a:pt x="193" y="677"/>
                </a:lnTo>
                <a:lnTo>
                  <a:pt x="193" y="677"/>
                </a:lnTo>
                <a:lnTo>
                  <a:pt x="193" y="676"/>
                </a:lnTo>
                <a:lnTo>
                  <a:pt x="194" y="673"/>
                </a:lnTo>
                <a:lnTo>
                  <a:pt x="196" y="672"/>
                </a:lnTo>
                <a:lnTo>
                  <a:pt x="196" y="671"/>
                </a:lnTo>
                <a:lnTo>
                  <a:pt x="196" y="671"/>
                </a:lnTo>
                <a:lnTo>
                  <a:pt x="198" y="671"/>
                </a:lnTo>
                <a:lnTo>
                  <a:pt x="202" y="669"/>
                </a:lnTo>
                <a:lnTo>
                  <a:pt x="202" y="669"/>
                </a:lnTo>
                <a:lnTo>
                  <a:pt x="201" y="671"/>
                </a:lnTo>
                <a:lnTo>
                  <a:pt x="202" y="672"/>
                </a:lnTo>
                <a:lnTo>
                  <a:pt x="202" y="672"/>
                </a:lnTo>
                <a:lnTo>
                  <a:pt x="203" y="671"/>
                </a:lnTo>
                <a:lnTo>
                  <a:pt x="203" y="669"/>
                </a:lnTo>
                <a:lnTo>
                  <a:pt x="204" y="668"/>
                </a:lnTo>
                <a:lnTo>
                  <a:pt x="205" y="668"/>
                </a:lnTo>
                <a:lnTo>
                  <a:pt x="205" y="668"/>
                </a:lnTo>
                <a:lnTo>
                  <a:pt x="207" y="668"/>
                </a:lnTo>
                <a:lnTo>
                  <a:pt x="205" y="669"/>
                </a:lnTo>
                <a:lnTo>
                  <a:pt x="205" y="669"/>
                </a:lnTo>
                <a:lnTo>
                  <a:pt x="207" y="668"/>
                </a:lnTo>
                <a:lnTo>
                  <a:pt x="208" y="667"/>
                </a:lnTo>
                <a:lnTo>
                  <a:pt x="208" y="667"/>
                </a:lnTo>
                <a:lnTo>
                  <a:pt x="209" y="667"/>
                </a:lnTo>
                <a:lnTo>
                  <a:pt x="210" y="668"/>
                </a:lnTo>
                <a:lnTo>
                  <a:pt x="211" y="668"/>
                </a:lnTo>
                <a:lnTo>
                  <a:pt x="213" y="668"/>
                </a:lnTo>
                <a:lnTo>
                  <a:pt x="213" y="668"/>
                </a:lnTo>
                <a:lnTo>
                  <a:pt x="213" y="667"/>
                </a:lnTo>
                <a:lnTo>
                  <a:pt x="213" y="667"/>
                </a:lnTo>
                <a:lnTo>
                  <a:pt x="211" y="666"/>
                </a:lnTo>
                <a:lnTo>
                  <a:pt x="211" y="666"/>
                </a:lnTo>
                <a:lnTo>
                  <a:pt x="211" y="666"/>
                </a:lnTo>
                <a:lnTo>
                  <a:pt x="213" y="666"/>
                </a:lnTo>
                <a:lnTo>
                  <a:pt x="214" y="666"/>
                </a:lnTo>
                <a:lnTo>
                  <a:pt x="214" y="666"/>
                </a:lnTo>
                <a:lnTo>
                  <a:pt x="214" y="666"/>
                </a:lnTo>
                <a:lnTo>
                  <a:pt x="215" y="666"/>
                </a:lnTo>
                <a:lnTo>
                  <a:pt x="214" y="664"/>
                </a:lnTo>
                <a:lnTo>
                  <a:pt x="213" y="664"/>
                </a:lnTo>
                <a:lnTo>
                  <a:pt x="213" y="664"/>
                </a:lnTo>
                <a:lnTo>
                  <a:pt x="216" y="663"/>
                </a:lnTo>
                <a:lnTo>
                  <a:pt x="217" y="663"/>
                </a:lnTo>
                <a:lnTo>
                  <a:pt x="219" y="662"/>
                </a:lnTo>
                <a:lnTo>
                  <a:pt x="219" y="662"/>
                </a:lnTo>
                <a:lnTo>
                  <a:pt x="217" y="662"/>
                </a:lnTo>
                <a:lnTo>
                  <a:pt x="217" y="662"/>
                </a:lnTo>
                <a:lnTo>
                  <a:pt x="216" y="663"/>
                </a:lnTo>
                <a:lnTo>
                  <a:pt x="215" y="663"/>
                </a:lnTo>
                <a:lnTo>
                  <a:pt x="215" y="663"/>
                </a:lnTo>
                <a:lnTo>
                  <a:pt x="214" y="662"/>
                </a:lnTo>
                <a:lnTo>
                  <a:pt x="214" y="662"/>
                </a:lnTo>
                <a:lnTo>
                  <a:pt x="214" y="661"/>
                </a:lnTo>
                <a:lnTo>
                  <a:pt x="214" y="661"/>
                </a:lnTo>
                <a:lnTo>
                  <a:pt x="213" y="661"/>
                </a:lnTo>
                <a:lnTo>
                  <a:pt x="211" y="662"/>
                </a:lnTo>
                <a:lnTo>
                  <a:pt x="210" y="662"/>
                </a:lnTo>
                <a:lnTo>
                  <a:pt x="209" y="662"/>
                </a:lnTo>
                <a:lnTo>
                  <a:pt x="209" y="662"/>
                </a:lnTo>
                <a:lnTo>
                  <a:pt x="208" y="662"/>
                </a:lnTo>
                <a:lnTo>
                  <a:pt x="207" y="662"/>
                </a:lnTo>
                <a:lnTo>
                  <a:pt x="207" y="662"/>
                </a:lnTo>
                <a:lnTo>
                  <a:pt x="203" y="663"/>
                </a:lnTo>
                <a:lnTo>
                  <a:pt x="203" y="663"/>
                </a:lnTo>
                <a:lnTo>
                  <a:pt x="199" y="662"/>
                </a:lnTo>
                <a:lnTo>
                  <a:pt x="199" y="662"/>
                </a:lnTo>
                <a:lnTo>
                  <a:pt x="199" y="663"/>
                </a:lnTo>
                <a:lnTo>
                  <a:pt x="199" y="663"/>
                </a:lnTo>
                <a:lnTo>
                  <a:pt x="201" y="663"/>
                </a:lnTo>
                <a:lnTo>
                  <a:pt x="201" y="664"/>
                </a:lnTo>
                <a:lnTo>
                  <a:pt x="201" y="664"/>
                </a:lnTo>
                <a:lnTo>
                  <a:pt x="198" y="666"/>
                </a:lnTo>
                <a:lnTo>
                  <a:pt x="196" y="666"/>
                </a:lnTo>
                <a:lnTo>
                  <a:pt x="193" y="666"/>
                </a:lnTo>
                <a:lnTo>
                  <a:pt x="192" y="666"/>
                </a:lnTo>
                <a:lnTo>
                  <a:pt x="192" y="666"/>
                </a:lnTo>
                <a:lnTo>
                  <a:pt x="191" y="666"/>
                </a:lnTo>
                <a:lnTo>
                  <a:pt x="188" y="666"/>
                </a:lnTo>
                <a:lnTo>
                  <a:pt x="188" y="666"/>
                </a:lnTo>
                <a:lnTo>
                  <a:pt x="188" y="664"/>
                </a:lnTo>
                <a:lnTo>
                  <a:pt x="190" y="664"/>
                </a:lnTo>
                <a:lnTo>
                  <a:pt x="191" y="664"/>
                </a:lnTo>
                <a:lnTo>
                  <a:pt x="192" y="664"/>
                </a:lnTo>
                <a:lnTo>
                  <a:pt x="192" y="664"/>
                </a:lnTo>
                <a:lnTo>
                  <a:pt x="185" y="659"/>
                </a:lnTo>
                <a:lnTo>
                  <a:pt x="185" y="659"/>
                </a:lnTo>
                <a:lnTo>
                  <a:pt x="185" y="661"/>
                </a:lnTo>
                <a:lnTo>
                  <a:pt x="185" y="662"/>
                </a:lnTo>
                <a:lnTo>
                  <a:pt x="188" y="662"/>
                </a:lnTo>
                <a:lnTo>
                  <a:pt x="188" y="662"/>
                </a:lnTo>
                <a:lnTo>
                  <a:pt x="187" y="663"/>
                </a:lnTo>
                <a:lnTo>
                  <a:pt x="186" y="664"/>
                </a:lnTo>
                <a:lnTo>
                  <a:pt x="185" y="664"/>
                </a:lnTo>
                <a:lnTo>
                  <a:pt x="185" y="667"/>
                </a:lnTo>
                <a:lnTo>
                  <a:pt x="185" y="667"/>
                </a:lnTo>
                <a:lnTo>
                  <a:pt x="184" y="666"/>
                </a:lnTo>
                <a:lnTo>
                  <a:pt x="184" y="666"/>
                </a:lnTo>
                <a:lnTo>
                  <a:pt x="184" y="666"/>
                </a:lnTo>
                <a:lnTo>
                  <a:pt x="182" y="667"/>
                </a:lnTo>
                <a:lnTo>
                  <a:pt x="181" y="667"/>
                </a:lnTo>
                <a:lnTo>
                  <a:pt x="178" y="667"/>
                </a:lnTo>
                <a:lnTo>
                  <a:pt x="178" y="667"/>
                </a:lnTo>
                <a:lnTo>
                  <a:pt x="178" y="667"/>
                </a:lnTo>
                <a:lnTo>
                  <a:pt x="179" y="667"/>
                </a:lnTo>
                <a:lnTo>
                  <a:pt x="179" y="666"/>
                </a:lnTo>
                <a:lnTo>
                  <a:pt x="179" y="666"/>
                </a:lnTo>
                <a:lnTo>
                  <a:pt x="179" y="666"/>
                </a:lnTo>
                <a:lnTo>
                  <a:pt x="175" y="664"/>
                </a:lnTo>
                <a:lnTo>
                  <a:pt x="175" y="664"/>
                </a:lnTo>
                <a:lnTo>
                  <a:pt x="174" y="664"/>
                </a:lnTo>
                <a:lnTo>
                  <a:pt x="174" y="666"/>
                </a:lnTo>
                <a:lnTo>
                  <a:pt x="174" y="668"/>
                </a:lnTo>
                <a:lnTo>
                  <a:pt x="174" y="668"/>
                </a:lnTo>
                <a:lnTo>
                  <a:pt x="172" y="668"/>
                </a:lnTo>
                <a:lnTo>
                  <a:pt x="170" y="668"/>
                </a:lnTo>
                <a:lnTo>
                  <a:pt x="170" y="668"/>
                </a:lnTo>
                <a:lnTo>
                  <a:pt x="170" y="668"/>
                </a:lnTo>
                <a:lnTo>
                  <a:pt x="170" y="667"/>
                </a:lnTo>
                <a:lnTo>
                  <a:pt x="172" y="667"/>
                </a:lnTo>
                <a:lnTo>
                  <a:pt x="173" y="667"/>
                </a:lnTo>
                <a:lnTo>
                  <a:pt x="173" y="667"/>
                </a:lnTo>
                <a:lnTo>
                  <a:pt x="173" y="667"/>
                </a:lnTo>
                <a:lnTo>
                  <a:pt x="172" y="666"/>
                </a:lnTo>
                <a:lnTo>
                  <a:pt x="170" y="666"/>
                </a:lnTo>
                <a:lnTo>
                  <a:pt x="169" y="667"/>
                </a:lnTo>
                <a:lnTo>
                  <a:pt x="168" y="667"/>
                </a:lnTo>
                <a:lnTo>
                  <a:pt x="168" y="667"/>
                </a:lnTo>
                <a:lnTo>
                  <a:pt x="169" y="669"/>
                </a:lnTo>
                <a:lnTo>
                  <a:pt x="164" y="669"/>
                </a:lnTo>
                <a:lnTo>
                  <a:pt x="164" y="669"/>
                </a:lnTo>
                <a:lnTo>
                  <a:pt x="163" y="669"/>
                </a:lnTo>
                <a:lnTo>
                  <a:pt x="166" y="669"/>
                </a:lnTo>
                <a:lnTo>
                  <a:pt x="167" y="668"/>
                </a:lnTo>
                <a:lnTo>
                  <a:pt x="167" y="667"/>
                </a:lnTo>
                <a:lnTo>
                  <a:pt x="167" y="667"/>
                </a:lnTo>
                <a:lnTo>
                  <a:pt x="166" y="667"/>
                </a:lnTo>
                <a:lnTo>
                  <a:pt x="164" y="668"/>
                </a:lnTo>
                <a:lnTo>
                  <a:pt x="161" y="669"/>
                </a:lnTo>
                <a:lnTo>
                  <a:pt x="161" y="669"/>
                </a:lnTo>
                <a:lnTo>
                  <a:pt x="162" y="669"/>
                </a:lnTo>
                <a:lnTo>
                  <a:pt x="161" y="671"/>
                </a:lnTo>
                <a:lnTo>
                  <a:pt x="156" y="671"/>
                </a:lnTo>
                <a:lnTo>
                  <a:pt x="156" y="671"/>
                </a:lnTo>
                <a:lnTo>
                  <a:pt x="156" y="671"/>
                </a:lnTo>
                <a:lnTo>
                  <a:pt x="157" y="671"/>
                </a:lnTo>
                <a:lnTo>
                  <a:pt x="159" y="669"/>
                </a:lnTo>
                <a:lnTo>
                  <a:pt x="159" y="669"/>
                </a:lnTo>
                <a:lnTo>
                  <a:pt x="158" y="668"/>
                </a:lnTo>
                <a:lnTo>
                  <a:pt x="157" y="669"/>
                </a:lnTo>
                <a:lnTo>
                  <a:pt x="153" y="671"/>
                </a:lnTo>
                <a:lnTo>
                  <a:pt x="153" y="671"/>
                </a:lnTo>
                <a:lnTo>
                  <a:pt x="150" y="669"/>
                </a:lnTo>
                <a:lnTo>
                  <a:pt x="147" y="671"/>
                </a:lnTo>
                <a:lnTo>
                  <a:pt x="146" y="672"/>
                </a:lnTo>
                <a:lnTo>
                  <a:pt x="146" y="672"/>
                </a:lnTo>
                <a:lnTo>
                  <a:pt x="147" y="672"/>
                </a:lnTo>
                <a:lnTo>
                  <a:pt x="149" y="672"/>
                </a:lnTo>
                <a:lnTo>
                  <a:pt x="152" y="671"/>
                </a:lnTo>
                <a:lnTo>
                  <a:pt x="152" y="671"/>
                </a:lnTo>
                <a:lnTo>
                  <a:pt x="152" y="672"/>
                </a:lnTo>
                <a:lnTo>
                  <a:pt x="151" y="672"/>
                </a:lnTo>
                <a:lnTo>
                  <a:pt x="150" y="672"/>
                </a:lnTo>
                <a:lnTo>
                  <a:pt x="150" y="672"/>
                </a:lnTo>
                <a:lnTo>
                  <a:pt x="146" y="673"/>
                </a:lnTo>
                <a:lnTo>
                  <a:pt x="145" y="673"/>
                </a:lnTo>
                <a:lnTo>
                  <a:pt x="145" y="674"/>
                </a:lnTo>
                <a:lnTo>
                  <a:pt x="145" y="674"/>
                </a:lnTo>
                <a:lnTo>
                  <a:pt x="140" y="674"/>
                </a:lnTo>
                <a:lnTo>
                  <a:pt x="134" y="674"/>
                </a:lnTo>
                <a:lnTo>
                  <a:pt x="134" y="674"/>
                </a:lnTo>
                <a:lnTo>
                  <a:pt x="134" y="676"/>
                </a:lnTo>
                <a:lnTo>
                  <a:pt x="133" y="676"/>
                </a:lnTo>
                <a:lnTo>
                  <a:pt x="133" y="676"/>
                </a:lnTo>
                <a:lnTo>
                  <a:pt x="132" y="676"/>
                </a:lnTo>
                <a:lnTo>
                  <a:pt x="132" y="674"/>
                </a:lnTo>
                <a:lnTo>
                  <a:pt x="132" y="674"/>
                </a:lnTo>
                <a:lnTo>
                  <a:pt x="129" y="674"/>
                </a:lnTo>
                <a:lnTo>
                  <a:pt x="127" y="674"/>
                </a:lnTo>
                <a:lnTo>
                  <a:pt x="124" y="674"/>
                </a:lnTo>
                <a:lnTo>
                  <a:pt x="121" y="676"/>
                </a:lnTo>
                <a:lnTo>
                  <a:pt x="121" y="676"/>
                </a:lnTo>
                <a:lnTo>
                  <a:pt x="121" y="674"/>
                </a:lnTo>
                <a:lnTo>
                  <a:pt x="122" y="673"/>
                </a:lnTo>
                <a:lnTo>
                  <a:pt x="122" y="673"/>
                </a:lnTo>
                <a:lnTo>
                  <a:pt x="120" y="672"/>
                </a:lnTo>
                <a:lnTo>
                  <a:pt x="120" y="672"/>
                </a:lnTo>
                <a:lnTo>
                  <a:pt x="120" y="673"/>
                </a:lnTo>
                <a:lnTo>
                  <a:pt x="120" y="674"/>
                </a:lnTo>
                <a:lnTo>
                  <a:pt x="120" y="674"/>
                </a:lnTo>
                <a:lnTo>
                  <a:pt x="118" y="676"/>
                </a:lnTo>
                <a:lnTo>
                  <a:pt x="117" y="676"/>
                </a:lnTo>
                <a:lnTo>
                  <a:pt x="114" y="677"/>
                </a:lnTo>
                <a:lnTo>
                  <a:pt x="114" y="677"/>
                </a:lnTo>
                <a:lnTo>
                  <a:pt x="114" y="678"/>
                </a:lnTo>
                <a:lnTo>
                  <a:pt x="115" y="678"/>
                </a:lnTo>
                <a:lnTo>
                  <a:pt x="115" y="678"/>
                </a:lnTo>
                <a:lnTo>
                  <a:pt x="112" y="678"/>
                </a:lnTo>
                <a:lnTo>
                  <a:pt x="109" y="679"/>
                </a:lnTo>
                <a:lnTo>
                  <a:pt x="109" y="679"/>
                </a:lnTo>
                <a:lnTo>
                  <a:pt x="110" y="678"/>
                </a:lnTo>
                <a:lnTo>
                  <a:pt x="109" y="677"/>
                </a:lnTo>
                <a:lnTo>
                  <a:pt x="108" y="676"/>
                </a:lnTo>
                <a:lnTo>
                  <a:pt x="108" y="676"/>
                </a:lnTo>
                <a:lnTo>
                  <a:pt x="108" y="674"/>
                </a:lnTo>
                <a:lnTo>
                  <a:pt x="109" y="676"/>
                </a:lnTo>
                <a:lnTo>
                  <a:pt x="110" y="676"/>
                </a:lnTo>
                <a:lnTo>
                  <a:pt x="110" y="676"/>
                </a:lnTo>
                <a:lnTo>
                  <a:pt x="110" y="674"/>
                </a:lnTo>
                <a:lnTo>
                  <a:pt x="109" y="674"/>
                </a:lnTo>
                <a:lnTo>
                  <a:pt x="109" y="674"/>
                </a:lnTo>
                <a:lnTo>
                  <a:pt x="108" y="674"/>
                </a:lnTo>
                <a:lnTo>
                  <a:pt x="108" y="676"/>
                </a:lnTo>
                <a:lnTo>
                  <a:pt x="108" y="677"/>
                </a:lnTo>
                <a:lnTo>
                  <a:pt x="108" y="678"/>
                </a:lnTo>
                <a:lnTo>
                  <a:pt x="108" y="678"/>
                </a:lnTo>
                <a:lnTo>
                  <a:pt x="104" y="677"/>
                </a:lnTo>
                <a:lnTo>
                  <a:pt x="100" y="677"/>
                </a:lnTo>
                <a:lnTo>
                  <a:pt x="100" y="676"/>
                </a:lnTo>
                <a:lnTo>
                  <a:pt x="100" y="676"/>
                </a:lnTo>
                <a:lnTo>
                  <a:pt x="97" y="676"/>
                </a:lnTo>
                <a:lnTo>
                  <a:pt x="95" y="677"/>
                </a:lnTo>
                <a:lnTo>
                  <a:pt x="93" y="677"/>
                </a:lnTo>
                <a:lnTo>
                  <a:pt x="93" y="677"/>
                </a:lnTo>
                <a:lnTo>
                  <a:pt x="93" y="676"/>
                </a:lnTo>
                <a:lnTo>
                  <a:pt x="93" y="676"/>
                </a:lnTo>
                <a:lnTo>
                  <a:pt x="92" y="674"/>
                </a:lnTo>
                <a:lnTo>
                  <a:pt x="92" y="674"/>
                </a:lnTo>
                <a:lnTo>
                  <a:pt x="92" y="673"/>
                </a:lnTo>
                <a:lnTo>
                  <a:pt x="92" y="672"/>
                </a:lnTo>
                <a:lnTo>
                  <a:pt x="91" y="672"/>
                </a:lnTo>
                <a:lnTo>
                  <a:pt x="91" y="672"/>
                </a:lnTo>
                <a:lnTo>
                  <a:pt x="91" y="673"/>
                </a:lnTo>
                <a:lnTo>
                  <a:pt x="91" y="673"/>
                </a:lnTo>
                <a:lnTo>
                  <a:pt x="92" y="674"/>
                </a:lnTo>
                <a:lnTo>
                  <a:pt x="92" y="677"/>
                </a:lnTo>
                <a:lnTo>
                  <a:pt x="92" y="677"/>
                </a:lnTo>
                <a:lnTo>
                  <a:pt x="91" y="676"/>
                </a:lnTo>
                <a:lnTo>
                  <a:pt x="89" y="676"/>
                </a:lnTo>
                <a:lnTo>
                  <a:pt x="89" y="674"/>
                </a:lnTo>
                <a:lnTo>
                  <a:pt x="87" y="674"/>
                </a:lnTo>
                <a:lnTo>
                  <a:pt x="87" y="674"/>
                </a:lnTo>
                <a:lnTo>
                  <a:pt x="87" y="674"/>
                </a:lnTo>
                <a:lnTo>
                  <a:pt x="88" y="676"/>
                </a:lnTo>
                <a:lnTo>
                  <a:pt x="88" y="676"/>
                </a:lnTo>
                <a:lnTo>
                  <a:pt x="87" y="676"/>
                </a:lnTo>
                <a:lnTo>
                  <a:pt x="86" y="676"/>
                </a:lnTo>
                <a:lnTo>
                  <a:pt x="83" y="673"/>
                </a:lnTo>
                <a:lnTo>
                  <a:pt x="83" y="673"/>
                </a:lnTo>
                <a:lnTo>
                  <a:pt x="79" y="673"/>
                </a:lnTo>
                <a:lnTo>
                  <a:pt x="79" y="673"/>
                </a:lnTo>
                <a:lnTo>
                  <a:pt x="76" y="672"/>
                </a:lnTo>
                <a:lnTo>
                  <a:pt x="74" y="672"/>
                </a:lnTo>
                <a:lnTo>
                  <a:pt x="74" y="672"/>
                </a:lnTo>
                <a:lnTo>
                  <a:pt x="75" y="671"/>
                </a:lnTo>
                <a:lnTo>
                  <a:pt x="75" y="671"/>
                </a:lnTo>
                <a:lnTo>
                  <a:pt x="74" y="671"/>
                </a:lnTo>
                <a:lnTo>
                  <a:pt x="72" y="671"/>
                </a:lnTo>
                <a:lnTo>
                  <a:pt x="71" y="669"/>
                </a:lnTo>
                <a:lnTo>
                  <a:pt x="71" y="669"/>
                </a:lnTo>
                <a:lnTo>
                  <a:pt x="72" y="668"/>
                </a:lnTo>
                <a:lnTo>
                  <a:pt x="72" y="669"/>
                </a:lnTo>
                <a:lnTo>
                  <a:pt x="74" y="668"/>
                </a:lnTo>
                <a:lnTo>
                  <a:pt x="74" y="668"/>
                </a:lnTo>
                <a:lnTo>
                  <a:pt x="72" y="668"/>
                </a:lnTo>
                <a:lnTo>
                  <a:pt x="72" y="668"/>
                </a:lnTo>
                <a:lnTo>
                  <a:pt x="71" y="668"/>
                </a:lnTo>
                <a:lnTo>
                  <a:pt x="70" y="668"/>
                </a:lnTo>
                <a:lnTo>
                  <a:pt x="70" y="668"/>
                </a:lnTo>
                <a:lnTo>
                  <a:pt x="71" y="669"/>
                </a:lnTo>
                <a:lnTo>
                  <a:pt x="71" y="671"/>
                </a:lnTo>
                <a:lnTo>
                  <a:pt x="71" y="672"/>
                </a:lnTo>
                <a:lnTo>
                  <a:pt x="71" y="672"/>
                </a:lnTo>
                <a:lnTo>
                  <a:pt x="69" y="671"/>
                </a:lnTo>
                <a:lnTo>
                  <a:pt x="69" y="671"/>
                </a:lnTo>
                <a:lnTo>
                  <a:pt x="70" y="671"/>
                </a:lnTo>
                <a:lnTo>
                  <a:pt x="70" y="671"/>
                </a:lnTo>
                <a:lnTo>
                  <a:pt x="69" y="667"/>
                </a:lnTo>
                <a:lnTo>
                  <a:pt x="66" y="664"/>
                </a:lnTo>
                <a:lnTo>
                  <a:pt x="66" y="664"/>
                </a:lnTo>
                <a:lnTo>
                  <a:pt x="65" y="664"/>
                </a:lnTo>
                <a:lnTo>
                  <a:pt x="65" y="666"/>
                </a:lnTo>
                <a:lnTo>
                  <a:pt x="65" y="666"/>
                </a:lnTo>
                <a:lnTo>
                  <a:pt x="64" y="666"/>
                </a:lnTo>
                <a:lnTo>
                  <a:pt x="64" y="666"/>
                </a:lnTo>
                <a:lnTo>
                  <a:pt x="62" y="662"/>
                </a:lnTo>
                <a:lnTo>
                  <a:pt x="63" y="661"/>
                </a:lnTo>
                <a:lnTo>
                  <a:pt x="63" y="661"/>
                </a:lnTo>
                <a:lnTo>
                  <a:pt x="62" y="659"/>
                </a:lnTo>
                <a:lnTo>
                  <a:pt x="60" y="659"/>
                </a:lnTo>
                <a:lnTo>
                  <a:pt x="60" y="659"/>
                </a:lnTo>
                <a:lnTo>
                  <a:pt x="60" y="657"/>
                </a:lnTo>
                <a:lnTo>
                  <a:pt x="59" y="656"/>
                </a:lnTo>
                <a:lnTo>
                  <a:pt x="58" y="657"/>
                </a:lnTo>
                <a:lnTo>
                  <a:pt x="58" y="657"/>
                </a:lnTo>
                <a:lnTo>
                  <a:pt x="58" y="659"/>
                </a:lnTo>
                <a:lnTo>
                  <a:pt x="58" y="659"/>
                </a:lnTo>
                <a:lnTo>
                  <a:pt x="57" y="658"/>
                </a:lnTo>
                <a:lnTo>
                  <a:pt x="57" y="658"/>
                </a:lnTo>
                <a:lnTo>
                  <a:pt x="57" y="659"/>
                </a:lnTo>
                <a:lnTo>
                  <a:pt x="58" y="662"/>
                </a:lnTo>
                <a:lnTo>
                  <a:pt x="58" y="662"/>
                </a:lnTo>
                <a:lnTo>
                  <a:pt x="62" y="664"/>
                </a:lnTo>
                <a:lnTo>
                  <a:pt x="62" y="664"/>
                </a:lnTo>
                <a:lnTo>
                  <a:pt x="60" y="664"/>
                </a:lnTo>
                <a:lnTo>
                  <a:pt x="59" y="664"/>
                </a:lnTo>
                <a:lnTo>
                  <a:pt x="57" y="662"/>
                </a:lnTo>
                <a:lnTo>
                  <a:pt x="57" y="662"/>
                </a:lnTo>
                <a:lnTo>
                  <a:pt x="53" y="657"/>
                </a:lnTo>
                <a:lnTo>
                  <a:pt x="56" y="656"/>
                </a:lnTo>
                <a:lnTo>
                  <a:pt x="56" y="656"/>
                </a:lnTo>
                <a:lnTo>
                  <a:pt x="53" y="653"/>
                </a:lnTo>
                <a:lnTo>
                  <a:pt x="52" y="654"/>
                </a:lnTo>
                <a:lnTo>
                  <a:pt x="52" y="654"/>
                </a:lnTo>
                <a:lnTo>
                  <a:pt x="50" y="652"/>
                </a:lnTo>
                <a:lnTo>
                  <a:pt x="50" y="652"/>
                </a:lnTo>
                <a:lnTo>
                  <a:pt x="52" y="652"/>
                </a:lnTo>
                <a:lnTo>
                  <a:pt x="52" y="652"/>
                </a:lnTo>
                <a:lnTo>
                  <a:pt x="50" y="648"/>
                </a:lnTo>
                <a:lnTo>
                  <a:pt x="48" y="644"/>
                </a:lnTo>
                <a:lnTo>
                  <a:pt x="48" y="644"/>
                </a:lnTo>
                <a:lnTo>
                  <a:pt x="50" y="644"/>
                </a:lnTo>
                <a:lnTo>
                  <a:pt x="50" y="644"/>
                </a:lnTo>
                <a:lnTo>
                  <a:pt x="48" y="639"/>
                </a:lnTo>
                <a:lnTo>
                  <a:pt x="48" y="639"/>
                </a:lnTo>
                <a:lnTo>
                  <a:pt x="46" y="633"/>
                </a:lnTo>
                <a:lnTo>
                  <a:pt x="46" y="633"/>
                </a:lnTo>
                <a:lnTo>
                  <a:pt x="43" y="632"/>
                </a:lnTo>
                <a:lnTo>
                  <a:pt x="42" y="628"/>
                </a:lnTo>
                <a:lnTo>
                  <a:pt x="42" y="628"/>
                </a:lnTo>
                <a:lnTo>
                  <a:pt x="42" y="629"/>
                </a:lnTo>
                <a:lnTo>
                  <a:pt x="42" y="631"/>
                </a:lnTo>
                <a:lnTo>
                  <a:pt x="43" y="632"/>
                </a:lnTo>
                <a:lnTo>
                  <a:pt x="42" y="633"/>
                </a:lnTo>
                <a:lnTo>
                  <a:pt x="42" y="633"/>
                </a:lnTo>
                <a:lnTo>
                  <a:pt x="42" y="633"/>
                </a:lnTo>
                <a:lnTo>
                  <a:pt x="41" y="631"/>
                </a:lnTo>
                <a:lnTo>
                  <a:pt x="41" y="627"/>
                </a:lnTo>
                <a:lnTo>
                  <a:pt x="41" y="627"/>
                </a:lnTo>
                <a:lnTo>
                  <a:pt x="42" y="627"/>
                </a:lnTo>
                <a:lnTo>
                  <a:pt x="42" y="628"/>
                </a:lnTo>
                <a:lnTo>
                  <a:pt x="42" y="628"/>
                </a:lnTo>
                <a:lnTo>
                  <a:pt x="42" y="627"/>
                </a:lnTo>
                <a:lnTo>
                  <a:pt x="43" y="627"/>
                </a:lnTo>
                <a:lnTo>
                  <a:pt x="45" y="627"/>
                </a:lnTo>
                <a:lnTo>
                  <a:pt x="45" y="626"/>
                </a:lnTo>
                <a:lnTo>
                  <a:pt x="45" y="626"/>
                </a:lnTo>
                <a:lnTo>
                  <a:pt x="45" y="626"/>
                </a:lnTo>
                <a:lnTo>
                  <a:pt x="43" y="626"/>
                </a:lnTo>
                <a:lnTo>
                  <a:pt x="43" y="626"/>
                </a:lnTo>
                <a:lnTo>
                  <a:pt x="42" y="626"/>
                </a:lnTo>
                <a:lnTo>
                  <a:pt x="42" y="626"/>
                </a:lnTo>
                <a:lnTo>
                  <a:pt x="42" y="623"/>
                </a:lnTo>
                <a:lnTo>
                  <a:pt x="43" y="623"/>
                </a:lnTo>
                <a:lnTo>
                  <a:pt x="43" y="622"/>
                </a:lnTo>
                <a:lnTo>
                  <a:pt x="43" y="621"/>
                </a:lnTo>
                <a:lnTo>
                  <a:pt x="43" y="621"/>
                </a:lnTo>
                <a:lnTo>
                  <a:pt x="43" y="621"/>
                </a:lnTo>
                <a:lnTo>
                  <a:pt x="42" y="621"/>
                </a:lnTo>
                <a:lnTo>
                  <a:pt x="42" y="621"/>
                </a:lnTo>
                <a:lnTo>
                  <a:pt x="41" y="621"/>
                </a:lnTo>
                <a:lnTo>
                  <a:pt x="41" y="621"/>
                </a:lnTo>
                <a:lnTo>
                  <a:pt x="41" y="619"/>
                </a:lnTo>
                <a:lnTo>
                  <a:pt x="41" y="617"/>
                </a:lnTo>
                <a:lnTo>
                  <a:pt x="41" y="617"/>
                </a:lnTo>
                <a:lnTo>
                  <a:pt x="42" y="617"/>
                </a:lnTo>
                <a:lnTo>
                  <a:pt x="42" y="617"/>
                </a:lnTo>
                <a:lnTo>
                  <a:pt x="41" y="612"/>
                </a:lnTo>
                <a:lnTo>
                  <a:pt x="41" y="608"/>
                </a:lnTo>
                <a:lnTo>
                  <a:pt x="41" y="608"/>
                </a:lnTo>
                <a:lnTo>
                  <a:pt x="40" y="608"/>
                </a:lnTo>
                <a:lnTo>
                  <a:pt x="39" y="609"/>
                </a:lnTo>
                <a:lnTo>
                  <a:pt x="39" y="612"/>
                </a:lnTo>
                <a:lnTo>
                  <a:pt x="39" y="612"/>
                </a:lnTo>
                <a:lnTo>
                  <a:pt x="39" y="612"/>
                </a:lnTo>
                <a:lnTo>
                  <a:pt x="37" y="611"/>
                </a:lnTo>
                <a:lnTo>
                  <a:pt x="39" y="608"/>
                </a:lnTo>
                <a:lnTo>
                  <a:pt x="39" y="608"/>
                </a:lnTo>
                <a:lnTo>
                  <a:pt x="37" y="606"/>
                </a:lnTo>
                <a:lnTo>
                  <a:pt x="37" y="604"/>
                </a:lnTo>
                <a:lnTo>
                  <a:pt x="37" y="604"/>
                </a:lnTo>
                <a:lnTo>
                  <a:pt x="39" y="604"/>
                </a:lnTo>
                <a:lnTo>
                  <a:pt x="39" y="604"/>
                </a:lnTo>
                <a:lnTo>
                  <a:pt x="39" y="607"/>
                </a:lnTo>
                <a:lnTo>
                  <a:pt x="39" y="607"/>
                </a:lnTo>
                <a:lnTo>
                  <a:pt x="40" y="606"/>
                </a:lnTo>
                <a:lnTo>
                  <a:pt x="40" y="603"/>
                </a:lnTo>
                <a:lnTo>
                  <a:pt x="40" y="603"/>
                </a:lnTo>
                <a:lnTo>
                  <a:pt x="42" y="604"/>
                </a:lnTo>
                <a:lnTo>
                  <a:pt x="43" y="603"/>
                </a:lnTo>
                <a:lnTo>
                  <a:pt x="43" y="603"/>
                </a:lnTo>
                <a:lnTo>
                  <a:pt x="41" y="603"/>
                </a:lnTo>
                <a:lnTo>
                  <a:pt x="41" y="603"/>
                </a:lnTo>
                <a:lnTo>
                  <a:pt x="40" y="602"/>
                </a:lnTo>
                <a:lnTo>
                  <a:pt x="40" y="602"/>
                </a:lnTo>
                <a:lnTo>
                  <a:pt x="39" y="602"/>
                </a:lnTo>
                <a:lnTo>
                  <a:pt x="39" y="602"/>
                </a:lnTo>
                <a:lnTo>
                  <a:pt x="37" y="603"/>
                </a:lnTo>
                <a:lnTo>
                  <a:pt x="37" y="602"/>
                </a:lnTo>
                <a:lnTo>
                  <a:pt x="37" y="602"/>
                </a:lnTo>
                <a:lnTo>
                  <a:pt x="37" y="602"/>
                </a:lnTo>
                <a:lnTo>
                  <a:pt x="39" y="602"/>
                </a:lnTo>
                <a:lnTo>
                  <a:pt x="39" y="602"/>
                </a:lnTo>
                <a:lnTo>
                  <a:pt x="39" y="598"/>
                </a:lnTo>
                <a:lnTo>
                  <a:pt x="39" y="594"/>
                </a:lnTo>
                <a:lnTo>
                  <a:pt x="39" y="594"/>
                </a:lnTo>
                <a:lnTo>
                  <a:pt x="40" y="594"/>
                </a:lnTo>
                <a:lnTo>
                  <a:pt x="40" y="596"/>
                </a:lnTo>
                <a:lnTo>
                  <a:pt x="40" y="597"/>
                </a:lnTo>
                <a:lnTo>
                  <a:pt x="40" y="597"/>
                </a:lnTo>
                <a:lnTo>
                  <a:pt x="40" y="597"/>
                </a:lnTo>
                <a:lnTo>
                  <a:pt x="41" y="596"/>
                </a:lnTo>
                <a:lnTo>
                  <a:pt x="41" y="593"/>
                </a:lnTo>
                <a:lnTo>
                  <a:pt x="41" y="593"/>
                </a:lnTo>
                <a:lnTo>
                  <a:pt x="41" y="593"/>
                </a:lnTo>
                <a:lnTo>
                  <a:pt x="41" y="593"/>
                </a:lnTo>
                <a:lnTo>
                  <a:pt x="40" y="593"/>
                </a:lnTo>
                <a:lnTo>
                  <a:pt x="40" y="593"/>
                </a:lnTo>
                <a:lnTo>
                  <a:pt x="39" y="593"/>
                </a:lnTo>
                <a:lnTo>
                  <a:pt x="39" y="592"/>
                </a:lnTo>
                <a:lnTo>
                  <a:pt x="39" y="592"/>
                </a:lnTo>
                <a:lnTo>
                  <a:pt x="37" y="592"/>
                </a:lnTo>
                <a:lnTo>
                  <a:pt x="37" y="592"/>
                </a:lnTo>
                <a:lnTo>
                  <a:pt x="37" y="588"/>
                </a:lnTo>
                <a:lnTo>
                  <a:pt x="37" y="587"/>
                </a:lnTo>
                <a:lnTo>
                  <a:pt x="37" y="586"/>
                </a:lnTo>
                <a:lnTo>
                  <a:pt x="37" y="586"/>
                </a:lnTo>
                <a:lnTo>
                  <a:pt x="37" y="584"/>
                </a:lnTo>
                <a:lnTo>
                  <a:pt x="37" y="582"/>
                </a:lnTo>
                <a:lnTo>
                  <a:pt x="37" y="574"/>
                </a:lnTo>
                <a:lnTo>
                  <a:pt x="37" y="574"/>
                </a:lnTo>
                <a:lnTo>
                  <a:pt x="37" y="572"/>
                </a:lnTo>
                <a:lnTo>
                  <a:pt x="39" y="569"/>
                </a:lnTo>
                <a:lnTo>
                  <a:pt x="39" y="569"/>
                </a:lnTo>
                <a:lnTo>
                  <a:pt x="39" y="569"/>
                </a:lnTo>
                <a:lnTo>
                  <a:pt x="37" y="568"/>
                </a:lnTo>
                <a:lnTo>
                  <a:pt x="37" y="568"/>
                </a:lnTo>
                <a:lnTo>
                  <a:pt x="39" y="558"/>
                </a:lnTo>
                <a:lnTo>
                  <a:pt x="39" y="554"/>
                </a:lnTo>
                <a:lnTo>
                  <a:pt x="40" y="549"/>
                </a:lnTo>
                <a:lnTo>
                  <a:pt x="40" y="549"/>
                </a:lnTo>
                <a:lnTo>
                  <a:pt x="40" y="549"/>
                </a:lnTo>
                <a:lnTo>
                  <a:pt x="39" y="548"/>
                </a:lnTo>
                <a:lnTo>
                  <a:pt x="39" y="548"/>
                </a:lnTo>
                <a:lnTo>
                  <a:pt x="40" y="547"/>
                </a:lnTo>
                <a:lnTo>
                  <a:pt x="40" y="546"/>
                </a:lnTo>
                <a:lnTo>
                  <a:pt x="40" y="546"/>
                </a:lnTo>
                <a:lnTo>
                  <a:pt x="41" y="546"/>
                </a:lnTo>
                <a:lnTo>
                  <a:pt x="41" y="547"/>
                </a:lnTo>
                <a:lnTo>
                  <a:pt x="42" y="548"/>
                </a:lnTo>
                <a:lnTo>
                  <a:pt x="42" y="548"/>
                </a:lnTo>
                <a:lnTo>
                  <a:pt x="41" y="549"/>
                </a:lnTo>
                <a:lnTo>
                  <a:pt x="40" y="552"/>
                </a:lnTo>
                <a:lnTo>
                  <a:pt x="41" y="553"/>
                </a:lnTo>
                <a:lnTo>
                  <a:pt x="41" y="553"/>
                </a:lnTo>
                <a:lnTo>
                  <a:pt x="41" y="553"/>
                </a:lnTo>
                <a:lnTo>
                  <a:pt x="42" y="552"/>
                </a:lnTo>
                <a:lnTo>
                  <a:pt x="42" y="549"/>
                </a:lnTo>
                <a:lnTo>
                  <a:pt x="42" y="549"/>
                </a:lnTo>
                <a:lnTo>
                  <a:pt x="45" y="549"/>
                </a:lnTo>
                <a:lnTo>
                  <a:pt x="45" y="549"/>
                </a:lnTo>
                <a:lnTo>
                  <a:pt x="45" y="546"/>
                </a:lnTo>
                <a:lnTo>
                  <a:pt x="45" y="546"/>
                </a:lnTo>
                <a:lnTo>
                  <a:pt x="45" y="546"/>
                </a:lnTo>
                <a:lnTo>
                  <a:pt x="43" y="546"/>
                </a:lnTo>
                <a:lnTo>
                  <a:pt x="43" y="547"/>
                </a:lnTo>
                <a:lnTo>
                  <a:pt x="42" y="547"/>
                </a:lnTo>
                <a:lnTo>
                  <a:pt x="42" y="547"/>
                </a:lnTo>
                <a:lnTo>
                  <a:pt x="41" y="544"/>
                </a:lnTo>
                <a:lnTo>
                  <a:pt x="41" y="543"/>
                </a:lnTo>
                <a:lnTo>
                  <a:pt x="40" y="544"/>
                </a:lnTo>
                <a:lnTo>
                  <a:pt x="40" y="544"/>
                </a:lnTo>
                <a:lnTo>
                  <a:pt x="40" y="542"/>
                </a:lnTo>
                <a:lnTo>
                  <a:pt x="40" y="541"/>
                </a:lnTo>
                <a:lnTo>
                  <a:pt x="41" y="539"/>
                </a:lnTo>
                <a:lnTo>
                  <a:pt x="41" y="539"/>
                </a:lnTo>
                <a:lnTo>
                  <a:pt x="40" y="537"/>
                </a:lnTo>
                <a:lnTo>
                  <a:pt x="40" y="534"/>
                </a:lnTo>
                <a:lnTo>
                  <a:pt x="41" y="528"/>
                </a:lnTo>
                <a:lnTo>
                  <a:pt x="41" y="528"/>
                </a:lnTo>
                <a:lnTo>
                  <a:pt x="40" y="511"/>
                </a:lnTo>
                <a:lnTo>
                  <a:pt x="40" y="511"/>
                </a:lnTo>
                <a:lnTo>
                  <a:pt x="40" y="509"/>
                </a:lnTo>
                <a:lnTo>
                  <a:pt x="41" y="508"/>
                </a:lnTo>
                <a:lnTo>
                  <a:pt x="41" y="508"/>
                </a:lnTo>
                <a:lnTo>
                  <a:pt x="41" y="507"/>
                </a:lnTo>
                <a:lnTo>
                  <a:pt x="41" y="506"/>
                </a:lnTo>
                <a:lnTo>
                  <a:pt x="41" y="506"/>
                </a:lnTo>
                <a:lnTo>
                  <a:pt x="40" y="504"/>
                </a:lnTo>
                <a:lnTo>
                  <a:pt x="40" y="504"/>
                </a:lnTo>
                <a:lnTo>
                  <a:pt x="40" y="503"/>
                </a:lnTo>
                <a:lnTo>
                  <a:pt x="40" y="503"/>
                </a:lnTo>
                <a:lnTo>
                  <a:pt x="41" y="502"/>
                </a:lnTo>
                <a:lnTo>
                  <a:pt x="41" y="503"/>
                </a:lnTo>
                <a:lnTo>
                  <a:pt x="42" y="504"/>
                </a:lnTo>
                <a:lnTo>
                  <a:pt x="42" y="504"/>
                </a:lnTo>
                <a:lnTo>
                  <a:pt x="43" y="506"/>
                </a:lnTo>
                <a:lnTo>
                  <a:pt x="43" y="506"/>
                </a:lnTo>
                <a:lnTo>
                  <a:pt x="43" y="508"/>
                </a:lnTo>
                <a:lnTo>
                  <a:pt x="43" y="508"/>
                </a:lnTo>
                <a:lnTo>
                  <a:pt x="45" y="508"/>
                </a:lnTo>
                <a:lnTo>
                  <a:pt x="45" y="508"/>
                </a:lnTo>
                <a:lnTo>
                  <a:pt x="45" y="508"/>
                </a:lnTo>
                <a:lnTo>
                  <a:pt x="45" y="507"/>
                </a:lnTo>
                <a:lnTo>
                  <a:pt x="45" y="507"/>
                </a:lnTo>
                <a:lnTo>
                  <a:pt x="46" y="507"/>
                </a:lnTo>
                <a:lnTo>
                  <a:pt x="46" y="506"/>
                </a:lnTo>
                <a:lnTo>
                  <a:pt x="46" y="504"/>
                </a:lnTo>
                <a:lnTo>
                  <a:pt x="46" y="504"/>
                </a:lnTo>
                <a:lnTo>
                  <a:pt x="46" y="504"/>
                </a:lnTo>
                <a:lnTo>
                  <a:pt x="45" y="506"/>
                </a:lnTo>
                <a:lnTo>
                  <a:pt x="45" y="507"/>
                </a:lnTo>
                <a:lnTo>
                  <a:pt x="45" y="507"/>
                </a:lnTo>
                <a:lnTo>
                  <a:pt x="45" y="507"/>
                </a:lnTo>
                <a:lnTo>
                  <a:pt x="45" y="502"/>
                </a:lnTo>
                <a:lnTo>
                  <a:pt x="46" y="497"/>
                </a:lnTo>
                <a:lnTo>
                  <a:pt x="46" y="497"/>
                </a:lnTo>
                <a:lnTo>
                  <a:pt x="45" y="498"/>
                </a:lnTo>
                <a:lnTo>
                  <a:pt x="45" y="499"/>
                </a:lnTo>
                <a:lnTo>
                  <a:pt x="45" y="501"/>
                </a:lnTo>
                <a:lnTo>
                  <a:pt x="43" y="502"/>
                </a:lnTo>
                <a:lnTo>
                  <a:pt x="43" y="502"/>
                </a:lnTo>
                <a:lnTo>
                  <a:pt x="42" y="502"/>
                </a:lnTo>
                <a:lnTo>
                  <a:pt x="41" y="502"/>
                </a:lnTo>
                <a:lnTo>
                  <a:pt x="40" y="501"/>
                </a:lnTo>
                <a:lnTo>
                  <a:pt x="40" y="501"/>
                </a:lnTo>
                <a:lnTo>
                  <a:pt x="40" y="493"/>
                </a:lnTo>
                <a:lnTo>
                  <a:pt x="41" y="486"/>
                </a:lnTo>
                <a:lnTo>
                  <a:pt x="41" y="486"/>
                </a:lnTo>
                <a:lnTo>
                  <a:pt x="40" y="479"/>
                </a:lnTo>
                <a:lnTo>
                  <a:pt x="41" y="474"/>
                </a:lnTo>
                <a:lnTo>
                  <a:pt x="41" y="474"/>
                </a:lnTo>
                <a:lnTo>
                  <a:pt x="39" y="474"/>
                </a:lnTo>
                <a:lnTo>
                  <a:pt x="37" y="476"/>
                </a:lnTo>
                <a:lnTo>
                  <a:pt x="37" y="476"/>
                </a:lnTo>
                <a:lnTo>
                  <a:pt x="37" y="476"/>
                </a:lnTo>
                <a:lnTo>
                  <a:pt x="36" y="474"/>
                </a:lnTo>
                <a:lnTo>
                  <a:pt x="36" y="473"/>
                </a:lnTo>
                <a:lnTo>
                  <a:pt x="36" y="473"/>
                </a:lnTo>
                <a:lnTo>
                  <a:pt x="35" y="473"/>
                </a:lnTo>
                <a:lnTo>
                  <a:pt x="35" y="474"/>
                </a:lnTo>
                <a:lnTo>
                  <a:pt x="36" y="476"/>
                </a:lnTo>
                <a:lnTo>
                  <a:pt x="36" y="476"/>
                </a:lnTo>
                <a:lnTo>
                  <a:pt x="35" y="482"/>
                </a:lnTo>
                <a:lnTo>
                  <a:pt x="35" y="482"/>
                </a:lnTo>
                <a:lnTo>
                  <a:pt x="36" y="483"/>
                </a:lnTo>
                <a:lnTo>
                  <a:pt x="36" y="483"/>
                </a:lnTo>
                <a:lnTo>
                  <a:pt x="36" y="483"/>
                </a:lnTo>
                <a:lnTo>
                  <a:pt x="36" y="486"/>
                </a:lnTo>
                <a:lnTo>
                  <a:pt x="35" y="488"/>
                </a:lnTo>
                <a:lnTo>
                  <a:pt x="35" y="488"/>
                </a:lnTo>
                <a:lnTo>
                  <a:pt x="35" y="488"/>
                </a:lnTo>
                <a:lnTo>
                  <a:pt x="36" y="488"/>
                </a:lnTo>
                <a:lnTo>
                  <a:pt x="36" y="488"/>
                </a:lnTo>
                <a:lnTo>
                  <a:pt x="37" y="488"/>
                </a:lnTo>
                <a:lnTo>
                  <a:pt x="37" y="488"/>
                </a:lnTo>
                <a:lnTo>
                  <a:pt x="36" y="492"/>
                </a:lnTo>
                <a:lnTo>
                  <a:pt x="36" y="494"/>
                </a:lnTo>
                <a:lnTo>
                  <a:pt x="36" y="498"/>
                </a:lnTo>
                <a:lnTo>
                  <a:pt x="36" y="501"/>
                </a:lnTo>
                <a:lnTo>
                  <a:pt x="36" y="501"/>
                </a:lnTo>
                <a:lnTo>
                  <a:pt x="35" y="501"/>
                </a:lnTo>
                <a:lnTo>
                  <a:pt x="34" y="502"/>
                </a:lnTo>
                <a:lnTo>
                  <a:pt x="34" y="503"/>
                </a:lnTo>
                <a:lnTo>
                  <a:pt x="33" y="504"/>
                </a:lnTo>
                <a:lnTo>
                  <a:pt x="33" y="504"/>
                </a:lnTo>
                <a:lnTo>
                  <a:pt x="33" y="504"/>
                </a:lnTo>
                <a:lnTo>
                  <a:pt x="34" y="504"/>
                </a:lnTo>
                <a:lnTo>
                  <a:pt x="35" y="506"/>
                </a:lnTo>
                <a:lnTo>
                  <a:pt x="35" y="506"/>
                </a:lnTo>
                <a:lnTo>
                  <a:pt x="35" y="506"/>
                </a:lnTo>
                <a:lnTo>
                  <a:pt x="35" y="506"/>
                </a:lnTo>
                <a:lnTo>
                  <a:pt x="35" y="504"/>
                </a:lnTo>
                <a:lnTo>
                  <a:pt x="35" y="504"/>
                </a:lnTo>
                <a:lnTo>
                  <a:pt x="36" y="503"/>
                </a:lnTo>
                <a:lnTo>
                  <a:pt x="36" y="504"/>
                </a:lnTo>
                <a:lnTo>
                  <a:pt x="36" y="506"/>
                </a:lnTo>
                <a:lnTo>
                  <a:pt x="36" y="506"/>
                </a:lnTo>
                <a:lnTo>
                  <a:pt x="35" y="508"/>
                </a:lnTo>
                <a:lnTo>
                  <a:pt x="34" y="511"/>
                </a:lnTo>
                <a:lnTo>
                  <a:pt x="34" y="511"/>
                </a:lnTo>
                <a:lnTo>
                  <a:pt x="35" y="511"/>
                </a:lnTo>
                <a:lnTo>
                  <a:pt x="35" y="509"/>
                </a:lnTo>
                <a:lnTo>
                  <a:pt x="35" y="508"/>
                </a:lnTo>
                <a:lnTo>
                  <a:pt x="35" y="508"/>
                </a:lnTo>
                <a:lnTo>
                  <a:pt x="36" y="508"/>
                </a:lnTo>
                <a:lnTo>
                  <a:pt x="36" y="509"/>
                </a:lnTo>
                <a:lnTo>
                  <a:pt x="36" y="511"/>
                </a:lnTo>
                <a:lnTo>
                  <a:pt x="36" y="511"/>
                </a:lnTo>
                <a:lnTo>
                  <a:pt x="36" y="516"/>
                </a:lnTo>
                <a:lnTo>
                  <a:pt x="36" y="521"/>
                </a:lnTo>
                <a:lnTo>
                  <a:pt x="36" y="521"/>
                </a:lnTo>
                <a:lnTo>
                  <a:pt x="35" y="521"/>
                </a:lnTo>
                <a:lnTo>
                  <a:pt x="35" y="519"/>
                </a:lnTo>
                <a:lnTo>
                  <a:pt x="35" y="519"/>
                </a:lnTo>
                <a:lnTo>
                  <a:pt x="34" y="519"/>
                </a:lnTo>
                <a:lnTo>
                  <a:pt x="34" y="521"/>
                </a:lnTo>
                <a:lnTo>
                  <a:pt x="36" y="523"/>
                </a:lnTo>
                <a:lnTo>
                  <a:pt x="36" y="523"/>
                </a:lnTo>
                <a:lnTo>
                  <a:pt x="36" y="526"/>
                </a:lnTo>
                <a:lnTo>
                  <a:pt x="35" y="528"/>
                </a:lnTo>
                <a:lnTo>
                  <a:pt x="34" y="529"/>
                </a:lnTo>
                <a:lnTo>
                  <a:pt x="34" y="532"/>
                </a:lnTo>
                <a:lnTo>
                  <a:pt x="34" y="532"/>
                </a:lnTo>
                <a:lnTo>
                  <a:pt x="35" y="532"/>
                </a:lnTo>
                <a:lnTo>
                  <a:pt x="35" y="531"/>
                </a:lnTo>
                <a:lnTo>
                  <a:pt x="35" y="528"/>
                </a:lnTo>
                <a:lnTo>
                  <a:pt x="35" y="528"/>
                </a:lnTo>
                <a:lnTo>
                  <a:pt x="36" y="532"/>
                </a:lnTo>
                <a:lnTo>
                  <a:pt x="36" y="536"/>
                </a:lnTo>
                <a:lnTo>
                  <a:pt x="36" y="536"/>
                </a:lnTo>
                <a:lnTo>
                  <a:pt x="35" y="542"/>
                </a:lnTo>
                <a:lnTo>
                  <a:pt x="35" y="542"/>
                </a:lnTo>
                <a:lnTo>
                  <a:pt x="36" y="543"/>
                </a:lnTo>
                <a:lnTo>
                  <a:pt x="36" y="543"/>
                </a:lnTo>
                <a:lnTo>
                  <a:pt x="35" y="543"/>
                </a:lnTo>
                <a:lnTo>
                  <a:pt x="35" y="543"/>
                </a:lnTo>
                <a:lnTo>
                  <a:pt x="35" y="543"/>
                </a:lnTo>
                <a:lnTo>
                  <a:pt x="36" y="547"/>
                </a:lnTo>
                <a:lnTo>
                  <a:pt x="36" y="547"/>
                </a:lnTo>
                <a:lnTo>
                  <a:pt x="35" y="549"/>
                </a:lnTo>
                <a:lnTo>
                  <a:pt x="34" y="551"/>
                </a:lnTo>
                <a:lnTo>
                  <a:pt x="34" y="551"/>
                </a:lnTo>
                <a:lnTo>
                  <a:pt x="34" y="552"/>
                </a:lnTo>
                <a:lnTo>
                  <a:pt x="35" y="552"/>
                </a:lnTo>
                <a:lnTo>
                  <a:pt x="35" y="552"/>
                </a:lnTo>
                <a:lnTo>
                  <a:pt x="35" y="559"/>
                </a:lnTo>
                <a:lnTo>
                  <a:pt x="34" y="563"/>
                </a:lnTo>
                <a:lnTo>
                  <a:pt x="33" y="566"/>
                </a:lnTo>
                <a:lnTo>
                  <a:pt x="33" y="566"/>
                </a:lnTo>
                <a:lnTo>
                  <a:pt x="34" y="567"/>
                </a:lnTo>
                <a:lnTo>
                  <a:pt x="34" y="566"/>
                </a:lnTo>
                <a:lnTo>
                  <a:pt x="34" y="566"/>
                </a:lnTo>
                <a:lnTo>
                  <a:pt x="34" y="571"/>
                </a:lnTo>
                <a:lnTo>
                  <a:pt x="31" y="574"/>
                </a:lnTo>
                <a:lnTo>
                  <a:pt x="31" y="574"/>
                </a:lnTo>
                <a:lnTo>
                  <a:pt x="34" y="579"/>
                </a:lnTo>
                <a:lnTo>
                  <a:pt x="34" y="579"/>
                </a:lnTo>
                <a:lnTo>
                  <a:pt x="29" y="596"/>
                </a:lnTo>
                <a:lnTo>
                  <a:pt x="29" y="596"/>
                </a:lnTo>
                <a:lnTo>
                  <a:pt x="27" y="598"/>
                </a:lnTo>
                <a:lnTo>
                  <a:pt x="23" y="598"/>
                </a:lnTo>
                <a:lnTo>
                  <a:pt x="23" y="598"/>
                </a:lnTo>
                <a:lnTo>
                  <a:pt x="24" y="606"/>
                </a:lnTo>
                <a:lnTo>
                  <a:pt x="23" y="613"/>
                </a:lnTo>
                <a:lnTo>
                  <a:pt x="23" y="613"/>
                </a:lnTo>
                <a:lnTo>
                  <a:pt x="25" y="614"/>
                </a:lnTo>
                <a:lnTo>
                  <a:pt x="25" y="614"/>
                </a:lnTo>
                <a:lnTo>
                  <a:pt x="25" y="618"/>
                </a:lnTo>
                <a:lnTo>
                  <a:pt x="25" y="618"/>
                </a:lnTo>
                <a:lnTo>
                  <a:pt x="25" y="618"/>
                </a:lnTo>
                <a:lnTo>
                  <a:pt x="25" y="618"/>
                </a:lnTo>
                <a:lnTo>
                  <a:pt x="27" y="617"/>
                </a:lnTo>
                <a:lnTo>
                  <a:pt x="27" y="617"/>
                </a:lnTo>
                <a:lnTo>
                  <a:pt x="27" y="614"/>
                </a:lnTo>
                <a:lnTo>
                  <a:pt x="25" y="613"/>
                </a:lnTo>
                <a:lnTo>
                  <a:pt x="25" y="612"/>
                </a:lnTo>
                <a:lnTo>
                  <a:pt x="25" y="611"/>
                </a:lnTo>
                <a:lnTo>
                  <a:pt x="25" y="611"/>
                </a:lnTo>
                <a:lnTo>
                  <a:pt x="27" y="613"/>
                </a:lnTo>
                <a:lnTo>
                  <a:pt x="28" y="617"/>
                </a:lnTo>
                <a:lnTo>
                  <a:pt x="28" y="617"/>
                </a:lnTo>
                <a:lnTo>
                  <a:pt x="29" y="614"/>
                </a:lnTo>
                <a:lnTo>
                  <a:pt x="29" y="614"/>
                </a:lnTo>
                <a:lnTo>
                  <a:pt x="29" y="616"/>
                </a:lnTo>
                <a:lnTo>
                  <a:pt x="29" y="616"/>
                </a:lnTo>
                <a:lnTo>
                  <a:pt x="29" y="616"/>
                </a:lnTo>
                <a:lnTo>
                  <a:pt x="28" y="617"/>
                </a:lnTo>
                <a:lnTo>
                  <a:pt x="27" y="618"/>
                </a:lnTo>
                <a:lnTo>
                  <a:pt x="27" y="618"/>
                </a:lnTo>
                <a:lnTo>
                  <a:pt x="27" y="621"/>
                </a:lnTo>
                <a:lnTo>
                  <a:pt x="27" y="621"/>
                </a:lnTo>
                <a:lnTo>
                  <a:pt x="27" y="623"/>
                </a:lnTo>
                <a:lnTo>
                  <a:pt x="27" y="623"/>
                </a:lnTo>
                <a:lnTo>
                  <a:pt x="27" y="624"/>
                </a:lnTo>
                <a:lnTo>
                  <a:pt x="28" y="624"/>
                </a:lnTo>
                <a:lnTo>
                  <a:pt x="28" y="627"/>
                </a:lnTo>
                <a:lnTo>
                  <a:pt x="28" y="627"/>
                </a:lnTo>
                <a:lnTo>
                  <a:pt x="27" y="627"/>
                </a:lnTo>
                <a:lnTo>
                  <a:pt x="27" y="628"/>
                </a:lnTo>
                <a:lnTo>
                  <a:pt x="27" y="631"/>
                </a:lnTo>
                <a:lnTo>
                  <a:pt x="25" y="632"/>
                </a:lnTo>
                <a:lnTo>
                  <a:pt x="25" y="632"/>
                </a:lnTo>
                <a:lnTo>
                  <a:pt x="25" y="632"/>
                </a:lnTo>
                <a:lnTo>
                  <a:pt x="27" y="632"/>
                </a:lnTo>
                <a:lnTo>
                  <a:pt x="28" y="631"/>
                </a:lnTo>
                <a:lnTo>
                  <a:pt x="28" y="632"/>
                </a:lnTo>
                <a:lnTo>
                  <a:pt x="28" y="632"/>
                </a:lnTo>
                <a:lnTo>
                  <a:pt x="28" y="634"/>
                </a:lnTo>
                <a:lnTo>
                  <a:pt x="28" y="634"/>
                </a:lnTo>
                <a:lnTo>
                  <a:pt x="27" y="634"/>
                </a:lnTo>
                <a:lnTo>
                  <a:pt x="27" y="634"/>
                </a:lnTo>
                <a:lnTo>
                  <a:pt x="28" y="636"/>
                </a:lnTo>
                <a:lnTo>
                  <a:pt x="28" y="638"/>
                </a:lnTo>
                <a:lnTo>
                  <a:pt x="29" y="639"/>
                </a:lnTo>
                <a:lnTo>
                  <a:pt x="30" y="639"/>
                </a:lnTo>
                <a:lnTo>
                  <a:pt x="30" y="639"/>
                </a:lnTo>
                <a:lnTo>
                  <a:pt x="30" y="638"/>
                </a:lnTo>
                <a:lnTo>
                  <a:pt x="29" y="637"/>
                </a:lnTo>
                <a:lnTo>
                  <a:pt x="29" y="636"/>
                </a:lnTo>
                <a:lnTo>
                  <a:pt x="29" y="636"/>
                </a:lnTo>
                <a:lnTo>
                  <a:pt x="29" y="636"/>
                </a:lnTo>
                <a:lnTo>
                  <a:pt x="30" y="636"/>
                </a:lnTo>
                <a:lnTo>
                  <a:pt x="30" y="637"/>
                </a:lnTo>
                <a:lnTo>
                  <a:pt x="31" y="639"/>
                </a:lnTo>
                <a:lnTo>
                  <a:pt x="31" y="639"/>
                </a:lnTo>
                <a:lnTo>
                  <a:pt x="33" y="642"/>
                </a:lnTo>
                <a:lnTo>
                  <a:pt x="33" y="642"/>
                </a:lnTo>
                <a:lnTo>
                  <a:pt x="35" y="648"/>
                </a:lnTo>
                <a:lnTo>
                  <a:pt x="35" y="648"/>
                </a:lnTo>
                <a:lnTo>
                  <a:pt x="36" y="651"/>
                </a:lnTo>
                <a:lnTo>
                  <a:pt x="36" y="653"/>
                </a:lnTo>
                <a:lnTo>
                  <a:pt x="36" y="653"/>
                </a:lnTo>
                <a:lnTo>
                  <a:pt x="39" y="657"/>
                </a:lnTo>
                <a:lnTo>
                  <a:pt x="41" y="662"/>
                </a:lnTo>
                <a:lnTo>
                  <a:pt x="41" y="662"/>
                </a:lnTo>
                <a:lnTo>
                  <a:pt x="46" y="664"/>
                </a:lnTo>
                <a:lnTo>
                  <a:pt x="46" y="664"/>
                </a:lnTo>
                <a:lnTo>
                  <a:pt x="45" y="662"/>
                </a:lnTo>
                <a:lnTo>
                  <a:pt x="42" y="661"/>
                </a:lnTo>
                <a:lnTo>
                  <a:pt x="41" y="658"/>
                </a:lnTo>
                <a:lnTo>
                  <a:pt x="40" y="657"/>
                </a:lnTo>
                <a:lnTo>
                  <a:pt x="40" y="657"/>
                </a:lnTo>
                <a:lnTo>
                  <a:pt x="42" y="657"/>
                </a:lnTo>
                <a:lnTo>
                  <a:pt x="43" y="658"/>
                </a:lnTo>
                <a:lnTo>
                  <a:pt x="46" y="662"/>
                </a:lnTo>
                <a:lnTo>
                  <a:pt x="46" y="662"/>
                </a:lnTo>
                <a:lnTo>
                  <a:pt x="47" y="666"/>
                </a:lnTo>
                <a:lnTo>
                  <a:pt x="51" y="669"/>
                </a:lnTo>
                <a:lnTo>
                  <a:pt x="51" y="669"/>
                </a:lnTo>
                <a:lnTo>
                  <a:pt x="51" y="669"/>
                </a:lnTo>
                <a:lnTo>
                  <a:pt x="50" y="669"/>
                </a:lnTo>
                <a:lnTo>
                  <a:pt x="47" y="669"/>
                </a:lnTo>
                <a:lnTo>
                  <a:pt x="47" y="669"/>
                </a:lnTo>
                <a:lnTo>
                  <a:pt x="51" y="671"/>
                </a:lnTo>
                <a:lnTo>
                  <a:pt x="53" y="672"/>
                </a:lnTo>
                <a:lnTo>
                  <a:pt x="53" y="672"/>
                </a:lnTo>
                <a:lnTo>
                  <a:pt x="54" y="673"/>
                </a:lnTo>
                <a:lnTo>
                  <a:pt x="56" y="674"/>
                </a:lnTo>
                <a:lnTo>
                  <a:pt x="58" y="677"/>
                </a:lnTo>
                <a:lnTo>
                  <a:pt x="58" y="677"/>
                </a:lnTo>
                <a:lnTo>
                  <a:pt x="58" y="677"/>
                </a:lnTo>
                <a:lnTo>
                  <a:pt x="57" y="676"/>
                </a:lnTo>
                <a:lnTo>
                  <a:pt x="57" y="674"/>
                </a:lnTo>
                <a:lnTo>
                  <a:pt x="57" y="674"/>
                </a:lnTo>
                <a:lnTo>
                  <a:pt x="57" y="674"/>
                </a:lnTo>
                <a:lnTo>
                  <a:pt x="60" y="676"/>
                </a:lnTo>
                <a:lnTo>
                  <a:pt x="62" y="677"/>
                </a:lnTo>
                <a:lnTo>
                  <a:pt x="63" y="677"/>
                </a:lnTo>
                <a:lnTo>
                  <a:pt x="63" y="677"/>
                </a:lnTo>
                <a:lnTo>
                  <a:pt x="65" y="679"/>
                </a:lnTo>
                <a:lnTo>
                  <a:pt x="66" y="682"/>
                </a:lnTo>
                <a:lnTo>
                  <a:pt x="66" y="682"/>
                </a:lnTo>
                <a:lnTo>
                  <a:pt x="68" y="682"/>
                </a:lnTo>
                <a:lnTo>
                  <a:pt x="69" y="682"/>
                </a:lnTo>
                <a:lnTo>
                  <a:pt x="69" y="681"/>
                </a:lnTo>
                <a:lnTo>
                  <a:pt x="69" y="681"/>
                </a:lnTo>
                <a:lnTo>
                  <a:pt x="71" y="682"/>
                </a:lnTo>
                <a:lnTo>
                  <a:pt x="71" y="682"/>
                </a:lnTo>
                <a:lnTo>
                  <a:pt x="72" y="682"/>
                </a:lnTo>
                <a:lnTo>
                  <a:pt x="72" y="682"/>
                </a:lnTo>
                <a:lnTo>
                  <a:pt x="74" y="682"/>
                </a:lnTo>
                <a:lnTo>
                  <a:pt x="75" y="683"/>
                </a:lnTo>
                <a:lnTo>
                  <a:pt x="76" y="686"/>
                </a:lnTo>
                <a:lnTo>
                  <a:pt x="76" y="686"/>
                </a:lnTo>
                <a:lnTo>
                  <a:pt x="76" y="686"/>
                </a:lnTo>
                <a:lnTo>
                  <a:pt x="76" y="684"/>
                </a:lnTo>
                <a:lnTo>
                  <a:pt x="75" y="683"/>
                </a:lnTo>
                <a:lnTo>
                  <a:pt x="76" y="683"/>
                </a:lnTo>
                <a:lnTo>
                  <a:pt x="76" y="683"/>
                </a:lnTo>
                <a:lnTo>
                  <a:pt x="80" y="684"/>
                </a:lnTo>
                <a:lnTo>
                  <a:pt x="83" y="686"/>
                </a:lnTo>
                <a:lnTo>
                  <a:pt x="89" y="687"/>
                </a:lnTo>
                <a:lnTo>
                  <a:pt x="89" y="687"/>
                </a:lnTo>
                <a:lnTo>
                  <a:pt x="91" y="686"/>
                </a:lnTo>
                <a:lnTo>
                  <a:pt x="92" y="686"/>
                </a:lnTo>
                <a:lnTo>
                  <a:pt x="92" y="686"/>
                </a:lnTo>
                <a:lnTo>
                  <a:pt x="92" y="687"/>
                </a:lnTo>
                <a:lnTo>
                  <a:pt x="92" y="687"/>
                </a:lnTo>
                <a:lnTo>
                  <a:pt x="93" y="688"/>
                </a:lnTo>
                <a:lnTo>
                  <a:pt x="94" y="688"/>
                </a:lnTo>
                <a:lnTo>
                  <a:pt x="94" y="688"/>
                </a:lnTo>
                <a:lnTo>
                  <a:pt x="97" y="687"/>
                </a:lnTo>
                <a:lnTo>
                  <a:pt x="98" y="687"/>
                </a:lnTo>
                <a:lnTo>
                  <a:pt x="98" y="686"/>
                </a:lnTo>
                <a:lnTo>
                  <a:pt x="98" y="686"/>
                </a:lnTo>
                <a:lnTo>
                  <a:pt x="99" y="686"/>
                </a:lnTo>
                <a:lnTo>
                  <a:pt x="99" y="686"/>
                </a:lnTo>
                <a:lnTo>
                  <a:pt x="100" y="687"/>
                </a:lnTo>
                <a:lnTo>
                  <a:pt x="100" y="687"/>
                </a:lnTo>
                <a:lnTo>
                  <a:pt x="100" y="686"/>
                </a:lnTo>
                <a:lnTo>
                  <a:pt x="100" y="686"/>
                </a:lnTo>
                <a:lnTo>
                  <a:pt x="100" y="684"/>
                </a:lnTo>
                <a:lnTo>
                  <a:pt x="100" y="684"/>
                </a:lnTo>
                <a:lnTo>
                  <a:pt x="100" y="684"/>
                </a:lnTo>
                <a:lnTo>
                  <a:pt x="110" y="684"/>
                </a:lnTo>
                <a:lnTo>
                  <a:pt x="117" y="683"/>
                </a:lnTo>
                <a:lnTo>
                  <a:pt x="117" y="683"/>
                </a:lnTo>
                <a:lnTo>
                  <a:pt x="120" y="683"/>
                </a:lnTo>
                <a:lnTo>
                  <a:pt x="120" y="683"/>
                </a:lnTo>
                <a:lnTo>
                  <a:pt x="121" y="682"/>
                </a:lnTo>
                <a:lnTo>
                  <a:pt x="124" y="682"/>
                </a:lnTo>
                <a:lnTo>
                  <a:pt x="124" y="682"/>
                </a:lnTo>
                <a:lnTo>
                  <a:pt x="126" y="682"/>
                </a:lnTo>
                <a:lnTo>
                  <a:pt x="127" y="682"/>
                </a:lnTo>
                <a:lnTo>
                  <a:pt x="127" y="682"/>
                </a:lnTo>
                <a:lnTo>
                  <a:pt x="134" y="681"/>
                </a:lnTo>
                <a:lnTo>
                  <a:pt x="134" y="681"/>
                </a:lnTo>
                <a:lnTo>
                  <a:pt x="138" y="679"/>
                </a:lnTo>
                <a:lnTo>
                  <a:pt x="143" y="679"/>
                </a:lnTo>
                <a:lnTo>
                  <a:pt x="146" y="681"/>
                </a:lnTo>
                <a:lnTo>
                  <a:pt x="149" y="683"/>
                </a:lnTo>
                <a:lnTo>
                  <a:pt x="149" y="683"/>
                </a:lnTo>
                <a:lnTo>
                  <a:pt x="150" y="686"/>
                </a:lnTo>
                <a:lnTo>
                  <a:pt x="151" y="687"/>
                </a:lnTo>
                <a:lnTo>
                  <a:pt x="151" y="687"/>
                </a:lnTo>
                <a:lnTo>
                  <a:pt x="151" y="688"/>
                </a:lnTo>
                <a:lnTo>
                  <a:pt x="149" y="688"/>
                </a:lnTo>
                <a:lnTo>
                  <a:pt x="149" y="688"/>
                </a:lnTo>
                <a:lnTo>
                  <a:pt x="150" y="689"/>
                </a:lnTo>
                <a:lnTo>
                  <a:pt x="150" y="691"/>
                </a:lnTo>
                <a:lnTo>
                  <a:pt x="150" y="693"/>
                </a:lnTo>
                <a:lnTo>
                  <a:pt x="152" y="693"/>
                </a:lnTo>
                <a:lnTo>
                  <a:pt x="152" y="693"/>
                </a:lnTo>
                <a:lnTo>
                  <a:pt x="151" y="694"/>
                </a:lnTo>
                <a:lnTo>
                  <a:pt x="150" y="696"/>
                </a:lnTo>
                <a:lnTo>
                  <a:pt x="150" y="698"/>
                </a:lnTo>
                <a:lnTo>
                  <a:pt x="150" y="698"/>
                </a:lnTo>
                <a:lnTo>
                  <a:pt x="149" y="698"/>
                </a:lnTo>
                <a:lnTo>
                  <a:pt x="147" y="698"/>
                </a:lnTo>
                <a:lnTo>
                  <a:pt x="147" y="699"/>
                </a:lnTo>
                <a:lnTo>
                  <a:pt x="147" y="699"/>
                </a:lnTo>
                <a:lnTo>
                  <a:pt x="138" y="699"/>
                </a:lnTo>
                <a:lnTo>
                  <a:pt x="128" y="701"/>
                </a:lnTo>
                <a:lnTo>
                  <a:pt x="128" y="701"/>
                </a:lnTo>
                <a:lnTo>
                  <a:pt x="124" y="699"/>
                </a:lnTo>
                <a:lnTo>
                  <a:pt x="124" y="699"/>
                </a:lnTo>
                <a:lnTo>
                  <a:pt x="120" y="701"/>
                </a:lnTo>
                <a:lnTo>
                  <a:pt x="120" y="701"/>
                </a:lnTo>
                <a:lnTo>
                  <a:pt x="117" y="701"/>
                </a:lnTo>
                <a:lnTo>
                  <a:pt x="117" y="701"/>
                </a:lnTo>
                <a:lnTo>
                  <a:pt x="114" y="702"/>
                </a:lnTo>
                <a:lnTo>
                  <a:pt x="112" y="702"/>
                </a:lnTo>
                <a:lnTo>
                  <a:pt x="111" y="701"/>
                </a:lnTo>
                <a:lnTo>
                  <a:pt x="111" y="701"/>
                </a:lnTo>
                <a:lnTo>
                  <a:pt x="111" y="702"/>
                </a:lnTo>
                <a:lnTo>
                  <a:pt x="110" y="702"/>
                </a:lnTo>
                <a:lnTo>
                  <a:pt x="110" y="702"/>
                </a:lnTo>
                <a:lnTo>
                  <a:pt x="104" y="702"/>
                </a:lnTo>
                <a:lnTo>
                  <a:pt x="104" y="702"/>
                </a:lnTo>
                <a:lnTo>
                  <a:pt x="101" y="701"/>
                </a:lnTo>
                <a:lnTo>
                  <a:pt x="101" y="701"/>
                </a:lnTo>
                <a:lnTo>
                  <a:pt x="99" y="702"/>
                </a:lnTo>
                <a:lnTo>
                  <a:pt x="99" y="702"/>
                </a:lnTo>
                <a:lnTo>
                  <a:pt x="97" y="702"/>
                </a:lnTo>
                <a:lnTo>
                  <a:pt x="94" y="701"/>
                </a:lnTo>
                <a:lnTo>
                  <a:pt x="94" y="701"/>
                </a:lnTo>
                <a:lnTo>
                  <a:pt x="91" y="702"/>
                </a:lnTo>
                <a:lnTo>
                  <a:pt x="91" y="702"/>
                </a:lnTo>
                <a:lnTo>
                  <a:pt x="87" y="702"/>
                </a:lnTo>
                <a:lnTo>
                  <a:pt x="82" y="701"/>
                </a:lnTo>
                <a:lnTo>
                  <a:pt x="82" y="701"/>
                </a:lnTo>
                <a:lnTo>
                  <a:pt x="81" y="701"/>
                </a:lnTo>
                <a:lnTo>
                  <a:pt x="80" y="701"/>
                </a:lnTo>
                <a:lnTo>
                  <a:pt x="80" y="701"/>
                </a:lnTo>
                <a:lnTo>
                  <a:pt x="71" y="698"/>
                </a:lnTo>
                <a:lnTo>
                  <a:pt x="59" y="694"/>
                </a:lnTo>
                <a:lnTo>
                  <a:pt x="59" y="694"/>
                </a:lnTo>
                <a:lnTo>
                  <a:pt x="59" y="693"/>
                </a:lnTo>
                <a:lnTo>
                  <a:pt x="60" y="692"/>
                </a:lnTo>
                <a:lnTo>
                  <a:pt x="60" y="692"/>
                </a:lnTo>
                <a:lnTo>
                  <a:pt x="59" y="691"/>
                </a:lnTo>
                <a:lnTo>
                  <a:pt x="59" y="691"/>
                </a:lnTo>
                <a:lnTo>
                  <a:pt x="58" y="691"/>
                </a:lnTo>
                <a:lnTo>
                  <a:pt x="58" y="692"/>
                </a:lnTo>
                <a:lnTo>
                  <a:pt x="58" y="692"/>
                </a:lnTo>
                <a:lnTo>
                  <a:pt x="57" y="693"/>
                </a:lnTo>
                <a:lnTo>
                  <a:pt x="57" y="693"/>
                </a:lnTo>
                <a:lnTo>
                  <a:pt x="43" y="682"/>
                </a:lnTo>
                <a:lnTo>
                  <a:pt x="43" y="682"/>
                </a:lnTo>
                <a:lnTo>
                  <a:pt x="45" y="682"/>
                </a:lnTo>
                <a:lnTo>
                  <a:pt x="46" y="683"/>
                </a:lnTo>
                <a:lnTo>
                  <a:pt x="46" y="683"/>
                </a:lnTo>
                <a:lnTo>
                  <a:pt x="45" y="682"/>
                </a:lnTo>
                <a:lnTo>
                  <a:pt x="43" y="681"/>
                </a:lnTo>
                <a:lnTo>
                  <a:pt x="41" y="682"/>
                </a:lnTo>
                <a:lnTo>
                  <a:pt x="41" y="682"/>
                </a:lnTo>
                <a:lnTo>
                  <a:pt x="40" y="681"/>
                </a:lnTo>
                <a:lnTo>
                  <a:pt x="41" y="679"/>
                </a:lnTo>
                <a:lnTo>
                  <a:pt x="42" y="679"/>
                </a:lnTo>
                <a:lnTo>
                  <a:pt x="41" y="679"/>
                </a:lnTo>
                <a:lnTo>
                  <a:pt x="41" y="679"/>
                </a:lnTo>
                <a:lnTo>
                  <a:pt x="40" y="678"/>
                </a:lnTo>
                <a:lnTo>
                  <a:pt x="39" y="678"/>
                </a:lnTo>
                <a:lnTo>
                  <a:pt x="39" y="678"/>
                </a:lnTo>
                <a:lnTo>
                  <a:pt x="35" y="673"/>
                </a:lnTo>
                <a:lnTo>
                  <a:pt x="35" y="673"/>
                </a:lnTo>
                <a:lnTo>
                  <a:pt x="35" y="672"/>
                </a:lnTo>
                <a:lnTo>
                  <a:pt x="36" y="672"/>
                </a:lnTo>
                <a:lnTo>
                  <a:pt x="35" y="669"/>
                </a:lnTo>
                <a:lnTo>
                  <a:pt x="35" y="669"/>
                </a:lnTo>
                <a:lnTo>
                  <a:pt x="34" y="669"/>
                </a:lnTo>
                <a:lnTo>
                  <a:pt x="34" y="671"/>
                </a:lnTo>
                <a:lnTo>
                  <a:pt x="34" y="671"/>
                </a:lnTo>
                <a:lnTo>
                  <a:pt x="31" y="669"/>
                </a:lnTo>
                <a:lnTo>
                  <a:pt x="31" y="669"/>
                </a:lnTo>
                <a:lnTo>
                  <a:pt x="31" y="668"/>
                </a:lnTo>
                <a:lnTo>
                  <a:pt x="31" y="668"/>
                </a:lnTo>
                <a:lnTo>
                  <a:pt x="33" y="668"/>
                </a:lnTo>
                <a:lnTo>
                  <a:pt x="33" y="667"/>
                </a:lnTo>
                <a:lnTo>
                  <a:pt x="33" y="667"/>
                </a:lnTo>
                <a:lnTo>
                  <a:pt x="33" y="666"/>
                </a:lnTo>
                <a:lnTo>
                  <a:pt x="31" y="664"/>
                </a:lnTo>
                <a:lnTo>
                  <a:pt x="31" y="664"/>
                </a:lnTo>
                <a:lnTo>
                  <a:pt x="30" y="663"/>
                </a:lnTo>
                <a:lnTo>
                  <a:pt x="29" y="664"/>
                </a:lnTo>
                <a:lnTo>
                  <a:pt x="28" y="666"/>
                </a:lnTo>
                <a:lnTo>
                  <a:pt x="28" y="666"/>
                </a:lnTo>
                <a:lnTo>
                  <a:pt x="24" y="659"/>
                </a:lnTo>
                <a:lnTo>
                  <a:pt x="24" y="659"/>
                </a:lnTo>
                <a:lnTo>
                  <a:pt x="25" y="659"/>
                </a:lnTo>
                <a:lnTo>
                  <a:pt x="27" y="659"/>
                </a:lnTo>
                <a:lnTo>
                  <a:pt x="27" y="659"/>
                </a:lnTo>
                <a:lnTo>
                  <a:pt x="25" y="657"/>
                </a:lnTo>
                <a:lnTo>
                  <a:pt x="24" y="656"/>
                </a:lnTo>
                <a:lnTo>
                  <a:pt x="23" y="657"/>
                </a:lnTo>
                <a:lnTo>
                  <a:pt x="23" y="657"/>
                </a:lnTo>
                <a:lnTo>
                  <a:pt x="21" y="651"/>
                </a:lnTo>
                <a:lnTo>
                  <a:pt x="22" y="647"/>
                </a:lnTo>
                <a:lnTo>
                  <a:pt x="22" y="647"/>
                </a:lnTo>
                <a:lnTo>
                  <a:pt x="21" y="644"/>
                </a:lnTo>
                <a:lnTo>
                  <a:pt x="19" y="643"/>
                </a:lnTo>
                <a:lnTo>
                  <a:pt x="21" y="643"/>
                </a:lnTo>
                <a:lnTo>
                  <a:pt x="21" y="643"/>
                </a:lnTo>
                <a:lnTo>
                  <a:pt x="19" y="642"/>
                </a:lnTo>
                <a:lnTo>
                  <a:pt x="19" y="643"/>
                </a:lnTo>
                <a:lnTo>
                  <a:pt x="18" y="643"/>
                </a:lnTo>
                <a:lnTo>
                  <a:pt x="18" y="641"/>
                </a:lnTo>
                <a:lnTo>
                  <a:pt x="18" y="641"/>
                </a:lnTo>
                <a:lnTo>
                  <a:pt x="18" y="643"/>
                </a:lnTo>
                <a:lnTo>
                  <a:pt x="18" y="643"/>
                </a:lnTo>
                <a:lnTo>
                  <a:pt x="16" y="639"/>
                </a:lnTo>
                <a:lnTo>
                  <a:pt x="16" y="639"/>
                </a:lnTo>
                <a:lnTo>
                  <a:pt x="16" y="637"/>
                </a:lnTo>
                <a:lnTo>
                  <a:pt x="17" y="637"/>
                </a:lnTo>
                <a:lnTo>
                  <a:pt x="17" y="637"/>
                </a:lnTo>
                <a:lnTo>
                  <a:pt x="17" y="634"/>
                </a:lnTo>
                <a:lnTo>
                  <a:pt x="16" y="634"/>
                </a:lnTo>
                <a:lnTo>
                  <a:pt x="14" y="633"/>
                </a:lnTo>
                <a:lnTo>
                  <a:pt x="14" y="632"/>
                </a:lnTo>
                <a:lnTo>
                  <a:pt x="16" y="632"/>
                </a:lnTo>
                <a:lnTo>
                  <a:pt x="16" y="632"/>
                </a:lnTo>
                <a:lnTo>
                  <a:pt x="14" y="629"/>
                </a:lnTo>
                <a:lnTo>
                  <a:pt x="14" y="628"/>
                </a:lnTo>
                <a:lnTo>
                  <a:pt x="14" y="628"/>
                </a:lnTo>
                <a:lnTo>
                  <a:pt x="14" y="626"/>
                </a:lnTo>
                <a:lnTo>
                  <a:pt x="16" y="624"/>
                </a:lnTo>
                <a:lnTo>
                  <a:pt x="16" y="624"/>
                </a:lnTo>
                <a:lnTo>
                  <a:pt x="14" y="623"/>
                </a:lnTo>
                <a:lnTo>
                  <a:pt x="13" y="621"/>
                </a:lnTo>
                <a:lnTo>
                  <a:pt x="13" y="621"/>
                </a:lnTo>
                <a:lnTo>
                  <a:pt x="13" y="617"/>
                </a:lnTo>
                <a:lnTo>
                  <a:pt x="13" y="617"/>
                </a:lnTo>
                <a:lnTo>
                  <a:pt x="13" y="618"/>
                </a:lnTo>
                <a:lnTo>
                  <a:pt x="13" y="619"/>
                </a:lnTo>
                <a:lnTo>
                  <a:pt x="13" y="619"/>
                </a:lnTo>
                <a:lnTo>
                  <a:pt x="12" y="617"/>
                </a:lnTo>
                <a:lnTo>
                  <a:pt x="12" y="613"/>
                </a:lnTo>
                <a:lnTo>
                  <a:pt x="12" y="613"/>
                </a:lnTo>
                <a:lnTo>
                  <a:pt x="12" y="606"/>
                </a:lnTo>
                <a:lnTo>
                  <a:pt x="12" y="606"/>
                </a:lnTo>
                <a:lnTo>
                  <a:pt x="14" y="603"/>
                </a:lnTo>
                <a:lnTo>
                  <a:pt x="18" y="601"/>
                </a:lnTo>
                <a:lnTo>
                  <a:pt x="18" y="601"/>
                </a:lnTo>
                <a:lnTo>
                  <a:pt x="17" y="599"/>
                </a:lnTo>
                <a:lnTo>
                  <a:pt x="17" y="599"/>
                </a:lnTo>
                <a:lnTo>
                  <a:pt x="17" y="598"/>
                </a:lnTo>
                <a:lnTo>
                  <a:pt x="17" y="597"/>
                </a:lnTo>
                <a:lnTo>
                  <a:pt x="17" y="597"/>
                </a:lnTo>
                <a:lnTo>
                  <a:pt x="16" y="598"/>
                </a:lnTo>
                <a:lnTo>
                  <a:pt x="14" y="597"/>
                </a:lnTo>
                <a:lnTo>
                  <a:pt x="13" y="597"/>
                </a:lnTo>
                <a:lnTo>
                  <a:pt x="13" y="598"/>
                </a:lnTo>
                <a:lnTo>
                  <a:pt x="13" y="598"/>
                </a:lnTo>
                <a:lnTo>
                  <a:pt x="12" y="597"/>
                </a:lnTo>
                <a:lnTo>
                  <a:pt x="12" y="594"/>
                </a:lnTo>
                <a:lnTo>
                  <a:pt x="12" y="594"/>
                </a:lnTo>
                <a:lnTo>
                  <a:pt x="10" y="594"/>
                </a:lnTo>
                <a:lnTo>
                  <a:pt x="10" y="594"/>
                </a:lnTo>
                <a:lnTo>
                  <a:pt x="10" y="588"/>
                </a:lnTo>
                <a:lnTo>
                  <a:pt x="11" y="581"/>
                </a:lnTo>
                <a:lnTo>
                  <a:pt x="12" y="569"/>
                </a:lnTo>
                <a:lnTo>
                  <a:pt x="12" y="569"/>
                </a:lnTo>
                <a:lnTo>
                  <a:pt x="12" y="569"/>
                </a:lnTo>
                <a:lnTo>
                  <a:pt x="13" y="572"/>
                </a:lnTo>
                <a:lnTo>
                  <a:pt x="12" y="576"/>
                </a:lnTo>
                <a:lnTo>
                  <a:pt x="12" y="576"/>
                </a:lnTo>
                <a:lnTo>
                  <a:pt x="12" y="579"/>
                </a:lnTo>
                <a:lnTo>
                  <a:pt x="12" y="582"/>
                </a:lnTo>
                <a:lnTo>
                  <a:pt x="12" y="582"/>
                </a:lnTo>
                <a:lnTo>
                  <a:pt x="13" y="579"/>
                </a:lnTo>
                <a:lnTo>
                  <a:pt x="14" y="578"/>
                </a:lnTo>
                <a:lnTo>
                  <a:pt x="14" y="578"/>
                </a:lnTo>
                <a:lnTo>
                  <a:pt x="14" y="577"/>
                </a:lnTo>
                <a:lnTo>
                  <a:pt x="14" y="576"/>
                </a:lnTo>
                <a:lnTo>
                  <a:pt x="13" y="576"/>
                </a:lnTo>
                <a:lnTo>
                  <a:pt x="13" y="574"/>
                </a:lnTo>
                <a:lnTo>
                  <a:pt x="14" y="574"/>
                </a:lnTo>
                <a:lnTo>
                  <a:pt x="14" y="574"/>
                </a:lnTo>
                <a:lnTo>
                  <a:pt x="14" y="571"/>
                </a:lnTo>
                <a:lnTo>
                  <a:pt x="17" y="568"/>
                </a:lnTo>
                <a:lnTo>
                  <a:pt x="17" y="568"/>
                </a:lnTo>
                <a:lnTo>
                  <a:pt x="16" y="568"/>
                </a:lnTo>
                <a:lnTo>
                  <a:pt x="16" y="567"/>
                </a:lnTo>
                <a:lnTo>
                  <a:pt x="16" y="563"/>
                </a:lnTo>
                <a:lnTo>
                  <a:pt x="16" y="563"/>
                </a:lnTo>
                <a:lnTo>
                  <a:pt x="17" y="562"/>
                </a:lnTo>
                <a:lnTo>
                  <a:pt x="18" y="562"/>
                </a:lnTo>
                <a:lnTo>
                  <a:pt x="18" y="562"/>
                </a:lnTo>
                <a:lnTo>
                  <a:pt x="18" y="561"/>
                </a:lnTo>
                <a:lnTo>
                  <a:pt x="17" y="561"/>
                </a:lnTo>
                <a:lnTo>
                  <a:pt x="17" y="561"/>
                </a:lnTo>
                <a:lnTo>
                  <a:pt x="16" y="561"/>
                </a:lnTo>
                <a:lnTo>
                  <a:pt x="16" y="561"/>
                </a:lnTo>
                <a:lnTo>
                  <a:pt x="17" y="558"/>
                </a:lnTo>
                <a:lnTo>
                  <a:pt x="16" y="557"/>
                </a:lnTo>
                <a:lnTo>
                  <a:pt x="14" y="557"/>
                </a:lnTo>
                <a:lnTo>
                  <a:pt x="14" y="557"/>
                </a:lnTo>
                <a:lnTo>
                  <a:pt x="16" y="551"/>
                </a:lnTo>
                <a:lnTo>
                  <a:pt x="17" y="546"/>
                </a:lnTo>
                <a:lnTo>
                  <a:pt x="17" y="546"/>
                </a:lnTo>
                <a:lnTo>
                  <a:pt x="17" y="547"/>
                </a:lnTo>
                <a:lnTo>
                  <a:pt x="17" y="549"/>
                </a:lnTo>
                <a:lnTo>
                  <a:pt x="16" y="554"/>
                </a:lnTo>
                <a:lnTo>
                  <a:pt x="16" y="554"/>
                </a:lnTo>
                <a:lnTo>
                  <a:pt x="17" y="556"/>
                </a:lnTo>
                <a:lnTo>
                  <a:pt x="19" y="557"/>
                </a:lnTo>
                <a:lnTo>
                  <a:pt x="19" y="557"/>
                </a:lnTo>
                <a:lnTo>
                  <a:pt x="19" y="556"/>
                </a:lnTo>
                <a:lnTo>
                  <a:pt x="17" y="554"/>
                </a:lnTo>
                <a:lnTo>
                  <a:pt x="17" y="554"/>
                </a:lnTo>
                <a:lnTo>
                  <a:pt x="18" y="553"/>
                </a:lnTo>
                <a:lnTo>
                  <a:pt x="18" y="552"/>
                </a:lnTo>
                <a:lnTo>
                  <a:pt x="18" y="547"/>
                </a:lnTo>
                <a:lnTo>
                  <a:pt x="18" y="547"/>
                </a:lnTo>
                <a:lnTo>
                  <a:pt x="19" y="548"/>
                </a:lnTo>
                <a:lnTo>
                  <a:pt x="19" y="548"/>
                </a:lnTo>
                <a:lnTo>
                  <a:pt x="19" y="548"/>
                </a:lnTo>
                <a:lnTo>
                  <a:pt x="19" y="533"/>
                </a:lnTo>
                <a:lnTo>
                  <a:pt x="19" y="533"/>
                </a:lnTo>
                <a:lnTo>
                  <a:pt x="21" y="532"/>
                </a:lnTo>
                <a:lnTo>
                  <a:pt x="21" y="533"/>
                </a:lnTo>
                <a:lnTo>
                  <a:pt x="22" y="533"/>
                </a:lnTo>
                <a:lnTo>
                  <a:pt x="22" y="532"/>
                </a:lnTo>
                <a:lnTo>
                  <a:pt x="22" y="532"/>
                </a:lnTo>
                <a:lnTo>
                  <a:pt x="22" y="532"/>
                </a:lnTo>
                <a:lnTo>
                  <a:pt x="21" y="532"/>
                </a:lnTo>
                <a:lnTo>
                  <a:pt x="21" y="532"/>
                </a:lnTo>
                <a:lnTo>
                  <a:pt x="21" y="529"/>
                </a:lnTo>
                <a:lnTo>
                  <a:pt x="21" y="529"/>
                </a:lnTo>
                <a:lnTo>
                  <a:pt x="21" y="529"/>
                </a:lnTo>
                <a:lnTo>
                  <a:pt x="22" y="531"/>
                </a:lnTo>
                <a:lnTo>
                  <a:pt x="23" y="532"/>
                </a:lnTo>
                <a:lnTo>
                  <a:pt x="23" y="532"/>
                </a:lnTo>
                <a:lnTo>
                  <a:pt x="24" y="532"/>
                </a:lnTo>
                <a:lnTo>
                  <a:pt x="24" y="531"/>
                </a:lnTo>
                <a:lnTo>
                  <a:pt x="23" y="529"/>
                </a:lnTo>
                <a:lnTo>
                  <a:pt x="22" y="529"/>
                </a:lnTo>
                <a:lnTo>
                  <a:pt x="22" y="529"/>
                </a:lnTo>
                <a:lnTo>
                  <a:pt x="22" y="528"/>
                </a:lnTo>
                <a:lnTo>
                  <a:pt x="21" y="528"/>
                </a:lnTo>
                <a:lnTo>
                  <a:pt x="21" y="528"/>
                </a:lnTo>
                <a:lnTo>
                  <a:pt x="22" y="508"/>
                </a:lnTo>
                <a:lnTo>
                  <a:pt x="22" y="497"/>
                </a:lnTo>
                <a:lnTo>
                  <a:pt x="22" y="488"/>
                </a:lnTo>
                <a:lnTo>
                  <a:pt x="22" y="488"/>
                </a:lnTo>
                <a:lnTo>
                  <a:pt x="21" y="488"/>
                </a:lnTo>
                <a:lnTo>
                  <a:pt x="21" y="488"/>
                </a:lnTo>
                <a:lnTo>
                  <a:pt x="21" y="488"/>
                </a:lnTo>
                <a:lnTo>
                  <a:pt x="21" y="482"/>
                </a:lnTo>
                <a:lnTo>
                  <a:pt x="21" y="482"/>
                </a:lnTo>
                <a:lnTo>
                  <a:pt x="22" y="482"/>
                </a:lnTo>
                <a:lnTo>
                  <a:pt x="22" y="482"/>
                </a:lnTo>
                <a:lnTo>
                  <a:pt x="22" y="482"/>
                </a:lnTo>
                <a:lnTo>
                  <a:pt x="23" y="482"/>
                </a:lnTo>
                <a:lnTo>
                  <a:pt x="23" y="482"/>
                </a:lnTo>
                <a:lnTo>
                  <a:pt x="23" y="479"/>
                </a:lnTo>
                <a:lnTo>
                  <a:pt x="23" y="479"/>
                </a:lnTo>
                <a:lnTo>
                  <a:pt x="23" y="479"/>
                </a:lnTo>
                <a:lnTo>
                  <a:pt x="23" y="478"/>
                </a:lnTo>
                <a:lnTo>
                  <a:pt x="24" y="479"/>
                </a:lnTo>
                <a:lnTo>
                  <a:pt x="24" y="482"/>
                </a:lnTo>
                <a:lnTo>
                  <a:pt x="24" y="482"/>
                </a:lnTo>
                <a:lnTo>
                  <a:pt x="27" y="476"/>
                </a:lnTo>
                <a:lnTo>
                  <a:pt x="27" y="476"/>
                </a:lnTo>
                <a:lnTo>
                  <a:pt x="24" y="473"/>
                </a:lnTo>
                <a:lnTo>
                  <a:pt x="22" y="471"/>
                </a:lnTo>
                <a:lnTo>
                  <a:pt x="22" y="471"/>
                </a:lnTo>
                <a:lnTo>
                  <a:pt x="22" y="468"/>
                </a:lnTo>
                <a:lnTo>
                  <a:pt x="24" y="468"/>
                </a:lnTo>
                <a:lnTo>
                  <a:pt x="24" y="468"/>
                </a:lnTo>
                <a:lnTo>
                  <a:pt x="23" y="465"/>
                </a:lnTo>
                <a:lnTo>
                  <a:pt x="23" y="463"/>
                </a:lnTo>
                <a:lnTo>
                  <a:pt x="24" y="455"/>
                </a:lnTo>
                <a:lnTo>
                  <a:pt x="24" y="455"/>
                </a:lnTo>
                <a:lnTo>
                  <a:pt x="25" y="454"/>
                </a:lnTo>
                <a:lnTo>
                  <a:pt x="25" y="454"/>
                </a:lnTo>
                <a:lnTo>
                  <a:pt x="25" y="454"/>
                </a:lnTo>
                <a:lnTo>
                  <a:pt x="24" y="453"/>
                </a:lnTo>
                <a:lnTo>
                  <a:pt x="24" y="453"/>
                </a:lnTo>
                <a:lnTo>
                  <a:pt x="24" y="449"/>
                </a:lnTo>
                <a:lnTo>
                  <a:pt x="24" y="444"/>
                </a:lnTo>
                <a:lnTo>
                  <a:pt x="24" y="444"/>
                </a:lnTo>
                <a:lnTo>
                  <a:pt x="25" y="437"/>
                </a:lnTo>
                <a:lnTo>
                  <a:pt x="27" y="429"/>
                </a:lnTo>
                <a:lnTo>
                  <a:pt x="27" y="429"/>
                </a:lnTo>
                <a:lnTo>
                  <a:pt x="27" y="425"/>
                </a:lnTo>
                <a:lnTo>
                  <a:pt x="27" y="424"/>
                </a:lnTo>
                <a:lnTo>
                  <a:pt x="27" y="423"/>
                </a:lnTo>
                <a:lnTo>
                  <a:pt x="27" y="423"/>
                </a:lnTo>
                <a:lnTo>
                  <a:pt x="25" y="422"/>
                </a:lnTo>
                <a:lnTo>
                  <a:pt x="25" y="422"/>
                </a:lnTo>
                <a:lnTo>
                  <a:pt x="27" y="420"/>
                </a:lnTo>
                <a:lnTo>
                  <a:pt x="28" y="419"/>
                </a:lnTo>
                <a:lnTo>
                  <a:pt x="28" y="419"/>
                </a:lnTo>
                <a:lnTo>
                  <a:pt x="27" y="415"/>
                </a:lnTo>
                <a:lnTo>
                  <a:pt x="27" y="410"/>
                </a:lnTo>
                <a:lnTo>
                  <a:pt x="28" y="400"/>
                </a:lnTo>
                <a:lnTo>
                  <a:pt x="28" y="400"/>
                </a:lnTo>
                <a:lnTo>
                  <a:pt x="28" y="399"/>
                </a:lnTo>
                <a:lnTo>
                  <a:pt x="29" y="400"/>
                </a:lnTo>
                <a:lnTo>
                  <a:pt x="29" y="400"/>
                </a:lnTo>
                <a:lnTo>
                  <a:pt x="30" y="400"/>
                </a:lnTo>
                <a:lnTo>
                  <a:pt x="30" y="400"/>
                </a:lnTo>
                <a:lnTo>
                  <a:pt x="30" y="399"/>
                </a:lnTo>
                <a:lnTo>
                  <a:pt x="29" y="398"/>
                </a:lnTo>
                <a:lnTo>
                  <a:pt x="28" y="397"/>
                </a:lnTo>
                <a:lnTo>
                  <a:pt x="28" y="394"/>
                </a:lnTo>
                <a:lnTo>
                  <a:pt x="28" y="394"/>
                </a:lnTo>
                <a:lnTo>
                  <a:pt x="29" y="395"/>
                </a:lnTo>
                <a:lnTo>
                  <a:pt x="31" y="395"/>
                </a:lnTo>
                <a:lnTo>
                  <a:pt x="31" y="395"/>
                </a:lnTo>
                <a:lnTo>
                  <a:pt x="31" y="394"/>
                </a:lnTo>
                <a:lnTo>
                  <a:pt x="30" y="394"/>
                </a:lnTo>
                <a:lnTo>
                  <a:pt x="30" y="393"/>
                </a:lnTo>
                <a:lnTo>
                  <a:pt x="30" y="392"/>
                </a:lnTo>
                <a:lnTo>
                  <a:pt x="30" y="392"/>
                </a:lnTo>
                <a:lnTo>
                  <a:pt x="31" y="393"/>
                </a:lnTo>
                <a:lnTo>
                  <a:pt x="31" y="394"/>
                </a:lnTo>
                <a:lnTo>
                  <a:pt x="33" y="395"/>
                </a:lnTo>
                <a:lnTo>
                  <a:pt x="33" y="395"/>
                </a:lnTo>
                <a:lnTo>
                  <a:pt x="33" y="394"/>
                </a:lnTo>
                <a:lnTo>
                  <a:pt x="31" y="393"/>
                </a:lnTo>
                <a:lnTo>
                  <a:pt x="31" y="390"/>
                </a:lnTo>
                <a:lnTo>
                  <a:pt x="31" y="389"/>
                </a:lnTo>
                <a:lnTo>
                  <a:pt x="31" y="389"/>
                </a:lnTo>
                <a:lnTo>
                  <a:pt x="33" y="389"/>
                </a:lnTo>
                <a:lnTo>
                  <a:pt x="33" y="392"/>
                </a:lnTo>
                <a:lnTo>
                  <a:pt x="33" y="392"/>
                </a:lnTo>
                <a:lnTo>
                  <a:pt x="34" y="390"/>
                </a:lnTo>
                <a:lnTo>
                  <a:pt x="33" y="389"/>
                </a:lnTo>
                <a:lnTo>
                  <a:pt x="33" y="389"/>
                </a:lnTo>
                <a:lnTo>
                  <a:pt x="33" y="388"/>
                </a:lnTo>
                <a:lnTo>
                  <a:pt x="33" y="388"/>
                </a:lnTo>
                <a:lnTo>
                  <a:pt x="33" y="387"/>
                </a:lnTo>
                <a:lnTo>
                  <a:pt x="33" y="387"/>
                </a:lnTo>
                <a:lnTo>
                  <a:pt x="34" y="384"/>
                </a:lnTo>
                <a:lnTo>
                  <a:pt x="34" y="384"/>
                </a:lnTo>
                <a:lnTo>
                  <a:pt x="31" y="382"/>
                </a:lnTo>
                <a:lnTo>
                  <a:pt x="30" y="380"/>
                </a:lnTo>
                <a:lnTo>
                  <a:pt x="30" y="379"/>
                </a:lnTo>
                <a:lnTo>
                  <a:pt x="30" y="379"/>
                </a:lnTo>
                <a:lnTo>
                  <a:pt x="34" y="380"/>
                </a:lnTo>
                <a:lnTo>
                  <a:pt x="34" y="380"/>
                </a:lnTo>
                <a:lnTo>
                  <a:pt x="33" y="383"/>
                </a:lnTo>
                <a:lnTo>
                  <a:pt x="33" y="383"/>
                </a:lnTo>
                <a:lnTo>
                  <a:pt x="34" y="383"/>
                </a:lnTo>
                <a:lnTo>
                  <a:pt x="35" y="382"/>
                </a:lnTo>
                <a:lnTo>
                  <a:pt x="34" y="378"/>
                </a:lnTo>
                <a:lnTo>
                  <a:pt x="34" y="378"/>
                </a:lnTo>
                <a:lnTo>
                  <a:pt x="36" y="379"/>
                </a:lnTo>
                <a:lnTo>
                  <a:pt x="37" y="379"/>
                </a:lnTo>
                <a:lnTo>
                  <a:pt x="37" y="379"/>
                </a:lnTo>
                <a:lnTo>
                  <a:pt x="35" y="377"/>
                </a:lnTo>
                <a:lnTo>
                  <a:pt x="35" y="377"/>
                </a:lnTo>
                <a:lnTo>
                  <a:pt x="35" y="375"/>
                </a:lnTo>
                <a:lnTo>
                  <a:pt x="36" y="375"/>
                </a:lnTo>
                <a:lnTo>
                  <a:pt x="37" y="374"/>
                </a:lnTo>
                <a:lnTo>
                  <a:pt x="37" y="374"/>
                </a:lnTo>
                <a:lnTo>
                  <a:pt x="39" y="380"/>
                </a:lnTo>
                <a:lnTo>
                  <a:pt x="39" y="383"/>
                </a:lnTo>
                <a:lnTo>
                  <a:pt x="37" y="385"/>
                </a:lnTo>
                <a:lnTo>
                  <a:pt x="37" y="385"/>
                </a:lnTo>
                <a:lnTo>
                  <a:pt x="37" y="387"/>
                </a:lnTo>
                <a:lnTo>
                  <a:pt x="37" y="387"/>
                </a:lnTo>
                <a:lnTo>
                  <a:pt x="39" y="387"/>
                </a:lnTo>
                <a:lnTo>
                  <a:pt x="39" y="387"/>
                </a:lnTo>
                <a:lnTo>
                  <a:pt x="39" y="387"/>
                </a:lnTo>
                <a:lnTo>
                  <a:pt x="39" y="390"/>
                </a:lnTo>
                <a:lnTo>
                  <a:pt x="37" y="394"/>
                </a:lnTo>
                <a:lnTo>
                  <a:pt x="37" y="394"/>
                </a:lnTo>
                <a:lnTo>
                  <a:pt x="39" y="394"/>
                </a:lnTo>
                <a:lnTo>
                  <a:pt x="39" y="395"/>
                </a:lnTo>
                <a:lnTo>
                  <a:pt x="39" y="395"/>
                </a:lnTo>
                <a:lnTo>
                  <a:pt x="39" y="399"/>
                </a:lnTo>
                <a:lnTo>
                  <a:pt x="39" y="402"/>
                </a:lnTo>
                <a:lnTo>
                  <a:pt x="40" y="403"/>
                </a:lnTo>
                <a:lnTo>
                  <a:pt x="40" y="403"/>
                </a:lnTo>
                <a:lnTo>
                  <a:pt x="39" y="405"/>
                </a:lnTo>
                <a:lnTo>
                  <a:pt x="39" y="408"/>
                </a:lnTo>
                <a:lnTo>
                  <a:pt x="40" y="414"/>
                </a:lnTo>
                <a:lnTo>
                  <a:pt x="40" y="414"/>
                </a:lnTo>
                <a:lnTo>
                  <a:pt x="39" y="415"/>
                </a:lnTo>
                <a:lnTo>
                  <a:pt x="39" y="419"/>
                </a:lnTo>
                <a:lnTo>
                  <a:pt x="39" y="419"/>
                </a:lnTo>
                <a:lnTo>
                  <a:pt x="40" y="419"/>
                </a:lnTo>
                <a:lnTo>
                  <a:pt x="40" y="418"/>
                </a:lnTo>
                <a:lnTo>
                  <a:pt x="41" y="415"/>
                </a:lnTo>
                <a:lnTo>
                  <a:pt x="41" y="415"/>
                </a:lnTo>
                <a:lnTo>
                  <a:pt x="42" y="415"/>
                </a:lnTo>
                <a:lnTo>
                  <a:pt x="42" y="417"/>
                </a:lnTo>
                <a:lnTo>
                  <a:pt x="41" y="418"/>
                </a:lnTo>
                <a:lnTo>
                  <a:pt x="41" y="418"/>
                </a:lnTo>
                <a:lnTo>
                  <a:pt x="41" y="419"/>
                </a:lnTo>
                <a:lnTo>
                  <a:pt x="42" y="419"/>
                </a:lnTo>
                <a:lnTo>
                  <a:pt x="43" y="419"/>
                </a:lnTo>
                <a:lnTo>
                  <a:pt x="43" y="419"/>
                </a:lnTo>
                <a:lnTo>
                  <a:pt x="43" y="417"/>
                </a:lnTo>
                <a:lnTo>
                  <a:pt x="43" y="415"/>
                </a:lnTo>
                <a:lnTo>
                  <a:pt x="41" y="413"/>
                </a:lnTo>
                <a:lnTo>
                  <a:pt x="41" y="413"/>
                </a:lnTo>
                <a:lnTo>
                  <a:pt x="41" y="403"/>
                </a:lnTo>
                <a:lnTo>
                  <a:pt x="42" y="395"/>
                </a:lnTo>
                <a:lnTo>
                  <a:pt x="42" y="395"/>
                </a:lnTo>
                <a:lnTo>
                  <a:pt x="43" y="397"/>
                </a:lnTo>
                <a:lnTo>
                  <a:pt x="45" y="397"/>
                </a:lnTo>
                <a:lnTo>
                  <a:pt x="46" y="398"/>
                </a:lnTo>
                <a:lnTo>
                  <a:pt x="46" y="398"/>
                </a:lnTo>
                <a:lnTo>
                  <a:pt x="46" y="398"/>
                </a:lnTo>
                <a:lnTo>
                  <a:pt x="46" y="397"/>
                </a:lnTo>
                <a:lnTo>
                  <a:pt x="46" y="395"/>
                </a:lnTo>
                <a:lnTo>
                  <a:pt x="47" y="394"/>
                </a:lnTo>
                <a:lnTo>
                  <a:pt x="47" y="394"/>
                </a:lnTo>
                <a:lnTo>
                  <a:pt x="46" y="394"/>
                </a:lnTo>
                <a:lnTo>
                  <a:pt x="45" y="395"/>
                </a:lnTo>
                <a:lnTo>
                  <a:pt x="45" y="395"/>
                </a:lnTo>
                <a:lnTo>
                  <a:pt x="43" y="395"/>
                </a:lnTo>
                <a:lnTo>
                  <a:pt x="43" y="394"/>
                </a:lnTo>
                <a:lnTo>
                  <a:pt x="43" y="390"/>
                </a:lnTo>
                <a:lnTo>
                  <a:pt x="43" y="390"/>
                </a:lnTo>
                <a:lnTo>
                  <a:pt x="45" y="390"/>
                </a:lnTo>
                <a:lnTo>
                  <a:pt x="46" y="390"/>
                </a:lnTo>
                <a:lnTo>
                  <a:pt x="46" y="390"/>
                </a:lnTo>
                <a:lnTo>
                  <a:pt x="46" y="389"/>
                </a:lnTo>
                <a:lnTo>
                  <a:pt x="45" y="389"/>
                </a:lnTo>
                <a:lnTo>
                  <a:pt x="45" y="388"/>
                </a:lnTo>
                <a:lnTo>
                  <a:pt x="45" y="387"/>
                </a:lnTo>
                <a:lnTo>
                  <a:pt x="45" y="387"/>
                </a:lnTo>
                <a:lnTo>
                  <a:pt x="46" y="388"/>
                </a:lnTo>
                <a:lnTo>
                  <a:pt x="47" y="387"/>
                </a:lnTo>
                <a:lnTo>
                  <a:pt x="47" y="387"/>
                </a:lnTo>
                <a:lnTo>
                  <a:pt x="47" y="387"/>
                </a:lnTo>
                <a:lnTo>
                  <a:pt x="46" y="387"/>
                </a:lnTo>
                <a:lnTo>
                  <a:pt x="46" y="387"/>
                </a:lnTo>
                <a:lnTo>
                  <a:pt x="46" y="387"/>
                </a:lnTo>
                <a:lnTo>
                  <a:pt x="45" y="385"/>
                </a:lnTo>
                <a:lnTo>
                  <a:pt x="45" y="385"/>
                </a:lnTo>
                <a:lnTo>
                  <a:pt x="46" y="384"/>
                </a:lnTo>
                <a:lnTo>
                  <a:pt x="47" y="383"/>
                </a:lnTo>
                <a:lnTo>
                  <a:pt x="48" y="384"/>
                </a:lnTo>
                <a:lnTo>
                  <a:pt x="48" y="384"/>
                </a:lnTo>
                <a:lnTo>
                  <a:pt x="48" y="382"/>
                </a:lnTo>
                <a:lnTo>
                  <a:pt x="47" y="380"/>
                </a:lnTo>
                <a:lnTo>
                  <a:pt x="47" y="378"/>
                </a:lnTo>
                <a:lnTo>
                  <a:pt x="47" y="378"/>
                </a:lnTo>
                <a:lnTo>
                  <a:pt x="48" y="377"/>
                </a:lnTo>
                <a:lnTo>
                  <a:pt x="48" y="377"/>
                </a:lnTo>
                <a:lnTo>
                  <a:pt x="50" y="375"/>
                </a:lnTo>
                <a:lnTo>
                  <a:pt x="50" y="374"/>
                </a:lnTo>
                <a:lnTo>
                  <a:pt x="50" y="374"/>
                </a:lnTo>
                <a:lnTo>
                  <a:pt x="48" y="372"/>
                </a:lnTo>
                <a:lnTo>
                  <a:pt x="48" y="372"/>
                </a:lnTo>
                <a:lnTo>
                  <a:pt x="46" y="372"/>
                </a:lnTo>
                <a:lnTo>
                  <a:pt x="46" y="372"/>
                </a:lnTo>
                <a:lnTo>
                  <a:pt x="46" y="368"/>
                </a:lnTo>
                <a:lnTo>
                  <a:pt x="45" y="367"/>
                </a:lnTo>
                <a:lnTo>
                  <a:pt x="43" y="367"/>
                </a:lnTo>
                <a:lnTo>
                  <a:pt x="43" y="367"/>
                </a:lnTo>
                <a:lnTo>
                  <a:pt x="43" y="365"/>
                </a:lnTo>
                <a:lnTo>
                  <a:pt x="45" y="364"/>
                </a:lnTo>
                <a:lnTo>
                  <a:pt x="45" y="364"/>
                </a:lnTo>
                <a:lnTo>
                  <a:pt x="46" y="364"/>
                </a:lnTo>
                <a:lnTo>
                  <a:pt x="46" y="365"/>
                </a:lnTo>
                <a:lnTo>
                  <a:pt x="46" y="365"/>
                </a:lnTo>
                <a:lnTo>
                  <a:pt x="47" y="365"/>
                </a:lnTo>
                <a:lnTo>
                  <a:pt x="48" y="363"/>
                </a:lnTo>
                <a:lnTo>
                  <a:pt x="48" y="363"/>
                </a:lnTo>
                <a:lnTo>
                  <a:pt x="47" y="362"/>
                </a:lnTo>
                <a:lnTo>
                  <a:pt x="48" y="359"/>
                </a:lnTo>
                <a:lnTo>
                  <a:pt x="48" y="359"/>
                </a:lnTo>
                <a:lnTo>
                  <a:pt x="50" y="359"/>
                </a:lnTo>
                <a:lnTo>
                  <a:pt x="50" y="359"/>
                </a:lnTo>
                <a:lnTo>
                  <a:pt x="50" y="360"/>
                </a:lnTo>
                <a:lnTo>
                  <a:pt x="51" y="360"/>
                </a:lnTo>
                <a:lnTo>
                  <a:pt x="51" y="360"/>
                </a:lnTo>
                <a:lnTo>
                  <a:pt x="51" y="360"/>
                </a:lnTo>
                <a:lnTo>
                  <a:pt x="51" y="359"/>
                </a:lnTo>
                <a:lnTo>
                  <a:pt x="50" y="359"/>
                </a:lnTo>
                <a:lnTo>
                  <a:pt x="50" y="359"/>
                </a:lnTo>
                <a:lnTo>
                  <a:pt x="50" y="357"/>
                </a:lnTo>
                <a:lnTo>
                  <a:pt x="50" y="354"/>
                </a:lnTo>
                <a:lnTo>
                  <a:pt x="50" y="354"/>
                </a:lnTo>
                <a:lnTo>
                  <a:pt x="46" y="354"/>
                </a:lnTo>
                <a:lnTo>
                  <a:pt x="46" y="354"/>
                </a:lnTo>
                <a:lnTo>
                  <a:pt x="47" y="355"/>
                </a:lnTo>
                <a:lnTo>
                  <a:pt x="47" y="358"/>
                </a:lnTo>
                <a:lnTo>
                  <a:pt x="47" y="358"/>
                </a:lnTo>
                <a:lnTo>
                  <a:pt x="45" y="359"/>
                </a:lnTo>
                <a:lnTo>
                  <a:pt x="45" y="360"/>
                </a:lnTo>
                <a:lnTo>
                  <a:pt x="43" y="360"/>
                </a:lnTo>
                <a:lnTo>
                  <a:pt x="42" y="362"/>
                </a:lnTo>
                <a:lnTo>
                  <a:pt x="42" y="362"/>
                </a:lnTo>
                <a:lnTo>
                  <a:pt x="42" y="348"/>
                </a:lnTo>
                <a:lnTo>
                  <a:pt x="42" y="342"/>
                </a:lnTo>
                <a:lnTo>
                  <a:pt x="43" y="337"/>
                </a:lnTo>
                <a:lnTo>
                  <a:pt x="43" y="337"/>
                </a:lnTo>
                <a:lnTo>
                  <a:pt x="45" y="337"/>
                </a:lnTo>
                <a:lnTo>
                  <a:pt x="45" y="337"/>
                </a:lnTo>
                <a:lnTo>
                  <a:pt x="43" y="339"/>
                </a:lnTo>
                <a:lnTo>
                  <a:pt x="43" y="339"/>
                </a:lnTo>
                <a:lnTo>
                  <a:pt x="43" y="357"/>
                </a:lnTo>
                <a:lnTo>
                  <a:pt x="43" y="357"/>
                </a:lnTo>
                <a:lnTo>
                  <a:pt x="45" y="353"/>
                </a:lnTo>
                <a:lnTo>
                  <a:pt x="45" y="352"/>
                </a:lnTo>
                <a:lnTo>
                  <a:pt x="46" y="352"/>
                </a:lnTo>
                <a:lnTo>
                  <a:pt x="46" y="352"/>
                </a:lnTo>
                <a:lnTo>
                  <a:pt x="46" y="350"/>
                </a:lnTo>
                <a:lnTo>
                  <a:pt x="46" y="349"/>
                </a:lnTo>
                <a:lnTo>
                  <a:pt x="45" y="349"/>
                </a:lnTo>
                <a:lnTo>
                  <a:pt x="45" y="348"/>
                </a:lnTo>
                <a:lnTo>
                  <a:pt x="45" y="348"/>
                </a:lnTo>
                <a:lnTo>
                  <a:pt x="45" y="347"/>
                </a:lnTo>
                <a:lnTo>
                  <a:pt x="46" y="347"/>
                </a:lnTo>
                <a:lnTo>
                  <a:pt x="46" y="347"/>
                </a:lnTo>
                <a:lnTo>
                  <a:pt x="46" y="345"/>
                </a:lnTo>
                <a:lnTo>
                  <a:pt x="46" y="345"/>
                </a:lnTo>
                <a:lnTo>
                  <a:pt x="45" y="344"/>
                </a:lnTo>
                <a:lnTo>
                  <a:pt x="45" y="344"/>
                </a:lnTo>
                <a:lnTo>
                  <a:pt x="45" y="343"/>
                </a:lnTo>
                <a:lnTo>
                  <a:pt x="45" y="343"/>
                </a:lnTo>
                <a:lnTo>
                  <a:pt x="45" y="342"/>
                </a:lnTo>
                <a:lnTo>
                  <a:pt x="45" y="342"/>
                </a:lnTo>
                <a:lnTo>
                  <a:pt x="45" y="338"/>
                </a:lnTo>
                <a:lnTo>
                  <a:pt x="45" y="334"/>
                </a:lnTo>
                <a:lnTo>
                  <a:pt x="45" y="334"/>
                </a:lnTo>
                <a:lnTo>
                  <a:pt x="45" y="333"/>
                </a:lnTo>
                <a:lnTo>
                  <a:pt x="46" y="333"/>
                </a:lnTo>
                <a:lnTo>
                  <a:pt x="46" y="333"/>
                </a:lnTo>
                <a:lnTo>
                  <a:pt x="46" y="333"/>
                </a:lnTo>
                <a:lnTo>
                  <a:pt x="45" y="333"/>
                </a:lnTo>
                <a:lnTo>
                  <a:pt x="43" y="333"/>
                </a:lnTo>
                <a:lnTo>
                  <a:pt x="43" y="333"/>
                </a:lnTo>
                <a:lnTo>
                  <a:pt x="45" y="332"/>
                </a:lnTo>
                <a:lnTo>
                  <a:pt x="46" y="330"/>
                </a:lnTo>
                <a:lnTo>
                  <a:pt x="46" y="330"/>
                </a:lnTo>
                <a:lnTo>
                  <a:pt x="45" y="330"/>
                </a:lnTo>
                <a:lnTo>
                  <a:pt x="45" y="330"/>
                </a:lnTo>
                <a:lnTo>
                  <a:pt x="42" y="330"/>
                </a:lnTo>
                <a:lnTo>
                  <a:pt x="42" y="330"/>
                </a:lnTo>
                <a:lnTo>
                  <a:pt x="41" y="317"/>
                </a:lnTo>
                <a:lnTo>
                  <a:pt x="41" y="317"/>
                </a:lnTo>
                <a:lnTo>
                  <a:pt x="42" y="315"/>
                </a:lnTo>
                <a:lnTo>
                  <a:pt x="42" y="315"/>
                </a:lnTo>
                <a:lnTo>
                  <a:pt x="42" y="312"/>
                </a:lnTo>
                <a:lnTo>
                  <a:pt x="42" y="312"/>
                </a:lnTo>
                <a:lnTo>
                  <a:pt x="42" y="310"/>
                </a:lnTo>
                <a:lnTo>
                  <a:pt x="42" y="308"/>
                </a:lnTo>
                <a:lnTo>
                  <a:pt x="42" y="308"/>
                </a:lnTo>
                <a:lnTo>
                  <a:pt x="42" y="308"/>
                </a:lnTo>
                <a:lnTo>
                  <a:pt x="43" y="307"/>
                </a:lnTo>
                <a:lnTo>
                  <a:pt x="43" y="307"/>
                </a:lnTo>
                <a:lnTo>
                  <a:pt x="42" y="304"/>
                </a:lnTo>
                <a:lnTo>
                  <a:pt x="42" y="300"/>
                </a:lnTo>
                <a:lnTo>
                  <a:pt x="42" y="297"/>
                </a:lnTo>
                <a:lnTo>
                  <a:pt x="42" y="293"/>
                </a:lnTo>
                <a:lnTo>
                  <a:pt x="42" y="293"/>
                </a:lnTo>
                <a:lnTo>
                  <a:pt x="43" y="293"/>
                </a:lnTo>
                <a:lnTo>
                  <a:pt x="43" y="293"/>
                </a:lnTo>
                <a:lnTo>
                  <a:pt x="45" y="294"/>
                </a:lnTo>
                <a:lnTo>
                  <a:pt x="45" y="294"/>
                </a:lnTo>
                <a:lnTo>
                  <a:pt x="43" y="297"/>
                </a:lnTo>
                <a:lnTo>
                  <a:pt x="45" y="300"/>
                </a:lnTo>
                <a:lnTo>
                  <a:pt x="45" y="300"/>
                </a:lnTo>
                <a:lnTo>
                  <a:pt x="46" y="302"/>
                </a:lnTo>
                <a:lnTo>
                  <a:pt x="46" y="302"/>
                </a:lnTo>
                <a:lnTo>
                  <a:pt x="46" y="303"/>
                </a:lnTo>
                <a:lnTo>
                  <a:pt x="46" y="303"/>
                </a:lnTo>
                <a:lnTo>
                  <a:pt x="47" y="302"/>
                </a:lnTo>
                <a:lnTo>
                  <a:pt x="46" y="300"/>
                </a:lnTo>
                <a:lnTo>
                  <a:pt x="45" y="297"/>
                </a:lnTo>
                <a:lnTo>
                  <a:pt x="45" y="297"/>
                </a:lnTo>
                <a:lnTo>
                  <a:pt x="46" y="297"/>
                </a:lnTo>
                <a:lnTo>
                  <a:pt x="46" y="295"/>
                </a:lnTo>
                <a:lnTo>
                  <a:pt x="46" y="294"/>
                </a:lnTo>
                <a:lnTo>
                  <a:pt x="47" y="294"/>
                </a:lnTo>
                <a:lnTo>
                  <a:pt x="47" y="294"/>
                </a:lnTo>
                <a:lnTo>
                  <a:pt x="46" y="293"/>
                </a:lnTo>
                <a:lnTo>
                  <a:pt x="45" y="293"/>
                </a:lnTo>
                <a:lnTo>
                  <a:pt x="43" y="293"/>
                </a:lnTo>
                <a:lnTo>
                  <a:pt x="43" y="293"/>
                </a:lnTo>
                <a:lnTo>
                  <a:pt x="43" y="290"/>
                </a:lnTo>
                <a:lnTo>
                  <a:pt x="45" y="289"/>
                </a:lnTo>
                <a:lnTo>
                  <a:pt x="45" y="289"/>
                </a:lnTo>
                <a:lnTo>
                  <a:pt x="43" y="289"/>
                </a:lnTo>
                <a:lnTo>
                  <a:pt x="43" y="290"/>
                </a:lnTo>
                <a:lnTo>
                  <a:pt x="43" y="292"/>
                </a:lnTo>
                <a:lnTo>
                  <a:pt x="43" y="292"/>
                </a:lnTo>
                <a:lnTo>
                  <a:pt x="42" y="289"/>
                </a:lnTo>
                <a:lnTo>
                  <a:pt x="41" y="285"/>
                </a:lnTo>
                <a:lnTo>
                  <a:pt x="41" y="285"/>
                </a:lnTo>
                <a:lnTo>
                  <a:pt x="42" y="280"/>
                </a:lnTo>
                <a:lnTo>
                  <a:pt x="42" y="280"/>
                </a:lnTo>
                <a:lnTo>
                  <a:pt x="42" y="279"/>
                </a:lnTo>
                <a:lnTo>
                  <a:pt x="42" y="279"/>
                </a:lnTo>
                <a:lnTo>
                  <a:pt x="42" y="278"/>
                </a:lnTo>
                <a:lnTo>
                  <a:pt x="42" y="278"/>
                </a:lnTo>
                <a:lnTo>
                  <a:pt x="42" y="277"/>
                </a:lnTo>
                <a:lnTo>
                  <a:pt x="42" y="275"/>
                </a:lnTo>
                <a:lnTo>
                  <a:pt x="41" y="274"/>
                </a:lnTo>
                <a:lnTo>
                  <a:pt x="41" y="274"/>
                </a:lnTo>
                <a:lnTo>
                  <a:pt x="41" y="273"/>
                </a:lnTo>
                <a:lnTo>
                  <a:pt x="42" y="273"/>
                </a:lnTo>
                <a:lnTo>
                  <a:pt x="42" y="273"/>
                </a:lnTo>
                <a:lnTo>
                  <a:pt x="42" y="272"/>
                </a:lnTo>
                <a:lnTo>
                  <a:pt x="41" y="269"/>
                </a:lnTo>
                <a:lnTo>
                  <a:pt x="41" y="269"/>
                </a:lnTo>
                <a:lnTo>
                  <a:pt x="42" y="270"/>
                </a:lnTo>
                <a:lnTo>
                  <a:pt x="42" y="272"/>
                </a:lnTo>
                <a:lnTo>
                  <a:pt x="42" y="272"/>
                </a:lnTo>
                <a:lnTo>
                  <a:pt x="43" y="270"/>
                </a:lnTo>
                <a:lnTo>
                  <a:pt x="45" y="269"/>
                </a:lnTo>
                <a:lnTo>
                  <a:pt x="45" y="269"/>
                </a:lnTo>
                <a:lnTo>
                  <a:pt x="45" y="268"/>
                </a:lnTo>
                <a:lnTo>
                  <a:pt x="42" y="267"/>
                </a:lnTo>
                <a:lnTo>
                  <a:pt x="42" y="267"/>
                </a:lnTo>
                <a:lnTo>
                  <a:pt x="43" y="265"/>
                </a:lnTo>
                <a:lnTo>
                  <a:pt x="43" y="264"/>
                </a:lnTo>
                <a:lnTo>
                  <a:pt x="42" y="264"/>
                </a:lnTo>
                <a:lnTo>
                  <a:pt x="42" y="264"/>
                </a:lnTo>
                <a:lnTo>
                  <a:pt x="41" y="264"/>
                </a:lnTo>
                <a:lnTo>
                  <a:pt x="42" y="265"/>
                </a:lnTo>
                <a:lnTo>
                  <a:pt x="42" y="267"/>
                </a:lnTo>
                <a:lnTo>
                  <a:pt x="42" y="268"/>
                </a:lnTo>
                <a:lnTo>
                  <a:pt x="42" y="268"/>
                </a:lnTo>
                <a:lnTo>
                  <a:pt x="41" y="267"/>
                </a:lnTo>
                <a:lnTo>
                  <a:pt x="41" y="265"/>
                </a:lnTo>
                <a:lnTo>
                  <a:pt x="41" y="265"/>
                </a:lnTo>
                <a:lnTo>
                  <a:pt x="40" y="265"/>
                </a:lnTo>
                <a:lnTo>
                  <a:pt x="40" y="267"/>
                </a:lnTo>
                <a:lnTo>
                  <a:pt x="39" y="268"/>
                </a:lnTo>
                <a:lnTo>
                  <a:pt x="37" y="269"/>
                </a:lnTo>
                <a:lnTo>
                  <a:pt x="37" y="269"/>
                </a:lnTo>
                <a:lnTo>
                  <a:pt x="37" y="272"/>
                </a:lnTo>
                <a:lnTo>
                  <a:pt x="36" y="274"/>
                </a:lnTo>
                <a:lnTo>
                  <a:pt x="36" y="274"/>
                </a:lnTo>
                <a:lnTo>
                  <a:pt x="36" y="273"/>
                </a:lnTo>
                <a:lnTo>
                  <a:pt x="37" y="272"/>
                </a:lnTo>
                <a:lnTo>
                  <a:pt x="37" y="272"/>
                </a:lnTo>
                <a:lnTo>
                  <a:pt x="36" y="270"/>
                </a:lnTo>
                <a:lnTo>
                  <a:pt x="36" y="270"/>
                </a:lnTo>
                <a:lnTo>
                  <a:pt x="35" y="272"/>
                </a:lnTo>
                <a:lnTo>
                  <a:pt x="36" y="272"/>
                </a:lnTo>
                <a:lnTo>
                  <a:pt x="36" y="272"/>
                </a:lnTo>
                <a:lnTo>
                  <a:pt x="35" y="272"/>
                </a:lnTo>
                <a:lnTo>
                  <a:pt x="34" y="272"/>
                </a:lnTo>
                <a:lnTo>
                  <a:pt x="33" y="272"/>
                </a:lnTo>
                <a:lnTo>
                  <a:pt x="33" y="273"/>
                </a:lnTo>
                <a:lnTo>
                  <a:pt x="33" y="273"/>
                </a:lnTo>
                <a:lnTo>
                  <a:pt x="31" y="273"/>
                </a:lnTo>
                <a:lnTo>
                  <a:pt x="31" y="270"/>
                </a:lnTo>
                <a:lnTo>
                  <a:pt x="33" y="269"/>
                </a:lnTo>
                <a:lnTo>
                  <a:pt x="31" y="268"/>
                </a:lnTo>
                <a:lnTo>
                  <a:pt x="31" y="268"/>
                </a:lnTo>
                <a:lnTo>
                  <a:pt x="30" y="272"/>
                </a:lnTo>
                <a:lnTo>
                  <a:pt x="29" y="274"/>
                </a:lnTo>
                <a:lnTo>
                  <a:pt x="29" y="274"/>
                </a:lnTo>
                <a:lnTo>
                  <a:pt x="29" y="275"/>
                </a:lnTo>
                <a:lnTo>
                  <a:pt x="30" y="275"/>
                </a:lnTo>
                <a:lnTo>
                  <a:pt x="31" y="274"/>
                </a:lnTo>
                <a:lnTo>
                  <a:pt x="31" y="274"/>
                </a:lnTo>
                <a:lnTo>
                  <a:pt x="31" y="274"/>
                </a:lnTo>
                <a:lnTo>
                  <a:pt x="30" y="277"/>
                </a:lnTo>
                <a:lnTo>
                  <a:pt x="29" y="277"/>
                </a:lnTo>
                <a:lnTo>
                  <a:pt x="29" y="277"/>
                </a:lnTo>
                <a:lnTo>
                  <a:pt x="29" y="279"/>
                </a:lnTo>
                <a:lnTo>
                  <a:pt x="28" y="280"/>
                </a:lnTo>
                <a:lnTo>
                  <a:pt x="28" y="280"/>
                </a:lnTo>
                <a:lnTo>
                  <a:pt x="27" y="279"/>
                </a:lnTo>
                <a:lnTo>
                  <a:pt x="27" y="277"/>
                </a:lnTo>
                <a:lnTo>
                  <a:pt x="27" y="273"/>
                </a:lnTo>
                <a:lnTo>
                  <a:pt x="27" y="270"/>
                </a:lnTo>
                <a:lnTo>
                  <a:pt x="27" y="270"/>
                </a:lnTo>
                <a:lnTo>
                  <a:pt x="28" y="272"/>
                </a:lnTo>
                <a:lnTo>
                  <a:pt x="29" y="272"/>
                </a:lnTo>
                <a:lnTo>
                  <a:pt x="29" y="272"/>
                </a:lnTo>
                <a:lnTo>
                  <a:pt x="29" y="270"/>
                </a:lnTo>
                <a:lnTo>
                  <a:pt x="28" y="270"/>
                </a:lnTo>
                <a:lnTo>
                  <a:pt x="28" y="269"/>
                </a:lnTo>
                <a:lnTo>
                  <a:pt x="28" y="268"/>
                </a:lnTo>
                <a:lnTo>
                  <a:pt x="28" y="268"/>
                </a:lnTo>
                <a:lnTo>
                  <a:pt x="27" y="269"/>
                </a:lnTo>
                <a:lnTo>
                  <a:pt x="27" y="269"/>
                </a:lnTo>
                <a:lnTo>
                  <a:pt x="24" y="265"/>
                </a:lnTo>
                <a:lnTo>
                  <a:pt x="23" y="264"/>
                </a:lnTo>
                <a:lnTo>
                  <a:pt x="22" y="264"/>
                </a:lnTo>
                <a:lnTo>
                  <a:pt x="22" y="264"/>
                </a:lnTo>
                <a:lnTo>
                  <a:pt x="22" y="262"/>
                </a:lnTo>
                <a:lnTo>
                  <a:pt x="23" y="260"/>
                </a:lnTo>
                <a:lnTo>
                  <a:pt x="23" y="260"/>
                </a:lnTo>
                <a:lnTo>
                  <a:pt x="23" y="258"/>
                </a:lnTo>
                <a:lnTo>
                  <a:pt x="23" y="254"/>
                </a:lnTo>
                <a:lnTo>
                  <a:pt x="23" y="254"/>
                </a:lnTo>
                <a:lnTo>
                  <a:pt x="24" y="255"/>
                </a:lnTo>
                <a:lnTo>
                  <a:pt x="24" y="257"/>
                </a:lnTo>
                <a:lnTo>
                  <a:pt x="24" y="257"/>
                </a:lnTo>
                <a:lnTo>
                  <a:pt x="25" y="255"/>
                </a:lnTo>
                <a:lnTo>
                  <a:pt x="25" y="253"/>
                </a:lnTo>
                <a:lnTo>
                  <a:pt x="27" y="250"/>
                </a:lnTo>
                <a:lnTo>
                  <a:pt x="28" y="250"/>
                </a:lnTo>
                <a:lnTo>
                  <a:pt x="28" y="250"/>
                </a:lnTo>
                <a:lnTo>
                  <a:pt x="27" y="249"/>
                </a:lnTo>
                <a:lnTo>
                  <a:pt x="25" y="249"/>
                </a:lnTo>
                <a:lnTo>
                  <a:pt x="24" y="252"/>
                </a:lnTo>
                <a:lnTo>
                  <a:pt x="24" y="252"/>
                </a:lnTo>
                <a:lnTo>
                  <a:pt x="23" y="250"/>
                </a:lnTo>
                <a:lnTo>
                  <a:pt x="23" y="250"/>
                </a:lnTo>
                <a:lnTo>
                  <a:pt x="23" y="248"/>
                </a:lnTo>
                <a:lnTo>
                  <a:pt x="23" y="248"/>
                </a:lnTo>
                <a:lnTo>
                  <a:pt x="24" y="249"/>
                </a:lnTo>
                <a:lnTo>
                  <a:pt x="25" y="248"/>
                </a:lnTo>
                <a:lnTo>
                  <a:pt x="28" y="247"/>
                </a:lnTo>
                <a:lnTo>
                  <a:pt x="28" y="247"/>
                </a:lnTo>
                <a:lnTo>
                  <a:pt x="25" y="243"/>
                </a:lnTo>
                <a:lnTo>
                  <a:pt x="24" y="242"/>
                </a:lnTo>
                <a:lnTo>
                  <a:pt x="24" y="238"/>
                </a:lnTo>
                <a:lnTo>
                  <a:pt x="24" y="238"/>
                </a:lnTo>
                <a:lnTo>
                  <a:pt x="24" y="238"/>
                </a:lnTo>
                <a:lnTo>
                  <a:pt x="24" y="237"/>
                </a:lnTo>
                <a:lnTo>
                  <a:pt x="25" y="237"/>
                </a:lnTo>
                <a:lnTo>
                  <a:pt x="25" y="237"/>
                </a:lnTo>
                <a:lnTo>
                  <a:pt x="25" y="235"/>
                </a:lnTo>
                <a:lnTo>
                  <a:pt x="25" y="235"/>
                </a:lnTo>
                <a:lnTo>
                  <a:pt x="24" y="235"/>
                </a:lnTo>
                <a:lnTo>
                  <a:pt x="24" y="235"/>
                </a:lnTo>
                <a:lnTo>
                  <a:pt x="23" y="235"/>
                </a:lnTo>
                <a:lnTo>
                  <a:pt x="23" y="235"/>
                </a:lnTo>
                <a:lnTo>
                  <a:pt x="23" y="235"/>
                </a:lnTo>
                <a:lnTo>
                  <a:pt x="23" y="234"/>
                </a:lnTo>
                <a:lnTo>
                  <a:pt x="24" y="234"/>
                </a:lnTo>
                <a:lnTo>
                  <a:pt x="24" y="234"/>
                </a:lnTo>
                <a:lnTo>
                  <a:pt x="23" y="230"/>
                </a:lnTo>
                <a:lnTo>
                  <a:pt x="23" y="228"/>
                </a:lnTo>
                <a:lnTo>
                  <a:pt x="23" y="228"/>
                </a:lnTo>
                <a:lnTo>
                  <a:pt x="24" y="225"/>
                </a:lnTo>
                <a:lnTo>
                  <a:pt x="24" y="223"/>
                </a:lnTo>
                <a:lnTo>
                  <a:pt x="24" y="223"/>
                </a:lnTo>
                <a:lnTo>
                  <a:pt x="24" y="224"/>
                </a:lnTo>
                <a:lnTo>
                  <a:pt x="23" y="225"/>
                </a:lnTo>
                <a:lnTo>
                  <a:pt x="23" y="225"/>
                </a:lnTo>
                <a:lnTo>
                  <a:pt x="23" y="223"/>
                </a:lnTo>
                <a:lnTo>
                  <a:pt x="23" y="220"/>
                </a:lnTo>
                <a:lnTo>
                  <a:pt x="23" y="216"/>
                </a:lnTo>
                <a:lnTo>
                  <a:pt x="23" y="213"/>
                </a:lnTo>
                <a:lnTo>
                  <a:pt x="23" y="213"/>
                </a:lnTo>
                <a:lnTo>
                  <a:pt x="24" y="213"/>
                </a:lnTo>
                <a:lnTo>
                  <a:pt x="25" y="211"/>
                </a:lnTo>
                <a:lnTo>
                  <a:pt x="25" y="210"/>
                </a:lnTo>
                <a:lnTo>
                  <a:pt x="25" y="210"/>
                </a:lnTo>
                <a:lnTo>
                  <a:pt x="25" y="210"/>
                </a:lnTo>
                <a:lnTo>
                  <a:pt x="24" y="210"/>
                </a:lnTo>
                <a:lnTo>
                  <a:pt x="24" y="210"/>
                </a:lnTo>
                <a:lnTo>
                  <a:pt x="24" y="205"/>
                </a:lnTo>
                <a:lnTo>
                  <a:pt x="23" y="201"/>
                </a:lnTo>
                <a:lnTo>
                  <a:pt x="23" y="201"/>
                </a:lnTo>
                <a:lnTo>
                  <a:pt x="25" y="200"/>
                </a:lnTo>
                <a:lnTo>
                  <a:pt x="25" y="198"/>
                </a:lnTo>
                <a:lnTo>
                  <a:pt x="25" y="198"/>
                </a:lnTo>
                <a:lnTo>
                  <a:pt x="25" y="199"/>
                </a:lnTo>
                <a:lnTo>
                  <a:pt x="24" y="199"/>
                </a:lnTo>
                <a:lnTo>
                  <a:pt x="24" y="199"/>
                </a:lnTo>
                <a:lnTo>
                  <a:pt x="24" y="199"/>
                </a:lnTo>
                <a:lnTo>
                  <a:pt x="24" y="199"/>
                </a:lnTo>
                <a:lnTo>
                  <a:pt x="25" y="198"/>
                </a:lnTo>
                <a:lnTo>
                  <a:pt x="25" y="198"/>
                </a:lnTo>
                <a:lnTo>
                  <a:pt x="24" y="196"/>
                </a:lnTo>
                <a:lnTo>
                  <a:pt x="24" y="195"/>
                </a:lnTo>
                <a:lnTo>
                  <a:pt x="25" y="194"/>
                </a:lnTo>
                <a:lnTo>
                  <a:pt x="25" y="194"/>
                </a:lnTo>
                <a:lnTo>
                  <a:pt x="27" y="195"/>
                </a:lnTo>
                <a:lnTo>
                  <a:pt x="27" y="196"/>
                </a:lnTo>
                <a:lnTo>
                  <a:pt x="27" y="201"/>
                </a:lnTo>
                <a:lnTo>
                  <a:pt x="27" y="201"/>
                </a:lnTo>
                <a:lnTo>
                  <a:pt x="28" y="203"/>
                </a:lnTo>
                <a:lnTo>
                  <a:pt x="28" y="203"/>
                </a:lnTo>
                <a:lnTo>
                  <a:pt x="28" y="204"/>
                </a:lnTo>
                <a:lnTo>
                  <a:pt x="28" y="204"/>
                </a:lnTo>
                <a:lnTo>
                  <a:pt x="27" y="204"/>
                </a:lnTo>
                <a:lnTo>
                  <a:pt x="27" y="205"/>
                </a:lnTo>
                <a:lnTo>
                  <a:pt x="27" y="208"/>
                </a:lnTo>
                <a:lnTo>
                  <a:pt x="27" y="209"/>
                </a:lnTo>
                <a:lnTo>
                  <a:pt x="27" y="209"/>
                </a:lnTo>
                <a:lnTo>
                  <a:pt x="28" y="211"/>
                </a:lnTo>
                <a:lnTo>
                  <a:pt x="28" y="211"/>
                </a:lnTo>
                <a:lnTo>
                  <a:pt x="27" y="213"/>
                </a:lnTo>
                <a:lnTo>
                  <a:pt x="24" y="214"/>
                </a:lnTo>
                <a:lnTo>
                  <a:pt x="24" y="214"/>
                </a:lnTo>
                <a:lnTo>
                  <a:pt x="25" y="215"/>
                </a:lnTo>
                <a:lnTo>
                  <a:pt x="24" y="215"/>
                </a:lnTo>
                <a:lnTo>
                  <a:pt x="24" y="216"/>
                </a:lnTo>
                <a:lnTo>
                  <a:pt x="24" y="219"/>
                </a:lnTo>
                <a:lnTo>
                  <a:pt x="24" y="219"/>
                </a:lnTo>
                <a:lnTo>
                  <a:pt x="25" y="218"/>
                </a:lnTo>
                <a:lnTo>
                  <a:pt x="27" y="218"/>
                </a:lnTo>
                <a:lnTo>
                  <a:pt x="28" y="216"/>
                </a:lnTo>
                <a:lnTo>
                  <a:pt x="29" y="216"/>
                </a:lnTo>
                <a:lnTo>
                  <a:pt x="29" y="216"/>
                </a:lnTo>
                <a:lnTo>
                  <a:pt x="27" y="219"/>
                </a:lnTo>
                <a:lnTo>
                  <a:pt x="24" y="220"/>
                </a:lnTo>
                <a:lnTo>
                  <a:pt x="24" y="220"/>
                </a:lnTo>
                <a:lnTo>
                  <a:pt x="24" y="221"/>
                </a:lnTo>
                <a:lnTo>
                  <a:pt x="25" y="221"/>
                </a:lnTo>
                <a:lnTo>
                  <a:pt x="27" y="221"/>
                </a:lnTo>
                <a:lnTo>
                  <a:pt x="27" y="221"/>
                </a:lnTo>
                <a:lnTo>
                  <a:pt x="27" y="221"/>
                </a:lnTo>
                <a:lnTo>
                  <a:pt x="25" y="223"/>
                </a:lnTo>
                <a:lnTo>
                  <a:pt x="25" y="223"/>
                </a:lnTo>
                <a:lnTo>
                  <a:pt x="25" y="224"/>
                </a:lnTo>
                <a:lnTo>
                  <a:pt x="24" y="226"/>
                </a:lnTo>
                <a:lnTo>
                  <a:pt x="24" y="226"/>
                </a:lnTo>
                <a:lnTo>
                  <a:pt x="25" y="226"/>
                </a:lnTo>
                <a:lnTo>
                  <a:pt x="25" y="226"/>
                </a:lnTo>
                <a:lnTo>
                  <a:pt x="27" y="226"/>
                </a:lnTo>
                <a:lnTo>
                  <a:pt x="27" y="225"/>
                </a:lnTo>
                <a:lnTo>
                  <a:pt x="27" y="225"/>
                </a:lnTo>
                <a:lnTo>
                  <a:pt x="27" y="226"/>
                </a:lnTo>
                <a:lnTo>
                  <a:pt x="27" y="228"/>
                </a:lnTo>
                <a:lnTo>
                  <a:pt x="27" y="229"/>
                </a:lnTo>
                <a:lnTo>
                  <a:pt x="27" y="229"/>
                </a:lnTo>
                <a:lnTo>
                  <a:pt x="27" y="229"/>
                </a:lnTo>
                <a:lnTo>
                  <a:pt x="29" y="229"/>
                </a:lnTo>
                <a:lnTo>
                  <a:pt x="29" y="229"/>
                </a:lnTo>
                <a:lnTo>
                  <a:pt x="28" y="226"/>
                </a:lnTo>
                <a:lnTo>
                  <a:pt x="28" y="225"/>
                </a:lnTo>
                <a:lnTo>
                  <a:pt x="27" y="225"/>
                </a:lnTo>
                <a:lnTo>
                  <a:pt x="27" y="225"/>
                </a:lnTo>
                <a:lnTo>
                  <a:pt x="27" y="224"/>
                </a:lnTo>
                <a:lnTo>
                  <a:pt x="28" y="223"/>
                </a:lnTo>
                <a:lnTo>
                  <a:pt x="28" y="223"/>
                </a:lnTo>
                <a:lnTo>
                  <a:pt x="28" y="221"/>
                </a:lnTo>
                <a:lnTo>
                  <a:pt x="28" y="221"/>
                </a:lnTo>
                <a:lnTo>
                  <a:pt x="29" y="221"/>
                </a:lnTo>
                <a:lnTo>
                  <a:pt x="30" y="223"/>
                </a:lnTo>
                <a:lnTo>
                  <a:pt x="30" y="223"/>
                </a:lnTo>
                <a:lnTo>
                  <a:pt x="30" y="221"/>
                </a:lnTo>
                <a:lnTo>
                  <a:pt x="30" y="221"/>
                </a:lnTo>
                <a:lnTo>
                  <a:pt x="29" y="221"/>
                </a:lnTo>
                <a:lnTo>
                  <a:pt x="29" y="221"/>
                </a:lnTo>
                <a:lnTo>
                  <a:pt x="30" y="220"/>
                </a:lnTo>
                <a:lnTo>
                  <a:pt x="30" y="219"/>
                </a:lnTo>
                <a:lnTo>
                  <a:pt x="30" y="219"/>
                </a:lnTo>
                <a:lnTo>
                  <a:pt x="30" y="218"/>
                </a:lnTo>
                <a:lnTo>
                  <a:pt x="29" y="216"/>
                </a:lnTo>
                <a:lnTo>
                  <a:pt x="29" y="216"/>
                </a:lnTo>
                <a:lnTo>
                  <a:pt x="29" y="215"/>
                </a:lnTo>
                <a:lnTo>
                  <a:pt x="27" y="215"/>
                </a:lnTo>
                <a:lnTo>
                  <a:pt x="27" y="215"/>
                </a:lnTo>
                <a:lnTo>
                  <a:pt x="28" y="213"/>
                </a:lnTo>
                <a:lnTo>
                  <a:pt x="29" y="211"/>
                </a:lnTo>
                <a:lnTo>
                  <a:pt x="29" y="211"/>
                </a:lnTo>
                <a:lnTo>
                  <a:pt x="29" y="210"/>
                </a:lnTo>
                <a:lnTo>
                  <a:pt x="29" y="210"/>
                </a:lnTo>
                <a:lnTo>
                  <a:pt x="28" y="209"/>
                </a:lnTo>
                <a:lnTo>
                  <a:pt x="28" y="209"/>
                </a:lnTo>
                <a:lnTo>
                  <a:pt x="29" y="208"/>
                </a:lnTo>
                <a:lnTo>
                  <a:pt x="31" y="206"/>
                </a:lnTo>
                <a:lnTo>
                  <a:pt x="31" y="206"/>
                </a:lnTo>
                <a:lnTo>
                  <a:pt x="29" y="205"/>
                </a:lnTo>
                <a:lnTo>
                  <a:pt x="29" y="203"/>
                </a:lnTo>
                <a:lnTo>
                  <a:pt x="28" y="198"/>
                </a:lnTo>
                <a:lnTo>
                  <a:pt x="28" y="198"/>
                </a:lnTo>
                <a:lnTo>
                  <a:pt x="29" y="198"/>
                </a:lnTo>
                <a:lnTo>
                  <a:pt x="29" y="196"/>
                </a:lnTo>
                <a:lnTo>
                  <a:pt x="29" y="194"/>
                </a:lnTo>
                <a:lnTo>
                  <a:pt x="29" y="194"/>
                </a:lnTo>
                <a:lnTo>
                  <a:pt x="29" y="194"/>
                </a:lnTo>
                <a:lnTo>
                  <a:pt x="28" y="193"/>
                </a:lnTo>
                <a:lnTo>
                  <a:pt x="27" y="191"/>
                </a:lnTo>
                <a:lnTo>
                  <a:pt x="27" y="190"/>
                </a:lnTo>
                <a:lnTo>
                  <a:pt x="27" y="190"/>
                </a:lnTo>
                <a:lnTo>
                  <a:pt x="28" y="193"/>
                </a:lnTo>
                <a:lnTo>
                  <a:pt x="28" y="193"/>
                </a:lnTo>
                <a:lnTo>
                  <a:pt x="29" y="191"/>
                </a:lnTo>
                <a:lnTo>
                  <a:pt x="29" y="190"/>
                </a:lnTo>
                <a:lnTo>
                  <a:pt x="28" y="189"/>
                </a:lnTo>
                <a:lnTo>
                  <a:pt x="28" y="189"/>
                </a:lnTo>
                <a:lnTo>
                  <a:pt x="27" y="190"/>
                </a:lnTo>
                <a:lnTo>
                  <a:pt x="27" y="190"/>
                </a:lnTo>
                <a:lnTo>
                  <a:pt x="25" y="193"/>
                </a:lnTo>
                <a:lnTo>
                  <a:pt x="24" y="191"/>
                </a:lnTo>
                <a:lnTo>
                  <a:pt x="24" y="198"/>
                </a:lnTo>
                <a:lnTo>
                  <a:pt x="24" y="198"/>
                </a:lnTo>
                <a:lnTo>
                  <a:pt x="23" y="196"/>
                </a:lnTo>
                <a:lnTo>
                  <a:pt x="23" y="195"/>
                </a:lnTo>
                <a:lnTo>
                  <a:pt x="23" y="191"/>
                </a:lnTo>
                <a:lnTo>
                  <a:pt x="23" y="191"/>
                </a:lnTo>
                <a:lnTo>
                  <a:pt x="24" y="181"/>
                </a:lnTo>
                <a:lnTo>
                  <a:pt x="24" y="181"/>
                </a:lnTo>
                <a:lnTo>
                  <a:pt x="25" y="181"/>
                </a:lnTo>
                <a:lnTo>
                  <a:pt x="28" y="180"/>
                </a:lnTo>
                <a:lnTo>
                  <a:pt x="28" y="180"/>
                </a:lnTo>
                <a:lnTo>
                  <a:pt x="28" y="176"/>
                </a:lnTo>
                <a:lnTo>
                  <a:pt x="28" y="174"/>
                </a:lnTo>
                <a:lnTo>
                  <a:pt x="28" y="174"/>
                </a:lnTo>
                <a:lnTo>
                  <a:pt x="29" y="174"/>
                </a:lnTo>
                <a:lnTo>
                  <a:pt x="30" y="176"/>
                </a:lnTo>
                <a:lnTo>
                  <a:pt x="30" y="176"/>
                </a:lnTo>
                <a:lnTo>
                  <a:pt x="30" y="175"/>
                </a:lnTo>
                <a:lnTo>
                  <a:pt x="30" y="174"/>
                </a:lnTo>
                <a:lnTo>
                  <a:pt x="28" y="171"/>
                </a:lnTo>
                <a:lnTo>
                  <a:pt x="28" y="171"/>
                </a:lnTo>
                <a:lnTo>
                  <a:pt x="28" y="170"/>
                </a:lnTo>
                <a:lnTo>
                  <a:pt x="29" y="170"/>
                </a:lnTo>
                <a:lnTo>
                  <a:pt x="29" y="169"/>
                </a:lnTo>
                <a:lnTo>
                  <a:pt x="30" y="168"/>
                </a:lnTo>
                <a:lnTo>
                  <a:pt x="30" y="168"/>
                </a:lnTo>
                <a:lnTo>
                  <a:pt x="29" y="168"/>
                </a:lnTo>
                <a:lnTo>
                  <a:pt x="29" y="168"/>
                </a:lnTo>
                <a:lnTo>
                  <a:pt x="28" y="169"/>
                </a:lnTo>
                <a:lnTo>
                  <a:pt x="28" y="170"/>
                </a:lnTo>
                <a:lnTo>
                  <a:pt x="28" y="170"/>
                </a:lnTo>
                <a:lnTo>
                  <a:pt x="27" y="169"/>
                </a:lnTo>
                <a:lnTo>
                  <a:pt x="28" y="168"/>
                </a:lnTo>
                <a:lnTo>
                  <a:pt x="29" y="166"/>
                </a:lnTo>
                <a:lnTo>
                  <a:pt x="29" y="166"/>
                </a:lnTo>
                <a:lnTo>
                  <a:pt x="29" y="165"/>
                </a:lnTo>
                <a:lnTo>
                  <a:pt x="28" y="165"/>
                </a:lnTo>
                <a:lnTo>
                  <a:pt x="25" y="164"/>
                </a:lnTo>
                <a:lnTo>
                  <a:pt x="25" y="164"/>
                </a:lnTo>
                <a:lnTo>
                  <a:pt x="27" y="164"/>
                </a:lnTo>
                <a:lnTo>
                  <a:pt x="27" y="164"/>
                </a:lnTo>
                <a:lnTo>
                  <a:pt x="28" y="164"/>
                </a:lnTo>
                <a:lnTo>
                  <a:pt x="29" y="163"/>
                </a:lnTo>
                <a:lnTo>
                  <a:pt x="29" y="163"/>
                </a:lnTo>
                <a:lnTo>
                  <a:pt x="28" y="161"/>
                </a:lnTo>
                <a:lnTo>
                  <a:pt x="27" y="160"/>
                </a:lnTo>
                <a:lnTo>
                  <a:pt x="25" y="160"/>
                </a:lnTo>
                <a:lnTo>
                  <a:pt x="25" y="160"/>
                </a:lnTo>
                <a:lnTo>
                  <a:pt x="27" y="158"/>
                </a:lnTo>
                <a:lnTo>
                  <a:pt x="27" y="156"/>
                </a:lnTo>
                <a:lnTo>
                  <a:pt x="27" y="156"/>
                </a:lnTo>
                <a:lnTo>
                  <a:pt x="27" y="156"/>
                </a:lnTo>
                <a:lnTo>
                  <a:pt x="27" y="154"/>
                </a:lnTo>
                <a:lnTo>
                  <a:pt x="27" y="153"/>
                </a:lnTo>
                <a:lnTo>
                  <a:pt x="27" y="151"/>
                </a:lnTo>
                <a:lnTo>
                  <a:pt x="27" y="151"/>
                </a:lnTo>
                <a:lnTo>
                  <a:pt x="28" y="151"/>
                </a:lnTo>
                <a:lnTo>
                  <a:pt x="28" y="151"/>
                </a:lnTo>
                <a:lnTo>
                  <a:pt x="28" y="151"/>
                </a:lnTo>
                <a:lnTo>
                  <a:pt x="28" y="150"/>
                </a:lnTo>
                <a:lnTo>
                  <a:pt x="28" y="150"/>
                </a:lnTo>
                <a:lnTo>
                  <a:pt x="27" y="149"/>
                </a:lnTo>
                <a:lnTo>
                  <a:pt x="27" y="149"/>
                </a:lnTo>
                <a:lnTo>
                  <a:pt x="27" y="149"/>
                </a:lnTo>
                <a:lnTo>
                  <a:pt x="27" y="148"/>
                </a:lnTo>
                <a:lnTo>
                  <a:pt x="25" y="146"/>
                </a:lnTo>
                <a:lnTo>
                  <a:pt x="27" y="145"/>
                </a:lnTo>
                <a:lnTo>
                  <a:pt x="27" y="145"/>
                </a:lnTo>
                <a:lnTo>
                  <a:pt x="29" y="146"/>
                </a:lnTo>
                <a:lnTo>
                  <a:pt x="29" y="146"/>
                </a:lnTo>
                <a:lnTo>
                  <a:pt x="29" y="154"/>
                </a:lnTo>
                <a:lnTo>
                  <a:pt x="29" y="160"/>
                </a:lnTo>
                <a:lnTo>
                  <a:pt x="31" y="173"/>
                </a:lnTo>
                <a:lnTo>
                  <a:pt x="31" y="173"/>
                </a:lnTo>
                <a:lnTo>
                  <a:pt x="31" y="173"/>
                </a:lnTo>
                <a:lnTo>
                  <a:pt x="31" y="171"/>
                </a:lnTo>
                <a:lnTo>
                  <a:pt x="31" y="171"/>
                </a:lnTo>
                <a:lnTo>
                  <a:pt x="33" y="178"/>
                </a:lnTo>
                <a:lnTo>
                  <a:pt x="33" y="178"/>
                </a:lnTo>
                <a:lnTo>
                  <a:pt x="31" y="180"/>
                </a:lnTo>
                <a:lnTo>
                  <a:pt x="31" y="180"/>
                </a:lnTo>
                <a:lnTo>
                  <a:pt x="33" y="180"/>
                </a:lnTo>
                <a:lnTo>
                  <a:pt x="33" y="180"/>
                </a:lnTo>
                <a:lnTo>
                  <a:pt x="31" y="181"/>
                </a:lnTo>
                <a:lnTo>
                  <a:pt x="31" y="183"/>
                </a:lnTo>
                <a:lnTo>
                  <a:pt x="31" y="183"/>
                </a:lnTo>
                <a:lnTo>
                  <a:pt x="29" y="181"/>
                </a:lnTo>
                <a:lnTo>
                  <a:pt x="29" y="180"/>
                </a:lnTo>
                <a:lnTo>
                  <a:pt x="29" y="178"/>
                </a:lnTo>
                <a:lnTo>
                  <a:pt x="29" y="178"/>
                </a:lnTo>
                <a:lnTo>
                  <a:pt x="27" y="181"/>
                </a:lnTo>
                <a:lnTo>
                  <a:pt x="25" y="188"/>
                </a:lnTo>
                <a:lnTo>
                  <a:pt x="25" y="188"/>
                </a:lnTo>
                <a:lnTo>
                  <a:pt x="24" y="188"/>
                </a:lnTo>
                <a:lnTo>
                  <a:pt x="24" y="188"/>
                </a:lnTo>
                <a:lnTo>
                  <a:pt x="25" y="189"/>
                </a:lnTo>
                <a:lnTo>
                  <a:pt x="27" y="189"/>
                </a:lnTo>
                <a:lnTo>
                  <a:pt x="29" y="188"/>
                </a:lnTo>
                <a:lnTo>
                  <a:pt x="29" y="188"/>
                </a:lnTo>
                <a:lnTo>
                  <a:pt x="29" y="186"/>
                </a:lnTo>
                <a:lnTo>
                  <a:pt x="28" y="185"/>
                </a:lnTo>
                <a:lnTo>
                  <a:pt x="28" y="185"/>
                </a:lnTo>
                <a:lnTo>
                  <a:pt x="27" y="184"/>
                </a:lnTo>
                <a:lnTo>
                  <a:pt x="27" y="184"/>
                </a:lnTo>
                <a:lnTo>
                  <a:pt x="31" y="185"/>
                </a:lnTo>
                <a:lnTo>
                  <a:pt x="33" y="184"/>
                </a:lnTo>
                <a:lnTo>
                  <a:pt x="33" y="183"/>
                </a:lnTo>
                <a:lnTo>
                  <a:pt x="33" y="183"/>
                </a:lnTo>
                <a:lnTo>
                  <a:pt x="34" y="191"/>
                </a:lnTo>
                <a:lnTo>
                  <a:pt x="34" y="195"/>
                </a:lnTo>
                <a:lnTo>
                  <a:pt x="34" y="200"/>
                </a:lnTo>
                <a:lnTo>
                  <a:pt x="34" y="200"/>
                </a:lnTo>
                <a:lnTo>
                  <a:pt x="34" y="201"/>
                </a:lnTo>
                <a:lnTo>
                  <a:pt x="34" y="204"/>
                </a:lnTo>
                <a:lnTo>
                  <a:pt x="34" y="210"/>
                </a:lnTo>
                <a:lnTo>
                  <a:pt x="34" y="210"/>
                </a:lnTo>
                <a:lnTo>
                  <a:pt x="35" y="210"/>
                </a:lnTo>
                <a:lnTo>
                  <a:pt x="36" y="211"/>
                </a:lnTo>
                <a:lnTo>
                  <a:pt x="36" y="213"/>
                </a:lnTo>
                <a:lnTo>
                  <a:pt x="36" y="213"/>
                </a:lnTo>
                <a:lnTo>
                  <a:pt x="34" y="214"/>
                </a:lnTo>
                <a:lnTo>
                  <a:pt x="31" y="214"/>
                </a:lnTo>
                <a:lnTo>
                  <a:pt x="31" y="214"/>
                </a:lnTo>
                <a:lnTo>
                  <a:pt x="33" y="220"/>
                </a:lnTo>
                <a:lnTo>
                  <a:pt x="33" y="220"/>
                </a:lnTo>
                <a:lnTo>
                  <a:pt x="34" y="220"/>
                </a:lnTo>
                <a:lnTo>
                  <a:pt x="35" y="219"/>
                </a:lnTo>
                <a:lnTo>
                  <a:pt x="35" y="219"/>
                </a:lnTo>
                <a:lnTo>
                  <a:pt x="34" y="218"/>
                </a:lnTo>
                <a:lnTo>
                  <a:pt x="33" y="215"/>
                </a:lnTo>
                <a:lnTo>
                  <a:pt x="33" y="215"/>
                </a:lnTo>
                <a:lnTo>
                  <a:pt x="35" y="214"/>
                </a:lnTo>
                <a:lnTo>
                  <a:pt x="36" y="215"/>
                </a:lnTo>
                <a:lnTo>
                  <a:pt x="36" y="218"/>
                </a:lnTo>
                <a:lnTo>
                  <a:pt x="36" y="220"/>
                </a:lnTo>
                <a:lnTo>
                  <a:pt x="36" y="220"/>
                </a:lnTo>
                <a:lnTo>
                  <a:pt x="35" y="220"/>
                </a:lnTo>
                <a:lnTo>
                  <a:pt x="35" y="220"/>
                </a:lnTo>
                <a:lnTo>
                  <a:pt x="35" y="221"/>
                </a:lnTo>
                <a:lnTo>
                  <a:pt x="36" y="223"/>
                </a:lnTo>
                <a:lnTo>
                  <a:pt x="36" y="223"/>
                </a:lnTo>
                <a:lnTo>
                  <a:pt x="36" y="223"/>
                </a:lnTo>
                <a:lnTo>
                  <a:pt x="37" y="239"/>
                </a:lnTo>
                <a:lnTo>
                  <a:pt x="37" y="239"/>
                </a:lnTo>
                <a:lnTo>
                  <a:pt x="37" y="245"/>
                </a:lnTo>
                <a:lnTo>
                  <a:pt x="37" y="250"/>
                </a:lnTo>
                <a:lnTo>
                  <a:pt x="37" y="250"/>
                </a:lnTo>
                <a:lnTo>
                  <a:pt x="39" y="255"/>
                </a:lnTo>
                <a:lnTo>
                  <a:pt x="39" y="255"/>
                </a:lnTo>
                <a:lnTo>
                  <a:pt x="39" y="259"/>
                </a:lnTo>
                <a:lnTo>
                  <a:pt x="40" y="262"/>
                </a:lnTo>
                <a:lnTo>
                  <a:pt x="40" y="262"/>
                </a:lnTo>
                <a:lnTo>
                  <a:pt x="41" y="260"/>
                </a:lnTo>
                <a:lnTo>
                  <a:pt x="42" y="259"/>
                </a:lnTo>
                <a:lnTo>
                  <a:pt x="42" y="259"/>
                </a:lnTo>
                <a:lnTo>
                  <a:pt x="43" y="258"/>
                </a:lnTo>
                <a:lnTo>
                  <a:pt x="43" y="258"/>
                </a:lnTo>
                <a:lnTo>
                  <a:pt x="43" y="253"/>
                </a:lnTo>
                <a:lnTo>
                  <a:pt x="45" y="252"/>
                </a:lnTo>
                <a:lnTo>
                  <a:pt x="46" y="250"/>
                </a:lnTo>
                <a:lnTo>
                  <a:pt x="46" y="250"/>
                </a:lnTo>
                <a:lnTo>
                  <a:pt x="43" y="248"/>
                </a:lnTo>
                <a:lnTo>
                  <a:pt x="42" y="245"/>
                </a:lnTo>
                <a:lnTo>
                  <a:pt x="42" y="245"/>
                </a:lnTo>
                <a:lnTo>
                  <a:pt x="41" y="245"/>
                </a:lnTo>
                <a:lnTo>
                  <a:pt x="40" y="245"/>
                </a:lnTo>
                <a:lnTo>
                  <a:pt x="40" y="245"/>
                </a:lnTo>
                <a:lnTo>
                  <a:pt x="40" y="244"/>
                </a:lnTo>
                <a:lnTo>
                  <a:pt x="41" y="244"/>
                </a:lnTo>
                <a:lnTo>
                  <a:pt x="43" y="245"/>
                </a:lnTo>
                <a:lnTo>
                  <a:pt x="43" y="245"/>
                </a:lnTo>
                <a:lnTo>
                  <a:pt x="45" y="240"/>
                </a:lnTo>
                <a:lnTo>
                  <a:pt x="45" y="240"/>
                </a:lnTo>
                <a:lnTo>
                  <a:pt x="45" y="239"/>
                </a:lnTo>
                <a:lnTo>
                  <a:pt x="43" y="240"/>
                </a:lnTo>
                <a:lnTo>
                  <a:pt x="42" y="240"/>
                </a:lnTo>
                <a:lnTo>
                  <a:pt x="42" y="239"/>
                </a:lnTo>
                <a:lnTo>
                  <a:pt x="42" y="239"/>
                </a:lnTo>
                <a:lnTo>
                  <a:pt x="41" y="240"/>
                </a:lnTo>
                <a:lnTo>
                  <a:pt x="42" y="242"/>
                </a:lnTo>
                <a:lnTo>
                  <a:pt x="42" y="243"/>
                </a:lnTo>
                <a:lnTo>
                  <a:pt x="42" y="244"/>
                </a:lnTo>
                <a:lnTo>
                  <a:pt x="42" y="244"/>
                </a:lnTo>
                <a:lnTo>
                  <a:pt x="41" y="243"/>
                </a:lnTo>
                <a:lnTo>
                  <a:pt x="40" y="242"/>
                </a:lnTo>
                <a:lnTo>
                  <a:pt x="40" y="242"/>
                </a:lnTo>
                <a:lnTo>
                  <a:pt x="40" y="234"/>
                </a:lnTo>
                <a:lnTo>
                  <a:pt x="40" y="225"/>
                </a:lnTo>
                <a:lnTo>
                  <a:pt x="40" y="225"/>
                </a:lnTo>
                <a:lnTo>
                  <a:pt x="40" y="225"/>
                </a:lnTo>
                <a:lnTo>
                  <a:pt x="40" y="226"/>
                </a:lnTo>
                <a:lnTo>
                  <a:pt x="41" y="228"/>
                </a:lnTo>
                <a:lnTo>
                  <a:pt x="41" y="229"/>
                </a:lnTo>
                <a:lnTo>
                  <a:pt x="41" y="229"/>
                </a:lnTo>
                <a:lnTo>
                  <a:pt x="42" y="228"/>
                </a:lnTo>
                <a:lnTo>
                  <a:pt x="42" y="228"/>
                </a:lnTo>
                <a:lnTo>
                  <a:pt x="42" y="225"/>
                </a:lnTo>
                <a:lnTo>
                  <a:pt x="42" y="225"/>
                </a:lnTo>
                <a:lnTo>
                  <a:pt x="42" y="224"/>
                </a:lnTo>
                <a:lnTo>
                  <a:pt x="42" y="224"/>
                </a:lnTo>
                <a:lnTo>
                  <a:pt x="41" y="224"/>
                </a:lnTo>
                <a:lnTo>
                  <a:pt x="41" y="223"/>
                </a:lnTo>
                <a:lnTo>
                  <a:pt x="41" y="223"/>
                </a:lnTo>
                <a:lnTo>
                  <a:pt x="42" y="223"/>
                </a:lnTo>
                <a:lnTo>
                  <a:pt x="42" y="223"/>
                </a:lnTo>
                <a:lnTo>
                  <a:pt x="42" y="220"/>
                </a:lnTo>
                <a:lnTo>
                  <a:pt x="42" y="220"/>
                </a:lnTo>
                <a:lnTo>
                  <a:pt x="41" y="220"/>
                </a:lnTo>
                <a:lnTo>
                  <a:pt x="42" y="219"/>
                </a:lnTo>
                <a:lnTo>
                  <a:pt x="42" y="219"/>
                </a:lnTo>
                <a:lnTo>
                  <a:pt x="43" y="218"/>
                </a:lnTo>
                <a:lnTo>
                  <a:pt x="43" y="215"/>
                </a:lnTo>
                <a:lnTo>
                  <a:pt x="43" y="215"/>
                </a:lnTo>
                <a:lnTo>
                  <a:pt x="42" y="216"/>
                </a:lnTo>
                <a:lnTo>
                  <a:pt x="41" y="218"/>
                </a:lnTo>
                <a:lnTo>
                  <a:pt x="40" y="218"/>
                </a:lnTo>
                <a:lnTo>
                  <a:pt x="40" y="218"/>
                </a:lnTo>
                <a:lnTo>
                  <a:pt x="41" y="216"/>
                </a:lnTo>
                <a:lnTo>
                  <a:pt x="41" y="216"/>
                </a:lnTo>
                <a:lnTo>
                  <a:pt x="42" y="215"/>
                </a:lnTo>
                <a:lnTo>
                  <a:pt x="42" y="215"/>
                </a:lnTo>
                <a:lnTo>
                  <a:pt x="42" y="214"/>
                </a:lnTo>
                <a:lnTo>
                  <a:pt x="42" y="214"/>
                </a:lnTo>
                <a:lnTo>
                  <a:pt x="41" y="214"/>
                </a:lnTo>
                <a:lnTo>
                  <a:pt x="40" y="214"/>
                </a:lnTo>
                <a:lnTo>
                  <a:pt x="40" y="215"/>
                </a:lnTo>
                <a:lnTo>
                  <a:pt x="40" y="215"/>
                </a:lnTo>
                <a:lnTo>
                  <a:pt x="40" y="215"/>
                </a:lnTo>
                <a:lnTo>
                  <a:pt x="39" y="214"/>
                </a:lnTo>
                <a:lnTo>
                  <a:pt x="40" y="214"/>
                </a:lnTo>
                <a:lnTo>
                  <a:pt x="40" y="214"/>
                </a:lnTo>
                <a:lnTo>
                  <a:pt x="39" y="211"/>
                </a:lnTo>
                <a:lnTo>
                  <a:pt x="39" y="211"/>
                </a:lnTo>
                <a:lnTo>
                  <a:pt x="39" y="201"/>
                </a:lnTo>
                <a:lnTo>
                  <a:pt x="39" y="201"/>
                </a:lnTo>
                <a:lnTo>
                  <a:pt x="39" y="204"/>
                </a:lnTo>
                <a:lnTo>
                  <a:pt x="39" y="206"/>
                </a:lnTo>
                <a:lnTo>
                  <a:pt x="39" y="206"/>
                </a:lnTo>
                <a:lnTo>
                  <a:pt x="40" y="205"/>
                </a:lnTo>
                <a:lnTo>
                  <a:pt x="40" y="205"/>
                </a:lnTo>
                <a:lnTo>
                  <a:pt x="40" y="203"/>
                </a:lnTo>
                <a:lnTo>
                  <a:pt x="40" y="203"/>
                </a:lnTo>
                <a:lnTo>
                  <a:pt x="42" y="201"/>
                </a:lnTo>
                <a:lnTo>
                  <a:pt x="43" y="200"/>
                </a:lnTo>
                <a:lnTo>
                  <a:pt x="43" y="200"/>
                </a:lnTo>
                <a:lnTo>
                  <a:pt x="42" y="200"/>
                </a:lnTo>
                <a:lnTo>
                  <a:pt x="42" y="200"/>
                </a:lnTo>
                <a:lnTo>
                  <a:pt x="41" y="200"/>
                </a:lnTo>
                <a:lnTo>
                  <a:pt x="40" y="200"/>
                </a:lnTo>
                <a:lnTo>
                  <a:pt x="40" y="200"/>
                </a:lnTo>
                <a:lnTo>
                  <a:pt x="40" y="199"/>
                </a:lnTo>
                <a:lnTo>
                  <a:pt x="41" y="198"/>
                </a:lnTo>
                <a:lnTo>
                  <a:pt x="43" y="198"/>
                </a:lnTo>
                <a:lnTo>
                  <a:pt x="45" y="196"/>
                </a:lnTo>
                <a:lnTo>
                  <a:pt x="45" y="196"/>
                </a:lnTo>
                <a:lnTo>
                  <a:pt x="45" y="194"/>
                </a:lnTo>
                <a:lnTo>
                  <a:pt x="46" y="191"/>
                </a:lnTo>
                <a:lnTo>
                  <a:pt x="46" y="191"/>
                </a:lnTo>
                <a:lnTo>
                  <a:pt x="45" y="190"/>
                </a:lnTo>
                <a:lnTo>
                  <a:pt x="43" y="190"/>
                </a:lnTo>
                <a:lnTo>
                  <a:pt x="43" y="190"/>
                </a:lnTo>
                <a:lnTo>
                  <a:pt x="43" y="188"/>
                </a:lnTo>
                <a:lnTo>
                  <a:pt x="45" y="188"/>
                </a:lnTo>
                <a:lnTo>
                  <a:pt x="45" y="186"/>
                </a:lnTo>
                <a:lnTo>
                  <a:pt x="45" y="184"/>
                </a:lnTo>
                <a:lnTo>
                  <a:pt x="45" y="184"/>
                </a:lnTo>
                <a:lnTo>
                  <a:pt x="47" y="184"/>
                </a:lnTo>
                <a:lnTo>
                  <a:pt x="47" y="183"/>
                </a:lnTo>
                <a:lnTo>
                  <a:pt x="48" y="183"/>
                </a:lnTo>
                <a:lnTo>
                  <a:pt x="51" y="183"/>
                </a:lnTo>
                <a:lnTo>
                  <a:pt x="51" y="183"/>
                </a:lnTo>
                <a:lnTo>
                  <a:pt x="50" y="184"/>
                </a:lnTo>
                <a:lnTo>
                  <a:pt x="51" y="185"/>
                </a:lnTo>
                <a:lnTo>
                  <a:pt x="52" y="188"/>
                </a:lnTo>
                <a:lnTo>
                  <a:pt x="52" y="188"/>
                </a:lnTo>
                <a:lnTo>
                  <a:pt x="53" y="186"/>
                </a:lnTo>
                <a:lnTo>
                  <a:pt x="53" y="185"/>
                </a:lnTo>
                <a:lnTo>
                  <a:pt x="53" y="185"/>
                </a:lnTo>
                <a:lnTo>
                  <a:pt x="54" y="186"/>
                </a:lnTo>
                <a:lnTo>
                  <a:pt x="54" y="186"/>
                </a:lnTo>
                <a:lnTo>
                  <a:pt x="54" y="188"/>
                </a:lnTo>
                <a:lnTo>
                  <a:pt x="53" y="188"/>
                </a:lnTo>
                <a:lnTo>
                  <a:pt x="53" y="188"/>
                </a:lnTo>
                <a:lnTo>
                  <a:pt x="54" y="189"/>
                </a:lnTo>
                <a:lnTo>
                  <a:pt x="54" y="189"/>
                </a:lnTo>
                <a:lnTo>
                  <a:pt x="53" y="190"/>
                </a:lnTo>
                <a:lnTo>
                  <a:pt x="53" y="190"/>
                </a:lnTo>
                <a:lnTo>
                  <a:pt x="53" y="190"/>
                </a:lnTo>
                <a:lnTo>
                  <a:pt x="53" y="189"/>
                </a:lnTo>
                <a:lnTo>
                  <a:pt x="53" y="189"/>
                </a:lnTo>
                <a:lnTo>
                  <a:pt x="51" y="189"/>
                </a:lnTo>
                <a:lnTo>
                  <a:pt x="50" y="188"/>
                </a:lnTo>
                <a:lnTo>
                  <a:pt x="50" y="188"/>
                </a:lnTo>
                <a:lnTo>
                  <a:pt x="48" y="189"/>
                </a:lnTo>
                <a:lnTo>
                  <a:pt x="48" y="189"/>
                </a:lnTo>
                <a:lnTo>
                  <a:pt x="50" y="191"/>
                </a:lnTo>
                <a:lnTo>
                  <a:pt x="50" y="191"/>
                </a:lnTo>
                <a:lnTo>
                  <a:pt x="48" y="191"/>
                </a:lnTo>
                <a:lnTo>
                  <a:pt x="46" y="191"/>
                </a:lnTo>
                <a:lnTo>
                  <a:pt x="46" y="191"/>
                </a:lnTo>
                <a:lnTo>
                  <a:pt x="46" y="193"/>
                </a:lnTo>
                <a:lnTo>
                  <a:pt x="47" y="193"/>
                </a:lnTo>
                <a:lnTo>
                  <a:pt x="48" y="194"/>
                </a:lnTo>
                <a:lnTo>
                  <a:pt x="48" y="194"/>
                </a:lnTo>
                <a:lnTo>
                  <a:pt x="48" y="194"/>
                </a:lnTo>
                <a:lnTo>
                  <a:pt x="50" y="194"/>
                </a:lnTo>
                <a:lnTo>
                  <a:pt x="50" y="193"/>
                </a:lnTo>
                <a:lnTo>
                  <a:pt x="50" y="193"/>
                </a:lnTo>
                <a:lnTo>
                  <a:pt x="51" y="193"/>
                </a:lnTo>
                <a:lnTo>
                  <a:pt x="51" y="193"/>
                </a:lnTo>
                <a:lnTo>
                  <a:pt x="51" y="194"/>
                </a:lnTo>
                <a:lnTo>
                  <a:pt x="51" y="195"/>
                </a:lnTo>
                <a:lnTo>
                  <a:pt x="50" y="195"/>
                </a:lnTo>
                <a:lnTo>
                  <a:pt x="50" y="195"/>
                </a:lnTo>
                <a:lnTo>
                  <a:pt x="52" y="196"/>
                </a:lnTo>
                <a:lnTo>
                  <a:pt x="52" y="199"/>
                </a:lnTo>
                <a:lnTo>
                  <a:pt x="52" y="199"/>
                </a:lnTo>
                <a:lnTo>
                  <a:pt x="50" y="199"/>
                </a:lnTo>
                <a:lnTo>
                  <a:pt x="48" y="200"/>
                </a:lnTo>
                <a:lnTo>
                  <a:pt x="48" y="201"/>
                </a:lnTo>
                <a:lnTo>
                  <a:pt x="48" y="201"/>
                </a:lnTo>
                <a:lnTo>
                  <a:pt x="48" y="201"/>
                </a:lnTo>
                <a:lnTo>
                  <a:pt x="47" y="201"/>
                </a:lnTo>
                <a:lnTo>
                  <a:pt x="47" y="201"/>
                </a:lnTo>
                <a:lnTo>
                  <a:pt x="46" y="201"/>
                </a:lnTo>
                <a:lnTo>
                  <a:pt x="46" y="201"/>
                </a:lnTo>
                <a:lnTo>
                  <a:pt x="47" y="203"/>
                </a:lnTo>
                <a:lnTo>
                  <a:pt x="47" y="204"/>
                </a:lnTo>
                <a:lnTo>
                  <a:pt x="47" y="204"/>
                </a:lnTo>
                <a:lnTo>
                  <a:pt x="46" y="205"/>
                </a:lnTo>
                <a:lnTo>
                  <a:pt x="46" y="205"/>
                </a:lnTo>
                <a:lnTo>
                  <a:pt x="46" y="205"/>
                </a:lnTo>
                <a:lnTo>
                  <a:pt x="43" y="205"/>
                </a:lnTo>
                <a:lnTo>
                  <a:pt x="41" y="205"/>
                </a:lnTo>
                <a:lnTo>
                  <a:pt x="41" y="205"/>
                </a:lnTo>
                <a:lnTo>
                  <a:pt x="42" y="206"/>
                </a:lnTo>
                <a:lnTo>
                  <a:pt x="43" y="208"/>
                </a:lnTo>
                <a:lnTo>
                  <a:pt x="43" y="209"/>
                </a:lnTo>
                <a:lnTo>
                  <a:pt x="43" y="209"/>
                </a:lnTo>
                <a:lnTo>
                  <a:pt x="42" y="209"/>
                </a:lnTo>
                <a:lnTo>
                  <a:pt x="41" y="208"/>
                </a:lnTo>
                <a:lnTo>
                  <a:pt x="41" y="208"/>
                </a:lnTo>
                <a:lnTo>
                  <a:pt x="40" y="208"/>
                </a:lnTo>
                <a:lnTo>
                  <a:pt x="40" y="208"/>
                </a:lnTo>
                <a:lnTo>
                  <a:pt x="40" y="209"/>
                </a:lnTo>
                <a:lnTo>
                  <a:pt x="40" y="209"/>
                </a:lnTo>
                <a:lnTo>
                  <a:pt x="42" y="210"/>
                </a:lnTo>
                <a:lnTo>
                  <a:pt x="42" y="210"/>
                </a:lnTo>
                <a:lnTo>
                  <a:pt x="40" y="210"/>
                </a:lnTo>
                <a:lnTo>
                  <a:pt x="40" y="211"/>
                </a:lnTo>
                <a:lnTo>
                  <a:pt x="40" y="213"/>
                </a:lnTo>
                <a:lnTo>
                  <a:pt x="40" y="213"/>
                </a:lnTo>
                <a:lnTo>
                  <a:pt x="41" y="213"/>
                </a:lnTo>
                <a:lnTo>
                  <a:pt x="42" y="214"/>
                </a:lnTo>
                <a:lnTo>
                  <a:pt x="42" y="214"/>
                </a:lnTo>
                <a:lnTo>
                  <a:pt x="43" y="214"/>
                </a:lnTo>
                <a:lnTo>
                  <a:pt x="42" y="213"/>
                </a:lnTo>
                <a:lnTo>
                  <a:pt x="42" y="211"/>
                </a:lnTo>
                <a:lnTo>
                  <a:pt x="42" y="210"/>
                </a:lnTo>
                <a:lnTo>
                  <a:pt x="42" y="210"/>
                </a:lnTo>
                <a:lnTo>
                  <a:pt x="43" y="210"/>
                </a:lnTo>
                <a:lnTo>
                  <a:pt x="43" y="210"/>
                </a:lnTo>
                <a:lnTo>
                  <a:pt x="45" y="209"/>
                </a:lnTo>
                <a:lnTo>
                  <a:pt x="45" y="209"/>
                </a:lnTo>
                <a:lnTo>
                  <a:pt x="46" y="209"/>
                </a:lnTo>
                <a:lnTo>
                  <a:pt x="46" y="209"/>
                </a:lnTo>
                <a:lnTo>
                  <a:pt x="47" y="208"/>
                </a:lnTo>
                <a:lnTo>
                  <a:pt x="47" y="208"/>
                </a:lnTo>
                <a:lnTo>
                  <a:pt x="47" y="208"/>
                </a:lnTo>
                <a:lnTo>
                  <a:pt x="48" y="210"/>
                </a:lnTo>
                <a:lnTo>
                  <a:pt x="48" y="210"/>
                </a:lnTo>
                <a:lnTo>
                  <a:pt x="46" y="209"/>
                </a:lnTo>
                <a:lnTo>
                  <a:pt x="46" y="209"/>
                </a:lnTo>
                <a:lnTo>
                  <a:pt x="47" y="211"/>
                </a:lnTo>
                <a:lnTo>
                  <a:pt x="47" y="213"/>
                </a:lnTo>
                <a:lnTo>
                  <a:pt x="47" y="213"/>
                </a:lnTo>
                <a:lnTo>
                  <a:pt x="50" y="211"/>
                </a:lnTo>
                <a:lnTo>
                  <a:pt x="50" y="210"/>
                </a:lnTo>
                <a:lnTo>
                  <a:pt x="50" y="206"/>
                </a:lnTo>
                <a:lnTo>
                  <a:pt x="50" y="206"/>
                </a:lnTo>
                <a:lnTo>
                  <a:pt x="51" y="206"/>
                </a:lnTo>
                <a:lnTo>
                  <a:pt x="51" y="208"/>
                </a:lnTo>
                <a:lnTo>
                  <a:pt x="51" y="209"/>
                </a:lnTo>
                <a:lnTo>
                  <a:pt x="51" y="209"/>
                </a:lnTo>
                <a:lnTo>
                  <a:pt x="53" y="209"/>
                </a:lnTo>
                <a:lnTo>
                  <a:pt x="54" y="209"/>
                </a:lnTo>
                <a:lnTo>
                  <a:pt x="54" y="209"/>
                </a:lnTo>
                <a:lnTo>
                  <a:pt x="56" y="209"/>
                </a:lnTo>
                <a:lnTo>
                  <a:pt x="56" y="208"/>
                </a:lnTo>
                <a:lnTo>
                  <a:pt x="56" y="208"/>
                </a:lnTo>
                <a:lnTo>
                  <a:pt x="54" y="206"/>
                </a:lnTo>
                <a:lnTo>
                  <a:pt x="54" y="205"/>
                </a:lnTo>
                <a:lnTo>
                  <a:pt x="56" y="205"/>
                </a:lnTo>
                <a:lnTo>
                  <a:pt x="56" y="205"/>
                </a:lnTo>
                <a:lnTo>
                  <a:pt x="57" y="205"/>
                </a:lnTo>
                <a:lnTo>
                  <a:pt x="57" y="208"/>
                </a:lnTo>
                <a:lnTo>
                  <a:pt x="57" y="214"/>
                </a:lnTo>
                <a:lnTo>
                  <a:pt x="57" y="214"/>
                </a:lnTo>
                <a:lnTo>
                  <a:pt x="57" y="216"/>
                </a:lnTo>
                <a:lnTo>
                  <a:pt x="57" y="219"/>
                </a:lnTo>
                <a:lnTo>
                  <a:pt x="57" y="219"/>
                </a:lnTo>
                <a:lnTo>
                  <a:pt x="57" y="218"/>
                </a:lnTo>
                <a:lnTo>
                  <a:pt x="57" y="216"/>
                </a:lnTo>
                <a:lnTo>
                  <a:pt x="57" y="216"/>
                </a:lnTo>
                <a:lnTo>
                  <a:pt x="57" y="218"/>
                </a:lnTo>
                <a:lnTo>
                  <a:pt x="57" y="219"/>
                </a:lnTo>
                <a:lnTo>
                  <a:pt x="57" y="220"/>
                </a:lnTo>
                <a:lnTo>
                  <a:pt x="57" y="220"/>
                </a:lnTo>
                <a:lnTo>
                  <a:pt x="57" y="221"/>
                </a:lnTo>
                <a:lnTo>
                  <a:pt x="56" y="223"/>
                </a:lnTo>
                <a:lnTo>
                  <a:pt x="56" y="223"/>
                </a:lnTo>
                <a:lnTo>
                  <a:pt x="58" y="225"/>
                </a:lnTo>
                <a:lnTo>
                  <a:pt x="58" y="225"/>
                </a:lnTo>
                <a:lnTo>
                  <a:pt x="57" y="228"/>
                </a:lnTo>
                <a:lnTo>
                  <a:pt x="57" y="228"/>
                </a:lnTo>
                <a:lnTo>
                  <a:pt x="58" y="230"/>
                </a:lnTo>
                <a:lnTo>
                  <a:pt x="58" y="233"/>
                </a:lnTo>
                <a:lnTo>
                  <a:pt x="57" y="234"/>
                </a:lnTo>
                <a:lnTo>
                  <a:pt x="57" y="234"/>
                </a:lnTo>
                <a:lnTo>
                  <a:pt x="56" y="233"/>
                </a:lnTo>
                <a:lnTo>
                  <a:pt x="54" y="231"/>
                </a:lnTo>
                <a:lnTo>
                  <a:pt x="53" y="230"/>
                </a:lnTo>
                <a:lnTo>
                  <a:pt x="54" y="228"/>
                </a:lnTo>
                <a:lnTo>
                  <a:pt x="54" y="228"/>
                </a:lnTo>
                <a:lnTo>
                  <a:pt x="53" y="228"/>
                </a:lnTo>
                <a:lnTo>
                  <a:pt x="53" y="229"/>
                </a:lnTo>
                <a:lnTo>
                  <a:pt x="52" y="233"/>
                </a:lnTo>
                <a:lnTo>
                  <a:pt x="52" y="233"/>
                </a:lnTo>
                <a:lnTo>
                  <a:pt x="53" y="233"/>
                </a:lnTo>
                <a:lnTo>
                  <a:pt x="54" y="233"/>
                </a:lnTo>
                <a:lnTo>
                  <a:pt x="54" y="233"/>
                </a:lnTo>
                <a:lnTo>
                  <a:pt x="54" y="234"/>
                </a:lnTo>
                <a:lnTo>
                  <a:pt x="56" y="235"/>
                </a:lnTo>
                <a:lnTo>
                  <a:pt x="56" y="235"/>
                </a:lnTo>
                <a:lnTo>
                  <a:pt x="56" y="237"/>
                </a:lnTo>
                <a:lnTo>
                  <a:pt x="56" y="238"/>
                </a:lnTo>
                <a:lnTo>
                  <a:pt x="57" y="238"/>
                </a:lnTo>
                <a:lnTo>
                  <a:pt x="57" y="238"/>
                </a:lnTo>
                <a:lnTo>
                  <a:pt x="57" y="237"/>
                </a:lnTo>
                <a:lnTo>
                  <a:pt x="57" y="237"/>
                </a:lnTo>
                <a:lnTo>
                  <a:pt x="57" y="235"/>
                </a:lnTo>
                <a:lnTo>
                  <a:pt x="58" y="234"/>
                </a:lnTo>
                <a:lnTo>
                  <a:pt x="58" y="234"/>
                </a:lnTo>
                <a:lnTo>
                  <a:pt x="58" y="237"/>
                </a:lnTo>
                <a:lnTo>
                  <a:pt x="58" y="239"/>
                </a:lnTo>
                <a:lnTo>
                  <a:pt x="58" y="244"/>
                </a:lnTo>
                <a:lnTo>
                  <a:pt x="58" y="244"/>
                </a:lnTo>
                <a:lnTo>
                  <a:pt x="59" y="247"/>
                </a:lnTo>
                <a:lnTo>
                  <a:pt x="59" y="247"/>
                </a:lnTo>
                <a:lnTo>
                  <a:pt x="59" y="255"/>
                </a:lnTo>
                <a:lnTo>
                  <a:pt x="59" y="255"/>
                </a:lnTo>
                <a:lnTo>
                  <a:pt x="59" y="262"/>
                </a:lnTo>
                <a:lnTo>
                  <a:pt x="59" y="268"/>
                </a:lnTo>
                <a:lnTo>
                  <a:pt x="59" y="268"/>
                </a:lnTo>
                <a:lnTo>
                  <a:pt x="58" y="268"/>
                </a:lnTo>
                <a:lnTo>
                  <a:pt x="58" y="268"/>
                </a:lnTo>
                <a:lnTo>
                  <a:pt x="58" y="269"/>
                </a:lnTo>
                <a:lnTo>
                  <a:pt x="59" y="270"/>
                </a:lnTo>
                <a:lnTo>
                  <a:pt x="59" y="270"/>
                </a:lnTo>
                <a:lnTo>
                  <a:pt x="57" y="270"/>
                </a:lnTo>
                <a:lnTo>
                  <a:pt x="58" y="270"/>
                </a:lnTo>
                <a:lnTo>
                  <a:pt x="58" y="273"/>
                </a:lnTo>
                <a:lnTo>
                  <a:pt x="59" y="274"/>
                </a:lnTo>
                <a:lnTo>
                  <a:pt x="59" y="274"/>
                </a:lnTo>
                <a:lnTo>
                  <a:pt x="59" y="275"/>
                </a:lnTo>
                <a:lnTo>
                  <a:pt x="60" y="275"/>
                </a:lnTo>
                <a:lnTo>
                  <a:pt x="60" y="275"/>
                </a:lnTo>
                <a:lnTo>
                  <a:pt x="60" y="279"/>
                </a:lnTo>
                <a:lnTo>
                  <a:pt x="60" y="280"/>
                </a:lnTo>
                <a:lnTo>
                  <a:pt x="59" y="282"/>
                </a:lnTo>
                <a:lnTo>
                  <a:pt x="59" y="282"/>
                </a:lnTo>
                <a:lnTo>
                  <a:pt x="59" y="283"/>
                </a:lnTo>
                <a:lnTo>
                  <a:pt x="59" y="283"/>
                </a:lnTo>
                <a:lnTo>
                  <a:pt x="60" y="284"/>
                </a:lnTo>
                <a:lnTo>
                  <a:pt x="60" y="285"/>
                </a:lnTo>
                <a:lnTo>
                  <a:pt x="60" y="285"/>
                </a:lnTo>
                <a:lnTo>
                  <a:pt x="58" y="285"/>
                </a:lnTo>
                <a:lnTo>
                  <a:pt x="58" y="283"/>
                </a:lnTo>
                <a:lnTo>
                  <a:pt x="58" y="283"/>
                </a:lnTo>
                <a:lnTo>
                  <a:pt x="57" y="283"/>
                </a:lnTo>
                <a:lnTo>
                  <a:pt x="57" y="284"/>
                </a:lnTo>
                <a:lnTo>
                  <a:pt x="56" y="287"/>
                </a:lnTo>
                <a:lnTo>
                  <a:pt x="56" y="287"/>
                </a:lnTo>
                <a:lnTo>
                  <a:pt x="58" y="287"/>
                </a:lnTo>
                <a:lnTo>
                  <a:pt x="59" y="285"/>
                </a:lnTo>
                <a:lnTo>
                  <a:pt x="59" y="285"/>
                </a:lnTo>
                <a:lnTo>
                  <a:pt x="60" y="308"/>
                </a:lnTo>
                <a:lnTo>
                  <a:pt x="60" y="329"/>
                </a:lnTo>
                <a:lnTo>
                  <a:pt x="59" y="372"/>
                </a:lnTo>
                <a:lnTo>
                  <a:pt x="59" y="372"/>
                </a:lnTo>
                <a:lnTo>
                  <a:pt x="59" y="384"/>
                </a:lnTo>
                <a:lnTo>
                  <a:pt x="59" y="384"/>
                </a:lnTo>
                <a:lnTo>
                  <a:pt x="59" y="387"/>
                </a:lnTo>
                <a:lnTo>
                  <a:pt x="59" y="387"/>
                </a:lnTo>
                <a:lnTo>
                  <a:pt x="59" y="395"/>
                </a:lnTo>
                <a:lnTo>
                  <a:pt x="59" y="395"/>
                </a:lnTo>
                <a:lnTo>
                  <a:pt x="59" y="402"/>
                </a:lnTo>
                <a:lnTo>
                  <a:pt x="59" y="402"/>
                </a:lnTo>
                <a:lnTo>
                  <a:pt x="59" y="409"/>
                </a:lnTo>
                <a:lnTo>
                  <a:pt x="59" y="418"/>
                </a:lnTo>
                <a:lnTo>
                  <a:pt x="59" y="418"/>
                </a:lnTo>
                <a:lnTo>
                  <a:pt x="60" y="423"/>
                </a:lnTo>
                <a:lnTo>
                  <a:pt x="60" y="425"/>
                </a:lnTo>
                <a:lnTo>
                  <a:pt x="59" y="428"/>
                </a:lnTo>
                <a:lnTo>
                  <a:pt x="59" y="428"/>
                </a:lnTo>
                <a:lnTo>
                  <a:pt x="59" y="433"/>
                </a:lnTo>
                <a:lnTo>
                  <a:pt x="59" y="437"/>
                </a:lnTo>
                <a:lnTo>
                  <a:pt x="59" y="437"/>
                </a:lnTo>
                <a:lnTo>
                  <a:pt x="59" y="435"/>
                </a:lnTo>
                <a:lnTo>
                  <a:pt x="60" y="435"/>
                </a:lnTo>
                <a:lnTo>
                  <a:pt x="60" y="435"/>
                </a:lnTo>
                <a:lnTo>
                  <a:pt x="60" y="442"/>
                </a:lnTo>
                <a:lnTo>
                  <a:pt x="60" y="448"/>
                </a:lnTo>
                <a:lnTo>
                  <a:pt x="60" y="448"/>
                </a:lnTo>
                <a:lnTo>
                  <a:pt x="58" y="447"/>
                </a:lnTo>
                <a:lnTo>
                  <a:pt x="58" y="447"/>
                </a:lnTo>
                <a:lnTo>
                  <a:pt x="58" y="448"/>
                </a:lnTo>
                <a:lnTo>
                  <a:pt x="59" y="449"/>
                </a:lnTo>
                <a:lnTo>
                  <a:pt x="60" y="450"/>
                </a:lnTo>
                <a:lnTo>
                  <a:pt x="60" y="450"/>
                </a:lnTo>
                <a:lnTo>
                  <a:pt x="60" y="450"/>
                </a:lnTo>
                <a:lnTo>
                  <a:pt x="59" y="450"/>
                </a:lnTo>
                <a:lnTo>
                  <a:pt x="58" y="450"/>
                </a:lnTo>
                <a:lnTo>
                  <a:pt x="58" y="450"/>
                </a:lnTo>
                <a:lnTo>
                  <a:pt x="59" y="454"/>
                </a:lnTo>
                <a:lnTo>
                  <a:pt x="59" y="454"/>
                </a:lnTo>
                <a:lnTo>
                  <a:pt x="59" y="457"/>
                </a:lnTo>
                <a:lnTo>
                  <a:pt x="59" y="459"/>
                </a:lnTo>
                <a:lnTo>
                  <a:pt x="59" y="459"/>
                </a:lnTo>
                <a:lnTo>
                  <a:pt x="59" y="463"/>
                </a:lnTo>
                <a:lnTo>
                  <a:pt x="59" y="463"/>
                </a:lnTo>
                <a:lnTo>
                  <a:pt x="59" y="465"/>
                </a:lnTo>
                <a:lnTo>
                  <a:pt x="60" y="469"/>
                </a:lnTo>
                <a:lnTo>
                  <a:pt x="60" y="469"/>
                </a:lnTo>
                <a:lnTo>
                  <a:pt x="59" y="472"/>
                </a:lnTo>
                <a:lnTo>
                  <a:pt x="59" y="472"/>
                </a:lnTo>
                <a:lnTo>
                  <a:pt x="59" y="473"/>
                </a:lnTo>
                <a:lnTo>
                  <a:pt x="59" y="474"/>
                </a:lnTo>
                <a:lnTo>
                  <a:pt x="59" y="474"/>
                </a:lnTo>
                <a:lnTo>
                  <a:pt x="59" y="474"/>
                </a:lnTo>
                <a:lnTo>
                  <a:pt x="60" y="484"/>
                </a:lnTo>
                <a:lnTo>
                  <a:pt x="60" y="484"/>
                </a:lnTo>
                <a:lnTo>
                  <a:pt x="60" y="487"/>
                </a:lnTo>
                <a:lnTo>
                  <a:pt x="60" y="487"/>
                </a:lnTo>
                <a:lnTo>
                  <a:pt x="60" y="489"/>
                </a:lnTo>
                <a:lnTo>
                  <a:pt x="60" y="489"/>
                </a:lnTo>
                <a:lnTo>
                  <a:pt x="60" y="491"/>
                </a:lnTo>
                <a:lnTo>
                  <a:pt x="59" y="491"/>
                </a:lnTo>
                <a:lnTo>
                  <a:pt x="59" y="491"/>
                </a:lnTo>
                <a:lnTo>
                  <a:pt x="60" y="493"/>
                </a:lnTo>
                <a:lnTo>
                  <a:pt x="60" y="493"/>
                </a:lnTo>
                <a:lnTo>
                  <a:pt x="59" y="497"/>
                </a:lnTo>
                <a:lnTo>
                  <a:pt x="59" y="502"/>
                </a:lnTo>
                <a:lnTo>
                  <a:pt x="59" y="502"/>
                </a:lnTo>
                <a:lnTo>
                  <a:pt x="60" y="504"/>
                </a:lnTo>
                <a:lnTo>
                  <a:pt x="60" y="504"/>
                </a:lnTo>
                <a:lnTo>
                  <a:pt x="59" y="507"/>
                </a:lnTo>
                <a:lnTo>
                  <a:pt x="59" y="507"/>
                </a:lnTo>
                <a:lnTo>
                  <a:pt x="60" y="509"/>
                </a:lnTo>
                <a:lnTo>
                  <a:pt x="59" y="512"/>
                </a:lnTo>
                <a:lnTo>
                  <a:pt x="59" y="512"/>
                </a:lnTo>
                <a:lnTo>
                  <a:pt x="60" y="517"/>
                </a:lnTo>
                <a:lnTo>
                  <a:pt x="60" y="517"/>
                </a:lnTo>
                <a:lnTo>
                  <a:pt x="60" y="518"/>
                </a:lnTo>
                <a:lnTo>
                  <a:pt x="60" y="518"/>
                </a:lnTo>
                <a:lnTo>
                  <a:pt x="62" y="533"/>
                </a:lnTo>
                <a:lnTo>
                  <a:pt x="62" y="533"/>
                </a:lnTo>
                <a:lnTo>
                  <a:pt x="60" y="534"/>
                </a:lnTo>
                <a:lnTo>
                  <a:pt x="60" y="534"/>
                </a:lnTo>
                <a:lnTo>
                  <a:pt x="60" y="541"/>
                </a:lnTo>
                <a:lnTo>
                  <a:pt x="60" y="546"/>
                </a:lnTo>
                <a:lnTo>
                  <a:pt x="60" y="546"/>
                </a:lnTo>
                <a:lnTo>
                  <a:pt x="60" y="547"/>
                </a:lnTo>
                <a:lnTo>
                  <a:pt x="59" y="547"/>
                </a:lnTo>
                <a:lnTo>
                  <a:pt x="59" y="547"/>
                </a:lnTo>
                <a:lnTo>
                  <a:pt x="59" y="557"/>
                </a:lnTo>
                <a:lnTo>
                  <a:pt x="59" y="557"/>
                </a:lnTo>
                <a:lnTo>
                  <a:pt x="59" y="558"/>
                </a:lnTo>
                <a:lnTo>
                  <a:pt x="58" y="558"/>
                </a:lnTo>
                <a:lnTo>
                  <a:pt x="58" y="558"/>
                </a:lnTo>
                <a:lnTo>
                  <a:pt x="58" y="558"/>
                </a:lnTo>
                <a:lnTo>
                  <a:pt x="59" y="559"/>
                </a:lnTo>
                <a:lnTo>
                  <a:pt x="59" y="559"/>
                </a:lnTo>
                <a:lnTo>
                  <a:pt x="59" y="564"/>
                </a:lnTo>
                <a:lnTo>
                  <a:pt x="59" y="567"/>
                </a:lnTo>
                <a:lnTo>
                  <a:pt x="58" y="568"/>
                </a:lnTo>
                <a:lnTo>
                  <a:pt x="58" y="568"/>
                </a:lnTo>
                <a:lnTo>
                  <a:pt x="58" y="573"/>
                </a:lnTo>
                <a:lnTo>
                  <a:pt x="58" y="573"/>
                </a:lnTo>
                <a:lnTo>
                  <a:pt x="57" y="574"/>
                </a:lnTo>
                <a:lnTo>
                  <a:pt x="56" y="574"/>
                </a:lnTo>
                <a:lnTo>
                  <a:pt x="56" y="574"/>
                </a:lnTo>
                <a:lnTo>
                  <a:pt x="56" y="576"/>
                </a:lnTo>
                <a:lnTo>
                  <a:pt x="56" y="576"/>
                </a:lnTo>
                <a:lnTo>
                  <a:pt x="58" y="576"/>
                </a:lnTo>
                <a:lnTo>
                  <a:pt x="58" y="576"/>
                </a:lnTo>
                <a:lnTo>
                  <a:pt x="58" y="578"/>
                </a:lnTo>
                <a:lnTo>
                  <a:pt x="57" y="578"/>
                </a:lnTo>
                <a:lnTo>
                  <a:pt x="56" y="581"/>
                </a:lnTo>
                <a:lnTo>
                  <a:pt x="56" y="581"/>
                </a:lnTo>
                <a:lnTo>
                  <a:pt x="57" y="582"/>
                </a:lnTo>
                <a:lnTo>
                  <a:pt x="58" y="582"/>
                </a:lnTo>
                <a:lnTo>
                  <a:pt x="58" y="582"/>
                </a:lnTo>
                <a:lnTo>
                  <a:pt x="58" y="588"/>
                </a:lnTo>
                <a:lnTo>
                  <a:pt x="57" y="593"/>
                </a:lnTo>
                <a:lnTo>
                  <a:pt x="57" y="593"/>
                </a:lnTo>
                <a:lnTo>
                  <a:pt x="56" y="597"/>
                </a:lnTo>
                <a:lnTo>
                  <a:pt x="56" y="597"/>
                </a:lnTo>
                <a:lnTo>
                  <a:pt x="57" y="604"/>
                </a:lnTo>
                <a:lnTo>
                  <a:pt x="57" y="604"/>
                </a:lnTo>
                <a:lnTo>
                  <a:pt x="57" y="607"/>
                </a:lnTo>
                <a:lnTo>
                  <a:pt x="56" y="609"/>
                </a:lnTo>
                <a:lnTo>
                  <a:pt x="56" y="609"/>
                </a:lnTo>
                <a:lnTo>
                  <a:pt x="57" y="611"/>
                </a:lnTo>
                <a:lnTo>
                  <a:pt x="57" y="611"/>
                </a:lnTo>
                <a:lnTo>
                  <a:pt x="57" y="613"/>
                </a:lnTo>
                <a:lnTo>
                  <a:pt x="57" y="614"/>
                </a:lnTo>
                <a:lnTo>
                  <a:pt x="58" y="617"/>
                </a:lnTo>
                <a:lnTo>
                  <a:pt x="58" y="619"/>
                </a:lnTo>
                <a:lnTo>
                  <a:pt x="58" y="619"/>
                </a:lnTo>
                <a:lnTo>
                  <a:pt x="59" y="621"/>
                </a:lnTo>
                <a:lnTo>
                  <a:pt x="59" y="621"/>
                </a:lnTo>
                <a:lnTo>
                  <a:pt x="60" y="623"/>
                </a:lnTo>
                <a:lnTo>
                  <a:pt x="60" y="623"/>
                </a:lnTo>
                <a:lnTo>
                  <a:pt x="62" y="622"/>
                </a:lnTo>
                <a:lnTo>
                  <a:pt x="62" y="622"/>
                </a:lnTo>
                <a:lnTo>
                  <a:pt x="60" y="621"/>
                </a:lnTo>
                <a:lnTo>
                  <a:pt x="60" y="621"/>
                </a:lnTo>
                <a:lnTo>
                  <a:pt x="60" y="619"/>
                </a:lnTo>
                <a:lnTo>
                  <a:pt x="60" y="619"/>
                </a:lnTo>
                <a:lnTo>
                  <a:pt x="59" y="618"/>
                </a:lnTo>
                <a:lnTo>
                  <a:pt x="59" y="618"/>
                </a:lnTo>
                <a:lnTo>
                  <a:pt x="59" y="614"/>
                </a:lnTo>
                <a:lnTo>
                  <a:pt x="59" y="614"/>
                </a:lnTo>
                <a:lnTo>
                  <a:pt x="59" y="612"/>
                </a:lnTo>
                <a:lnTo>
                  <a:pt x="59" y="609"/>
                </a:lnTo>
                <a:lnTo>
                  <a:pt x="59" y="609"/>
                </a:lnTo>
                <a:lnTo>
                  <a:pt x="60" y="607"/>
                </a:lnTo>
                <a:lnTo>
                  <a:pt x="60" y="607"/>
                </a:lnTo>
                <a:lnTo>
                  <a:pt x="60" y="603"/>
                </a:lnTo>
                <a:lnTo>
                  <a:pt x="60" y="603"/>
                </a:lnTo>
                <a:lnTo>
                  <a:pt x="60" y="599"/>
                </a:lnTo>
                <a:lnTo>
                  <a:pt x="60" y="599"/>
                </a:lnTo>
                <a:lnTo>
                  <a:pt x="60" y="592"/>
                </a:lnTo>
                <a:lnTo>
                  <a:pt x="60" y="592"/>
                </a:lnTo>
                <a:lnTo>
                  <a:pt x="62" y="592"/>
                </a:lnTo>
                <a:lnTo>
                  <a:pt x="62" y="592"/>
                </a:lnTo>
                <a:lnTo>
                  <a:pt x="63" y="589"/>
                </a:lnTo>
                <a:lnTo>
                  <a:pt x="63" y="589"/>
                </a:lnTo>
                <a:lnTo>
                  <a:pt x="64" y="589"/>
                </a:lnTo>
                <a:lnTo>
                  <a:pt x="64" y="589"/>
                </a:lnTo>
                <a:lnTo>
                  <a:pt x="63" y="588"/>
                </a:lnTo>
                <a:lnTo>
                  <a:pt x="63" y="588"/>
                </a:lnTo>
                <a:lnTo>
                  <a:pt x="63" y="588"/>
                </a:lnTo>
                <a:lnTo>
                  <a:pt x="62" y="588"/>
                </a:lnTo>
                <a:lnTo>
                  <a:pt x="62" y="589"/>
                </a:lnTo>
                <a:lnTo>
                  <a:pt x="62" y="591"/>
                </a:lnTo>
                <a:lnTo>
                  <a:pt x="62" y="591"/>
                </a:lnTo>
                <a:lnTo>
                  <a:pt x="60" y="589"/>
                </a:lnTo>
                <a:lnTo>
                  <a:pt x="60" y="587"/>
                </a:lnTo>
                <a:lnTo>
                  <a:pt x="62" y="582"/>
                </a:lnTo>
                <a:lnTo>
                  <a:pt x="62" y="582"/>
                </a:lnTo>
                <a:lnTo>
                  <a:pt x="62" y="582"/>
                </a:lnTo>
                <a:lnTo>
                  <a:pt x="62" y="581"/>
                </a:lnTo>
                <a:lnTo>
                  <a:pt x="60" y="581"/>
                </a:lnTo>
                <a:lnTo>
                  <a:pt x="62" y="579"/>
                </a:lnTo>
                <a:lnTo>
                  <a:pt x="62" y="579"/>
                </a:lnTo>
                <a:lnTo>
                  <a:pt x="63" y="579"/>
                </a:lnTo>
                <a:lnTo>
                  <a:pt x="63" y="581"/>
                </a:lnTo>
                <a:lnTo>
                  <a:pt x="63" y="581"/>
                </a:lnTo>
                <a:lnTo>
                  <a:pt x="64" y="582"/>
                </a:lnTo>
                <a:lnTo>
                  <a:pt x="64" y="582"/>
                </a:lnTo>
                <a:lnTo>
                  <a:pt x="64" y="582"/>
                </a:lnTo>
                <a:lnTo>
                  <a:pt x="63" y="583"/>
                </a:lnTo>
                <a:lnTo>
                  <a:pt x="63" y="583"/>
                </a:lnTo>
                <a:lnTo>
                  <a:pt x="63" y="583"/>
                </a:lnTo>
                <a:lnTo>
                  <a:pt x="63" y="582"/>
                </a:lnTo>
                <a:lnTo>
                  <a:pt x="63" y="582"/>
                </a:lnTo>
                <a:lnTo>
                  <a:pt x="62" y="583"/>
                </a:lnTo>
                <a:lnTo>
                  <a:pt x="62" y="584"/>
                </a:lnTo>
                <a:lnTo>
                  <a:pt x="62" y="587"/>
                </a:lnTo>
                <a:lnTo>
                  <a:pt x="62" y="587"/>
                </a:lnTo>
                <a:lnTo>
                  <a:pt x="63" y="587"/>
                </a:lnTo>
                <a:lnTo>
                  <a:pt x="64" y="586"/>
                </a:lnTo>
                <a:lnTo>
                  <a:pt x="64" y="584"/>
                </a:lnTo>
                <a:lnTo>
                  <a:pt x="65" y="584"/>
                </a:lnTo>
                <a:lnTo>
                  <a:pt x="65" y="584"/>
                </a:lnTo>
                <a:lnTo>
                  <a:pt x="64" y="581"/>
                </a:lnTo>
                <a:lnTo>
                  <a:pt x="63" y="578"/>
                </a:lnTo>
                <a:lnTo>
                  <a:pt x="64" y="576"/>
                </a:lnTo>
                <a:lnTo>
                  <a:pt x="64" y="576"/>
                </a:lnTo>
                <a:lnTo>
                  <a:pt x="63" y="576"/>
                </a:lnTo>
                <a:lnTo>
                  <a:pt x="63" y="577"/>
                </a:lnTo>
                <a:lnTo>
                  <a:pt x="62" y="578"/>
                </a:lnTo>
                <a:lnTo>
                  <a:pt x="60" y="578"/>
                </a:lnTo>
                <a:lnTo>
                  <a:pt x="60" y="578"/>
                </a:lnTo>
                <a:lnTo>
                  <a:pt x="62" y="574"/>
                </a:lnTo>
                <a:lnTo>
                  <a:pt x="63" y="572"/>
                </a:lnTo>
                <a:lnTo>
                  <a:pt x="63" y="572"/>
                </a:lnTo>
                <a:lnTo>
                  <a:pt x="63" y="574"/>
                </a:lnTo>
                <a:lnTo>
                  <a:pt x="64" y="574"/>
                </a:lnTo>
                <a:lnTo>
                  <a:pt x="65" y="574"/>
                </a:lnTo>
                <a:lnTo>
                  <a:pt x="65" y="574"/>
                </a:lnTo>
                <a:lnTo>
                  <a:pt x="64" y="573"/>
                </a:lnTo>
                <a:lnTo>
                  <a:pt x="64" y="573"/>
                </a:lnTo>
                <a:lnTo>
                  <a:pt x="64" y="572"/>
                </a:lnTo>
                <a:lnTo>
                  <a:pt x="64" y="572"/>
                </a:lnTo>
                <a:lnTo>
                  <a:pt x="65" y="572"/>
                </a:lnTo>
                <a:lnTo>
                  <a:pt x="66" y="571"/>
                </a:lnTo>
                <a:lnTo>
                  <a:pt x="65" y="567"/>
                </a:lnTo>
                <a:lnTo>
                  <a:pt x="65" y="567"/>
                </a:lnTo>
                <a:lnTo>
                  <a:pt x="64" y="568"/>
                </a:lnTo>
                <a:lnTo>
                  <a:pt x="63" y="571"/>
                </a:lnTo>
                <a:lnTo>
                  <a:pt x="63" y="571"/>
                </a:lnTo>
                <a:lnTo>
                  <a:pt x="63" y="569"/>
                </a:lnTo>
                <a:lnTo>
                  <a:pt x="63" y="568"/>
                </a:lnTo>
                <a:lnTo>
                  <a:pt x="63" y="566"/>
                </a:lnTo>
                <a:lnTo>
                  <a:pt x="63" y="566"/>
                </a:lnTo>
                <a:lnTo>
                  <a:pt x="64" y="567"/>
                </a:lnTo>
                <a:lnTo>
                  <a:pt x="65" y="566"/>
                </a:lnTo>
                <a:lnTo>
                  <a:pt x="66" y="564"/>
                </a:lnTo>
                <a:lnTo>
                  <a:pt x="66" y="564"/>
                </a:lnTo>
                <a:lnTo>
                  <a:pt x="65" y="564"/>
                </a:lnTo>
                <a:lnTo>
                  <a:pt x="65" y="564"/>
                </a:lnTo>
                <a:lnTo>
                  <a:pt x="64" y="564"/>
                </a:lnTo>
                <a:lnTo>
                  <a:pt x="64" y="564"/>
                </a:lnTo>
                <a:lnTo>
                  <a:pt x="64" y="564"/>
                </a:lnTo>
                <a:lnTo>
                  <a:pt x="65" y="563"/>
                </a:lnTo>
                <a:lnTo>
                  <a:pt x="65" y="562"/>
                </a:lnTo>
                <a:lnTo>
                  <a:pt x="66" y="561"/>
                </a:lnTo>
                <a:lnTo>
                  <a:pt x="66" y="561"/>
                </a:lnTo>
                <a:lnTo>
                  <a:pt x="66" y="561"/>
                </a:lnTo>
                <a:lnTo>
                  <a:pt x="65" y="561"/>
                </a:lnTo>
                <a:lnTo>
                  <a:pt x="65" y="562"/>
                </a:lnTo>
                <a:lnTo>
                  <a:pt x="65" y="562"/>
                </a:lnTo>
                <a:lnTo>
                  <a:pt x="65" y="551"/>
                </a:lnTo>
                <a:lnTo>
                  <a:pt x="66" y="539"/>
                </a:lnTo>
                <a:lnTo>
                  <a:pt x="66" y="539"/>
                </a:lnTo>
                <a:lnTo>
                  <a:pt x="66" y="537"/>
                </a:lnTo>
                <a:lnTo>
                  <a:pt x="66" y="536"/>
                </a:lnTo>
                <a:lnTo>
                  <a:pt x="65" y="534"/>
                </a:lnTo>
                <a:lnTo>
                  <a:pt x="65" y="534"/>
                </a:lnTo>
                <a:lnTo>
                  <a:pt x="66" y="527"/>
                </a:lnTo>
                <a:lnTo>
                  <a:pt x="66" y="521"/>
                </a:lnTo>
                <a:lnTo>
                  <a:pt x="66" y="521"/>
                </a:lnTo>
                <a:lnTo>
                  <a:pt x="68" y="522"/>
                </a:lnTo>
                <a:lnTo>
                  <a:pt x="68" y="524"/>
                </a:lnTo>
                <a:lnTo>
                  <a:pt x="68" y="528"/>
                </a:lnTo>
                <a:lnTo>
                  <a:pt x="68" y="528"/>
                </a:lnTo>
                <a:lnTo>
                  <a:pt x="68" y="533"/>
                </a:lnTo>
                <a:lnTo>
                  <a:pt x="68" y="538"/>
                </a:lnTo>
                <a:lnTo>
                  <a:pt x="68" y="538"/>
                </a:lnTo>
                <a:lnTo>
                  <a:pt x="70" y="538"/>
                </a:lnTo>
                <a:lnTo>
                  <a:pt x="71" y="538"/>
                </a:lnTo>
                <a:lnTo>
                  <a:pt x="71" y="538"/>
                </a:lnTo>
                <a:lnTo>
                  <a:pt x="71" y="534"/>
                </a:lnTo>
                <a:lnTo>
                  <a:pt x="71" y="533"/>
                </a:lnTo>
                <a:lnTo>
                  <a:pt x="71" y="533"/>
                </a:lnTo>
                <a:lnTo>
                  <a:pt x="70" y="537"/>
                </a:lnTo>
                <a:lnTo>
                  <a:pt x="70" y="537"/>
                </a:lnTo>
                <a:lnTo>
                  <a:pt x="69" y="536"/>
                </a:lnTo>
                <a:lnTo>
                  <a:pt x="69" y="533"/>
                </a:lnTo>
                <a:lnTo>
                  <a:pt x="70" y="532"/>
                </a:lnTo>
                <a:lnTo>
                  <a:pt x="70" y="529"/>
                </a:lnTo>
                <a:lnTo>
                  <a:pt x="70" y="529"/>
                </a:lnTo>
                <a:lnTo>
                  <a:pt x="70" y="529"/>
                </a:lnTo>
                <a:lnTo>
                  <a:pt x="70" y="531"/>
                </a:lnTo>
                <a:lnTo>
                  <a:pt x="70" y="532"/>
                </a:lnTo>
                <a:lnTo>
                  <a:pt x="69" y="532"/>
                </a:lnTo>
                <a:lnTo>
                  <a:pt x="69" y="532"/>
                </a:lnTo>
                <a:lnTo>
                  <a:pt x="70" y="483"/>
                </a:lnTo>
                <a:lnTo>
                  <a:pt x="70" y="483"/>
                </a:lnTo>
                <a:lnTo>
                  <a:pt x="70" y="481"/>
                </a:lnTo>
                <a:lnTo>
                  <a:pt x="70" y="481"/>
                </a:lnTo>
                <a:lnTo>
                  <a:pt x="70" y="477"/>
                </a:lnTo>
                <a:lnTo>
                  <a:pt x="70" y="477"/>
                </a:lnTo>
                <a:lnTo>
                  <a:pt x="71" y="473"/>
                </a:lnTo>
                <a:lnTo>
                  <a:pt x="71" y="472"/>
                </a:lnTo>
                <a:lnTo>
                  <a:pt x="70" y="471"/>
                </a:lnTo>
                <a:lnTo>
                  <a:pt x="70" y="471"/>
                </a:lnTo>
                <a:lnTo>
                  <a:pt x="71" y="469"/>
                </a:lnTo>
                <a:lnTo>
                  <a:pt x="72" y="468"/>
                </a:lnTo>
                <a:lnTo>
                  <a:pt x="72" y="468"/>
                </a:lnTo>
                <a:lnTo>
                  <a:pt x="71" y="467"/>
                </a:lnTo>
                <a:lnTo>
                  <a:pt x="71" y="468"/>
                </a:lnTo>
                <a:lnTo>
                  <a:pt x="71" y="468"/>
                </a:lnTo>
                <a:lnTo>
                  <a:pt x="70" y="459"/>
                </a:lnTo>
                <a:lnTo>
                  <a:pt x="70" y="452"/>
                </a:lnTo>
                <a:lnTo>
                  <a:pt x="70" y="444"/>
                </a:lnTo>
                <a:lnTo>
                  <a:pt x="70" y="437"/>
                </a:lnTo>
                <a:lnTo>
                  <a:pt x="70" y="437"/>
                </a:lnTo>
                <a:lnTo>
                  <a:pt x="70" y="437"/>
                </a:lnTo>
                <a:lnTo>
                  <a:pt x="71" y="437"/>
                </a:lnTo>
                <a:lnTo>
                  <a:pt x="71" y="437"/>
                </a:lnTo>
                <a:lnTo>
                  <a:pt x="70" y="434"/>
                </a:lnTo>
                <a:lnTo>
                  <a:pt x="70" y="429"/>
                </a:lnTo>
                <a:lnTo>
                  <a:pt x="70" y="429"/>
                </a:lnTo>
                <a:lnTo>
                  <a:pt x="70" y="430"/>
                </a:lnTo>
                <a:lnTo>
                  <a:pt x="71" y="430"/>
                </a:lnTo>
                <a:lnTo>
                  <a:pt x="71" y="432"/>
                </a:lnTo>
                <a:lnTo>
                  <a:pt x="72" y="432"/>
                </a:lnTo>
                <a:lnTo>
                  <a:pt x="72" y="432"/>
                </a:lnTo>
                <a:lnTo>
                  <a:pt x="71" y="429"/>
                </a:lnTo>
                <a:lnTo>
                  <a:pt x="71" y="428"/>
                </a:lnTo>
                <a:lnTo>
                  <a:pt x="71" y="427"/>
                </a:lnTo>
                <a:lnTo>
                  <a:pt x="71" y="427"/>
                </a:lnTo>
                <a:lnTo>
                  <a:pt x="72" y="427"/>
                </a:lnTo>
                <a:lnTo>
                  <a:pt x="72" y="428"/>
                </a:lnTo>
                <a:lnTo>
                  <a:pt x="72" y="428"/>
                </a:lnTo>
                <a:lnTo>
                  <a:pt x="74" y="429"/>
                </a:lnTo>
                <a:lnTo>
                  <a:pt x="74" y="429"/>
                </a:lnTo>
                <a:lnTo>
                  <a:pt x="72" y="432"/>
                </a:lnTo>
                <a:lnTo>
                  <a:pt x="72" y="433"/>
                </a:lnTo>
                <a:lnTo>
                  <a:pt x="72" y="433"/>
                </a:lnTo>
                <a:lnTo>
                  <a:pt x="74" y="434"/>
                </a:lnTo>
                <a:lnTo>
                  <a:pt x="74" y="434"/>
                </a:lnTo>
                <a:lnTo>
                  <a:pt x="75" y="434"/>
                </a:lnTo>
                <a:lnTo>
                  <a:pt x="76" y="433"/>
                </a:lnTo>
                <a:lnTo>
                  <a:pt x="76" y="433"/>
                </a:lnTo>
                <a:lnTo>
                  <a:pt x="77" y="435"/>
                </a:lnTo>
                <a:lnTo>
                  <a:pt x="80" y="435"/>
                </a:lnTo>
                <a:lnTo>
                  <a:pt x="80" y="435"/>
                </a:lnTo>
                <a:lnTo>
                  <a:pt x="81" y="435"/>
                </a:lnTo>
                <a:lnTo>
                  <a:pt x="81" y="434"/>
                </a:lnTo>
                <a:lnTo>
                  <a:pt x="81" y="432"/>
                </a:lnTo>
                <a:lnTo>
                  <a:pt x="81" y="432"/>
                </a:lnTo>
                <a:lnTo>
                  <a:pt x="81" y="432"/>
                </a:lnTo>
                <a:lnTo>
                  <a:pt x="82" y="432"/>
                </a:lnTo>
                <a:lnTo>
                  <a:pt x="82" y="432"/>
                </a:lnTo>
                <a:lnTo>
                  <a:pt x="81" y="434"/>
                </a:lnTo>
                <a:lnTo>
                  <a:pt x="81" y="434"/>
                </a:lnTo>
                <a:lnTo>
                  <a:pt x="82" y="434"/>
                </a:lnTo>
                <a:lnTo>
                  <a:pt x="82" y="434"/>
                </a:lnTo>
                <a:lnTo>
                  <a:pt x="82" y="434"/>
                </a:lnTo>
                <a:lnTo>
                  <a:pt x="83" y="440"/>
                </a:lnTo>
                <a:lnTo>
                  <a:pt x="83" y="440"/>
                </a:lnTo>
                <a:lnTo>
                  <a:pt x="81" y="442"/>
                </a:lnTo>
                <a:lnTo>
                  <a:pt x="79" y="440"/>
                </a:lnTo>
                <a:lnTo>
                  <a:pt x="79" y="440"/>
                </a:lnTo>
                <a:lnTo>
                  <a:pt x="79" y="440"/>
                </a:lnTo>
                <a:lnTo>
                  <a:pt x="77" y="440"/>
                </a:lnTo>
                <a:lnTo>
                  <a:pt x="77" y="442"/>
                </a:lnTo>
                <a:lnTo>
                  <a:pt x="76" y="442"/>
                </a:lnTo>
                <a:lnTo>
                  <a:pt x="77" y="443"/>
                </a:lnTo>
                <a:lnTo>
                  <a:pt x="77" y="443"/>
                </a:lnTo>
                <a:lnTo>
                  <a:pt x="76" y="443"/>
                </a:lnTo>
                <a:lnTo>
                  <a:pt x="76" y="443"/>
                </a:lnTo>
                <a:lnTo>
                  <a:pt x="74" y="442"/>
                </a:lnTo>
                <a:lnTo>
                  <a:pt x="74" y="442"/>
                </a:lnTo>
                <a:lnTo>
                  <a:pt x="75" y="443"/>
                </a:lnTo>
                <a:lnTo>
                  <a:pt x="76" y="443"/>
                </a:lnTo>
                <a:lnTo>
                  <a:pt x="76" y="443"/>
                </a:lnTo>
                <a:lnTo>
                  <a:pt x="76" y="444"/>
                </a:lnTo>
                <a:lnTo>
                  <a:pt x="75" y="444"/>
                </a:lnTo>
                <a:lnTo>
                  <a:pt x="75" y="445"/>
                </a:lnTo>
                <a:lnTo>
                  <a:pt x="75" y="447"/>
                </a:lnTo>
                <a:lnTo>
                  <a:pt x="75" y="447"/>
                </a:lnTo>
                <a:lnTo>
                  <a:pt x="74" y="445"/>
                </a:lnTo>
                <a:lnTo>
                  <a:pt x="74" y="444"/>
                </a:lnTo>
                <a:lnTo>
                  <a:pt x="74" y="443"/>
                </a:lnTo>
                <a:lnTo>
                  <a:pt x="74" y="442"/>
                </a:lnTo>
                <a:lnTo>
                  <a:pt x="74" y="442"/>
                </a:lnTo>
                <a:lnTo>
                  <a:pt x="74" y="438"/>
                </a:lnTo>
                <a:lnTo>
                  <a:pt x="75" y="437"/>
                </a:lnTo>
                <a:lnTo>
                  <a:pt x="74" y="435"/>
                </a:lnTo>
                <a:lnTo>
                  <a:pt x="74" y="435"/>
                </a:lnTo>
                <a:lnTo>
                  <a:pt x="72" y="435"/>
                </a:lnTo>
                <a:lnTo>
                  <a:pt x="72" y="437"/>
                </a:lnTo>
                <a:lnTo>
                  <a:pt x="72" y="438"/>
                </a:lnTo>
                <a:lnTo>
                  <a:pt x="71" y="438"/>
                </a:lnTo>
                <a:lnTo>
                  <a:pt x="71" y="438"/>
                </a:lnTo>
                <a:lnTo>
                  <a:pt x="72" y="440"/>
                </a:lnTo>
                <a:lnTo>
                  <a:pt x="72" y="444"/>
                </a:lnTo>
                <a:lnTo>
                  <a:pt x="72" y="444"/>
                </a:lnTo>
                <a:lnTo>
                  <a:pt x="72" y="445"/>
                </a:lnTo>
                <a:lnTo>
                  <a:pt x="71" y="445"/>
                </a:lnTo>
                <a:lnTo>
                  <a:pt x="71" y="445"/>
                </a:lnTo>
                <a:lnTo>
                  <a:pt x="72" y="448"/>
                </a:lnTo>
                <a:lnTo>
                  <a:pt x="72" y="452"/>
                </a:lnTo>
                <a:lnTo>
                  <a:pt x="71" y="458"/>
                </a:lnTo>
                <a:lnTo>
                  <a:pt x="71" y="458"/>
                </a:lnTo>
                <a:lnTo>
                  <a:pt x="72" y="462"/>
                </a:lnTo>
                <a:lnTo>
                  <a:pt x="72" y="465"/>
                </a:lnTo>
                <a:lnTo>
                  <a:pt x="72" y="465"/>
                </a:lnTo>
                <a:lnTo>
                  <a:pt x="74" y="468"/>
                </a:lnTo>
                <a:lnTo>
                  <a:pt x="74" y="471"/>
                </a:lnTo>
                <a:lnTo>
                  <a:pt x="74" y="471"/>
                </a:lnTo>
                <a:lnTo>
                  <a:pt x="71" y="471"/>
                </a:lnTo>
                <a:lnTo>
                  <a:pt x="71" y="471"/>
                </a:lnTo>
                <a:lnTo>
                  <a:pt x="72" y="472"/>
                </a:lnTo>
                <a:lnTo>
                  <a:pt x="74" y="473"/>
                </a:lnTo>
                <a:lnTo>
                  <a:pt x="74" y="473"/>
                </a:lnTo>
                <a:lnTo>
                  <a:pt x="72" y="476"/>
                </a:lnTo>
                <a:lnTo>
                  <a:pt x="74" y="478"/>
                </a:lnTo>
                <a:lnTo>
                  <a:pt x="74" y="478"/>
                </a:lnTo>
                <a:lnTo>
                  <a:pt x="75" y="478"/>
                </a:lnTo>
                <a:lnTo>
                  <a:pt x="75" y="477"/>
                </a:lnTo>
                <a:lnTo>
                  <a:pt x="75" y="477"/>
                </a:lnTo>
                <a:lnTo>
                  <a:pt x="76" y="479"/>
                </a:lnTo>
                <a:lnTo>
                  <a:pt x="76" y="481"/>
                </a:lnTo>
                <a:lnTo>
                  <a:pt x="76" y="481"/>
                </a:lnTo>
                <a:lnTo>
                  <a:pt x="75" y="484"/>
                </a:lnTo>
                <a:lnTo>
                  <a:pt x="74" y="487"/>
                </a:lnTo>
                <a:lnTo>
                  <a:pt x="74" y="487"/>
                </a:lnTo>
                <a:lnTo>
                  <a:pt x="75" y="487"/>
                </a:lnTo>
                <a:lnTo>
                  <a:pt x="76" y="487"/>
                </a:lnTo>
                <a:lnTo>
                  <a:pt x="76" y="487"/>
                </a:lnTo>
                <a:lnTo>
                  <a:pt x="75" y="491"/>
                </a:lnTo>
                <a:lnTo>
                  <a:pt x="75" y="493"/>
                </a:lnTo>
                <a:lnTo>
                  <a:pt x="75" y="493"/>
                </a:lnTo>
                <a:lnTo>
                  <a:pt x="75" y="494"/>
                </a:lnTo>
                <a:lnTo>
                  <a:pt x="76" y="494"/>
                </a:lnTo>
                <a:lnTo>
                  <a:pt x="76" y="494"/>
                </a:lnTo>
                <a:lnTo>
                  <a:pt x="76" y="494"/>
                </a:lnTo>
                <a:lnTo>
                  <a:pt x="77" y="493"/>
                </a:lnTo>
                <a:lnTo>
                  <a:pt x="77" y="493"/>
                </a:lnTo>
                <a:lnTo>
                  <a:pt x="77" y="497"/>
                </a:lnTo>
                <a:lnTo>
                  <a:pt x="76" y="498"/>
                </a:lnTo>
                <a:lnTo>
                  <a:pt x="76" y="498"/>
                </a:lnTo>
                <a:lnTo>
                  <a:pt x="76" y="499"/>
                </a:lnTo>
                <a:lnTo>
                  <a:pt x="77" y="499"/>
                </a:lnTo>
                <a:lnTo>
                  <a:pt x="77" y="498"/>
                </a:lnTo>
                <a:lnTo>
                  <a:pt x="77" y="499"/>
                </a:lnTo>
                <a:lnTo>
                  <a:pt x="77" y="499"/>
                </a:lnTo>
                <a:lnTo>
                  <a:pt x="77" y="501"/>
                </a:lnTo>
                <a:lnTo>
                  <a:pt x="76" y="501"/>
                </a:lnTo>
                <a:lnTo>
                  <a:pt x="75" y="502"/>
                </a:lnTo>
                <a:lnTo>
                  <a:pt x="75" y="503"/>
                </a:lnTo>
                <a:lnTo>
                  <a:pt x="75" y="503"/>
                </a:lnTo>
                <a:lnTo>
                  <a:pt x="76" y="503"/>
                </a:lnTo>
                <a:lnTo>
                  <a:pt x="76" y="502"/>
                </a:lnTo>
                <a:lnTo>
                  <a:pt x="76" y="502"/>
                </a:lnTo>
                <a:lnTo>
                  <a:pt x="76" y="503"/>
                </a:lnTo>
                <a:lnTo>
                  <a:pt x="77" y="504"/>
                </a:lnTo>
                <a:lnTo>
                  <a:pt x="77" y="504"/>
                </a:lnTo>
                <a:lnTo>
                  <a:pt x="77" y="506"/>
                </a:lnTo>
                <a:lnTo>
                  <a:pt x="77" y="506"/>
                </a:lnTo>
                <a:lnTo>
                  <a:pt x="76" y="506"/>
                </a:lnTo>
                <a:lnTo>
                  <a:pt x="75" y="506"/>
                </a:lnTo>
                <a:lnTo>
                  <a:pt x="75" y="506"/>
                </a:lnTo>
                <a:lnTo>
                  <a:pt x="76" y="507"/>
                </a:lnTo>
                <a:lnTo>
                  <a:pt x="76" y="507"/>
                </a:lnTo>
                <a:lnTo>
                  <a:pt x="76" y="507"/>
                </a:lnTo>
                <a:lnTo>
                  <a:pt x="77" y="507"/>
                </a:lnTo>
                <a:lnTo>
                  <a:pt x="77" y="508"/>
                </a:lnTo>
                <a:lnTo>
                  <a:pt x="77" y="509"/>
                </a:lnTo>
                <a:lnTo>
                  <a:pt x="77" y="509"/>
                </a:lnTo>
                <a:lnTo>
                  <a:pt x="77" y="509"/>
                </a:lnTo>
                <a:lnTo>
                  <a:pt x="79" y="508"/>
                </a:lnTo>
                <a:lnTo>
                  <a:pt x="79" y="507"/>
                </a:lnTo>
                <a:lnTo>
                  <a:pt x="79" y="504"/>
                </a:lnTo>
                <a:lnTo>
                  <a:pt x="80" y="504"/>
                </a:lnTo>
                <a:lnTo>
                  <a:pt x="80" y="504"/>
                </a:lnTo>
                <a:lnTo>
                  <a:pt x="80" y="504"/>
                </a:lnTo>
                <a:lnTo>
                  <a:pt x="77" y="504"/>
                </a:lnTo>
                <a:lnTo>
                  <a:pt x="77" y="501"/>
                </a:lnTo>
                <a:close/>
                <a:moveTo>
                  <a:pt x="82" y="438"/>
                </a:moveTo>
                <a:lnTo>
                  <a:pt x="82" y="438"/>
                </a:lnTo>
                <a:lnTo>
                  <a:pt x="80" y="438"/>
                </a:lnTo>
                <a:lnTo>
                  <a:pt x="79" y="440"/>
                </a:lnTo>
                <a:lnTo>
                  <a:pt x="82" y="440"/>
                </a:lnTo>
                <a:lnTo>
                  <a:pt x="82" y="438"/>
                </a:lnTo>
                <a:close/>
                <a:moveTo>
                  <a:pt x="75" y="438"/>
                </a:moveTo>
                <a:lnTo>
                  <a:pt x="75" y="440"/>
                </a:lnTo>
                <a:lnTo>
                  <a:pt x="75" y="440"/>
                </a:lnTo>
                <a:lnTo>
                  <a:pt x="77" y="439"/>
                </a:lnTo>
                <a:lnTo>
                  <a:pt x="79" y="438"/>
                </a:lnTo>
                <a:lnTo>
                  <a:pt x="79" y="437"/>
                </a:lnTo>
                <a:lnTo>
                  <a:pt x="79" y="437"/>
                </a:lnTo>
                <a:lnTo>
                  <a:pt x="77" y="437"/>
                </a:lnTo>
                <a:lnTo>
                  <a:pt x="76" y="438"/>
                </a:lnTo>
                <a:lnTo>
                  <a:pt x="76" y="438"/>
                </a:lnTo>
                <a:lnTo>
                  <a:pt x="75" y="438"/>
                </a:lnTo>
                <a:lnTo>
                  <a:pt x="75" y="438"/>
                </a:lnTo>
                <a:close/>
                <a:moveTo>
                  <a:pt x="72" y="484"/>
                </a:moveTo>
                <a:lnTo>
                  <a:pt x="72" y="484"/>
                </a:lnTo>
                <a:lnTo>
                  <a:pt x="74" y="483"/>
                </a:lnTo>
                <a:lnTo>
                  <a:pt x="75" y="483"/>
                </a:lnTo>
                <a:lnTo>
                  <a:pt x="75" y="482"/>
                </a:lnTo>
                <a:lnTo>
                  <a:pt x="75" y="481"/>
                </a:lnTo>
                <a:lnTo>
                  <a:pt x="75" y="481"/>
                </a:lnTo>
                <a:lnTo>
                  <a:pt x="74" y="481"/>
                </a:lnTo>
                <a:lnTo>
                  <a:pt x="72" y="482"/>
                </a:lnTo>
                <a:lnTo>
                  <a:pt x="72" y="482"/>
                </a:lnTo>
                <a:lnTo>
                  <a:pt x="72" y="482"/>
                </a:lnTo>
                <a:lnTo>
                  <a:pt x="72" y="483"/>
                </a:lnTo>
                <a:lnTo>
                  <a:pt x="72" y="484"/>
                </a:lnTo>
                <a:lnTo>
                  <a:pt x="72" y="484"/>
                </a:lnTo>
                <a:lnTo>
                  <a:pt x="72" y="484"/>
                </a:lnTo>
                <a:close/>
                <a:moveTo>
                  <a:pt x="48" y="198"/>
                </a:moveTo>
                <a:lnTo>
                  <a:pt x="48" y="198"/>
                </a:lnTo>
                <a:lnTo>
                  <a:pt x="48" y="195"/>
                </a:lnTo>
                <a:lnTo>
                  <a:pt x="47" y="194"/>
                </a:lnTo>
                <a:lnTo>
                  <a:pt x="46" y="194"/>
                </a:lnTo>
                <a:lnTo>
                  <a:pt x="46" y="194"/>
                </a:lnTo>
                <a:lnTo>
                  <a:pt x="46" y="195"/>
                </a:lnTo>
                <a:lnTo>
                  <a:pt x="47" y="195"/>
                </a:lnTo>
                <a:lnTo>
                  <a:pt x="48" y="196"/>
                </a:lnTo>
                <a:lnTo>
                  <a:pt x="48" y="196"/>
                </a:lnTo>
                <a:lnTo>
                  <a:pt x="46" y="196"/>
                </a:lnTo>
                <a:lnTo>
                  <a:pt x="45" y="198"/>
                </a:lnTo>
                <a:lnTo>
                  <a:pt x="48" y="198"/>
                </a:lnTo>
                <a:close/>
                <a:moveTo>
                  <a:pt x="47" y="226"/>
                </a:moveTo>
                <a:lnTo>
                  <a:pt x="47" y="228"/>
                </a:lnTo>
                <a:lnTo>
                  <a:pt x="47" y="228"/>
                </a:lnTo>
                <a:lnTo>
                  <a:pt x="50" y="228"/>
                </a:lnTo>
                <a:lnTo>
                  <a:pt x="51" y="229"/>
                </a:lnTo>
                <a:lnTo>
                  <a:pt x="51" y="229"/>
                </a:lnTo>
                <a:lnTo>
                  <a:pt x="51" y="228"/>
                </a:lnTo>
                <a:lnTo>
                  <a:pt x="50" y="226"/>
                </a:lnTo>
                <a:lnTo>
                  <a:pt x="47" y="226"/>
                </a:lnTo>
                <a:lnTo>
                  <a:pt x="47" y="226"/>
                </a:lnTo>
                <a:close/>
                <a:moveTo>
                  <a:pt x="52" y="225"/>
                </a:moveTo>
                <a:lnTo>
                  <a:pt x="52" y="225"/>
                </a:lnTo>
                <a:lnTo>
                  <a:pt x="54" y="226"/>
                </a:lnTo>
                <a:lnTo>
                  <a:pt x="57" y="228"/>
                </a:lnTo>
                <a:lnTo>
                  <a:pt x="57" y="228"/>
                </a:lnTo>
                <a:lnTo>
                  <a:pt x="54" y="225"/>
                </a:lnTo>
                <a:lnTo>
                  <a:pt x="53" y="224"/>
                </a:lnTo>
                <a:lnTo>
                  <a:pt x="52" y="225"/>
                </a:lnTo>
                <a:lnTo>
                  <a:pt x="52" y="225"/>
                </a:lnTo>
                <a:close/>
                <a:moveTo>
                  <a:pt x="50" y="214"/>
                </a:moveTo>
                <a:lnTo>
                  <a:pt x="50" y="214"/>
                </a:lnTo>
                <a:lnTo>
                  <a:pt x="52" y="215"/>
                </a:lnTo>
                <a:lnTo>
                  <a:pt x="53" y="215"/>
                </a:lnTo>
                <a:lnTo>
                  <a:pt x="53" y="214"/>
                </a:lnTo>
                <a:lnTo>
                  <a:pt x="53" y="214"/>
                </a:lnTo>
                <a:lnTo>
                  <a:pt x="52" y="214"/>
                </a:lnTo>
                <a:lnTo>
                  <a:pt x="52" y="213"/>
                </a:lnTo>
                <a:lnTo>
                  <a:pt x="51" y="211"/>
                </a:lnTo>
                <a:lnTo>
                  <a:pt x="51" y="211"/>
                </a:lnTo>
                <a:lnTo>
                  <a:pt x="50" y="214"/>
                </a:lnTo>
                <a:lnTo>
                  <a:pt x="50" y="214"/>
                </a:lnTo>
                <a:close/>
                <a:moveTo>
                  <a:pt x="46" y="215"/>
                </a:moveTo>
                <a:lnTo>
                  <a:pt x="46" y="215"/>
                </a:lnTo>
                <a:lnTo>
                  <a:pt x="45" y="214"/>
                </a:lnTo>
                <a:lnTo>
                  <a:pt x="45" y="214"/>
                </a:lnTo>
                <a:lnTo>
                  <a:pt x="45" y="214"/>
                </a:lnTo>
                <a:lnTo>
                  <a:pt x="43" y="216"/>
                </a:lnTo>
                <a:lnTo>
                  <a:pt x="43" y="216"/>
                </a:lnTo>
                <a:lnTo>
                  <a:pt x="46" y="215"/>
                </a:lnTo>
                <a:lnTo>
                  <a:pt x="46" y="215"/>
                </a:lnTo>
                <a:lnTo>
                  <a:pt x="46" y="215"/>
                </a:lnTo>
                <a:close/>
                <a:moveTo>
                  <a:pt x="53" y="218"/>
                </a:moveTo>
                <a:lnTo>
                  <a:pt x="53" y="218"/>
                </a:lnTo>
                <a:lnTo>
                  <a:pt x="53" y="218"/>
                </a:lnTo>
                <a:lnTo>
                  <a:pt x="54" y="219"/>
                </a:lnTo>
                <a:lnTo>
                  <a:pt x="54" y="219"/>
                </a:lnTo>
                <a:lnTo>
                  <a:pt x="56" y="216"/>
                </a:lnTo>
                <a:lnTo>
                  <a:pt x="56" y="216"/>
                </a:lnTo>
                <a:lnTo>
                  <a:pt x="53" y="216"/>
                </a:lnTo>
                <a:lnTo>
                  <a:pt x="53" y="216"/>
                </a:lnTo>
                <a:lnTo>
                  <a:pt x="53" y="218"/>
                </a:lnTo>
                <a:lnTo>
                  <a:pt x="53" y="218"/>
                </a:lnTo>
                <a:close/>
                <a:moveTo>
                  <a:pt x="45" y="229"/>
                </a:moveTo>
                <a:lnTo>
                  <a:pt x="45" y="229"/>
                </a:lnTo>
                <a:lnTo>
                  <a:pt x="46" y="228"/>
                </a:lnTo>
                <a:lnTo>
                  <a:pt x="45" y="226"/>
                </a:lnTo>
                <a:lnTo>
                  <a:pt x="45" y="223"/>
                </a:lnTo>
                <a:lnTo>
                  <a:pt x="45" y="223"/>
                </a:lnTo>
                <a:lnTo>
                  <a:pt x="47" y="221"/>
                </a:lnTo>
                <a:lnTo>
                  <a:pt x="47" y="221"/>
                </a:lnTo>
                <a:lnTo>
                  <a:pt x="47" y="221"/>
                </a:lnTo>
                <a:lnTo>
                  <a:pt x="48" y="223"/>
                </a:lnTo>
                <a:lnTo>
                  <a:pt x="48" y="223"/>
                </a:lnTo>
                <a:lnTo>
                  <a:pt x="50" y="221"/>
                </a:lnTo>
                <a:lnTo>
                  <a:pt x="50" y="220"/>
                </a:lnTo>
                <a:lnTo>
                  <a:pt x="51" y="219"/>
                </a:lnTo>
                <a:lnTo>
                  <a:pt x="51" y="219"/>
                </a:lnTo>
                <a:lnTo>
                  <a:pt x="50" y="218"/>
                </a:lnTo>
                <a:lnTo>
                  <a:pt x="48" y="216"/>
                </a:lnTo>
                <a:lnTo>
                  <a:pt x="48" y="216"/>
                </a:lnTo>
                <a:lnTo>
                  <a:pt x="45" y="218"/>
                </a:lnTo>
                <a:lnTo>
                  <a:pt x="43" y="219"/>
                </a:lnTo>
                <a:lnTo>
                  <a:pt x="43" y="220"/>
                </a:lnTo>
                <a:lnTo>
                  <a:pt x="43" y="220"/>
                </a:lnTo>
                <a:lnTo>
                  <a:pt x="45" y="220"/>
                </a:lnTo>
                <a:lnTo>
                  <a:pt x="45" y="219"/>
                </a:lnTo>
                <a:lnTo>
                  <a:pt x="45" y="219"/>
                </a:lnTo>
                <a:lnTo>
                  <a:pt x="46" y="219"/>
                </a:lnTo>
                <a:lnTo>
                  <a:pt x="47" y="219"/>
                </a:lnTo>
                <a:lnTo>
                  <a:pt x="47" y="219"/>
                </a:lnTo>
                <a:lnTo>
                  <a:pt x="47" y="219"/>
                </a:lnTo>
                <a:lnTo>
                  <a:pt x="46" y="220"/>
                </a:lnTo>
                <a:lnTo>
                  <a:pt x="43" y="221"/>
                </a:lnTo>
                <a:lnTo>
                  <a:pt x="43" y="221"/>
                </a:lnTo>
                <a:lnTo>
                  <a:pt x="43" y="225"/>
                </a:lnTo>
                <a:lnTo>
                  <a:pt x="45" y="229"/>
                </a:lnTo>
                <a:lnTo>
                  <a:pt x="45" y="229"/>
                </a:lnTo>
                <a:close/>
                <a:moveTo>
                  <a:pt x="34" y="230"/>
                </a:moveTo>
                <a:lnTo>
                  <a:pt x="34" y="230"/>
                </a:lnTo>
                <a:lnTo>
                  <a:pt x="34" y="228"/>
                </a:lnTo>
                <a:lnTo>
                  <a:pt x="33" y="226"/>
                </a:lnTo>
                <a:lnTo>
                  <a:pt x="33" y="226"/>
                </a:lnTo>
                <a:lnTo>
                  <a:pt x="33" y="229"/>
                </a:lnTo>
                <a:lnTo>
                  <a:pt x="33" y="230"/>
                </a:lnTo>
                <a:lnTo>
                  <a:pt x="34" y="230"/>
                </a:lnTo>
                <a:close/>
                <a:moveTo>
                  <a:pt x="27" y="243"/>
                </a:moveTo>
                <a:lnTo>
                  <a:pt x="27" y="243"/>
                </a:lnTo>
                <a:lnTo>
                  <a:pt x="28" y="240"/>
                </a:lnTo>
                <a:lnTo>
                  <a:pt x="28" y="239"/>
                </a:lnTo>
                <a:lnTo>
                  <a:pt x="27" y="239"/>
                </a:lnTo>
                <a:lnTo>
                  <a:pt x="27" y="239"/>
                </a:lnTo>
                <a:lnTo>
                  <a:pt x="25" y="240"/>
                </a:lnTo>
                <a:lnTo>
                  <a:pt x="25" y="242"/>
                </a:lnTo>
                <a:lnTo>
                  <a:pt x="27" y="243"/>
                </a:lnTo>
                <a:lnTo>
                  <a:pt x="27" y="243"/>
                </a:lnTo>
                <a:close/>
                <a:moveTo>
                  <a:pt x="33" y="249"/>
                </a:moveTo>
                <a:lnTo>
                  <a:pt x="33" y="249"/>
                </a:lnTo>
                <a:lnTo>
                  <a:pt x="34" y="245"/>
                </a:lnTo>
                <a:lnTo>
                  <a:pt x="34" y="243"/>
                </a:lnTo>
                <a:lnTo>
                  <a:pt x="34" y="242"/>
                </a:lnTo>
                <a:lnTo>
                  <a:pt x="34" y="242"/>
                </a:lnTo>
                <a:lnTo>
                  <a:pt x="31" y="242"/>
                </a:lnTo>
                <a:lnTo>
                  <a:pt x="31" y="242"/>
                </a:lnTo>
                <a:lnTo>
                  <a:pt x="33" y="244"/>
                </a:lnTo>
                <a:lnTo>
                  <a:pt x="33" y="244"/>
                </a:lnTo>
                <a:lnTo>
                  <a:pt x="33" y="247"/>
                </a:lnTo>
                <a:lnTo>
                  <a:pt x="33" y="248"/>
                </a:lnTo>
                <a:lnTo>
                  <a:pt x="33" y="249"/>
                </a:lnTo>
                <a:lnTo>
                  <a:pt x="33" y="249"/>
                </a:lnTo>
                <a:close/>
                <a:moveTo>
                  <a:pt x="33" y="258"/>
                </a:moveTo>
                <a:lnTo>
                  <a:pt x="33" y="258"/>
                </a:lnTo>
                <a:lnTo>
                  <a:pt x="34" y="255"/>
                </a:lnTo>
                <a:lnTo>
                  <a:pt x="33" y="254"/>
                </a:lnTo>
                <a:lnTo>
                  <a:pt x="33" y="252"/>
                </a:lnTo>
                <a:lnTo>
                  <a:pt x="33" y="250"/>
                </a:lnTo>
                <a:lnTo>
                  <a:pt x="33" y="250"/>
                </a:lnTo>
                <a:lnTo>
                  <a:pt x="31" y="252"/>
                </a:lnTo>
                <a:lnTo>
                  <a:pt x="31" y="254"/>
                </a:lnTo>
                <a:lnTo>
                  <a:pt x="33" y="258"/>
                </a:lnTo>
                <a:lnTo>
                  <a:pt x="33" y="258"/>
                </a:lnTo>
                <a:close/>
                <a:moveTo>
                  <a:pt x="27" y="259"/>
                </a:moveTo>
                <a:lnTo>
                  <a:pt x="27" y="259"/>
                </a:lnTo>
                <a:lnTo>
                  <a:pt x="28" y="255"/>
                </a:lnTo>
                <a:lnTo>
                  <a:pt x="28" y="253"/>
                </a:lnTo>
                <a:lnTo>
                  <a:pt x="27" y="252"/>
                </a:lnTo>
                <a:lnTo>
                  <a:pt x="27" y="252"/>
                </a:lnTo>
                <a:lnTo>
                  <a:pt x="27" y="254"/>
                </a:lnTo>
                <a:lnTo>
                  <a:pt x="27" y="257"/>
                </a:lnTo>
                <a:lnTo>
                  <a:pt x="25" y="258"/>
                </a:lnTo>
                <a:lnTo>
                  <a:pt x="27" y="259"/>
                </a:lnTo>
                <a:lnTo>
                  <a:pt x="27" y="259"/>
                </a:lnTo>
                <a:close/>
                <a:moveTo>
                  <a:pt x="52" y="237"/>
                </a:moveTo>
                <a:lnTo>
                  <a:pt x="52" y="237"/>
                </a:lnTo>
                <a:lnTo>
                  <a:pt x="53" y="238"/>
                </a:lnTo>
                <a:lnTo>
                  <a:pt x="53" y="238"/>
                </a:lnTo>
                <a:lnTo>
                  <a:pt x="54" y="238"/>
                </a:lnTo>
                <a:lnTo>
                  <a:pt x="54" y="235"/>
                </a:lnTo>
                <a:lnTo>
                  <a:pt x="54" y="235"/>
                </a:lnTo>
                <a:lnTo>
                  <a:pt x="53" y="235"/>
                </a:lnTo>
                <a:lnTo>
                  <a:pt x="52" y="237"/>
                </a:lnTo>
                <a:lnTo>
                  <a:pt x="52" y="237"/>
                </a:lnTo>
                <a:close/>
                <a:moveTo>
                  <a:pt x="42" y="238"/>
                </a:moveTo>
                <a:lnTo>
                  <a:pt x="42" y="238"/>
                </a:lnTo>
                <a:lnTo>
                  <a:pt x="43" y="237"/>
                </a:lnTo>
                <a:lnTo>
                  <a:pt x="43" y="235"/>
                </a:lnTo>
                <a:lnTo>
                  <a:pt x="43" y="233"/>
                </a:lnTo>
                <a:lnTo>
                  <a:pt x="43" y="233"/>
                </a:lnTo>
                <a:lnTo>
                  <a:pt x="45" y="233"/>
                </a:lnTo>
                <a:lnTo>
                  <a:pt x="46" y="230"/>
                </a:lnTo>
                <a:lnTo>
                  <a:pt x="46" y="230"/>
                </a:lnTo>
                <a:lnTo>
                  <a:pt x="43" y="231"/>
                </a:lnTo>
                <a:lnTo>
                  <a:pt x="42" y="233"/>
                </a:lnTo>
                <a:lnTo>
                  <a:pt x="42" y="238"/>
                </a:lnTo>
                <a:lnTo>
                  <a:pt x="42" y="238"/>
                </a:lnTo>
                <a:close/>
                <a:moveTo>
                  <a:pt x="46" y="238"/>
                </a:moveTo>
                <a:lnTo>
                  <a:pt x="46" y="238"/>
                </a:lnTo>
                <a:lnTo>
                  <a:pt x="46" y="235"/>
                </a:lnTo>
                <a:lnTo>
                  <a:pt x="47" y="235"/>
                </a:lnTo>
                <a:lnTo>
                  <a:pt x="47" y="235"/>
                </a:lnTo>
                <a:lnTo>
                  <a:pt x="47" y="234"/>
                </a:lnTo>
                <a:lnTo>
                  <a:pt x="47" y="233"/>
                </a:lnTo>
                <a:lnTo>
                  <a:pt x="47" y="233"/>
                </a:lnTo>
                <a:lnTo>
                  <a:pt x="46" y="235"/>
                </a:lnTo>
                <a:lnTo>
                  <a:pt x="45" y="234"/>
                </a:lnTo>
                <a:lnTo>
                  <a:pt x="45" y="234"/>
                </a:lnTo>
                <a:lnTo>
                  <a:pt x="45" y="237"/>
                </a:lnTo>
                <a:lnTo>
                  <a:pt x="46" y="238"/>
                </a:lnTo>
                <a:lnTo>
                  <a:pt x="46" y="238"/>
                </a:lnTo>
                <a:close/>
                <a:moveTo>
                  <a:pt x="54" y="238"/>
                </a:moveTo>
                <a:lnTo>
                  <a:pt x="54" y="238"/>
                </a:lnTo>
                <a:lnTo>
                  <a:pt x="53" y="240"/>
                </a:lnTo>
                <a:lnTo>
                  <a:pt x="52" y="240"/>
                </a:lnTo>
                <a:lnTo>
                  <a:pt x="52" y="243"/>
                </a:lnTo>
                <a:lnTo>
                  <a:pt x="52" y="243"/>
                </a:lnTo>
                <a:lnTo>
                  <a:pt x="53" y="243"/>
                </a:lnTo>
                <a:lnTo>
                  <a:pt x="54" y="242"/>
                </a:lnTo>
                <a:lnTo>
                  <a:pt x="54" y="242"/>
                </a:lnTo>
                <a:lnTo>
                  <a:pt x="54" y="242"/>
                </a:lnTo>
                <a:lnTo>
                  <a:pt x="56" y="243"/>
                </a:lnTo>
                <a:lnTo>
                  <a:pt x="56" y="243"/>
                </a:lnTo>
                <a:lnTo>
                  <a:pt x="57" y="243"/>
                </a:lnTo>
                <a:lnTo>
                  <a:pt x="57" y="240"/>
                </a:lnTo>
                <a:lnTo>
                  <a:pt x="57" y="240"/>
                </a:lnTo>
                <a:lnTo>
                  <a:pt x="56" y="240"/>
                </a:lnTo>
                <a:lnTo>
                  <a:pt x="54" y="240"/>
                </a:lnTo>
                <a:lnTo>
                  <a:pt x="54" y="238"/>
                </a:lnTo>
                <a:lnTo>
                  <a:pt x="54" y="238"/>
                </a:lnTo>
                <a:close/>
                <a:moveTo>
                  <a:pt x="51" y="252"/>
                </a:moveTo>
                <a:lnTo>
                  <a:pt x="51" y="252"/>
                </a:lnTo>
                <a:lnTo>
                  <a:pt x="50" y="252"/>
                </a:lnTo>
                <a:lnTo>
                  <a:pt x="50" y="250"/>
                </a:lnTo>
                <a:lnTo>
                  <a:pt x="50" y="249"/>
                </a:lnTo>
                <a:lnTo>
                  <a:pt x="48" y="249"/>
                </a:lnTo>
                <a:lnTo>
                  <a:pt x="48" y="249"/>
                </a:lnTo>
                <a:lnTo>
                  <a:pt x="48" y="247"/>
                </a:lnTo>
                <a:lnTo>
                  <a:pt x="47" y="245"/>
                </a:lnTo>
                <a:lnTo>
                  <a:pt x="47" y="245"/>
                </a:lnTo>
                <a:lnTo>
                  <a:pt x="48" y="243"/>
                </a:lnTo>
                <a:lnTo>
                  <a:pt x="50" y="239"/>
                </a:lnTo>
                <a:lnTo>
                  <a:pt x="47" y="239"/>
                </a:lnTo>
                <a:lnTo>
                  <a:pt x="47" y="239"/>
                </a:lnTo>
                <a:lnTo>
                  <a:pt x="47" y="242"/>
                </a:lnTo>
                <a:lnTo>
                  <a:pt x="47" y="243"/>
                </a:lnTo>
                <a:lnTo>
                  <a:pt x="45" y="242"/>
                </a:lnTo>
                <a:lnTo>
                  <a:pt x="45" y="242"/>
                </a:lnTo>
                <a:lnTo>
                  <a:pt x="47" y="250"/>
                </a:lnTo>
                <a:lnTo>
                  <a:pt x="47" y="250"/>
                </a:lnTo>
                <a:lnTo>
                  <a:pt x="48" y="250"/>
                </a:lnTo>
                <a:lnTo>
                  <a:pt x="50" y="253"/>
                </a:lnTo>
                <a:lnTo>
                  <a:pt x="50" y="253"/>
                </a:lnTo>
                <a:lnTo>
                  <a:pt x="51" y="252"/>
                </a:lnTo>
                <a:lnTo>
                  <a:pt x="51" y="252"/>
                </a:lnTo>
                <a:close/>
                <a:moveTo>
                  <a:pt x="59" y="259"/>
                </a:moveTo>
                <a:lnTo>
                  <a:pt x="59" y="259"/>
                </a:lnTo>
                <a:lnTo>
                  <a:pt x="58" y="255"/>
                </a:lnTo>
                <a:lnTo>
                  <a:pt x="57" y="253"/>
                </a:lnTo>
                <a:lnTo>
                  <a:pt x="57" y="253"/>
                </a:lnTo>
                <a:lnTo>
                  <a:pt x="58" y="249"/>
                </a:lnTo>
                <a:lnTo>
                  <a:pt x="58" y="244"/>
                </a:lnTo>
                <a:lnTo>
                  <a:pt x="58" y="244"/>
                </a:lnTo>
                <a:lnTo>
                  <a:pt x="56" y="245"/>
                </a:lnTo>
                <a:lnTo>
                  <a:pt x="56" y="245"/>
                </a:lnTo>
                <a:lnTo>
                  <a:pt x="56" y="248"/>
                </a:lnTo>
                <a:lnTo>
                  <a:pt x="56" y="249"/>
                </a:lnTo>
                <a:lnTo>
                  <a:pt x="56" y="249"/>
                </a:lnTo>
                <a:lnTo>
                  <a:pt x="57" y="248"/>
                </a:lnTo>
                <a:lnTo>
                  <a:pt x="57" y="247"/>
                </a:lnTo>
                <a:lnTo>
                  <a:pt x="57" y="247"/>
                </a:lnTo>
                <a:lnTo>
                  <a:pt x="57" y="248"/>
                </a:lnTo>
                <a:lnTo>
                  <a:pt x="57" y="249"/>
                </a:lnTo>
                <a:lnTo>
                  <a:pt x="56" y="252"/>
                </a:lnTo>
                <a:lnTo>
                  <a:pt x="56" y="252"/>
                </a:lnTo>
                <a:lnTo>
                  <a:pt x="54" y="249"/>
                </a:lnTo>
                <a:lnTo>
                  <a:pt x="54" y="249"/>
                </a:lnTo>
                <a:lnTo>
                  <a:pt x="53" y="249"/>
                </a:lnTo>
                <a:lnTo>
                  <a:pt x="52" y="248"/>
                </a:lnTo>
                <a:lnTo>
                  <a:pt x="52" y="248"/>
                </a:lnTo>
                <a:lnTo>
                  <a:pt x="53" y="245"/>
                </a:lnTo>
                <a:lnTo>
                  <a:pt x="53" y="245"/>
                </a:lnTo>
                <a:lnTo>
                  <a:pt x="51" y="247"/>
                </a:lnTo>
                <a:lnTo>
                  <a:pt x="50" y="248"/>
                </a:lnTo>
                <a:lnTo>
                  <a:pt x="50" y="248"/>
                </a:lnTo>
                <a:lnTo>
                  <a:pt x="50" y="247"/>
                </a:lnTo>
                <a:lnTo>
                  <a:pt x="50" y="245"/>
                </a:lnTo>
                <a:lnTo>
                  <a:pt x="48" y="247"/>
                </a:lnTo>
                <a:lnTo>
                  <a:pt x="48" y="247"/>
                </a:lnTo>
                <a:lnTo>
                  <a:pt x="51" y="248"/>
                </a:lnTo>
                <a:lnTo>
                  <a:pt x="51" y="249"/>
                </a:lnTo>
                <a:lnTo>
                  <a:pt x="52" y="250"/>
                </a:lnTo>
                <a:lnTo>
                  <a:pt x="52" y="250"/>
                </a:lnTo>
                <a:lnTo>
                  <a:pt x="53" y="250"/>
                </a:lnTo>
                <a:lnTo>
                  <a:pt x="54" y="250"/>
                </a:lnTo>
                <a:lnTo>
                  <a:pt x="54" y="253"/>
                </a:lnTo>
                <a:lnTo>
                  <a:pt x="54" y="253"/>
                </a:lnTo>
                <a:lnTo>
                  <a:pt x="54" y="253"/>
                </a:lnTo>
                <a:lnTo>
                  <a:pt x="56" y="253"/>
                </a:lnTo>
                <a:lnTo>
                  <a:pt x="57" y="254"/>
                </a:lnTo>
                <a:lnTo>
                  <a:pt x="57" y="254"/>
                </a:lnTo>
                <a:lnTo>
                  <a:pt x="56" y="254"/>
                </a:lnTo>
                <a:lnTo>
                  <a:pt x="54" y="257"/>
                </a:lnTo>
                <a:lnTo>
                  <a:pt x="54" y="258"/>
                </a:lnTo>
                <a:lnTo>
                  <a:pt x="53" y="259"/>
                </a:lnTo>
                <a:lnTo>
                  <a:pt x="56" y="259"/>
                </a:lnTo>
                <a:lnTo>
                  <a:pt x="56" y="259"/>
                </a:lnTo>
                <a:lnTo>
                  <a:pt x="56" y="257"/>
                </a:lnTo>
                <a:lnTo>
                  <a:pt x="57" y="255"/>
                </a:lnTo>
                <a:lnTo>
                  <a:pt x="57" y="255"/>
                </a:lnTo>
                <a:lnTo>
                  <a:pt x="57" y="255"/>
                </a:lnTo>
                <a:lnTo>
                  <a:pt x="57" y="258"/>
                </a:lnTo>
                <a:lnTo>
                  <a:pt x="58" y="259"/>
                </a:lnTo>
                <a:lnTo>
                  <a:pt x="59" y="259"/>
                </a:lnTo>
                <a:lnTo>
                  <a:pt x="59" y="259"/>
                </a:lnTo>
                <a:close/>
                <a:moveTo>
                  <a:pt x="48" y="262"/>
                </a:moveTo>
                <a:lnTo>
                  <a:pt x="48" y="262"/>
                </a:lnTo>
                <a:lnTo>
                  <a:pt x="48" y="263"/>
                </a:lnTo>
                <a:lnTo>
                  <a:pt x="48" y="264"/>
                </a:lnTo>
                <a:lnTo>
                  <a:pt x="48" y="264"/>
                </a:lnTo>
                <a:lnTo>
                  <a:pt x="50" y="264"/>
                </a:lnTo>
                <a:lnTo>
                  <a:pt x="50" y="264"/>
                </a:lnTo>
                <a:lnTo>
                  <a:pt x="50" y="263"/>
                </a:lnTo>
                <a:lnTo>
                  <a:pt x="48" y="262"/>
                </a:lnTo>
                <a:lnTo>
                  <a:pt x="48" y="262"/>
                </a:lnTo>
                <a:close/>
                <a:moveTo>
                  <a:pt x="54" y="265"/>
                </a:moveTo>
                <a:lnTo>
                  <a:pt x="54" y="265"/>
                </a:lnTo>
                <a:lnTo>
                  <a:pt x="54" y="264"/>
                </a:lnTo>
                <a:lnTo>
                  <a:pt x="53" y="264"/>
                </a:lnTo>
                <a:lnTo>
                  <a:pt x="52" y="264"/>
                </a:lnTo>
                <a:lnTo>
                  <a:pt x="52" y="264"/>
                </a:lnTo>
                <a:lnTo>
                  <a:pt x="52" y="262"/>
                </a:lnTo>
                <a:lnTo>
                  <a:pt x="52" y="260"/>
                </a:lnTo>
                <a:lnTo>
                  <a:pt x="51" y="260"/>
                </a:lnTo>
                <a:lnTo>
                  <a:pt x="51" y="260"/>
                </a:lnTo>
                <a:lnTo>
                  <a:pt x="52" y="263"/>
                </a:lnTo>
                <a:lnTo>
                  <a:pt x="51" y="265"/>
                </a:lnTo>
                <a:lnTo>
                  <a:pt x="51" y="265"/>
                </a:lnTo>
                <a:lnTo>
                  <a:pt x="53" y="265"/>
                </a:lnTo>
                <a:lnTo>
                  <a:pt x="54" y="265"/>
                </a:lnTo>
                <a:lnTo>
                  <a:pt x="54" y="265"/>
                </a:lnTo>
                <a:close/>
                <a:moveTo>
                  <a:pt x="57" y="269"/>
                </a:moveTo>
                <a:lnTo>
                  <a:pt x="57" y="269"/>
                </a:lnTo>
                <a:lnTo>
                  <a:pt x="58" y="267"/>
                </a:lnTo>
                <a:lnTo>
                  <a:pt x="58" y="267"/>
                </a:lnTo>
                <a:lnTo>
                  <a:pt x="57" y="265"/>
                </a:lnTo>
                <a:lnTo>
                  <a:pt x="57" y="265"/>
                </a:lnTo>
                <a:lnTo>
                  <a:pt x="56" y="267"/>
                </a:lnTo>
                <a:lnTo>
                  <a:pt x="56" y="267"/>
                </a:lnTo>
                <a:lnTo>
                  <a:pt x="56" y="268"/>
                </a:lnTo>
                <a:lnTo>
                  <a:pt x="57" y="269"/>
                </a:lnTo>
                <a:lnTo>
                  <a:pt x="57" y="269"/>
                </a:lnTo>
                <a:close/>
                <a:moveTo>
                  <a:pt x="56" y="273"/>
                </a:moveTo>
                <a:lnTo>
                  <a:pt x="56" y="273"/>
                </a:lnTo>
                <a:lnTo>
                  <a:pt x="56" y="274"/>
                </a:lnTo>
                <a:lnTo>
                  <a:pt x="56" y="274"/>
                </a:lnTo>
                <a:lnTo>
                  <a:pt x="54" y="275"/>
                </a:lnTo>
                <a:lnTo>
                  <a:pt x="54" y="275"/>
                </a:lnTo>
                <a:lnTo>
                  <a:pt x="54" y="275"/>
                </a:lnTo>
                <a:lnTo>
                  <a:pt x="56" y="277"/>
                </a:lnTo>
                <a:lnTo>
                  <a:pt x="56" y="278"/>
                </a:lnTo>
                <a:lnTo>
                  <a:pt x="56" y="278"/>
                </a:lnTo>
                <a:lnTo>
                  <a:pt x="57" y="278"/>
                </a:lnTo>
                <a:lnTo>
                  <a:pt x="57" y="278"/>
                </a:lnTo>
                <a:lnTo>
                  <a:pt x="57" y="277"/>
                </a:lnTo>
                <a:lnTo>
                  <a:pt x="58" y="277"/>
                </a:lnTo>
                <a:lnTo>
                  <a:pt x="58" y="277"/>
                </a:lnTo>
                <a:lnTo>
                  <a:pt x="57" y="279"/>
                </a:lnTo>
                <a:lnTo>
                  <a:pt x="57" y="280"/>
                </a:lnTo>
                <a:lnTo>
                  <a:pt x="58" y="280"/>
                </a:lnTo>
                <a:lnTo>
                  <a:pt x="58" y="280"/>
                </a:lnTo>
                <a:lnTo>
                  <a:pt x="58" y="279"/>
                </a:lnTo>
                <a:lnTo>
                  <a:pt x="59" y="277"/>
                </a:lnTo>
                <a:lnTo>
                  <a:pt x="59" y="277"/>
                </a:lnTo>
                <a:lnTo>
                  <a:pt x="58" y="274"/>
                </a:lnTo>
                <a:lnTo>
                  <a:pt x="57" y="270"/>
                </a:lnTo>
                <a:lnTo>
                  <a:pt x="57" y="270"/>
                </a:lnTo>
                <a:lnTo>
                  <a:pt x="56" y="270"/>
                </a:lnTo>
                <a:lnTo>
                  <a:pt x="54" y="269"/>
                </a:lnTo>
                <a:lnTo>
                  <a:pt x="54" y="269"/>
                </a:lnTo>
                <a:lnTo>
                  <a:pt x="54" y="269"/>
                </a:lnTo>
                <a:lnTo>
                  <a:pt x="54" y="269"/>
                </a:lnTo>
                <a:lnTo>
                  <a:pt x="54" y="270"/>
                </a:lnTo>
                <a:lnTo>
                  <a:pt x="56" y="272"/>
                </a:lnTo>
                <a:lnTo>
                  <a:pt x="56" y="272"/>
                </a:lnTo>
                <a:lnTo>
                  <a:pt x="54" y="273"/>
                </a:lnTo>
                <a:lnTo>
                  <a:pt x="54" y="273"/>
                </a:lnTo>
                <a:lnTo>
                  <a:pt x="54" y="274"/>
                </a:lnTo>
                <a:lnTo>
                  <a:pt x="54" y="274"/>
                </a:lnTo>
                <a:lnTo>
                  <a:pt x="56" y="273"/>
                </a:lnTo>
                <a:lnTo>
                  <a:pt x="56" y="273"/>
                </a:lnTo>
                <a:lnTo>
                  <a:pt x="56" y="273"/>
                </a:lnTo>
                <a:close/>
                <a:moveTo>
                  <a:pt x="52" y="280"/>
                </a:moveTo>
                <a:lnTo>
                  <a:pt x="52" y="280"/>
                </a:lnTo>
                <a:lnTo>
                  <a:pt x="52" y="279"/>
                </a:lnTo>
                <a:lnTo>
                  <a:pt x="52" y="277"/>
                </a:lnTo>
                <a:lnTo>
                  <a:pt x="52" y="277"/>
                </a:lnTo>
                <a:lnTo>
                  <a:pt x="51" y="277"/>
                </a:lnTo>
                <a:lnTo>
                  <a:pt x="51" y="278"/>
                </a:lnTo>
                <a:lnTo>
                  <a:pt x="51" y="278"/>
                </a:lnTo>
                <a:lnTo>
                  <a:pt x="50" y="278"/>
                </a:lnTo>
                <a:lnTo>
                  <a:pt x="50" y="278"/>
                </a:lnTo>
                <a:lnTo>
                  <a:pt x="50" y="277"/>
                </a:lnTo>
                <a:lnTo>
                  <a:pt x="51" y="274"/>
                </a:lnTo>
                <a:lnTo>
                  <a:pt x="51" y="274"/>
                </a:lnTo>
                <a:lnTo>
                  <a:pt x="50" y="274"/>
                </a:lnTo>
                <a:lnTo>
                  <a:pt x="48" y="274"/>
                </a:lnTo>
                <a:lnTo>
                  <a:pt x="48" y="274"/>
                </a:lnTo>
                <a:lnTo>
                  <a:pt x="48" y="278"/>
                </a:lnTo>
                <a:lnTo>
                  <a:pt x="48" y="279"/>
                </a:lnTo>
                <a:lnTo>
                  <a:pt x="50" y="280"/>
                </a:lnTo>
                <a:lnTo>
                  <a:pt x="50" y="280"/>
                </a:lnTo>
                <a:lnTo>
                  <a:pt x="50" y="279"/>
                </a:lnTo>
                <a:lnTo>
                  <a:pt x="51" y="279"/>
                </a:lnTo>
                <a:lnTo>
                  <a:pt x="52" y="280"/>
                </a:lnTo>
                <a:lnTo>
                  <a:pt x="52" y="280"/>
                </a:lnTo>
                <a:close/>
                <a:moveTo>
                  <a:pt x="56" y="283"/>
                </a:moveTo>
                <a:lnTo>
                  <a:pt x="56" y="283"/>
                </a:lnTo>
                <a:lnTo>
                  <a:pt x="52" y="284"/>
                </a:lnTo>
                <a:lnTo>
                  <a:pt x="51" y="284"/>
                </a:lnTo>
                <a:lnTo>
                  <a:pt x="52" y="285"/>
                </a:lnTo>
                <a:lnTo>
                  <a:pt x="52" y="285"/>
                </a:lnTo>
                <a:lnTo>
                  <a:pt x="52" y="285"/>
                </a:lnTo>
                <a:lnTo>
                  <a:pt x="54" y="284"/>
                </a:lnTo>
                <a:lnTo>
                  <a:pt x="54" y="284"/>
                </a:lnTo>
                <a:lnTo>
                  <a:pt x="53" y="287"/>
                </a:lnTo>
                <a:lnTo>
                  <a:pt x="54" y="287"/>
                </a:lnTo>
                <a:lnTo>
                  <a:pt x="54" y="287"/>
                </a:lnTo>
                <a:lnTo>
                  <a:pt x="54" y="287"/>
                </a:lnTo>
                <a:lnTo>
                  <a:pt x="56" y="284"/>
                </a:lnTo>
                <a:lnTo>
                  <a:pt x="56" y="283"/>
                </a:lnTo>
                <a:lnTo>
                  <a:pt x="56" y="283"/>
                </a:lnTo>
                <a:lnTo>
                  <a:pt x="56" y="280"/>
                </a:lnTo>
                <a:lnTo>
                  <a:pt x="56" y="279"/>
                </a:lnTo>
                <a:lnTo>
                  <a:pt x="56" y="280"/>
                </a:lnTo>
                <a:lnTo>
                  <a:pt x="56" y="283"/>
                </a:lnTo>
                <a:close/>
                <a:moveTo>
                  <a:pt x="47" y="280"/>
                </a:moveTo>
                <a:lnTo>
                  <a:pt x="47" y="280"/>
                </a:lnTo>
                <a:lnTo>
                  <a:pt x="47" y="284"/>
                </a:lnTo>
                <a:lnTo>
                  <a:pt x="46" y="285"/>
                </a:lnTo>
                <a:lnTo>
                  <a:pt x="47" y="285"/>
                </a:lnTo>
                <a:lnTo>
                  <a:pt x="47" y="285"/>
                </a:lnTo>
                <a:lnTo>
                  <a:pt x="48" y="283"/>
                </a:lnTo>
                <a:lnTo>
                  <a:pt x="48" y="282"/>
                </a:lnTo>
                <a:lnTo>
                  <a:pt x="47" y="280"/>
                </a:lnTo>
                <a:lnTo>
                  <a:pt x="47" y="280"/>
                </a:lnTo>
                <a:close/>
                <a:moveTo>
                  <a:pt x="45" y="285"/>
                </a:moveTo>
                <a:lnTo>
                  <a:pt x="45" y="285"/>
                </a:lnTo>
                <a:lnTo>
                  <a:pt x="45" y="285"/>
                </a:lnTo>
                <a:lnTo>
                  <a:pt x="45" y="284"/>
                </a:lnTo>
                <a:lnTo>
                  <a:pt x="43" y="284"/>
                </a:lnTo>
                <a:lnTo>
                  <a:pt x="43" y="283"/>
                </a:lnTo>
                <a:lnTo>
                  <a:pt x="43" y="283"/>
                </a:lnTo>
                <a:lnTo>
                  <a:pt x="45" y="283"/>
                </a:lnTo>
                <a:lnTo>
                  <a:pt x="45" y="282"/>
                </a:lnTo>
                <a:lnTo>
                  <a:pt x="42" y="282"/>
                </a:lnTo>
                <a:lnTo>
                  <a:pt x="42" y="282"/>
                </a:lnTo>
                <a:lnTo>
                  <a:pt x="42" y="284"/>
                </a:lnTo>
                <a:lnTo>
                  <a:pt x="42" y="287"/>
                </a:lnTo>
                <a:lnTo>
                  <a:pt x="42" y="287"/>
                </a:lnTo>
                <a:lnTo>
                  <a:pt x="43" y="287"/>
                </a:lnTo>
                <a:lnTo>
                  <a:pt x="43" y="285"/>
                </a:lnTo>
                <a:lnTo>
                  <a:pt x="45" y="285"/>
                </a:lnTo>
                <a:lnTo>
                  <a:pt x="45" y="285"/>
                </a:lnTo>
                <a:lnTo>
                  <a:pt x="45" y="285"/>
                </a:lnTo>
                <a:close/>
                <a:moveTo>
                  <a:pt x="51" y="290"/>
                </a:moveTo>
                <a:lnTo>
                  <a:pt x="51" y="290"/>
                </a:lnTo>
                <a:lnTo>
                  <a:pt x="52" y="290"/>
                </a:lnTo>
                <a:lnTo>
                  <a:pt x="52" y="289"/>
                </a:lnTo>
                <a:lnTo>
                  <a:pt x="52" y="287"/>
                </a:lnTo>
                <a:lnTo>
                  <a:pt x="52" y="287"/>
                </a:lnTo>
                <a:lnTo>
                  <a:pt x="52" y="287"/>
                </a:lnTo>
                <a:lnTo>
                  <a:pt x="52" y="288"/>
                </a:lnTo>
                <a:lnTo>
                  <a:pt x="52" y="289"/>
                </a:lnTo>
                <a:lnTo>
                  <a:pt x="51" y="289"/>
                </a:lnTo>
                <a:lnTo>
                  <a:pt x="51" y="290"/>
                </a:lnTo>
                <a:lnTo>
                  <a:pt x="51" y="290"/>
                </a:lnTo>
                <a:close/>
                <a:moveTo>
                  <a:pt x="46" y="293"/>
                </a:moveTo>
                <a:lnTo>
                  <a:pt x="46" y="293"/>
                </a:lnTo>
                <a:lnTo>
                  <a:pt x="47" y="290"/>
                </a:lnTo>
                <a:lnTo>
                  <a:pt x="47" y="288"/>
                </a:lnTo>
                <a:lnTo>
                  <a:pt x="47" y="288"/>
                </a:lnTo>
                <a:lnTo>
                  <a:pt x="46" y="289"/>
                </a:lnTo>
                <a:lnTo>
                  <a:pt x="45" y="290"/>
                </a:lnTo>
                <a:lnTo>
                  <a:pt x="45" y="292"/>
                </a:lnTo>
                <a:lnTo>
                  <a:pt x="46" y="293"/>
                </a:lnTo>
                <a:lnTo>
                  <a:pt x="46" y="293"/>
                </a:lnTo>
                <a:close/>
                <a:moveTo>
                  <a:pt x="47" y="299"/>
                </a:moveTo>
                <a:lnTo>
                  <a:pt x="47" y="299"/>
                </a:lnTo>
                <a:lnTo>
                  <a:pt x="48" y="297"/>
                </a:lnTo>
                <a:lnTo>
                  <a:pt x="48" y="295"/>
                </a:lnTo>
                <a:lnTo>
                  <a:pt x="47" y="294"/>
                </a:lnTo>
                <a:lnTo>
                  <a:pt x="47" y="294"/>
                </a:lnTo>
                <a:lnTo>
                  <a:pt x="46" y="298"/>
                </a:lnTo>
                <a:lnTo>
                  <a:pt x="46" y="299"/>
                </a:lnTo>
                <a:lnTo>
                  <a:pt x="47" y="299"/>
                </a:lnTo>
                <a:lnTo>
                  <a:pt x="47" y="299"/>
                </a:lnTo>
                <a:close/>
                <a:moveTo>
                  <a:pt x="53" y="302"/>
                </a:moveTo>
                <a:lnTo>
                  <a:pt x="53" y="302"/>
                </a:lnTo>
                <a:lnTo>
                  <a:pt x="54" y="300"/>
                </a:lnTo>
                <a:lnTo>
                  <a:pt x="54" y="299"/>
                </a:lnTo>
                <a:lnTo>
                  <a:pt x="54" y="298"/>
                </a:lnTo>
                <a:lnTo>
                  <a:pt x="54" y="298"/>
                </a:lnTo>
                <a:lnTo>
                  <a:pt x="52" y="300"/>
                </a:lnTo>
                <a:lnTo>
                  <a:pt x="52" y="302"/>
                </a:lnTo>
                <a:lnTo>
                  <a:pt x="53" y="302"/>
                </a:lnTo>
                <a:lnTo>
                  <a:pt x="53" y="302"/>
                </a:lnTo>
                <a:close/>
                <a:moveTo>
                  <a:pt x="58" y="302"/>
                </a:moveTo>
                <a:lnTo>
                  <a:pt x="58" y="302"/>
                </a:lnTo>
                <a:lnTo>
                  <a:pt x="59" y="299"/>
                </a:lnTo>
                <a:lnTo>
                  <a:pt x="59" y="295"/>
                </a:lnTo>
                <a:lnTo>
                  <a:pt x="59" y="295"/>
                </a:lnTo>
                <a:lnTo>
                  <a:pt x="58" y="295"/>
                </a:lnTo>
                <a:lnTo>
                  <a:pt x="58" y="297"/>
                </a:lnTo>
                <a:lnTo>
                  <a:pt x="58" y="298"/>
                </a:lnTo>
                <a:lnTo>
                  <a:pt x="57" y="298"/>
                </a:lnTo>
                <a:lnTo>
                  <a:pt x="57" y="298"/>
                </a:lnTo>
                <a:lnTo>
                  <a:pt x="56" y="298"/>
                </a:lnTo>
                <a:lnTo>
                  <a:pt x="56" y="299"/>
                </a:lnTo>
                <a:lnTo>
                  <a:pt x="56" y="299"/>
                </a:lnTo>
                <a:lnTo>
                  <a:pt x="57" y="298"/>
                </a:lnTo>
                <a:lnTo>
                  <a:pt x="58" y="299"/>
                </a:lnTo>
                <a:lnTo>
                  <a:pt x="58" y="299"/>
                </a:lnTo>
                <a:lnTo>
                  <a:pt x="58" y="299"/>
                </a:lnTo>
                <a:lnTo>
                  <a:pt x="57" y="300"/>
                </a:lnTo>
                <a:lnTo>
                  <a:pt x="58" y="302"/>
                </a:lnTo>
                <a:lnTo>
                  <a:pt x="58" y="302"/>
                </a:lnTo>
                <a:close/>
                <a:moveTo>
                  <a:pt x="57" y="324"/>
                </a:moveTo>
                <a:lnTo>
                  <a:pt x="57" y="324"/>
                </a:lnTo>
                <a:lnTo>
                  <a:pt x="57" y="327"/>
                </a:lnTo>
                <a:lnTo>
                  <a:pt x="57" y="328"/>
                </a:lnTo>
                <a:lnTo>
                  <a:pt x="57" y="328"/>
                </a:lnTo>
                <a:lnTo>
                  <a:pt x="58" y="328"/>
                </a:lnTo>
                <a:lnTo>
                  <a:pt x="58" y="327"/>
                </a:lnTo>
                <a:lnTo>
                  <a:pt x="57" y="324"/>
                </a:lnTo>
                <a:lnTo>
                  <a:pt x="57" y="324"/>
                </a:lnTo>
                <a:close/>
                <a:moveTo>
                  <a:pt x="46" y="304"/>
                </a:moveTo>
                <a:lnTo>
                  <a:pt x="46" y="304"/>
                </a:lnTo>
                <a:lnTo>
                  <a:pt x="46" y="304"/>
                </a:lnTo>
                <a:lnTo>
                  <a:pt x="46" y="305"/>
                </a:lnTo>
                <a:lnTo>
                  <a:pt x="46" y="305"/>
                </a:lnTo>
                <a:lnTo>
                  <a:pt x="46" y="304"/>
                </a:lnTo>
                <a:lnTo>
                  <a:pt x="46" y="303"/>
                </a:lnTo>
                <a:lnTo>
                  <a:pt x="43" y="303"/>
                </a:lnTo>
                <a:lnTo>
                  <a:pt x="43" y="305"/>
                </a:lnTo>
                <a:lnTo>
                  <a:pt x="43" y="305"/>
                </a:lnTo>
                <a:lnTo>
                  <a:pt x="45" y="304"/>
                </a:lnTo>
                <a:lnTo>
                  <a:pt x="46" y="304"/>
                </a:lnTo>
                <a:lnTo>
                  <a:pt x="46" y="304"/>
                </a:lnTo>
                <a:close/>
                <a:moveTo>
                  <a:pt x="57" y="305"/>
                </a:moveTo>
                <a:lnTo>
                  <a:pt x="57" y="305"/>
                </a:lnTo>
                <a:lnTo>
                  <a:pt x="58" y="305"/>
                </a:lnTo>
                <a:lnTo>
                  <a:pt x="59" y="304"/>
                </a:lnTo>
                <a:lnTo>
                  <a:pt x="59" y="304"/>
                </a:lnTo>
                <a:lnTo>
                  <a:pt x="58" y="304"/>
                </a:lnTo>
                <a:lnTo>
                  <a:pt x="57" y="303"/>
                </a:lnTo>
                <a:lnTo>
                  <a:pt x="57" y="305"/>
                </a:lnTo>
                <a:close/>
                <a:moveTo>
                  <a:pt x="46" y="314"/>
                </a:moveTo>
                <a:lnTo>
                  <a:pt x="46" y="314"/>
                </a:lnTo>
                <a:lnTo>
                  <a:pt x="46" y="310"/>
                </a:lnTo>
                <a:lnTo>
                  <a:pt x="45" y="308"/>
                </a:lnTo>
                <a:lnTo>
                  <a:pt x="45" y="308"/>
                </a:lnTo>
                <a:lnTo>
                  <a:pt x="46" y="309"/>
                </a:lnTo>
                <a:lnTo>
                  <a:pt x="47" y="310"/>
                </a:lnTo>
                <a:lnTo>
                  <a:pt x="47" y="310"/>
                </a:lnTo>
                <a:lnTo>
                  <a:pt x="47" y="309"/>
                </a:lnTo>
                <a:lnTo>
                  <a:pt x="47" y="308"/>
                </a:lnTo>
                <a:lnTo>
                  <a:pt x="45" y="307"/>
                </a:lnTo>
                <a:lnTo>
                  <a:pt x="45" y="307"/>
                </a:lnTo>
                <a:lnTo>
                  <a:pt x="45" y="310"/>
                </a:lnTo>
                <a:lnTo>
                  <a:pt x="43" y="312"/>
                </a:lnTo>
                <a:lnTo>
                  <a:pt x="42" y="313"/>
                </a:lnTo>
                <a:lnTo>
                  <a:pt x="42" y="313"/>
                </a:lnTo>
                <a:lnTo>
                  <a:pt x="45" y="314"/>
                </a:lnTo>
                <a:lnTo>
                  <a:pt x="46" y="314"/>
                </a:lnTo>
                <a:lnTo>
                  <a:pt x="46" y="314"/>
                </a:lnTo>
                <a:close/>
                <a:moveTo>
                  <a:pt x="54" y="313"/>
                </a:moveTo>
                <a:lnTo>
                  <a:pt x="54" y="313"/>
                </a:lnTo>
                <a:lnTo>
                  <a:pt x="54" y="314"/>
                </a:lnTo>
                <a:lnTo>
                  <a:pt x="56" y="313"/>
                </a:lnTo>
                <a:lnTo>
                  <a:pt x="56" y="312"/>
                </a:lnTo>
                <a:lnTo>
                  <a:pt x="54" y="310"/>
                </a:lnTo>
                <a:lnTo>
                  <a:pt x="54" y="310"/>
                </a:lnTo>
                <a:lnTo>
                  <a:pt x="54" y="313"/>
                </a:lnTo>
                <a:lnTo>
                  <a:pt x="54" y="313"/>
                </a:lnTo>
                <a:close/>
                <a:moveTo>
                  <a:pt x="53" y="320"/>
                </a:moveTo>
                <a:lnTo>
                  <a:pt x="57" y="320"/>
                </a:lnTo>
                <a:lnTo>
                  <a:pt x="57" y="320"/>
                </a:lnTo>
                <a:lnTo>
                  <a:pt x="57" y="322"/>
                </a:lnTo>
                <a:lnTo>
                  <a:pt x="57" y="323"/>
                </a:lnTo>
                <a:lnTo>
                  <a:pt x="58" y="323"/>
                </a:lnTo>
                <a:lnTo>
                  <a:pt x="58" y="323"/>
                </a:lnTo>
                <a:lnTo>
                  <a:pt x="58" y="317"/>
                </a:lnTo>
                <a:lnTo>
                  <a:pt x="58" y="317"/>
                </a:lnTo>
                <a:lnTo>
                  <a:pt x="57" y="317"/>
                </a:lnTo>
                <a:lnTo>
                  <a:pt x="57" y="318"/>
                </a:lnTo>
                <a:lnTo>
                  <a:pt x="57" y="319"/>
                </a:lnTo>
                <a:lnTo>
                  <a:pt x="54" y="319"/>
                </a:lnTo>
                <a:lnTo>
                  <a:pt x="54" y="319"/>
                </a:lnTo>
                <a:lnTo>
                  <a:pt x="54" y="317"/>
                </a:lnTo>
                <a:lnTo>
                  <a:pt x="54" y="317"/>
                </a:lnTo>
                <a:lnTo>
                  <a:pt x="57" y="315"/>
                </a:lnTo>
                <a:lnTo>
                  <a:pt x="58" y="314"/>
                </a:lnTo>
                <a:lnTo>
                  <a:pt x="58" y="312"/>
                </a:lnTo>
                <a:lnTo>
                  <a:pt x="57" y="310"/>
                </a:lnTo>
                <a:lnTo>
                  <a:pt x="57" y="310"/>
                </a:lnTo>
                <a:lnTo>
                  <a:pt x="56" y="315"/>
                </a:lnTo>
                <a:lnTo>
                  <a:pt x="56" y="315"/>
                </a:lnTo>
                <a:lnTo>
                  <a:pt x="54" y="315"/>
                </a:lnTo>
                <a:lnTo>
                  <a:pt x="53" y="314"/>
                </a:lnTo>
                <a:lnTo>
                  <a:pt x="53" y="314"/>
                </a:lnTo>
                <a:lnTo>
                  <a:pt x="52" y="313"/>
                </a:lnTo>
                <a:lnTo>
                  <a:pt x="52" y="313"/>
                </a:lnTo>
                <a:lnTo>
                  <a:pt x="53" y="317"/>
                </a:lnTo>
                <a:lnTo>
                  <a:pt x="53" y="318"/>
                </a:lnTo>
                <a:lnTo>
                  <a:pt x="53" y="320"/>
                </a:lnTo>
                <a:lnTo>
                  <a:pt x="53" y="320"/>
                </a:lnTo>
                <a:close/>
                <a:moveTo>
                  <a:pt x="46" y="329"/>
                </a:moveTo>
                <a:lnTo>
                  <a:pt x="46" y="329"/>
                </a:lnTo>
                <a:lnTo>
                  <a:pt x="46" y="328"/>
                </a:lnTo>
                <a:lnTo>
                  <a:pt x="47" y="327"/>
                </a:lnTo>
                <a:lnTo>
                  <a:pt x="47" y="327"/>
                </a:lnTo>
                <a:lnTo>
                  <a:pt x="46" y="327"/>
                </a:lnTo>
                <a:lnTo>
                  <a:pt x="46" y="327"/>
                </a:lnTo>
                <a:lnTo>
                  <a:pt x="45" y="327"/>
                </a:lnTo>
                <a:lnTo>
                  <a:pt x="45" y="325"/>
                </a:lnTo>
                <a:lnTo>
                  <a:pt x="45" y="325"/>
                </a:lnTo>
                <a:lnTo>
                  <a:pt x="45" y="325"/>
                </a:lnTo>
                <a:lnTo>
                  <a:pt x="45" y="324"/>
                </a:lnTo>
                <a:lnTo>
                  <a:pt x="45" y="324"/>
                </a:lnTo>
                <a:lnTo>
                  <a:pt x="47" y="324"/>
                </a:lnTo>
                <a:lnTo>
                  <a:pt x="48" y="324"/>
                </a:lnTo>
                <a:lnTo>
                  <a:pt x="48" y="324"/>
                </a:lnTo>
                <a:lnTo>
                  <a:pt x="48" y="323"/>
                </a:lnTo>
                <a:lnTo>
                  <a:pt x="47" y="322"/>
                </a:lnTo>
                <a:lnTo>
                  <a:pt x="47" y="322"/>
                </a:lnTo>
                <a:lnTo>
                  <a:pt x="47" y="322"/>
                </a:lnTo>
                <a:lnTo>
                  <a:pt x="47" y="322"/>
                </a:lnTo>
                <a:lnTo>
                  <a:pt x="47" y="322"/>
                </a:lnTo>
                <a:lnTo>
                  <a:pt x="47" y="320"/>
                </a:lnTo>
                <a:lnTo>
                  <a:pt x="47" y="319"/>
                </a:lnTo>
                <a:lnTo>
                  <a:pt x="50" y="318"/>
                </a:lnTo>
                <a:lnTo>
                  <a:pt x="50" y="318"/>
                </a:lnTo>
                <a:lnTo>
                  <a:pt x="46" y="317"/>
                </a:lnTo>
                <a:lnTo>
                  <a:pt x="43" y="317"/>
                </a:lnTo>
                <a:lnTo>
                  <a:pt x="43" y="317"/>
                </a:lnTo>
                <a:lnTo>
                  <a:pt x="43" y="319"/>
                </a:lnTo>
                <a:lnTo>
                  <a:pt x="42" y="323"/>
                </a:lnTo>
                <a:lnTo>
                  <a:pt x="42" y="323"/>
                </a:lnTo>
                <a:lnTo>
                  <a:pt x="43" y="323"/>
                </a:lnTo>
                <a:lnTo>
                  <a:pt x="43" y="324"/>
                </a:lnTo>
                <a:lnTo>
                  <a:pt x="43" y="324"/>
                </a:lnTo>
                <a:lnTo>
                  <a:pt x="43" y="325"/>
                </a:lnTo>
                <a:lnTo>
                  <a:pt x="42" y="327"/>
                </a:lnTo>
                <a:lnTo>
                  <a:pt x="42" y="328"/>
                </a:lnTo>
                <a:lnTo>
                  <a:pt x="42" y="328"/>
                </a:lnTo>
                <a:lnTo>
                  <a:pt x="43" y="329"/>
                </a:lnTo>
                <a:lnTo>
                  <a:pt x="46" y="329"/>
                </a:lnTo>
                <a:lnTo>
                  <a:pt x="46" y="329"/>
                </a:lnTo>
                <a:close/>
                <a:moveTo>
                  <a:pt x="50" y="328"/>
                </a:moveTo>
                <a:lnTo>
                  <a:pt x="50" y="328"/>
                </a:lnTo>
                <a:lnTo>
                  <a:pt x="51" y="327"/>
                </a:lnTo>
                <a:lnTo>
                  <a:pt x="50" y="325"/>
                </a:lnTo>
                <a:lnTo>
                  <a:pt x="50" y="325"/>
                </a:lnTo>
                <a:lnTo>
                  <a:pt x="51" y="325"/>
                </a:lnTo>
                <a:lnTo>
                  <a:pt x="52" y="325"/>
                </a:lnTo>
                <a:lnTo>
                  <a:pt x="52" y="324"/>
                </a:lnTo>
                <a:lnTo>
                  <a:pt x="53" y="324"/>
                </a:lnTo>
                <a:lnTo>
                  <a:pt x="53" y="324"/>
                </a:lnTo>
                <a:lnTo>
                  <a:pt x="53" y="323"/>
                </a:lnTo>
                <a:lnTo>
                  <a:pt x="52" y="323"/>
                </a:lnTo>
                <a:lnTo>
                  <a:pt x="52" y="323"/>
                </a:lnTo>
                <a:lnTo>
                  <a:pt x="52" y="323"/>
                </a:lnTo>
                <a:lnTo>
                  <a:pt x="52" y="323"/>
                </a:lnTo>
                <a:lnTo>
                  <a:pt x="52" y="324"/>
                </a:lnTo>
                <a:lnTo>
                  <a:pt x="52" y="324"/>
                </a:lnTo>
                <a:lnTo>
                  <a:pt x="51" y="324"/>
                </a:lnTo>
                <a:lnTo>
                  <a:pt x="51" y="324"/>
                </a:lnTo>
                <a:lnTo>
                  <a:pt x="51" y="322"/>
                </a:lnTo>
                <a:lnTo>
                  <a:pt x="51" y="320"/>
                </a:lnTo>
                <a:lnTo>
                  <a:pt x="50" y="320"/>
                </a:lnTo>
                <a:lnTo>
                  <a:pt x="50" y="320"/>
                </a:lnTo>
                <a:lnTo>
                  <a:pt x="50" y="322"/>
                </a:lnTo>
                <a:lnTo>
                  <a:pt x="50" y="324"/>
                </a:lnTo>
                <a:lnTo>
                  <a:pt x="50" y="324"/>
                </a:lnTo>
                <a:lnTo>
                  <a:pt x="48" y="325"/>
                </a:lnTo>
                <a:lnTo>
                  <a:pt x="48" y="327"/>
                </a:lnTo>
                <a:lnTo>
                  <a:pt x="48" y="330"/>
                </a:lnTo>
                <a:lnTo>
                  <a:pt x="48" y="330"/>
                </a:lnTo>
                <a:lnTo>
                  <a:pt x="48" y="330"/>
                </a:lnTo>
                <a:lnTo>
                  <a:pt x="48" y="330"/>
                </a:lnTo>
                <a:lnTo>
                  <a:pt x="50" y="328"/>
                </a:lnTo>
                <a:lnTo>
                  <a:pt x="50" y="328"/>
                </a:lnTo>
                <a:close/>
                <a:moveTo>
                  <a:pt x="53" y="335"/>
                </a:moveTo>
                <a:lnTo>
                  <a:pt x="53" y="335"/>
                </a:lnTo>
                <a:lnTo>
                  <a:pt x="54" y="333"/>
                </a:lnTo>
                <a:lnTo>
                  <a:pt x="54" y="332"/>
                </a:lnTo>
                <a:lnTo>
                  <a:pt x="54" y="337"/>
                </a:lnTo>
                <a:lnTo>
                  <a:pt x="54" y="337"/>
                </a:lnTo>
                <a:lnTo>
                  <a:pt x="58" y="337"/>
                </a:lnTo>
                <a:lnTo>
                  <a:pt x="58" y="337"/>
                </a:lnTo>
                <a:lnTo>
                  <a:pt x="58" y="335"/>
                </a:lnTo>
                <a:lnTo>
                  <a:pt x="57" y="333"/>
                </a:lnTo>
                <a:lnTo>
                  <a:pt x="57" y="332"/>
                </a:lnTo>
                <a:lnTo>
                  <a:pt x="56" y="330"/>
                </a:lnTo>
                <a:lnTo>
                  <a:pt x="56" y="330"/>
                </a:lnTo>
                <a:lnTo>
                  <a:pt x="54" y="330"/>
                </a:lnTo>
                <a:lnTo>
                  <a:pt x="54" y="332"/>
                </a:lnTo>
                <a:lnTo>
                  <a:pt x="54" y="332"/>
                </a:lnTo>
                <a:lnTo>
                  <a:pt x="53" y="330"/>
                </a:lnTo>
                <a:lnTo>
                  <a:pt x="53" y="330"/>
                </a:lnTo>
                <a:lnTo>
                  <a:pt x="52" y="332"/>
                </a:lnTo>
                <a:lnTo>
                  <a:pt x="52" y="332"/>
                </a:lnTo>
                <a:lnTo>
                  <a:pt x="52" y="332"/>
                </a:lnTo>
                <a:lnTo>
                  <a:pt x="51" y="332"/>
                </a:lnTo>
                <a:lnTo>
                  <a:pt x="51" y="332"/>
                </a:lnTo>
                <a:lnTo>
                  <a:pt x="53" y="332"/>
                </a:lnTo>
                <a:lnTo>
                  <a:pt x="53" y="333"/>
                </a:lnTo>
                <a:lnTo>
                  <a:pt x="53" y="334"/>
                </a:lnTo>
                <a:lnTo>
                  <a:pt x="53" y="335"/>
                </a:lnTo>
                <a:lnTo>
                  <a:pt x="53" y="335"/>
                </a:lnTo>
                <a:close/>
                <a:moveTo>
                  <a:pt x="48" y="340"/>
                </a:moveTo>
                <a:lnTo>
                  <a:pt x="48" y="340"/>
                </a:lnTo>
                <a:lnTo>
                  <a:pt x="50" y="338"/>
                </a:lnTo>
                <a:lnTo>
                  <a:pt x="50" y="334"/>
                </a:lnTo>
                <a:lnTo>
                  <a:pt x="50" y="334"/>
                </a:lnTo>
                <a:lnTo>
                  <a:pt x="47" y="335"/>
                </a:lnTo>
                <a:lnTo>
                  <a:pt x="47" y="337"/>
                </a:lnTo>
                <a:lnTo>
                  <a:pt x="48" y="340"/>
                </a:lnTo>
                <a:lnTo>
                  <a:pt x="48" y="340"/>
                </a:lnTo>
                <a:close/>
                <a:moveTo>
                  <a:pt x="52" y="343"/>
                </a:moveTo>
                <a:lnTo>
                  <a:pt x="52" y="343"/>
                </a:lnTo>
                <a:lnTo>
                  <a:pt x="51" y="343"/>
                </a:lnTo>
                <a:lnTo>
                  <a:pt x="51" y="343"/>
                </a:lnTo>
                <a:lnTo>
                  <a:pt x="51" y="344"/>
                </a:lnTo>
                <a:lnTo>
                  <a:pt x="50" y="345"/>
                </a:lnTo>
                <a:lnTo>
                  <a:pt x="50" y="345"/>
                </a:lnTo>
                <a:lnTo>
                  <a:pt x="50" y="347"/>
                </a:lnTo>
                <a:lnTo>
                  <a:pt x="51" y="348"/>
                </a:lnTo>
                <a:lnTo>
                  <a:pt x="51" y="348"/>
                </a:lnTo>
                <a:lnTo>
                  <a:pt x="51" y="345"/>
                </a:lnTo>
                <a:lnTo>
                  <a:pt x="51" y="344"/>
                </a:lnTo>
                <a:lnTo>
                  <a:pt x="52" y="344"/>
                </a:lnTo>
                <a:lnTo>
                  <a:pt x="52" y="344"/>
                </a:lnTo>
                <a:lnTo>
                  <a:pt x="52" y="345"/>
                </a:lnTo>
                <a:lnTo>
                  <a:pt x="52" y="347"/>
                </a:lnTo>
                <a:lnTo>
                  <a:pt x="53" y="347"/>
                </a:lnTo>
                <a:lnTo>
                  <a:pt x="53" y="347"/>
                </a:lnTo>
                <a:lnTo>
                  <a:pt x="53" y="348"/>
                </a:lnTo>
                <a:lnTo>
                  <a:pt x="53" y="350"/>
                </a:lnTo>
                <a:lnTo>
                  <a:pt x="53" y="350"/>
                </a:lnTo>
                <a:lnTo>
                  <a:pt x="54" y="349"/>
                </a:lnTo>
                <a:lnTo>
                  <a:pt x="54" y="348"/>
                </a:lnTo>
                <a:lnTo>
                  <a:pt x="56" y="344"/>
                </a:lnTo>
                <a:lnTo>
                  <a:pt x="56" y="344"/>
                </a:lnTo>
                <a:lnTo>
                  <a:pt x="57" y="344"/>
                </a:lnTo>
                <a:lnTo>
                  <a:pt x="57" y="344"/>
                </a:lnTo>
                <a:lnTo>
                  <a:pt x="57" y="342"/>
                </a:lnTo>
                <a:lnTo>
                  <a:pt x="57" y="342"/>
                </a:lnTo>
                <a:lnTo>
                  <a:pt x="56" y="342"/>
                </a:lnTo>
                <a:lnTo>
                  <a:pt x="56" y="342"/>
                </a:lnTo>
                <a:lnTo>
                  <a:pt x="54" y="343"/>
                </a:lnTo>
                <a:lnTo>
                  <a:pt x="54" y="343"/>
                </a:lnTo>
                <a:lnTo>
                  <a:pt x="54" y="340"/>
                </a:lnTo>
                <a:lnTo>
                  <a:pt x="54" y="340"/>
                </a:lnTo>
                <a:lnTo>
                  <a:pt x="53" y="340"/>
                </a:lnTo>
                <a:lnTo>
                  <a:pt x="53" y="342"/>
                </a:lnTo>
                <a:lnTo>
                  <a:pt x="53" y="342"/>
                </a:lnTo>
                <a:lnTo>
                  <a:pt x="52" y="343"/>
                </a:lnTo>
                <a:lnTo>
                  <a:pt x="52" y="343"/>
                </a:lnTo>
                <a:lnTo>
                  <a:pt x="52" y="343"/>
                </a:lnTo>
                <a:lnTo>
                  <a:pt x="52" y="343"/>
                </a:lnTo>
                <a:lnTo>
                  <a:pt x="52" y="342"/>
                </a:lnTo>
                <a:lnTo>
                  <a:pt x="52" y="343"/>
                </a:lnTo>
                <a:lnTo>
                  <a:pt x="52" y="343"/>
                </a:lnTo>
                <a:close/>
                <a:moveTo>
                  <a:pt x="50" y="352"/>
                </a:moveTo>
                <a:lnTo>
                  <a:pt x="50" y="352"/>
                </a:lnTo>
                <a:lnTo>
                  <a:pt x="50" y="350"/>
                </a:lnTo>
                <a:lnTo>
                  <a:pt x="48" y="350"/>
                </a:lnTo>
                <a:lnTo>
                  <a:pt x="48" y="349"/>
                </a:lnTo>
                <a:lnTo>
                  <a:pt x="48" y="349"/>
                </a:lnTo>
                <a:lnTo>
                  <a:pt x="48" y="345"/>
                </a:lnTo>
                <a:lnTo>
                  <a:pt x="48" y="342"/>
                </a:lnTo>
                <a:lnTo>
                  <a:pt x="48" y="342"/>
                </a:lnTo>
                <a:lnTo>
                  <a:pt x="48" y="343"/>
                </a:lnTo>
                <a:lnTo>
                  <a:pt x="46" y="343"/>
                </a:lnTo>
                <a:lnTo>
                  <a:pt x="46" y="343"/>
                </a:lnTo>
                <a:lnTo>
                  <a:pt x="47" y="345"/>
                </a:lnTo>
                <a:lnTo>
                  <a:pt x="47" y="347"/>
                </a:lnTo>
                <a:lnTo>
                  <a:pt x="47" y="352"/>
                </a:lnTo>
                <a:lnTo>
                  <a:pt x="50" y="352"/>
                </a:lnTo>
                <a:close/>
                <a:moveTo>
                  <a:pt x="47" y="368"/>
                </a:moveTo>
                <a:lnTo>
                  <a:pt x="47" y="368"/>
                </a:lnTo>
                <a:lnTo>
                  <a:pt x="50" y="368"/>
                </a:lnTo>
                <a:lnTo>
                  <a:pt x="50" y="368"/>
                </a:lnTo>
                <a:lnTo>
                  <a:pt x="50" y="365"/>
                </a:lnTo>
                <a:lnTo>
                  <a:pt x="48" y="365"/>
                </a:lnTo>
                <a:lnTo>
                  <a:pt x="48" y="365"/>
                </a:lnTo>
                <a:lnTo>
                  <a:pt x="47" y="367"/>
                </a:lnTo>
                <a:lnTo>
                  <a:pt x="47" y="368"/>
                </a:lnTo>
                <a:lnTo>
                  <a:pt x="47" y="368"/>
                </a:lnTo>
                <a:close/>
                <a:moveTo>
                  <a:pt x="53" y="374"/>
                </a:moveTo>
                <a:lnTo>
                  <a:pt x="53" y="374"/>
                </a:lnTo>
                <a:lnTo>
                  <a:pt x="53" y="373"/>
                </a:lnTo>
                <a:lnTo>
                  <a:pt x="53" y="372"/>
                </a:lnTo>
                <a:lnTo>
                  <a:pt x="52" y="372"/>
                </a:lnTo>
                <a:lnTo>
                  <a:pt x="52" y="372"/>
                </a:lnTo>
                <a:lnTo>
                  <a:pt x="52" y="373"/>
                </a:lnTo>
                <a:lnTo>
                  <a:pt x="52" y="374"/>
                </a:lnTo>
                <a:lnTo>
                  <a:pt x="53" y="374"/>
                </a:lnTo>
                <a:lnTo>
                  <a:pt x="53" y="374"/>
                </a:lnTo>
                <a:close/>
                <a:moveTo>
                  <a:pt x="57" y="388"/>
                </a:moveTo>
                <a:lnTo>
                  <a:pt x="57" y="388"/>
                </a:lnTo>
                <a:lnTo>
                  <a:pt x="57" y="387"/>
                </a:lnTo>
                <a:lnTo>
                  <a:pt x="57" y="385"/>
                </a:lnTo>
                <a:lnTo>
                  <a:pt x="57" y="385"/>
                </a:lnTo>
                <a:lnTo>
                  <a:pt x="56" y="385"/>
                </a:lnTo>
                <a:lnTo>
                  <a:pt x="56" y="387"/>
                </a:lnTo>
                <a:lnTo>
                  <a:pt x="56" y="388"/>
                </a:lnTo>
                <a:lnTo>
                  <a:pt x="57" y="388"/>
                </a:lnTo>
                <a:lnTo>
                  <a:pt x="57" y="388"/>
                </a:lnTo>
                <a:close/>
                <a:moveTo>
                  <a:pt x="51" y="389"/>
                </a:moveTo>
                <a:lnTo>
                  <a:pt x="51" y="389"/>
                </a:lnTo>
                <a:lnTo>
                  <a:pt x="52" y="385"/>
                </a:lnTo>
                <a:lnTo>
                  <a:pt x="52" y="384"/>
                </a:lnTo>
                <a:lnTo>
                  <a:pt x="52" y="383"/>
                </a:lnTo>
                <a:lnTo>
                  <a:pt x="52" y="383"/>
                </a:lnTo>
                <a:lnTo>
                  <a:pt x="51" y="385"/>
                </a:lnTo>
                <a:lnTo>
                  <a:pt x="51" y="388"/>
                </a:lnTo>
                <a:lnTo>
                  <a:pt x="51" y="389"/>
                </a:lnTo>
                <a:lnTo>
                  <a:pt x="51" y="389"/>
                </a:lnTo>
                <a:close/>
                <a:moveTo>
                  <a:pt x="43" y="400"/>
                </a:moveTo>
                <a:lnTo>
                  <a:pt x="43" y="400"/>
                </a:lnTo>
                <a:lnTo>
                  <a:pt x="43" y="399"/>
                </a:lnTo>
                <a:lnTo>
                  <a:pt x="45" y="398"/>
                </a:lnTo>
                <a:lnTo>
                  <a:pt x="42" y="398"/>
                </a:lnTo>
                <a:lnTo>
                  <a:pt x="42" y="398"/>
                </a:lnTo>
                <a:lnTo>
                  <a:pt x="42" y="399"/>
                </a:lnTo>
                <a:lnTo>
                  <a:pt x="43" y="400"/>
                </a:lnTo>
                <a:lnTo>
                  <a:pt x="43" y="400"/>
                </a:lnTo>
                <a:close/>
                <a:moveTo>
                  <a:pt x="46" y="404"/>
                </a:moveTo>
                <a:lnTo>
                  <a:pt x="46" y="404"/>
                </a:lnTo>
                <a:lnTo>
                  <a:pt x="46" y="402"/>
                </a:lnTo>
                <a:lnTo>
                  <a:pt x="45" y="400"/>
                </a:lnTo>
                <a:lnTo>
                  <a:pt x="43" y="400"/>
                </a:lnTo>
                <a:lnTo>
                  <a:pt x="43" y="400"/>
                </a:lnTo>
                <a:lnTo>
                  <a:pt x="42" y="402"/>
                </a:lnTo>
                <a:lnTo>
                  <a:pt x="42" y="403"/>
                </a:lnTo>
                <a:lnTo>
                  <a:pt x="43" y="403"/>
                </a:lnTo>
                <a:lnTo>
                  <a:pt x="43" y="403"/>
                </a:lnTo>
                <a:lnTo>
                  <a:pt x="43" y="402"/>
                </a:lnTo>
                <a:lnTo>
                  <a:pt x="43" y="402"/>
                </a:lnTo>
                <a:lnTo>
                  <a:pt x="43" y="404"/>
                </a:lnTo>
                <a:lnTo>
                  <a:pt x="46" y="404"/>
                </a:lnTo>
                <a:lnTo>
                  <a:pt x="46" y="404"/>
                </a:lnTo>
                <a:close/>
                <a:moveTo>
                  <a:pt x="42" y="413"/>
                </a:moveTo>
                <a:lnTo>
                  <a:pt x="42" y="413"/>
                </a:lnTo>
                <a:lnTo>
                  <a:pt x="43" y="413"/>
                </a:lnTo>
                <a:lnTo>
                  <a:pt x="43" y="412"/>
                </a:lnTo>
                <a:lnTo>
                  <a:pt x="43" y="409"/>
                </a:lnTo>
                <a:lnTo>
                  <a:pt x="43" y="409"/>
                </a:lnTo>
                <a:lnTo>
                  <a:pt x="43" y="407"/>
                </a:lnTo>
                <a:lnTo>
                  <a:pt x="43" y="405"/>
                </a:lnTo>
                <a:lnTo>
                  <a:pt x="42" y="404"/>
                </a:lnTo>
                <a:lnTo>
                  <a:pt x="42" y="404"/>
                </a:lnTo>
                <a:lnTo>
                  <a:pt x="42" y="409"/>
                </a:lnTo>
                <a:lnTo>
                  <a:pt x="42" y="413"/>
                </a:lnTo>
                <a:lnTo>
                  <a:pt x="42" y="413"/>
                </a:lnTo>
                <a:close/>
                <a:moveTo>
                  <a:pt x="50" y="418"/>
                </a:moveTo>
                <a:lnTo>
                  <a:pt x="50" y="418"/>
                </a:lnTo>
                <a:lnTo>
                  <a:pt x="50" y="415"/>
                </a:lnTo>
                <a:lnTo>
                  <a:pt x="50" y="415"/>
                </a:lnTo>
                <a:lnTo>
                  <a:pt x="48" y="414"/>
                </a:lnTo>
                <a:lnTo>
                  <a:pt x="48" y="414"/>
                </a:lnTo>
                <a:lnTo>
                  <a:pt x="48" y="417"/>
                </a:lnTo>
                <a:lnTo>
                  <a:pt x="48" y="418"/>
                </a:lnTo>
                <a:lnTo>
                  <a:pt x="50" y="418"/>
                </a:lnTo>
                <a:lnTo>
                  <a:pt x="50" y="418"/>
                </a:lnTo>
                <a:close/>
                <a:moveTo>
                  <a:pt x="36" y="384"/>
                </a:moveTo>
                <a:lnTo>
                  <a:pt x="36" y="384"/>
                </a:lnTo>
                <a:lnTo>
                  <a:pt x="37" y="383"/>
                </a:lnTo>
                <a:lnTo>
                  <a:pt x="37" y="380"/>
                </a:lnTo>
                <a:lnTo>
                  <a:pt x="37" y="380"/>
                </a:lnTo>
                <a:lnTo>
                  <a:pt x="36" y="380"/>
                </a:lnTo>
                <a:lnTo>
                  <a:pt x="35" y="382"/>
                </a:lnTo>
                <a:lnTo>
                  <a:pt x="36" y="384"/>
                </a:lnTo>
                <a:lnTo>
                  <a:pt x="36" y="384"/>
                </a:lnTo>
                <a:close/>
                <a:moveTo>
                  <a:pt x="36" y="392"/>
                </a:moveTo>
                <a:lnTo>
                  <a:pt x="36" y="392"/>
                </a:lnTo>
                <a:lnTo>
                  <a:pt x="36" y="390"/>
                </a:lnTo>
                <a:lnTo>
                  <a:pt x="36" y="389"/>
                </a:lnTo>
                <a:lnTo>
                  <a:pt x="37" y="388"/>
                </a:lnTo>
                <a:lnTo>
                  <a:pt x="36" y="387"/>
                </a:lnTo>
                <a:lnTo>
                  <a:pt x="36" y="387"/>
                </a:lnTo>
                <a:lnTo>
                  <a:pt x="35" y="388"/>
                </a:lnTo>
                <a:lnTo>
                  <a:pt x="34" y="387"/>
                </a:lnTo>
                <a:lnTo>
                  <a:pt x="34" y="387"/>
                </a:lnTo>
                <a:lnTo>
                  <a:pt x="34" y="389"/>
                </a:lnTo>
                <a:lnTo>
                  <a:pt x="36" y="392"/>
                </a:lnTo>
                <a:lnTo>
                  <a:pt x="36" y="392"/>
                </a:lnTo>
                <a:close/>
                <a:moveTo>
                  <a:pt x="30" y="398"/>
                </a:moveTo>
                <a:lnTo>
                  <a:pt x="30" y="398"/>
                </a:lnTo>
                <a:lnTo>
                  <a:pt x="33" y="398"/>
                </a:lnTo>
                <a:lnTo>
                  <a:pt x="34" y="397"/>
                </a:lnTo>
                <a:lnTo>
                  <a:pt x="34" y="395"/>
                </a:lnTo>
                <a:lnTo>
                  <a:pt x="34" y="395"/>
                </a:lnTo>
                <a:lnTo>
                  <a:pt x="31" y="397"/>
                </a:lnTo>
                <a:lnTo>
                  <a:pt x="30" y="398"/>
                </a:lnTo>
                <a:lnTo>
                  <a:pt x="30" y="398"/>
                </a:lnTo>
                <a:close/>
                <a:moveTo>
                  <a:pt x="34" y="400"/>
                </a:moveTo>
                <a:lnTo>
                  <a:pt x="34" y="400"/>
                </a:lnTo>
                <a:lnTo>
                  <a:pt x="34" y="399"/>
                </a:lnTo>
                <a:lnTo>
                  <a:pt x="35" y="399"/>
                </a:lnTo>
                <a:lnTo>
                  <a:pt x="36" y="400"/>
                </a:lnTo>
                <a:lnTo>
                  <a:pt x="36" y="398"/>
                </a:lnTo>
                <a:lnTo>
                  <a:pt x="36" y="398"/>
                </a:lnTo>
                <a:lnTo>
                  <a:pt x="34" y="398"/>
                </a:lnTo>
                <a:lnTo>
                  <a:pt x="33" y="399"/>
                </a:lnTo>
                <a:lnTo>
                  <a:pt x="34" y="400"/>
                </a:lnTo>
                <a:lnTo>
                  <a:pt x="34" y="400"/>
                </a:lnTo>
                <a:close/>
                <a:moveTo>
                  <a:pt x="35" y="417"/>
                </a:moveTo>
                <a:lnTo>
                  <a:pt x="35" y="417"/>
                </a:lnTo>
                <a:lnTo>
                  <a:pt x="35" y="417"/>
                </a:lnTo>
                <a:lnTo>
                  <a:pt x="34" y="417"/>
                </a:lnTo>
                <a:lnTo>
                  <a:pt x="34" y="417"/>
                </a:lnTo>
                <a:lnTo>
                  <a:pt x="34" y="419"/>
                </a:lnTo>
                <a:lnTo>
                  <a:pt x="34" y="419"/>
                </a:lnTo>
                <a:lnTo>
                  <a:pt x="35" y="419"/>
                </a:lnTo>
                <a:lnTo>
                  <a:pt x="36" y="418"/>
                </a:lnTo>
                <a:lnTo>
                  <a:pt x="36" y="417"/>
                </a:lnTo>
                <a:lnTo>
                  <a:pt x="35" y="417"/>
                </a:lnTo>
                <a:lnTo>
                  <a:pt x="35" y="417"/>
                </a:lnTo>
                <a:close/>
                <a:moveTo>
                  <a:pt x="28" y="422"/>
                </a:moveTo>
                <a:lnTo>
                  <a:pt x="28" y="422"/>
                </a:lnTo>
                <a:lnTo>
                  <a:pt x="29" y="422"/>
                </a:lnTo>
                <a:lnTo>
                  <a:pt x="30" y="420"/>
                </a:lnTo>
                <a:lnTo>
                  <a:pt x="30" y="420"/>
                </a:lnTo>
                <a:lnTo>
                  <a:pt x="29" y="420"/>
                </a:lnTo>
                <a:lnTo>
                  <a:pt x="30" y="419"/>
                </a:lnTo>
                <a:lnTo>
                  <a:pt x="30" y="419"/>
                </a:lnTo>
                <a:lnTo>
                  <a:pt x="30" y="419"/>
                </a:lnTo>
                <a:lnTo>
                  <a:pt x="31" y="419"/>
                </a:lnTo>
                <a:lnTo>
                  <a:pt x="33" y="420"/>
                </a:lnTo>
                <a:lnTo>
                  <a:pt x="33" y="420"/>
                </a:lnTo>
                <a:lnTo>
                  <a:pt x="31" y="415"/>
                </a:lnTo>
                <a:lnTo>
                  <a:pt x="31" y="410"/>
                </a:lnTo>
                <a:lnTo>
                  <a:pt x="31" y="410"/>
                </a:lnTo>
                <a:lnTo>
                  <a:pt x="33" y="409"/>
                </a:lnTo>
                <a:lnTo>
                  <a:pt x="34" y="408"/>
                </a:lnTo>
                <a:lnTo>
                  <a:pt x="34" y="408"/>
                </a:lnTo>
                <a:lnTo>
                  <a:pt x="35" y="410"/>
                </a:lnTo>
                <a:lnTo>
                  <a:pt x="36" y="412"/>
                </a:lnTo>
                <a:lnTo>
                  <a:pt x="37" y="412"/>
                </a:lnTo>
                <a:lnTo>
                  <a:pt x="37" y="412"/>
                </a:lnTo>
                <a:lnTo>
                  <a:pt x="36" y="410"/>
                </a:lnTo>
                <a:lnTo>
                  <a:pt x="35" y="408"/>
                </a:lnTo>
                <a:lnTo>
                  <a:pt x="35" y="407"/>
                </a:lnTo>
                <a:lnTo>
                  <a:pt x="34" y="405"/>
                </a:lnTo>
                <a:lnTo>
                  <a:pt x="34" y="405"/>
                </a:lnTo>
                <a:lnTo>
                  <a:pt x="34" y="407"/>
                </a:lnTo>
                <a:lnTo>
                  <a:pt x="33" y="407"/>
                </a:lnTo>
                <a:lnTo>
                  <a:pt x="33" y="407"/>
                </a:lnTo>
                <a:lnTo>
                  <a:pt x="33" y="405"/>
                </a:lnTo>
                <a:lnTo>
                  <a:pt x="31" y="404"/>
                </a:lnTo>
                <a:lnTo>
                  <a:pt x="33" y="404"/>
                </a:lnTo>
                <a:lnTo>
                  <a:pt x="33" y="404"/>
                </a:lnTo>
                <a:lnTo>
                  <a:pt x="33" y="405"/>
                </a:lnTo>
                <a:lnTo>
                  <a:pt x="33" y="405"/>
                </a:lnTo>
                <a:lnTo>
                  <a:pt x="33" y="405"/>
                </a:lnTo>
                <a:lnTo>
                  <a:pt x="34" y="404"/>
                </a:lnTo>
                <a:lnTo>
                  <a:pt x="35" y="403"/>
                </a:lnTo>
                <a:lnTo>
                  <a:pt x="35" y="403"/>
                </a:lnTo>
                <a:lnTo>
                  <a:pt x="36" y="403"/>
                </a:lnTo>
                <a:lnTo>
                  <a:pt x="36" y="402"/>
                </a:lnTo>
                <a:lnTo>
                  <a:pt x="36" y="402"/>
                </a:lnTo>
                <a:lnTo>
                  <a:pt x="36" y="402"/>
                </a:lnTo>
                <a:lnTo>
                  <a:pt x="35" y="402"/>
                </a:lnTo>
                <a:lnTo>
                  <a:pt x="35" y="400"/>
                </a:lnTo>
                <a:lnTo>
                  <a:pt x="34" y="400"/>
                </a:lnTo>
                <a:lnTo>
                  <a:pt x="34" y="400"/>
                </a:lnTo>
                <a:lnTo>
                  <a:pt x="34" y="403"/>
                </a:lnTo>
                <a:lnTo>
                  <a:pt x="33" y="403"/>
                </a:lnTo>
                <a:lnTo>
                  <a:pt x="33" y="403"/>
                </a:lnTo>
                <a:lnTo>
                  <a:pt x="28" y="402"/>
                </a:lnTo>
                <a:lnTo>
                  <a:pt x="28" y="404"/>
                </a:lnTo>
                <a:lnTo>
                  <a:pt x="28" y="404"/>
                </a:lnTo>
                <a:lnTo>
                  <a:pt x="29" y="404"/>
                </a:lnTo>
                <a:lnTo>
                  <a:pt x="29" y="403"/>
                </a:lnTo>
                <a:lnTo>
                  <a:pt x="30" y="403"/>
                </a:lnTo>
                <a:lnTo>
                  <a:pt x="30" y="403"/>
                </a:lnTo>
                <a:lnTo>
                  <a:pt x="30" y="403"/>
                </a:lnTo>
                <a:lnTo>
                  <a:pt x="30" y="404"/>
                </a:lnTo>
                <a:lnTo>
                  <a:pt x="30" y="405"/>
                </a:lnTo>
                <a:lnTo>
                  <a:pt x="30" y="405"/>
                </a:lnTo>
                <a:lnTo>
                  <a:pt x="29" y="404"/>
                </a:lnTo>
                <a:lnTo>
                  <a:pt x="29" y="404"/>
                </a:lnTo>
                <a:lnTo>
                  <a:pt x="29" y="407"/>
                </a:lnTo>
                <a:lnTo>
                  <a:pt x="29" y="409"/>
                </a:lnTo>
                <a:lnTo>
                  <a:pt x="29" y="409"/>
                </a:lnTo>
                <a:lnTo>
                  <a:pt x="29" y="412"/>
                </a:lnTo>
                <a:lnTo>
                  <a:pt x="29" y="413"/>
                </a:lnTo>
                <a:lnTo>
                  <a:pt x="29" y="413"/>
                </a:lnTo>
                <a:lnTo>
                  <a:pt x="29" y="413"/>
                </a:lnTo>
                <a:lnTo>
                  <a:pt x="30" y="410"/>
                </a:lnTo>
                <a:lnTo>
                  <a:pt x="31" y="408"/>
                </a:lnTo>
                <a:lnTo>
                  <a:pt x="31" y="408"/>
                </a:lnTo>
                <a:lnTo>
                  <a:pt x="33" y="409"/>
                </a:lnTo>
                <a:lnTo>
                  <a:pt x="31" y="410"/>
                </a:lnTo>
                <a:lnTo>
                  <a:pt x="30" y="412"/>
                </a:lnTo>
                <a:lnTo>
                  <a:pt x="30" y="412"/>
                </a:lnTo>
                <a:lnTo>
                  <a:pt x="30" y="415"/>
                </a:lnTo>
                <a:lnTo>
                  <a:pt x="30" y="417"/>
                </a:lnTo>
                <a:lnTo>
                  <a:pt x="30" y="418"/>
                </a:lnTo>
                <a:lnTo>
                  <a:pt x="30" y="418"/>
                </a:lnTo>
                <a:lnTo>
                  <a:pt x="29" y="417"/>
                </a:lnTo>
                <a:lnTo>
                  <a:pt x="29" y="415"/>
                </a:lnTo>
                <a:lnTo>
                  <a:pt x="29" y="414"/>
                </a:lnTo>
                <a:lnTo>
                  <a:pt x="28" y="414"/>
                </a:lnTo>
                <a:lnTo>
                  <a:pt x="28" y="414"/>
                </a:lnTo>
                <a:lnTo>
                  <a:pt x="29" y="418"/>
                </a:lnTo>
                <a:lnTo>
                  <a:pt x="28" y="422"/>
                </a:lnTo>
                <a:lnTo>
                  <a:pt x="28" y="422"/>
                </a:lnTo>
                <a:close/>
                <a:moveTo>
                  <a:pt x="41" y="433"/>
                </a:moveTo>
                <a:lnTo>
                  <a:pt x="41" y="433"/>
                </a:lnTo>
                <a:lnTo>
                  <a:pt x="43" y="432"/>
                </a:lnTo>
                <a:lnTo>
                  <a:pt x="45" y="430"/>
                </a:lnTo>
                <a:lnTo>
                  <a:pt x="43" y="429"/>
                </a:lnTo>
                <a:lnTo>
                  <a:pt x="43" y="429"/>
                </a:lnTo>
                <a:lnTo>
                  <a:pt x="42" y="430"/>
                </a:lnTo>
                <a:lnTo>
                  <a:pt x="42" y="430"/>
                </a:lnTo>
                <a:lnTo>
                  <a:pt x="42" y="428"/>
                </a:lnTo>
                <a:lnTo>
                  <a:pt x="42" y="425"/>
                </a:lnTo>
                <a:lnTo>
                  <a:pt x="42" y="425"/>
                </a:lnTo>
                <a:lnTo>
                  <a:pt x="43" y="425"/>
                </a:lnTo>
                <a:lnTo>
                  <a:pt x="45" y="424"/>
                </a:lnTo>
                <a:lnTo>
                  <a:pt x="45" y="424"/>
                </a:lnTo>
                <a:lnTo>
                  <a:pt x="45" y="422"/>
                </a:lnTo>
                <a:lnTo>
                  <a:pt x="43" y="420"/>
                </a:lnTo>
                <a:lnTo>
                  <a:pt x="43" y="420"/>
                </a:lnTo>
                <a:lnTo>
                  <a:pt x="41" y="420"/>
                </a:lnTo>
                <a:lnTo>
                  <a:pt x="41" y="433"/>
                </a:lnTo>
                <a:close/>
                <a:moveTo>
                  <a:pt x="42" y="449"/>
                </a:moveTo>
                <a:lnTo>
                  <a:pt x="42" y="449"/>
                </a:lnTo>
                <a:lnTo>
                  <a:pt x="42" y="444"/>
                </a:lnTo>
                <a:lnTo>
                  <a:pt x="42" y="444"/>
                </a:lnTo>
                <a:lnTo>
                  <a:pt x="43" y="444"/>
                </a:lnTo>
                <a:lnTo>
                  <a:pt x="43" y="445"/>
                </a:lnTo>
                <a:lnTo>
                  <a:pt x="43" y="447"/>
                </a:lnTo>
                <a:lnTo>
                  <a:pt x="43" y="447"/>
                </a:lnTo>
                <a:lnTo>
                  <a:pt x="45" y="445"/>
                </a:lnTo>
                <a:lnTo>
                  <a:pt x="45" y="445"/>
                </a:lnTo>
                <a:lnTo>
                  <a:pt x="45" y="444"/>
                </a:lnTo>
                <a:lnTo>
                  <a:pt x="45" y="444"/>
                </a:lnTo>
                <a:lnTo>
                  <a:pt x="43" y="444"/>
                </a:lnTo>
                <a:lnTo>
                  <a:pt x="42" y="443"/>
                </a:lnTo>
                <a:lnTo>
                  <a:pt x="42" y="443"/>
                </a:lnTo>
                <a:lnTo>
                  <a:pt x="43" y="442"/>
                </a:lnTo>
                <a:lnTo>
                  <a:pt x="43" y="440"/>
                </a:lnTo>
                <a:lnTo>
                  <a:pt x="42" y="438"/>
                </a:lnTo>
                <a:lnTo>
                  <a:pt x="45" y="438"/>
                </a:lnTo>
                <a:lnTo>
                  <a:pt x="45" y="438"/>
                </a:lnTo>
                <a:lnTo>
                  <a:pt x="43" y="437"/>
                </a:lnTo>
                <a:lnTo>
                  <a:pt x="45" y="434"/>
                </a:lnTo>
                <a:lnTo>
                  <a:pt x="45" y="433"/>
                </a:lnTo>
                <a:lnTo>
                  <a:pt x="43" y="432"/>
                </a:lnTo>
                <a:lnTo>
                  <a:pt x="43" y="432"/>
                </a:lnTo>
                <a:lnTo>
                  <a:pt x="43" y="433"/>
                </a:lnTo>
                <a:lnTo>
                  <a:pt x="43" y="434"/>
                </a:lnTo>
                <a:lnTo>
                  <a:pt x="42" y="435"/>
                </a:lnTo>
                <a:lnTo>
                  <a:pt x="41" y="434"/>
                </a:lnTo>
                <a:lnTo>
                  <a:pt x="41" y="434"/>
                </a:lnTo>
                <a:lnTo>
                  <a:pt x="41" y="438"/>
                </a:lnTo>
                <a:lnTo>
                  <a:pt x="42" y="440"/>
                </a:lnTo>
                <a:lnTo>
                  <a:pt x="42" y="440"/>
                </a:lnTo>
                <a:lnTo>
                  <a:pt x="42" y="443"/>
                </a:lnTo>
                <a:lnTo>
                  <a:pt x="41" y="445"/>
                </a:lnTo>
                <a:lnTo>
                  <a:pt x="41" y="448"/>
                </a:lnTo>
                <a:lnTo>
                  <a:pt x="42" y="449"/>
                </a:lnTo>
                <a:lnTo>
                  <a:pt x="42" y="449"/>
                </a:lnTo>
                <a:close/>
                <a:moveTo>
                  <a:pt x="25" y="462"/>
                </a:moveTo>
                <a:lnTo>
                  <a:pt x="25" y="462"/>
                </a:lnTo>
                <a:lnTo>
                  <a:pt x="25" y="460"/>
                </a:lnTo>
                <a:lnTo>
                  <a:pt x="24" y="459"/>
                </a:lnTo>
                <a:lnTo>
                  <a:pt x="24" y="459"/>
                </a:lnTo>
                <a:lnTo>
                  <a:pt x="24" y="462"/>
                </a:lnTo>
                <a:lnTo>
                  <a:pt x="25" y="462"/>
                </a:lnTo>
                <a:close/>
                <a:moveTo>
                  <a:pt x="36" y="465"/>
                </a:moveTo>
                <a:lnTo>
                  <a:pt x="36" y="465"/>
                </a:lnTo>
                <a:lnTo>
                  <a:pt x="37" y="464"/>
                </a:lnTo>
                <a:lnTo>
                  <a:pt x="37" y="462"/>
                </a:lnTo>
                <a:lnTo>
                  <a:pt x="37" y="462"/>
                </a:lnTo>
                <a:lnTo>
                  <a:pt x="36" y="463"/>
                </a:lnTo>
                <a:lnTo>
                  <a:pt x="36" y="464"/>
                </a:lnTo>
                <a:lnTo>
                  <a:pt x="36" y="465"/>
                </a:lnTo>
                <a:lnTo>
                  <a:pt x="36" y="465"/>
                </a:lnTo>
                <a:close/>
                <a:moveTo>
                  <a:pt x="42" y="467"/>
                </a:moveTo>
                <a:lnTo>
                  <a:pt x="42" y="467"/>
                </a:lnTo>
                <a:lnTo>
                  <a:pt x="42" y="465"/>
                </a:lnTo>
                <a:lnTo>
                  <a:pt x="43" y="465"/>
                </a:lnTo>
                <a:lnTo>
                  <a:pt x="43" y="465"/>
                </a:lnTo>
                <a:lnTo>
                  <a:pt x="45" y="465"/>
                </a:lnTo>
                <a:lnTo>
                  <a:pt x="45" y="465"/>
                </a:lnTo>
                <a:lnTo>
                  <a:pt x="45" y="462"/>
                </a:lnTo>
                <a:lnTo>
                  <a:pt x="45" y="459"/>
                </a:lnTo>
                <a:lnTo>
                  <a:pt x="45" y="459"/>
                </a:lnTo>
                <a:lnTo>
                  <a:pt x="43" y="458"/>
                </a:lnTo>
                <a:lnTo>
                  <a:pt x="43" y="458"/>
                </a:lnTo>
                <a:lnTo>
                  <a:pt x="42" y="459"/>
                </a:lnTo>
                <a:lnTo>
                  <a:pt x="42" y="458"/>
                </a:lnTo>
                <a:lnTo>
                  <a:pt x="42" y="458"/>
                </a:lnTo>
                <a:lnTo>
                  <a:pt x="43" y="455"/>
                </a:lnTo>
                <a:lnTo>
                  <a:pt x="45" y="453"/>
                </a:lnTo>
                <a:lnTo>
                  <a:pt x="45" y="453"/>
                </a:lnTo>
                <a:lnTo>
                  <a:pt x="43" y="452"/>
                </a:lnTo>
                <a:lnTo>
                  <a:pt x="41" y="452"/>
                </a:lnTo>
                <a:lnTo>
                  <a:pt x="41" y="452"/>
                </a:lnTo>
                <a:lnTo>
                  <a:pt x="41" y="454"/>
                </a:lnTo>
                <a:lnTo>
                  <a:pt x="42" y="454"/>
                </a:lnTo>
                <a:lnTo>
                  <a:pt x="42" y="454"/>
                </a:lnTo>
                <a:lnTo>
                  <a:pt x="42" y="454"/>
                </a:lnTo>
                <a:lnTo>
                  <a:pt x="42" y="457"/>
                </a:lnTo>
                <a:lnTo>
                  <a:pt x="41" y="459"/>
                </a:lnTo>
                <a:lnTo>
                  <a:pt x="41" y="459"/>
                </a:lnTo>
                <a:lnTo>
                  <a:pt x="42" y="460"/>
                </a:lnTo>
                <a:lnTo>
                  <a:pt x="42" y="463"/>
                </a:lnTo>
                <a:lnTo>
                  <a:pt x="41" y="464"/>
                </a:lnTo>
                <a:lnTo>
                  <a:pt x="42" y="467"/>
                </a:lnTo>
                <a:lnTo>
                  <a:pt x="42" y="467"/>
                </a:lnTo>
                <a:close/>
                <a:moveTo>
                  <a:pt x="45" y="467"/>
                </a:moveTo>
                <a:lnTo>
                  <a:pt x="45" y="467"/>
                </a:lnTo>
                <a:lnTo>
                  <a:pt x="45" y="468"/>
                </a:lnTo>
                <a:lnTo>
                  <a:pt x="43" y="467"/>
                </a:lnTo>
                <a:lnTo>
                  <a:pt x="43" y="467"/>
                </a:lnTo>
                <a:lnTo>
                  <a:pt x="42" y="468"/>
                </a:lnTo>
                <a:lnTo>
                  <a:pt x="42" y="471"/>
                </a:lnTo>
                <a:lnTo>
                  <a:pt x="42" y="471"/>
                </a:lnTo>
                <a:lnTo>
                  <a:pt x="43" y="471"/>
                </a:lnTo>
                <a:lnTo>
                  <a:pt x="45" y="469"/>
                </a:lnTo>
                <a:lnTo>
                  <a:pt x="45" y="468"/>
                </a:lnTo>
                <a:lnTo>
                  <a:pt x="45" y="467"/>
                </a:lnTo>
                <a:lnTo>
                  <a:pt x="45" y="467"/>
                </a:lnTo>
                <a:close/>
                <a:moveTo>
                  <a:pt x="135" y="698"/>
                </a:moveTo>
                <a:lnTo>
                  <a:pt x="135" y="698"/>
                </a:lnTo>
                <a:lnTo>
                  <a:pt x="137" y="698"/>
                </a:lnTo>
                <a:lnTo>
                  <a:pt x="137" y="697"/>
                </a:lnTo>
                <a:lnTo>
                  <a:pt x="137" y="697"/>
                </a:lnTo>
                <a:lnTo>
                  <a:pt x="137" y="697"/>
                </a:lnTo>
                <a:lnTo>
                  <a:pt x="137" y="696"/>
                </a:lnTo>
                <a:lnTo>
                  <a:pt x="137" y="694"/>
                </a:lnTo>
                <a:lnTo>
                  <a:pt x="135" y="696"/>
                </a:lnTo>
                <a:lnTo>
                  <a:pt x="135" y="696"/>
                </a:lnTo>
                <a:lnTo>
                  <a:pt x="135" y="696"/>
                </a:lnTo>
                <a:lnTo>
                  <a:pt x="135" y="698"/>
                </a:lnTo>
                <a:lnTo>
                  <a:pt x="135" y="698"/>
                </a:lnTo>
                <a:close/>
                <a:moveTo>
                  <a:pt x="103" y="686"/>
                </a:moveTo>
                <a:lnTo>
                  <a:pt x="103" y="686"/>
                </a:lnTo>
                <a:lnTo>
                  <a:pt x="105" y="686"/>
                </a:lnTo>
                <a:lnTo>
                  <a:pt x="109" y="686"/>
                </a:lnTo>
                <a:lnTo>
                  <a:pt x="109" y="686"/>
                </a:lnTo>
                <a:lnTo>
                  <a:pt x="105" y="686"/>
                </a:lnTo>
                <a:lnTo>
                  <a:pt x="103" y="686"/>
                </a:lnTo>
                <a:lnTo>
                  <a:pt x="103" y="686"/>
                </a:lnTo>
                <a:close/>
                <a:moveTo>
                  <a:pt x="62" y="693"/>
                </a:moveTo>
                <a:lnTo>
                  <a:pt x="62" y="693"/>
                </a:lnTo>
                <a:lnTo>
                  <a:pt x="65" y="694"/>
                </a:lnTo>
                <a:lnTo>
                  <a:pt x="66" y="696"/>
                </a:lnTo>
                <a:lnTo>
                  <a:pt x="66" y="696"/>
                </a:lnTo>
                <a:lnTo>
                  <a:pt x="66" y="694"/>
                </a:lnTo>
                <a:lnTo>
                  <a:pt x="65" y="693"/>
                </a:lnTo>
                <a:lnTo>
                  <a:pt x="63" y="693"/>
                </a:lnTo>
                <a:lnTo>
                  <a:pt x="62" y="693"/>
                </a:lnTo>
                <a:lnTo>
                  <a:pt x="62" y="693"/>
                </a:lnTo>
                <a:close/>
                <a:moveTo>
                  <a:pt x="50" y="687"/>
                </a:moveTo>
                <a:lnTo>
                  <a:pt x="50" y="687"/>
                </a:lnTo>
                <a:lnTo>
                  <a:pt x="52" y="687"/>
                </a:lnTo>
                <a:lnTo>
                  <a:pt x="53" y="688"/>
                </a:lnTo>
                <a:lnTo>
                  <a:pt x="54" y="689"/>
                </a:lnTo>
                <a:lnTo>
                  <a:pt x="57" y="691"/>
                </a:lnTo>
                <a:lnTo>
                  <a:pt x="57" y="691"/>
                </a:lnTo>
                <a:lnTo>
                  <a:pt x="53" y="687"/>
                </a:lnTo>
                <a:lnTo>
                  <a:pt x="53" y="687"/>
                </a:lnTo>
                <a:lnTo>
                  <a:pt x="51" y="686"/>
                </a:lnTo>
                <a:lnTo>
                  <a:pt x="50" y="687"/>
                </a:lnTo>
                <a:lnTo>
                  <a:pt x="50" y="687"/>
                </a:lnTo>
                <a:close/>
                <a:moveTo>
                  <a:pt x="17" y="612"/>
                </a:moveTo>
                <a:lnTo>
                  <a:pt x="17" y="612"/>
                </a:lnTo>
                <a:lnTo>
                  <a:pt x="19" y="613"/>
                </a:lnTo>
                <a:lnTo>
                  <a:pt x="19" y="613"/>
                </a:lnTo>
                <a:lnTo>
                  <a:pt x="19" y="611"/>
                </a:lnTo>
                <a:lnTo>
                  <a:pt x="19" y="611"/>
                </a:lnTo>
                <a:lnTo>
                  <a:pt x="17" y="611"/>
                </a:lnTo>
                <a:lnTo>
                  <a:pt x="17" y="612"/>
                </a:lnTo>
                <a:lnTo>
                  <a:pt x="17" y="612"/>
                </a:lnTo>
                <a:close/>
                <a:moveTo>
                  <a:pt x="30" y="582"/>
                </a:moveTo>
                <a:lnTo>
                  <a:pt x="30" y="582"/>
                </a:lnTo>
                <a:lnTo>
                  <a:pt x="29" y="583"/>
                </a:lnTo>
                <a:lnTo>
                  <a:pt x="28" y="583"/>
                </a:lnTo>
                <a:lnTo>
                  <a:pt x="28" y="584"/>
                </a:lnTo>
                <a:lnTo>
                  <a:pt x="28" y="586"/>
                </a:lnTo>
                <a:lnTo>
                  <a:pt x="28" y="586"/>
                </a:lnTo>
                <a:lnTo>
                  <a:pt x="29" y="586"/>
                </a:lnTo>
                <a:lnTo>
                  <a:pt x="29" y="586"/>
                </a:lnTo>
                <a:lnTo>
                  <a:pt x="30" y="584"/>
                </a:lnTo>
                <a:lnTo>
                  <a:pt x="30" y="586"/>
                </a:lnTo>
                <a:lnTo>
                  <a:pt x="30" y="586"/>
                </a:lnTo>
                <a:lnTo>
                  <a:pt x="30" y="583"/>
                </a:lnTo>
                <a:lnTo>
                  <a:pt x="30" y="582"/>
                </a:lnTo>
                <a:lnTo>
                  <a:pt x="30" y="582"/>
                </a:lnTo>
                <a:close/>
                <a:moveTo>
                  <a:pt x="16" y="571"/>
                </a:moveTo>
                <a:lnTo>
                  <a:pt x="16" y="571"/>
                </a:lnTo>
                <a:lnTo>
                  <a:pt x="16" y="572"/>
                </a:lnTo>
                <a:lnTo>
                  <a:pt x="14" y="572"/>
                </a:lnTo>
                <a:lnTo>
                  <a:pt x="14" y="572"/>
                </a:lnTo>
                <a:lnTo>
                  <a:pt x="17" y="572"/>
                </a:lnTo>
                <a:lnTo>
                  <a:pt x="18" y="571"/>
                </a:lnTo>
                <a:lnTo>
                  <a:pt x="18" y="571"/>
                </a:lnTo>
                <a:lnTo>
                  <a:pt x="19" y="572"/>
                </a:lnTo>
                <a:lnTo>
                  <a:pt x="21" y="572"/>
                </a:lnTo>
                <a:lnTo>
                  <a:pt x="21" y="572"/>
                </a:lnTo>
                <a:lnTo>
                  <a:pt x="21" y="571"/>
                </a:lnTo>
                <a:lnTo>
                  <a:pt x="19" y="571"/>
                </a:lnTo>
                <a:lnTo>
                  <a:pt x="16" y="571"/>
                </a:lnTo>
                <a:lnTo>
                  <a:pt x="16" y="571"/>
                </a:lnTo>
                <a:close/>
                <a:moveTo>
                  <a:pt x="22" y="537"/>
                </a:moveTo>
                <a:lnTo>
                  <a:pt x="22" y="537"/>
                </a:lnTo>
                <a:lnTo>
                  <a:pt x="22" y="539"/>
                </a:lnTo>
                <a:lnTo>
                  <a:pt x="22" y="541"/>
                </a:lnTo>
                <a:lnTo>
                  <a:pt x="22" y="541"/>
                </a:lnTo>
                <a:lnTo>
                  <a:pt x="23" y="538"/>
                </a:lnTo>
                <a:lnTo>
                  <a:pt x="23" y="538"/>
                </a:lnTo>
                <a:lnTo>
                  <a:pt x="22" y="537"/>
                </a:lnTo>
                <a:lnTo>
                  <a:pt x="22" y="537"/>
                </a:lnTo>
                <a:close/>
                <a:moveTo>
                  <a:pt x="34" y="523"/>
                </a:moveTo>
                <a:lnTo>
                  <a:pt x="34" y="527"/>
                </a:lnTo>
                <a:lnTo>
                  <a:pt x="34" y="527"/>
                </a:lnTo>
                <a:lnTo>
                  <a:pt x="35" y="527"/>
                </a:lnTo>
                <a:lnTo>
                  <a:pt x="35" y="526"/>
                </a:lnTo>
                <a:lnTo>
                  <a:pt x="35" y="524"/>
                </a:lnTo>
                <a:lnTo>
                  <a:pt x="34" y="523"/>
                </a:lnTo>
                <a:lnTo>
                  <a:pt x="34" y="523"/>
                </a:lnTo>
                <a:close/>
                <a:moveTo>
                  <a:pt x="25" y="518"/>
                </a:moveTo>
                <a:lnTo>
                  <a:pt x="25" y="518"/>
                </a:lnTo>
                <a:lnTo>
                  <a:pt x="25" y="521"/>
                </a:lnTo>
                <a:lnTo>
                  <a:pt x="25" y="522"/>
                </a:lnTo>
                <a:lnTo>
                  <a:pt x="25" y="522"/>
                </a:lnTo>
                <a:lnTo>
                  <a:pt x="25" y="522"/>
                </a:lnTo>
                <a:lnTo>
                  <a:pt x="27" y="519"/>
                </a:lnTo>
                <a:lnTo>
                  <a:pt x="25" y="519"/>
                </a:lnTo>
                <a:lnTo>
                  <a:pt x="25" y="518"/>
                </a:lnTo>
                <a:lnTo>
                  <a:pt x="25" y="518"/>
                </a:lnTo>
                <a:close/>
                <a:moveTo>
                  <a:pt x="27" y="509"/>
                </a:moveTo>
                <a:lnTo>
                  <a:pt x="27" y="509"/>
                </a:lnTo>
                <a:lnTo>
                  <a:pt x="28" y="512"/>
                </a:lnTo>
                <a:lnTo>
                  <a:pt x="28" y="513"/>
                </a:lnTo>
                <a:lnTo>
                  <a:pt x="29" y="513"/>
                </a:lnTo>
                <a:lnTo>
                  <a:pt x="29" y="513"/>
                </a:lnTo>
                <a:lnTo>
                  <a:pt x="29" y="511"/>
                </a:lnTo>
                <a:lnTo>
                  <a:pt x="29" y="509"/>
                </a:lnTo>
                <a:lnTo>
                  <a:pt x="27" y="509"/>
                </a:lnTo>
                <a:lnTo>
                  <a:pt x="27" y="509"/>
                </a:lnTo>
                <a:close/>
                <a:moveTo>
                  <a:pt x="35" y="496"/>
                </a:moveTo>
                <a:lnTo>
                  <a:pt x="35" y="496"/>
                </a:lnTo>
                <a:lnTo>
                  <a:pt x="34" y="497"/>
                </a:lnTo>
                <a:lnTo>
                  <a:pt x="34" y="499"/>
                </a:lnTo>
                <a:lnTo>
                  <a:pt x="34" y="499"/>
                </a:lnTo>
                <a:lnTo>
                  <a:pt x="35" y="499"/>
                </a:lnTo>
                <a:lnTo>
                  <a:pt x="35" y="498"/>
                </a:lnTo>
                <a:lnTo>
                  <a:pt x="35" y="496"/>
                </a:lnTo>
                <a:lnTo>
                  <a:pt x="35" y="496"/>
                </a:lnTo>
                <a:close/>
                <a:moveTo>
                  <a:pt x="24" y="483"/>
                </a:moveTo>
                <a:lnTo>
                  <a:pt x="24" y="483"/>
                </a:lnTo>
                <a:lnTo>
                  <a:pt x="23" y="486"/>
                </a:lnTo>
                <a:lnTo>
                  <a:pt x="23" y="487"/>
                </a:lnTo>
                <a:lnTo>
                  <a:pt x="23" y="488"/>
                </a:lnTo>
                <a:lnTo>
                  <a:pt x="23" y="489"/>
                </a:lnTo>
                <a:lnTo>
                  <a:pt x="23" y="489"/>
                </a:lnTo>
                <a:lnTo>
                  <a:pt x="23" y="489"/>
                </a:lnTo>
                <a:lnTo>
                  <a:pt x="24" y="488"/>
                </a:lnTo>
                <a:lnTo>
                  <a:pt x="24" y="488"/>
                </a:lnTo>
                <a:lnTo>
                  <a:pt x="25" y="486"/>
                </a:lnTo>
                <a:lnTo>
                  <a:pt x="25" y="484"/>
                </a:lnTo>
                <a:lnTo>
                  <a:pt x="24" y="483"/>
                </a:lnTo>
                <a:lnTo>
                  <a:pt x="24" y="483"/>
                </a:lnTo>
                <a:close/>
                <a:moveTo>
                  <a:pt x="41" y="474"/>
                </a:moveTo>
                <a:lnTo>
                  <a:pt x="41" y="474"/>
                </a:lnTo>
                <a:lnTo>
                  <a:pt x="42" y="478"/>
                </a:lnTo>
                <a:lnTo>
                  <a:pt x="45" y="479"/>
                </a:lnTo>
                <a:lnTo>
                  <a:pt x="45" y="479"/>
                </a:lnTo>
                <a:lnTo>
                  <a:pt x="45" y="477"/>
                </a:lnTo>
                <a:lnTo>
                  <a:pt x="46" y="476"/>
                </a:lnTo>
                <a:lnTo>
                  <a:pt x="45" y="474"/>
                </a:lnTo>
                <a:lnTo>
                  <a:pt x="45" y="474"/>
                </a:lnTo>
                <a:lnTo>
                  <a:pt x="43" y="476"/>
                </a:lnTo>
                <a:lnTo>
                  <a:pt x="43" y="476"/>
                </a:lnTo>
                <a:lnTo>
                  <a:pt x="41" y="474"/>
                </a:lnTo>
                <a:lnTo>
                  <a:pt x="41" y="474"/>
                </a:lnTo>
                <a:close/>
                <a:moveTo>
                  <a:pt x="43" y="489"/>
                </a:moveTo>
                <a:lnTo>
                  <a:pt x="43" y="489"/>
                </a:lnTo>
                <a:lnTo>
                  <a:pt x="45" y="489"/>
                </a:lnTo>
                <a:lnTo>
                  <a:pt x="45" y="488"/>
                </a:lnTo>
                <a:lnTo>
                  <a:pt x="45" y="484"/>
                </a:lnTo>
                <a:lnTo>
                  <a:pt x="45" y="484"/>
                </a:lnTo>
                <a:lnTo>
                  <a:pt x="43" y="483"/>
                </a:lnTo>
                <a:lnTo>
                  <a:pt x="43" y="482"/>
                </a:lnTo>
                <a:lnTo>
                  <a:pt x="43" y="482"/>
                </a:lnTo>
                <a:lnTo>
                  <a:pt x="46" y="482"/>
                </a:lnTo>
                <a:lnTo>
                  <a:pt x="46" y="481"/>
                </a:lnTo>
                <a:lnTo>
                  <a:pt x="46" y="481"/>
                </a:lnTo>
                <a:lnTo>
                  <a:pt x="45" y="481"/>
                </a:lnTo>
                <a:lnTo>
                  <a:pt x="45" y="481"/>
                </a:lnTo>
                <a:lnTo>
                  <a:pt x="43" y="482"/>
                </a:lnTo>
                <a:lnTo>
                  <a:pt x="42" y="482"/>
                </a:lnTo>
                <a:lnTo>
                  <a:pt x="42" y="482"/>
                </a:lnTo>
                <a:lnTo>
                  <a:pt x="42" y="479"/>
                </a:lnTo>
                <a:lnTo>
                  <a:pt x="41" y="478"/>
                </a:lnTo>
                <a:lnTo>
                  <a:pt x="41" y="478"/>
                </a:lnTo>
                <a:lnTo>
                  <a:pt x="42" y="484"/>
                </a:lnTo>
                <a:lnTo>
                  <a:pt x="43" y="487"/>
                </a:lnTo>
                <a:lnTo>
                  <a:pt x="43" y="489"/>
                </a:lnTo>
                <a:lnTo>
                  <a:pt x="43" y="489"/>
                </a:lnTo>
                <a:close/>
                <a:moveTo>
                  <a:pt x="42" y="522"/>
                </a:moveTo>
                <a:lnTo>
                  <a:pt x="42" y="522"/>
                </a:lnTo>
                <a:lnTo>
                  <a:pt x="43" y="521"/>
                </a:lnTo>
                <a:lnTo>
                  <a:pt x="43" y="521"/>
                </a:lnTo>
                <a:lnTo>
                  <a:pt x="43" y="518"/>
                </a:lnTo>
                <a:lnTo>
                  <a:pt x="43" y="518"/>
                </a:lnTo>
                <a:lnTo>
                  <a:pt x="42" y="518"/>
                </a:lnTo>
                <a:lnTo>
                  <a:pt x="42" y="519"/>
                </a:lnTo>
                <a:lnTo>
                  <a:pt x="42" y="522"/>
                </a:lnTo>
                <a:lnTo>
                  <a:pt x="42" y="522"/>
                </a:lnTo>
                <a:close/>
                <a:moveTo>
                  <a:pt x="43" y="533"/>
                </a:moveTo>
                <a:lnTo>
                  <a:pt x="43" y="533"/>
                </a:lnTo>
                <a:lnTo>
                  <a:pt x="43" y="531"/>
                </a:lnTo>
                <a:lnTo>
                  <a:pt x="42" y="531"/>
                </a:lnTo>
                <a:lnTo>
                  <a:pt x="42" y="531"/>
                </a:lnTo>
                <a:lnTo>
                  <a:pt x="41" y="532"/>
                </a:lnTo>
                <a:lnTo>
                  <a:pt x="41" y="533"/>
                </a:lnTo>
                <a:lnTo>
                  <a:pt x="43" y="533"/>
                </a:lnTo>
                <a:close/>
                <a:moveTo>
                  <a:pt x="42" y="537"/>
                </a:moveTo>
                <a:lnTo>
                  <a:pt x="42" y="537"/>
                </a:lnTo>
                <a:lnTo>
                  <a:pt x="45" y="536"/>
                </a:lnTo>
                <a:lnTo>
                  <a:pt x="46" y="534"/>
                </a:lnTo>
                <a:lnTo>
                  <a:pt x="46" y="533"/>
                </a:lnTo>
                <a:lnTo>
                  <a:pt x="46" y="533"/>
                </a:lnTo>
                <a:lnTo>
                  <a:pt x="45" y="533"/>
                </a:lnTo>
                <a:lnTo>
                  <a:pt x="43" y="534"/>
                </a:lnTo>
                <a:lnTo>
                  <a:pt x="43" y="534"/>
                </a:lnTo>
                <a:lnTo>
                  <a:pt x="43" y="534"/>
                </a:lnTo>
                <a:lnTo>
                  <a:pt x="42" y="534"/>
                </a:lnTo>
                <a:lnTo>
                  <a:pt x="42" y="534"/>
                </a:lnTo>
                <a:lnTo>
                  <a:pt x="42" y="537"/>
                </a:lnTo>
                <a:lnTo>
                  <a:pt x="42" y="537"/>
                </a:lnTo>
                <a:close/>
                <a:moveTo>
                  <a:pt x="42" y="577"/>
                </a:moveTo>
                <a:lnTo>
                  <a:pt x="42" y="577"/>
                </a:lnTo>
                <a:lnTo>
                  <a:pt x="42" y="574"/>
                </a:lnTo>
                <a:lnTo>
                  <a:pt x="41" y="573"/>
                </a:lnTo>
                <a:lnTo>
                  <a:pt x="41" y="573"/>
                </a:lnTo>
                <a:lnTo>
                  <a:pt x="40" y="574"/>
                </a:lnTo>
                <a:lnTo>
                  <a:pt x="40" y="577"/>
                </a:lnTo>
                <a:lnTo>
                  <a:pt x="42" y="577"/>
                </a:lnTo>
                <a:close/>
                <a:moveTo>
                  <a:pt x="198" y="672"/>
                </a:moveTo>
                <a:lnTo>
                  <a:pt x="198" y="672"/>
                </a:lnTo>
                <a:lnTo>
                  <a:pt x="197" y="673"/>
                </a:lnTo>
                <a:lnTo>
                  <a:pt x="196" y="674"/>
                </a:lnTo>
                <a:lnTo>
                  <a:pt x="196" y="674"/>
                </a:lnTo>
                <a:lnTo>
                  <a:pt x="197" y="676"/>
                </a:lnTo>
                <a:lnTo>
                  <a:pt x="198" y="676"/>
                </a:lnTo>
                <a:lnTo>
                  <a:pt x="198" y="676"/>
                </a:lnTo>
                <a:lnTo>
                  <a:pt x="199" y="673"/>
                </a:lnTo>
                <a:lnTo>
                  <a:pt x="199" y="672"/>
                </a:lnTo>
                <a:lnTo>
                  <a:pt x="198" y="672"/>
                </a:lnTo>
                <a:lnTo>
                  <a:pt x="198" y="672"/>
                </a:lnTo>
                <a:close/>
                <a:moveTo>
                  <a:pt x="210" y="669"/>
                </a:moveTo>
                <a:lnTo>
                  <a:pt x="210" y="669"/>
                </a:lnTo>
                <a:lnTo>
                  <a:pt x="210" y="668"/>
                </a:lnTo>
                <a:lnTo>
                  <a:pt x="210" y="668"/>
                </a:lnTo>
                <a:lnTo>
                  <a:pt x="208" y="668"/>
                </a:lnTo>
                <a:lnTo>
                  <a:pt x="207" y="669"/>
                </a:lnTo>
                <a:lnTo>
                  <a:pt x="207" y="669"/>
                </a:lnTo>
                <a:lnTo>
                  <a:pt x="209" y="669"/>
                </a:lnTo>
                <a:lnTo>
                  <a:pt x="210" y="669"/>
                </a:lnTo>
                <a:lnTo>
                  <a:pt x="210" y="669"/>
                </a:lnTo>
                <a:lnTo>
                  <a:pt x="210" y="669"/>
                </a:lnTo>
                <a:close/>
                <a:moveTo>
                  <a:pt x="494" y="624"/>
                </a:moveTo>
                <a:lnTo>
                  <a:pt x="494" y="624"/>
                </a:lnTo>
                <a:lnTo>
                  <a:pt x="493" y="624"/>
                </a:lnTo>
                <a:lnTo>
                  <a:pt x="493" y="623"/>
                </a:lnTo>
                <a:lnTo>
                  <a:pt x="492" y="623"/>
                </a:lnTo>
                <a:lnTo>
                  <a:pt x="490" y="623"/>
                </a:lnTo>
                <a:lnTo>
                  <a:pt x="490" y="623"/>
                </a:lnTo>
                <a:lnTo>
                  <a:pt x="493" y="624"/>
                </a:lnTo>
                <a:lnTo>
                  <a:pt x="494" y="624"/>
                </a:lnTo>
                <a:lnTo>
                  <a:pt x="494" y="624"/>
                </a:lnTo>
                <a:lnTo>
                  <a:pt x="494" y="624"/>
                </a:lnTo>
                <a:close/>
                <a:moveTo>
                  <a:pt x="504" y="628"/>
                </a:moveTo>
                <a:lnTo>
                  <a:pt x="504" y="628"/>
                </a:lnTo>
                <a:lnTo>
                  <a:pt x="503" y="627"/>
                </a:lnTo>
                <a:lnTo>
                  <a:pt x="503" y="626"/>
                </a:lnTo>
                <a:lnTo>
                  <a:pt x="503" y="626"/>
                </a:lnTo>
                <a:lnTo>
                  <a:pt x="500" y="627"/>
                </a:lnTo>
                <a:lnTo>
                  <a:pt x="498" y="627"/>
                </a:lnTo>
                <a:lnTo>
                  <a:pt x="498" y="627"/>
                </a:lnTo>
                <a:lnTo>
                  <a:pt x="500" y="628"/>
                </a:lnTo>
                <a:lnTo>
                  <a:pt x="501" y="629"/>
                </a:lnTo>
                <a:lnTo>
                  <a:pt x="501" y="629"/>
                </a:lnTo>
                <a:lnTo>
                  <a:pt x="501" y="628"/>
                </a:lnTo>
                <a:lnTo>
                  <a:pt x="503" y="628"/>
                </a:lnTo>
                <a:lnTo>
                  <a:pt x="503" y="628"/>
                </a:lnTo>
                <a:lnTo>
                  <a:pt x="503" y="628"/>
                </a:lnTo>
                <a:lnTo>
                  <a:pt x="504" y="628"/>
                </a:lnTo>
                <a:lnTo>
                  <a:pt x="504" y="628"/>
                </a:lnTo>
                <a:lnTo>
                  <a:pt x="504" y="628"/>
                </a:lnTo>
                <a:close/>
                <a:moveTo>
                  <a:pt x="513" y="623"/>
                </a:moveTo>
                <a:lnTo>
                  <a:pt x="513" y="623"/>
                </a:lnTo>
                <a:lnTo>
                  <a:pt x="512" y="622"/>
                </a:lnTo>
                <a:lnTo>
                  <a:pt x="511" y="622"/>
                </a:lnTo>
                <a:lnTo>
                  <a:pt x="510" y="622"/>
                </a:lnTo>
                <a:lnTo>
                  <a:pt x="510" y="622"/>
                </a:lnTo>
                <a:lnTo>
                  <a:pt x="510" y="622"/>
                </a:lnTo>
                <a:lnTo>
                  <a:pt x="513" y="623"/>
                </a:lnTo>
                <a:lnTo>
                  <a:pt x="513" y="623"/>
                </a:lnTo>
                <a:close/>
                <a:moveTo>
                  <a:pt x="684" y="612"/>
                </a:moveTo>
                <a:lnTo>
                  <a:pt x="684" y="612"/>
                </a:lnTo>
                <a:lnTo>
                  <a:pt x="685" y="612"/>
                </a:lnTo>
                <a:lnTo>
                  <a:pt x="685" y="611"/>
                </a:lnTo>
                <a:lnTo>
                  <a:pt x="685" y="609"/>
                </a:lnTo>
                <a:lnTo>
                  <a:pt x="684" y="609"/>
                </a:lnTo>
                <a:lnTo>
                  <a:pt x="684" y="612"/>
                </a:lnTo>
                <a:close/>
                <a:moveTo>
                  <a:pt x="668" y="613"/>
                </a:moveTo>
                <a:lnTo>
                  <a:pt x="668" y="613"/>
                </a:lnTo>
                <a:lnTo>
                  <a:pt x="668" y="614"/>
                </a:lnTo>
                <a:lnTo>
                  <a:pt x="669" y="614"/>
                </a:lnTo>
                <a:lnTo>
                  <a:pt x="672" y="614"/>
                </a:lnTo>
                <a:lnTo>
                  <a:pt x="672" y="614"/>
                </a:lnTo>
                <a:lnTo>
                  <a:pt x="670" y="613"/>
                </a:lnTo>
                <a:lnTo>
                  <a:pt x="670" y="613"/>
                </a:lnTo>
                <a:lnTo>
                  <a:pt x="668" y="613"/>
                </a:lnTo>
                <a:lnTo>
                  <a:pt x="668" y="613"/>
                </a:lnTo>
                <a:close/>
                <a:moveTo>
                  <a:pt x="661" y="567"/>
                </a:moveTo>
                <a:lnTo>
                  <a:pt x="661" y="567"/>
                </a:lnTo>
                <a:lnTo>
                  <a:pt x="661" y="569"/>
                </a:lnTo>
                <a:lnTo>
                  <a:pt x="661" y="571"/>
                </a:lnTo>
                <a:lnTo>
                  <a:pt x="662" y="571"/>
                </a:lnTo>
                <a:lnTo>
                  <a:pt x="662" y="571"/>
                </a:lnTo>
                <a:lnTo>
                  <a:pt x="663" y="568"/>
                </a:lnTo>
                <a:lnTo>
                  <a:pt x="663" y="568"/>
                </a:lnTo>
                <a:lnTo>
                  <a:pt x="661" y="567"/>
                </a:lnTo>
                <a:lnTo>
                  <a:pt x="661" y="567"/>
                </a:lnTo>
                <a:close/>
                <a:moveTo>
                  <a:pt x="645" y="566"/>
                </a:moveTo>
                <a:lnTo>
                  <a:pt x="645" y="566"/>
                </a:lnTo>
                <a:lnTo>
                  <a:pt x="645" y="567"/>
                </a:lnTo>
                <a:lnTo>
                  <a:pt x="646" y="568"/>
                </a:lnTo>
                <a:lnTo>
                  <a:pt x="646" y="568"/>
                </a:lnTo>
                <a:lnTo>
                  <a:pt x="646" y="569"/>
                </a:lnTo>
                <a:lnTo>
                  <a:pt x="646" y="571"/>
                </a:lnTo>
                <a:lnTo>
                  <a:pt x="648" y="571"/>
                </a:lnTo>
                <a:lnTo>
                  <a:pt x="648" y="571"/>
                </a:lnTo>
                <a:lnTo>
                  <a:pt x="646" y="569"/>
                </a:lnTo>
                <a:lnTo>
                  <a:pt x="646" y="569"/>
                </a:lnTo>
                <a:lnTo>
                  <a:pt x="649" y="568"/>
                </a:lnTo>
                <a:lnTo>
                  <a:pt x="649" y="567"/>
                </a:lnTo>
                <a:lnTo>
                  <a:pt x="649" y="567"/>
                </a:lnTo>
                <a:lnTo>
                  <a:pt x="646" y="567"/>
                </a:lnTo>
                <a:lnTo>
                  <a:pt x="645" y="566"/>
                </a:lnTo>
                <a:lnTo>
                  <a:pt x="645" y="566"/>
                </a:lnTo>
                <a:close/>
                <a:moveTo>
                  <a:pt x="644" y="622"/>
                </a:moveTo>
                <a:lnTo>
                  <a:pt x="644" y="622"/>
                </a:lnTo>
                <a:lnTo>
                  <a:pt x="648" y="622"/>
                </a:lnTo>
                <a:lnTo>
                  <a:pt x="649" y="622"/>
                </a:lnTo>
                <a:lnTo>
                  <a:pt x="649" y="621"/>
                </a:lnTo>
                <a:lnTo>
                  <a:pt x="649" y="621"/>
                </a:lnTo>
                <a:lnTo>
                  <a:pt x="649" y="621"/>
                </a:lnTo>
                <a:lnTo>
                  <a:pt x="649" y="621"/>
                </a:lnTo>
                <a:lnTo>
                  <a:pt x="648" y="622"/>
                </a:lnTo>
                <a:lnTo>
                  <a:pt x="648" y="622"/>
                </a:lnTo>
                <a:lnTo>
                  <a:pt x="648" y="622"/>
                </a:lnTo>
                <a:lnTo>
                  <a:pt x="646" y="621"/>
                </a:lnTo>
                <a:lnTo>
                  <a:pt x="646" y="621"/>
                </a:lnTo>
                <a:lnTo>
                  <a:pt x="646" y="621"/>
                </a:lnTo>
                <a:lnTo>
                  <a:pt x="646" y="621"/>
                </a:lnTo>
                <a:lnTo>
                  <a:pt x="645" y="622"/>
                </a:lnTo>
                <a:lnTo>
                  <a:pt x="644" y="622"/>
                </a:lnTo>
                <a:lnTo>
                  <a:pt x="644" y="622"/>
                </a:lnTo>
                <a:lnTo>
                  <a:pt x="644" y="622"/>
                </a:lnTo>
                <a:close/>
                <a:moveTo>
                  <a:pt x="640" y="571"/>
                </a:moveTo>
                <a:lnTo>
                  <a:pt x="640" y="571"/>
                </a:lnTo>
                <a:lnTo>
                  <a:pt x="641" y="571"/>
                </a:lnTo>
                <a:lnTo>
                  <a:pt x="643" y="569"/>
                </a:lnTo>
                <a:lnTo>
                  <a:pt x="643" y="568"/>
                </a:lnTo>
                <a:lnTo>
                  <a:pt x="643" y="568"/>
                </a:lnTo>
                <a:lnTo>
                  <a:pt x="640" y="569"/>
                </a:lnTo>
                <a:lnTo>
                  <a:pt x="639" y="571"/>
                </a:lnTo>
                <a:lnTo>
                  <a:pt x="637" y="569"/>
                </a:lnTo>
                <a:lnTo>
                  <a:pt x="637" y="569"/>
                </a:lnTo>
                <a:lnTo>
                  <a:pt x="637" y="571"/>
                </a:lnTo>
                <a:lnTo>
                  <a:pt x="638" y="571"/>
                </a:lnTo>
                <a:lnTo>
                  <a:pt x="640" y="571"/>
                </a:lnTo>
                <a:lnTo>
                  <a:pt x="640" y="571"/>
                </a:lnTo>
                <a:close/>
                <a:moveTo>
                  <a:pt x="633" y="574"/>
                </a:moveTo>
                <a:lnTo>
                  <a:pt x="633" y="574"/>
                </a:lnTo>
                <a:lnTo>
                  <a:pt x="634" y="573"/>
                </a:lnTo>
                <a:lnTo>
                  <a:pt x="635" y="572"/>
                </a:lnTo>
                <a:lnTo>
                  <a:pt x="635" y="571"/>
                </a:lnTo>
                <a:lnTo>
                  <a:pt x="635" y="571"/>
                </a:lnTo>
                <a:lnTo>
                  <a:pt x="634" y="571"/>
                </a:lnTo>
                <a:lnTo>
                  <a:pt x="632" y="572"/>
                </a:lnTo>
                <a:lnTo>
                  <a:pt x="632" y="573"/>
                </a:lnTo>
                <a:lnTo>
                  <a:pt x="633" y="574"/>
                </a:lnTo>
                <a:lnTo>
                  <a:pt x="633" y="574"/>
                </a:lnTo>
                <a:close/>
                <a:moveTo>
                  <a:pt x="599" y="623"/>
                </a:moveTo>
                <a:lnTo>
                  <a:pt x="599" y="623"/>
                </a:lnTo>
                <a:lnTo>
                  <a:pt x="598" y="622"/>
                </a:lnTo>
                <a:lnTo>
                  <a:pt x="597" y="622"/>
                </a:lnTo>
                <a:lnTo>
                  <a:pt x="597" y="622"/>
                </a:lnTo>
                <a:lnTo>
                  <a:pt x="597" y="622"/>
                </a:lnTo>
                <a:lnTo>
                  <a:pt x="597" y="623"/>
                </a:lnTo>
                <a:lnTo>
                  <a:pt x="598" y="623"/>
                </a:lnTo>
                <a:lnTo>
                  <a:pt x="598" y="623"/>
                </a:lnTo>
                <a:lnTo>
                  <a:pt x="599" y="623"/>
                </a:lnTo>
                <a:lnTo>
                  <a:pt x="599" y="623"/>
                </a:lnTo>
                <a:close/>
                <a:moveTo>
                  <a:pt x="554" y="609"/>
                </a:moveTo>
                <a:lnTo>
                  <a:pt x="554" y="607"/>
                </a:lnTo>
                <a:lnTo>
                  <a:pt x="553" y="607"/>
                </a:lnTo>
                <a:lnTo>
                  <a:pt x="553" y="607"/>
                </a:lnTo>
                <a:lnTo>
                  <a:pt x="553" y="608"/>
                </a:lnTo>
                <a:lnTo>
                  <a:pt x="554" y="609"/>
                </a:lnTo>
                <a:lnTo>
                  <a:pt x="554" y="609"/>
                </a:lnTo>
                <a:close/>
                <a:moveTo>
                  <a:pt x="482" y="617"/>
                </a:moveTo>
                <a:lnTo>
                  <a:pt x="482" y="617"/>
                </a:lnTo>
                <a:lnTo>
                  <a:pt x="486" y="617"/>
                </a:lnTo>
                <a:lnTo>
                  <a:pt x="487" y="616"/>
                </a:lnTo>
                <a:lnTo>
                  <a:pt x="487" y="616"/>
                </a:lnTo>
                <a:lnTo>
                  <a:pt x="487" y="616"/>
                </a:lnTo>
                <a:lnTo>
                  <a:pt x="483" y="617"/>
                </a:lnTo>
                <a:lnTo>
                  <a:pt x="482" y="617"/>
                </a:lnTo>
                <a:lnTo>
                  <a:pt x="482" y="617"/>
                </a:lnTo>
                <a:lnTo>
                  <a:pt x="482" y="617"/>
                </a:lnTo>
                <a:close/>
                <a:moveTo>
                  <a:pt x="475" y="613"/>
                </a:moveTo>
                <a:lnTo>
                  <a:pt x="475" y="613"/>
                </a:lnTo>
                <a:lnTo>
                  <a:pt x="476" y="614"/>
                </a:lnTo>
                <a:lnTo>
                  <a:pt x="477" y="616"/>
                </a:lnTo>
                <a:lnTo>
                  <a:pt x="478" y="616"/>
                </a:lnTo>
                <a:lnTo>
                  <a:pt x="478" y="616"/>
                </a:lnTo>
                <a:lnTo>
                  <a:pt x="476" y="613"/>
                </a:lnTo>
                <a:lnTo>
                  <a:pt x="475" y="613"/>
                </a:lnTo>
                <a:lnTo>
                  <a:pt x="475" y="613"/>
                </a:lnTo>
                <a:lnTo>
                  <a:pt x="475" y="613"/>
                </a:lnTo>
                <a:close/>
                <a:moveTo>
                  <a:pt x="470" y="622"/>
                </a:moveTo>
                <a:lnTo>
                  <a:pt x="470" y="622"/>
                </a:lnTo>
                <a:lnTo>
                  <a:pt x="470" y="622"/>
                </a:lnTo>
                <a:lnTo>
                  <a:pt x="468" y="622"/>
                </a:lnTo>
                <a:lnTo>
                  <a:pt x="466" y="623"/>
                </a:lnTo>
                <a:lnTo>
                  <a:pt x="466" y="623"/>
                </a:lnTo>
                <a:lnTo>
                  <a:pt x="468" y="623"/>
                </a:lnTo>
                <a:lnTo>
                  <a:pt x="470" y="622"/>
                </a:lnTo>
                <a:lnTo>
                  <a:pt x="470" y="622"/>
                </a:lnTo>
                <a:close/>
                <a:moveTo>
                  <a:pt x="448" y="618"/>
                </a:moveTo>
                <a:lnTo>
                  <a:pt x="448" y="618"/>
                </a:lnTo>
                <a:lnTo>
                  <a:pt x="449" y="618"/>
                </a:lnTo>
                <a:lnTo>
                  <a:pt x="449" y="618"/>
                </a:lnTo>
                <a:lnTo>
                  <a:pt x="449" y="619"/>
                </a:lnTo>
                <a:lnTo>
                  <a:pt x="449" y="619"/>
                </a:lnTo>
                <a:lnTo>
                  <a:pt x="453" y="619"/>
                </a:lnTo>
                <a:lnTo>
                  <a:pt x="455" y="618"/>
                </a:lnTo>
                <a:lnTo>
                  <a:pt x="455" y="618"/>
                </a:lnTo>
                <a:lnTo>
                  <a:pt x="455" y="619"/>
                </a:lnTo>
                <a:lnTo>
                  <a:pt x="457" y="619"/>
                </a:lnTo>
                <a:lnTo>
                  <a:pt x="457" y="619"/>
                </a:lnTo>
                <a:lnTo>
                  <a:pt x="459" y="618"/>
                </a:lnTo>
                <a:lnTo>
                  <a:pt x="463" y="617"/>
                </a:lnTo>
                <a:lnTo>
                  <a:pt x="468" y="618"/>
                </a:lnTo>
                <a:lnTo>
                  <a:pt x="468" y="618"/>
                </a:lnTo>
                <a:lnTo>
                  <a:pt x="468" y="617"/>
                </a:lnTo>
                <a:lnTo>
                  <a:pt x="469" y="617"/>
                </a:lnTo>
                <a:lnTo>
                  <a:pt x="470" y="617"/>
                </a:lnTo>
                <a:lnTo>
                  <a:pt x="469" y="617"/>
                </a:lnTo>
                <a:lnTo>
                  <a:pt x="469" y="617"/>
                </a:lnTo>
                <a:lnTo>
                  <a:pt x="466" y="617"/>
                </a:lnTo>
                <a:lnTo>
                  <a:pt x="466" y="617"/>
                </a:lnTo>
                <a:lnTo>
                  <a:pt x="465" y="616"/>
                </a:lnTo>
                <a:lnTo>
                  <a:pt x="463" y="616"/>
                </a:lnTo>
                <a:lnTo>
                  <a:pt x="463" y="616"/>
                </a:lnTo>
                <a:lnTo>
                  <a:pt x="460" y="616"/>
                </a:lnTo>
                <a:lnTo>
                  <a:pt x="460" y="616"/>
                </a:lnTo>
                <a:lnTo>
                  <a:pt x="455" y="616"/>
                </a:lnTo>
                <a:lnTo>
                  <a:pt x="455" y="616"/>
                </a:lnTo>
                <a:lnTo>
                  <a:pt x="454" y="616"/>
                </a:lnTo>
                <a:lnTo>
                  <a:pt x="454" y="616"/>
                </a:lnTo>
                <a:lnTo>
                  <a:pt x="451" y="616"/>
                </a:lnTo>
                <a:lnTo>
                  <a:pt x="448" y="617"/>
                </a:lnTo>
                <a:lnTo>
                  <a:pt x="448" y="618"/>
                </a:lnTo>
                <a:lnTo>
                  <a:pt x="448" y="618"/>
                </a:lnTo>
                <a:close/>
                <a:moveTo>
                  <a:pt x="378" y="628"/>
                </a:moveTo>
                <a:lnTo>
                  <a:pt x="378" y="628"/>
                </a:lnTo>
                <a:lnTo>
                  <a:pt x="383" y="629"/>
                </a:lnTo>
                <a:lnTo>
                  <a:pt x="383" y="629"/>
                </a:lnTo>
                <a:lnTo>
                  <a:pt x="384" y="628"/>
                </a:lnTo>
                <a:lnTo>
                  <a:pt x="385" y="628"/>
                </a:lnTo>
                <a:lnTo>
                  <a:pt x="385" y="628"/>
                </a:lnTo>
                <a:lnTo>
                  <a:pt x="385" y="628"/>
                </a:lnTo>
                <a:lnTo>
                  <a:pt x="385" y="628"/>
                </a:lnTo>
                <a:lnTo>
                  <a:pt x="387" y="627"/>
                </a:lnTo>
                <a:lnTo>
                  <a:pt x="387" y="627"/>
                </a:lnTo>
                <a:lnTo>
                  <a:pt x="390" y="627"/>
                </a:lnTo>
                <a:lnTo>
                  <a:pt x="391" y="624"/>
                </a:lnTo>
                <a:lnTo>
                  <a:pt x="391" y="624"/>
                </a:lnTo>
                <a:lnTo>
                  <a:pt x="388" y="626"/>
                </a:lnTo>
                <a:lnTo>
                  <a:pt x="383" y="627"/>
                </a:lnTo>
                <a:lnTo>
                  <a:pt x="383" y="627"/>
                </a:lnTo>
                <a:lnTo>
                  <a:pt x="381" y="627"/>
                </a:lnTo>
                <a:lnTo>
                  <a:pt x="379" y="627"/>
                </a:lnTo>
                <a:lnTo>
                  <a:pt x="378" y="628"/>
                </a:lnTo>
                <a:lnTo>
                  <a:pt x="378" y="628"/>
                </a:lnTo>
                <a:close/>
                <a:moveTo>
                  <a:pt x="301" y="662"/>
                </a:moveTo>
                <a:lnTo>
                  <a:pt x="301" y="662"/>
                </a:lnTo>
                <a:lnTo>
                  <a:pt x="303" y="662"/>
                </a:lnTo>
                <a:lnTo>
                  <a:pt x="304" y="662"/>
                </a:lnTo>
                <a:lnTo>
                  <a:pt x="304" y="662"/>
                </a:lnTo>
                <a:lnTo>
                  <a:pt x="304" y="661"/>
                </a:lnTo>
                <a:lnTo>
                  <a:pt x="303" y="661"/>
                </a:lnTo>
                <a:lnTo>
                  <a:pt x="301" y="661"/>
                </a:lnTo>
                <a:lnTo>
                  <a:pt x="301" y="662"/>
                </a:lnTo>
                <a:lnTo>
                  <a:pt x="301" y="662"/>
                </a:lnTo>
                <a:close/>
                <a:moveTo>
                  <a:pt x="310" y="657"/>
                </a:moveTo>
                <a:lnTo>
                  <a:pt x="310" y="657"/>
                </a:lnTo>
                <a:lnTo>
                  <a:pt x="309" y="657"/>
                </a:lnTo>
                <a:lnTo>
                  <a:pt x="309" y="657"/>
                </a:lnTo>
                <a:lnTo>
                  <a:pt x="309" y="658"/>
                </a:lnTo>
                <a:lnTo>
                  <a:pt x="310" y="659"/>
                </a:lnTo>
                <a:lnTo>
                  <a:pt x="310" y="659"/>
                </a:lnTo>
                <a:lnTo>
                  <a:pt x="310" y="658"/>
                </a:lnTo>
                <a:lnTo>
                  <a:pt x="310" y="658"/>
                </a:lnTo>
                <a:lnTo>
                  <a:pt x="312" y="657"/>
                </a:lnTo>
                <a:lnTo>
                  <a:pt x="310" y="657"/>
                </a:lnTo>
                <a:lnTo>
                  <a:pt x="310" y="657"/>
                </a:lnTo>
                <a:close/>
                <a:moveTo>
                  <a:pt x="308" y="653"/>
                </a:moveTo>
                <a:lnTo>
                  <a:pt x="308" y="653"/>
                </a:lnTo>
                <a:lnTo>
                  <a:pt x="309" y="654"/>
                </a:lnTo>
                <a:lnTo>
                  <a:pt x="309" y="656"/>
                </a:lnTo>
                <a:lnTo>
                  <a:pt x="310" y="656"/>
                </a:lnTo>
                <a:lnTo>
                  <a:pt x="310" y="656"/>
                </a:lnTo>
                <a:lnTo>
                  <a:pt x="312" y="653"/>
                </a:lnTo>
                <a:lnTo>
                  <a:pt x="310" y="653"/>
                </a:lnTo>
                <a:lnTo>
                  <a:pt x="309" y="652"/>
                </a:lnTo>
                <a:lnTo>
                  <a:pt x="308" y="653"/>
                </a:lnTo>
                <a:lnTo>
                  <a:pt x="308" y="653"/>
                </a:lnTo>
                <a:close/>
                <a:moveTo>
                  <a:pt x="377" y="631"/>
                </a:moveTo>
                <a:lnTo>
                  <a:pt x="377" y="631"/>
                </a:lnTo>
                <a:lnTo>
                  <a:pt x="377" y="628"/>
                </a:lnTo>
                <a:lnTo>
                  <a:pt x="376" y="627"/>
                </a:lnTo>
                <a:lnTo>
                  <a:pt x="376" y="627"/>
                </a:lnTo>
                <a:lnTo>
                  <a:pt x="377" y="627"/>
                </a:lnTo>
                <a:lnTo>
                  <a:pt x="377" y="626"/>
                </a:lnTo>
                <a:lnTo>
                  <a:pt x="377" y="626"/>
                </a:lnTo>
                <a:lnTo>
                  <a:pt x="376" y="627"/>
                </a:lnTo>
                <a:lnTo>
                  <a:pt x="374" y="628"/>
                </a:lnTo>
                <a:lnTo>
                  <a:pt x="376" y="629"/>
                </a:lnTo>
                <a:lnTo>
                  <a:pt x="377" y="631"/>
                </a:lnTo>
                <a:lnTo>
                  <a:pt x="377" y="631"/>
                </a:lnTo>
                <a:close/>
                <a:moveTo>
                  <a:pt x="342" y="606"/>
                </a:moveTo>
                <a:lnTo>
                  <a:pt x="342" y="606"/>
                </a:lnTo>
                <a:lnTo>
                  <a:pt x="344" y="606"/>
                </a:lnTo>
                <a:lnTo>
                  <a:pt x="346" y="604"/>
                </a:lnTo>
                <a:lnTo>
                  <a:pt x="346" y="604"/>
                </a:lnTo>
                <a:lnTo>
                  <a:pt x="343" y="604"/>
                </a:lnTo>
                <a:lnTo>
                  <a:pt x="342" y="606"/>
                </a:lnTo>
                <a:lnTo>
                  <a:pt x="342" y="606"/>
                </a:lnTo>
                <a:lnTo>
                  <a:pt x="342" y="606"/>
                </a:lnTo>
                <a:close/>
                <a:moveTo>
                  <a:pt x="326" y="609"/>
                </a:moveTo>
                <a:lnTo>
                  <a:pt x="326" y="609"/>
                </a:lnTo>
                <a:lnTo>
                  <a:pt x="327" y="608"/>
                </a:lnTo>
                <a:lnTo>
                  <a:pt x="329" y="609"/>
                </a:lnTo>
                <a:lnTo>
                  <a:pt x="330" y="609"/>
                </a:lnTo>
                <a:lnTo>
                  <a:pt x="330" y="609"/>
                </a:lnTo>
                <a:lnTo>
                  <a:pt x="330" y="608"/>
                </a:lnTo>
                <a:lnTo>
                  <a:pt x="330" y="607"/>
                </a:lnTo>
                <a:lnTo>
                  <a:pt x="330" y="607"/>
                </a:lnTo>
                <a:lnTo>
                  <a:pt x="327" y="608"/>
                </a:lnTo>
                <a:lnTo>
                  <a:pt x="326" y="608"/>
                </a:lnTo>
                <a:lnTo>
                  <a:pt x="326" y="609"/>
                </a:lnTo>
                <a:lnTo>
                  <a:pt x="326" y="609"/>
                </a:lnTo>
                <a:close/>
                <a:moveTo>
                  <a:pt x="294" y="616"/>
                </a:moveTo>
                <a:lnTo>
                  <a:pt x="294" y="616"/>
                </a:lnTo>
                <a:lnTo>
                  <a:pt x="295" y="616"/>
                </a:lnTo>
                <a:lnTo>
                  <a:pt x="296" y="614"/>
                </a:lnTo>
                <a:lnTo>
                  <a:pt x="296" y="614"/>
                </a:lnTo>
                <a:lnTo>
                  <a:pt x="296" y="614"/>
                </a:lnTo>
                <a:lnTo>
                  <a:pt x="295" y="613"/>
                </a:lnTo>
                <a:lnTo>
                  <a:pt x="294" y="614"/>
                </a:lnTo>
                <a:lnTo>
                  <a:pt x="294" y="616"/>
                </a:lnTo>
                <a:lnTo>
                  <a:pt x="294" y="616"/>
                </a:lnTo>
                <a:close/>
                <a:moveTo>
                  <a:pt x="300" y="646"/>
                </a:moveTo>
                <a:lnTo>
                  <a:pt x="300" y="646"/>
                </a:lnTo>
                <a:lnTo>
                  <a:pt x="302" y="646"/>
                </a:lnTo>
                <a:lnTo>
                  <a:pt x="304" y="646"/>
                </a:lnTo>
                <a:lnTo>
                  <a:pt x="304" y="646"/>
                </a:lnTo>
                <a:lnTo>
                  <a:pt x="304" y="646"/>
                </a:lnTo>
                <a:lnTo>
                  <a:pt x="306" y="646"/>
                </a:lnTo>
                <a:lnTo>
                  <a:pt x="307" y="646"/>
                </a:lnTo>
                <a:lnTo>
                  <a:pt x="307" y="646"/>
                </a:lnTo>
                <a:lnTo>
                  <a:pt x="308" y="646"/>
                </a:lnTo>
                <a:lnTo>
                  <a:pt x="309" y="647"/>
                </a:lnTo>
                <a:lnTo>
                  <a:pt x="309" y="647"/>
                </a:lnTo>
                <a:lnTo>
                  <a:pt x="310" y="646"/>
                </a:lnTo>
                <a:lnTo>
                  <a:pt x="310" y="644"/>
                </a:lnTo>
                <a:lnTo>
                  <a:pt x="312" y="644"/>
                </a:lnTo>
                <a:lnTo>
                  <a:pt x="313" y="643"/>
                </a:lnTo>
                <a:lnTo>
                  <a:pt x="313" y="643"/>
                </a:lnTo>
                <a:lnTo>
                  <a:pt x="314" y="643"/>
                </a:lnTo>
                <a:lnTo>
                  <a:pt x="315" y="643"/>
                </a:lnTo>
                <a:lnTo>
                  <a:pt x="315" y="644"/>
                </a:lnTo>
                <a:lnTo>
                  <a:pt x="315" y="644"/>
                </a:lnTo>
                <a:lnTo>
                  <a:pt x="313" y="644"/>
                </a:lnTo>
                <a:lnTo>
                  <a:pt x="313" y="644"/>
                </a:lnTo>
                <a:lnTo>
                  <a:pt x="313" y="646"/>
                </a:lnTo>
                <a:lnTo>
                  <a:pt x="313" y="646"/>
                </a:lnTo>
                <a:lnTo>
                  <a:pt x="315" y="646"/>
                </a:lnTo>
                <a:lnTo>
                  <a:pt x="315" y="646"/>
                </a:lnTo>
                <a:lnTo>
                  <a:pt x="318" y="643"/>
                </a:lnTo>
                <a:lnTo>
                  <a:pt x="320" y="643"/>
                </a:lnTo>
                <a:lnTo>
                  <a:pt x="320" y="643"/>
                </a:lnTo>
                <a:lnTo>
                  <a:pt x="320" y="643"/>
                </a:lnTo>
                <a:lnTo>
                  <a:pt x="320" y="644"/>
                </a:lnTo>
                <a:lnTo>
                  <a:pt x="320" y="644"/>
                </a:lnTo>
                <a:lnTo>
                  <a:pt x="320" y="644"/>
                </a:lnTo>
                <a:lnTo>
                  <a:pt x="321" y="643"/>
                </a:lnTo>
                <a:lnTo>
                  <a:pt x="323" y="644"/>
                </a:lnTo>
                <a:lnTo>
                  <a:pt x="324" y="644"/>
                </a:lnTo>
                <a:lnTo>
                  <a:pt x="325" y="643"/>
                </a:lnTo>
                <a:lnTo>
                  <a:pt x="325" y="643"/>
                </a:lnTo>
                <a:lnTo>
                  <a:pt x="324" y="643"/>
                </a:lnTo>
                <a:lnTo>
                  <a:pt x="323" y="642"/>
                </a:lnTo>
                <a:lnTo>
                  <a:pt x="323" y="642"/>
                </a:lnTo>
                <a:lnTo>
                  <a:pt x="326" y="642"/>
                </a:lnTo>
                <a:lnTo>
                  <a:pt x="327" y="642"/>
                </a:lnTo>
                <a:lnTo>
                  <a:pt x="329" y="641"/>
                </a:lnTo>
                <a:lnTo>
                  <a:pt x="329" y="641"/>
                </a:lnTo>
                <a:lnTo>
                  <a:pt x="330" y="642"/>
                </a:lnTo>
                <a:lnTo>
                  <a:pt x="330" y="642"/>
                </a:lnTo>
                <a:lnTo>
                  <a:pt x="333" y="642"/>
                </a:lnTo>
                <a:lnTo>
                  <a:pt x="333" y="642"/>
                </a:lnTo>
                <a:lnTo>
                  <a:pt x="333" y="643"/>
                </a:lnTo>
                <a:lnTo>
                  <a:pt x="333" y="643"/>
                </a:lnTo>
                <a:lnTo>
                  <a:pt x="336" y="642"/>
                </a:lnTo>
                <a:lnTo>
                  <a:pt x="337" y="642"/>
                </a:lnTo>
                <a:lnTo>
                  <a:pt x="337" y="642"/>
                </a:lnTo>
                <a:lnTo>
                  <a:pt x="337" y="643"/>
                </a:lnTo>
                <a:lnTo>
                  <a:pt x="338" y="644"/>
                </a:lnTo>
                <a:lnTo>
                  <a:pt x="338" y="644"/>
                </a:lnTo>
                <a:lnTo>
                  <a:pt x="338" y="642"/>
                </a:lnTo>
                <a:lnTo>
                  <a:pt x="337" y="641"/>
                </a:lnTo>
                <a:lnTo>
                  <a:pt x="337" y="641"/>
                </a:lnTo>
                <a:lnTo>
                  <a:pt x="338" y="641"/>
                </a:lnTo>
                <a:lnTo>
                  <a:pt x="338" y="639"/>
                </a:lnTo>
                <a:lnTo>
                  <a:pt x="339" y="638"/>
                </a:lnTo>
                <a:lnTo>
                  <a:pt x="341" y="638"/>
                </a:lnTo>
                <a:lnTo>
                  <a:pt x="341" y="638"/>
                </a:lnTo>
                <a:lnTo>
                  <a:pt x="342" y="638"/>
                </a:lnTo>
                <a:lnTo>
                  <a:pt x="343" y="638"/>
                </a:lnTo>
                <a:lnTo>
                  <a:pt x="343" y="638"/>
                </a:lnTo>
                <a:lnTo>
                  <a:pt x="343" y="637"/>
                </a:lnTo>
                <a:lnTo>
                  <a:pt x="344" y="637"/>
                </a:lnTo>
                <a:lnTo>
                  <a:pt x="344" y="637"/>
                </a:lnTo>
                <a:lnTo>
                  <a:pt x="350" y="636"/>
                </a:lnTo>
                <a:lnTo>
                  <a:pt x="356" y="636"/>
                </a:lnTo>
                <a:lnTo>
                  <a:pt x="356" y="636"/>
                </a:lnTo>
                <a:lnTo>
                  <a:pt x="358" y="634"/>
                </a:lnTo>
                <a:lnTo>
                  <a:pt x="359" y="633"/>
                </a:lnTo>
                <a:lnTo>
                  <a:pt x="359" y="633"/>
                </a:lnTo>
                <a:lnTo>
                  <a:pt x="374" y="631"/>
                </a:lnTo>
                <a:lnTo>
                  <a:pt x="374" y="631"/>
                </a:lnTo>
                <a:lnTo>
                  <a:pt x="373" y="629"/>
                </a:lnTo>
                <a:lnTo>
                  <a:pt x="372" y="629"/>
                </a:lnTo>
                <a:lnTo>
                  <a:pt x="367" y="631"/>
                </a:lnTo>
                <a:lnTo>
                  <a:pt x="367" y="631"/>
                </a:lnTo>
                <a:lnTo>
                  <a:pt x="358" y="631"/>
                </a:lnTo>
                <a:lnTo>
                  <a:pt x="358" y="631"/>
                </a:lnTo>
                <a:lnTo>
                  <a:pt x="358" y="632"/>
                </a:lnTo>
                <a:lnTo>
                  <a:pt x="356" y="632"/>
                </a:lnTo>
                <a:lnTo>
                  <a:pt x="356" y="632"/>
                </a:lnTo>
                <a:lnTo>
                  <a:pt x="353" y="632"/>
                </a:lnTo>
                <a:lnTo>
                  <a:pt x="350" y="633"/>
                </a:lnTo>
                <a:lnTo>
                  <a:pt x="344" y="634"/>
                </a:lnTo>
                <a:lnTo>
                  <a:pt x="344" y="634"/>
                </a:lnTo>
                <a:lnTo>
                  <a:pt x="344" y="633"/>
                </a:lnTo>
                <a:lnTo>
                  <a:pt x="344" y="633"/>
                </a:lnTo>
                <a:lnTo>
                  <a:pt x="344" y="633"/>
                </a:lnTo>
                <a:lnTo>
                  <a:pt x="341" y="636"/>
                </a:lnTo>
                <a:lnTo>
                  <a:pt x="341" y="636"/>
                </a:lnTo>
                <a:lnTo>
                  <a:pt x="335" y="637"/>
                </a:lnTo>
                <a:lnTo>
                  <a:pt x="332" y="637"/>
                </a:lnTo>
                <a:lnTo>
                  <a:pt x="331" y="637"/>
                </a:lnTo>
                <a:lnTo>
                  <a:pt x="331" y="637"/>
                </a:lnTo>
                <a:lnTo>
                  <a:pt x="327" y="637"/>
                </a:lnTo>
                <a:lnTo>
                  <a:pt x="325" y="637"/>
                </a:lnTo>
                <a:lnTo>
                  <a:pt x="325" y="637"/>
                </a:lnTo>
                <a:lnTo>
                  <a:pt x="325" y="638"/>
                </a:lnTo>
                <a:lnTo>
                  <a:pt x="324" y="639"/>
                </a:lnTo>
                <a:lnTo>
                  <a:pt x="320" y="639"/>
                </a:lnTo>
                <a:lnTo>
                  <a:pt x="320" y="639"/>
                </a:lnTo>
                <a:lnTo>
                  <a:pt x="321" y="638"/>
                </a:lnTo>
                <a:lnTo>
                  <a:pt x="323" y="637"/>
                </a:lnTo>
                <a:lnTo>
                  <a:pt x="323" y="637"/>
                </a:lnTo>
                <a:lnTo>
                  <a:pt x="320" y="638"/>
                </a:lnTo>
                <a:lnTo>
                  <a:pt x="317" y="638"/>
                </a:lnTo>
                <a:lnTo>
                  <a:pt x="317" y="638"/>
                </a:lnTo>
                <a:lnTo>
                  <a:pt x="317" y="639"/>
                </a:lnTo>
                <a:lnTo>
                  <a:pt x="318" y="639"/>
                </a:lnTo>
                <a:lnTo>
                  <a:pt x="319" y="639"/>
                </a:lnTo>
                <a:lnTo>
                  <a:pt x="319" y="639"/>
                </a:lnTo>
                <a:lnTo>
                  <a:pt x="319" y="639"/>
                </a:lnTo>
                <a:lnTo>
                  <a:pt x="319" y="641"/>
                </a:lnTo>
                <a:lnTo>
                  <a:pt x="318" y="641"/>
                </a:lnTo>
                <a:lnTo>
                  <a:pt x="314" y="641"/>
                </a:lnTo>
                <a:lnTo>
                  <a:pt x="314" y="641"/>
                </a:lnTo>
                <a:lnTo>
                  <a:pt x="314" y="642"/>
                </a:lnTo>
                <a:lnTo>
                  <a:pt x="313" y="642"/>
                </a:lnTo>
                <a:lnTo>
                  <a:pt x="313" y="642"/>
                </a:lnTo>
                <a:lnTo>
                  <a:pt x="313" y="641"/>
                </a:lnTo>
                <a:lnTo>
                  <a:pt x="312" y="642"/>
                </a:lnTo>
                <a:lnTo>
                  <a:pt x="312" y="642"/>
                </a:lnTo>
                <a:lnTo>
                  <a:pt x="308" y="642"/>
                </a:lnTo>
                <a:lnTo>
                  <a:pt x="307" y="643"/>
                </a:lnTo>
                <a:lnTo>
                  <a:pt x="307" y="643"/>
                </a:lnTo>
                <a:lnTo>
                  <a:pt x="307" y="641"/>
                </a:lnTo>
                <a:lnTo>
                  <a:pt x="307" y="641"/>
                </a:lnTo>
                <a:lnTo>
                  <a:pt x="306" y="641"/>
                </a:lnTo>
                <a:lnTo>
                  <a:pt x="304" y="642"/>
                </a:lnTo>
                <a:lnTo>
                  <a:pt x="304" y="643"/>
                </a:lnTo>
                <a:lnTo>
                  <a:pt x="304" y="643"/>
                </a:lnTo>
                <a:lnTo>
                  <a:pt x="298" y="643"/>
                </a:lnTo>
                <a:lnTo>
                  <a:pt x="297" y="643"/>
                </a:lnTo>
                <a:lnTo>
                  <a:pt x="296" y="642"/>
                </a:lnTo>
                <a:lnTo>
                  <a:pt x="296" y="642"/>
                </a:lnTo>
                <a:lnTo>
                  <a:pt x="296" y="642"/>
                </a:lnTo>
                <a:lnTo>
                  <a:pt x="296" y="641"/>
                </a:lnTo>
                <a:lnTo>
                  <a:pt x="296" y="641"/>
                </a:lnTo>
                <a:lnTo>
                  <a:pt x="295" y="644"/>
                </a:lnTo>
                <a:lnTo>
                  <a:pt x="295" y="644"/>
                </a:lnTo>
                <a:lnTo>
                  <a:pt x="292" y="643"/>
                </a:lnTo>
                <a:lnTo>
                  <a:pt x="291" y="643"/>
                </a:lnTo>
                <a:lnTo>
                  <a:pt x="291" y="644"/>
                </a:lnTo>
                <a:lnTo>
                  <a:pt x="291" y="644"/>
                </a:lnTo>
                <a:lnTo>
                  <a:pt x="294" y="644"/>
                </a:lnTo>
                <a:lnTo>
                  <a:pt x="295" y="644"/>
                </a:lnTo>
                <a:lnTo>
                  <a:pt x="296" y="644"/>
                </a:lnTo>
                <a:lnTo>
                  <a:pt x="296" y="644"/>
                </a:lnTo>
                <a:lnTo>
                  <a:pt x="292" y="647"/>
                </a:lnTo>
                <a:lnTo>
                  <a:pt x="292" y="647"/>
                </a:lnTo>
                <a:lnTo>
                  <a:pt x="291" y="647"/>
                </a:lnTo>
                <a:lnTo>
                  <a:pt x="289" y="647"/>
                </a:lnTo>
                <a:lnTo>
                  <a:pt x="289" y="647"/>
                </a:lnTo>
                <a:lnTo>
                  <a:pt x="289" y="648"/>
                </a:lnTo>
                <a:lnTo>
                  <a:pt x="290" y="648"/>
                </a:lnTo>
                <a:lnTo>
                  <a:pt x="294" y="648"/>
                </a:lnTo>
                <a:lnTo>
                  <a:pt x="298" y="647"/>
                </a:lnTo>
                <a:lnTo>
                  <a:pt x="300" y="646"/>
                </a:lnTo>
                <a:lnTo>
                  <a:pt x="300" y="646"/>
                </a:lnTo>
                <a:close/>
                <a:moveTo>
                  <a:pt x="273" y="653"/>
                </a:moveTo>
                <a:lnTo>
                  <a:pt x="273" y="653"/>
                </a:lnTo>
                <a:lnTo>
                  <a:pt x="273" y="652"/>
                </a:lnTo>
                <a:lnTo>
                  <a:pt x="272" y="651"/>
                </a:lnTo>
                <a:lnTo>
                  <a:pt x="271" y="652"/>
                </a:lnTo>
                <a:lnTo>
                  <a:pt x="271" y="652"/>
                </a:lnTo>
                <a:lnTo>
                  <a:pt x="271" y="653"/>
                </a:lnTo>
                <a:lnTo>
                  <a:pt x="272" y="653"/>
                </a:lnTo>
                <a:lnTo>
                  <a:pt x="273" y="653"/>
                </a:lnTo>
                <a:lnTo>
                  <a:pt x="273" y="653"/>
                </a:lnTo>
                <a:close/>
                <a:moveTo>
                  <a:pt x="257" y="667"/>
                </a:moveTo>
                <a:lnTo>
                  <a:pt x="257" y="667"/>
                </a:lnTo>
                <a:lnTo>
                  <a:pt x="260" y="667"/>
                </a:lnTo>
                <a:lnTo>
                  <a:pt x="262" y="667"/>
                </a:lnTo>
                <a:lnTo>
                  <a:pt x="262" y="667"/>
                </a:lnTo>
                <a:lnTo>
                  <a:pt x="261" y="666"/>
                </a:lnTo>
                <a:lnTo>
                  <a:pt x="260" y="664"/>
                </a:lnTo>
                <a:lnTo>
                  <a:pt x="259" y="666"/>
                </a:lnTo>
                <a:lnTo>
                  <a:pt x="259" y="666"/>
                </a:lnTo>
                <a:lnTo>
                  <a:pt x="260" y="666"/>
                </a:lnTo>
                <a:lnTo>
                  <a:pt x="260" y="666"/>
                </a:lnTo>
                <a:lnTo>
                  <a:pt x="259" y="667"/>
                </a:lnTo>
                <a:lnTo>
                  <a:pt x="257" y="667"/>
                </a:lnTo>
                <a:lnTo>
                  <a:pt x="257" y="667"/>
                </a:lnTo>
                <a:close/>
                <a:moveTo>
                  <a:pt x="252" y="662"/>
                </a:moveTo>
                <a:lnTo>
                  <a:pt x="252" y="662"/>
                </a:lnTo>
                <a:lnTo>
                  <a:pt x="255" y="662"/>
                </a:lnTo>
                <a:lnTo>
                  <a:pt x="256" y="661"/>
                </a:lnTo>
                <a:lnTo>
                  <a:pt x="256" y="661"/>
                </a:lnTo>
                <a:lnTo>
                  <a:pt x="254" y="661"/>
                </a:lnTo>
                <a:lnTo>
                  <a:pt x="252" y="662"/>
                </a:lnTo>
                <a:lnTo>
                  <a:pt x="252" y="662"/>
                </a:lnTo>
                <a:close/>
                <a:moveTo>
                  <a:pt x="250" y="659"/>
                </a:moveTo>
                <a:lnTo>
                  <a:pt x="250" y="659"/>
                </a:lnTo>
                <a:lnTo>
                  <a:pt x="251" y="661"/>
                </a:lnTo>
                <a:lnTo>
                  <a:pt x="251" y="661"/>
                </a:lnTo>
                <a:lnTo>
                  <a:pt x="254" y="661"/>
                </a:lnTo>
                <a:lnTo>
                  <a:pt x="254" y="661"/>
                </a:lnTo>
                <a:lnTo>
                  <a:pt x="254" y="659"/>
                </a:lnTo>
                <a:lnTo>
                  <a:pt x="252" y="659"/>
                </a:lnTo>
                <a:lnTo>
                  <a:pt x="250" y="659"/>
                </a:lnTo>
                <a:lnTo>
                  <a:pt x="250" y="659"/>
                </a:lnTo>
                <a:close/>
                <a:moveTo>
                  <a:pt x="245" y="626"/>
                </a:moveTo>
                <a:lnTo>
                  <a:pt x="245" y="626"/>
                </a:lnTo>
                <a:lnTo>
                  <a:pt x="246" y="626"/>
                </a:lnTo>
                <a:lnTo>
                  <a:pt x="246" y="626"/>
                </a:lnTo>
                <a:lnTo>
                  <a:pt x="249" y="623"/>
                </a:lnTo>
                <a:lnTo>
                  <a:pt x="249" y="623"/>
                </a:lnTo>
                <a:lnTo>
                  <a:pt x="246" y="624"/>
                </a:lnTo>
                <a:lnTo>
                  <a:pt x="245" y="626"/>
                </a:lnTo>
                <a:lnTo>
                  <a:pt x="245" y="626"/>
                </a:lnTo>
                <a:close/>
                <a:moveTo>
                  <a:pt x="243" y="622"/>
                </a:moveTo>
                <a:lnTo>
                  <a:pt x="243" y="622"/>
                </a:lnTo>
                <a:lnTo>
                  <a:pt x="243" y="621"/>
                </a:lnTo>
                <a:lnTo>
                  <a:pt x="243" y="621"/>
                </a:lnTo>
                <a:lnTo>
                  <a:pt x="240" y="621"/>
                </a:lnTo>
                <a:lnTo>
                  <a:pt x="240" y="621"/>
                </a:lnTo>
                <a:lnTo>
                  <a:pt x="240" y="622"/>
                </a:lnTo>
                <a:lnTo>
                  <a:pt x="240" y="622"/>
                </a:lnTo>
                <a:lnTo>
                  <a:pt x="243" y="622"/>
                </a:lnTo>
                <a:lnTo>
                  <a:pt x="243" y="622"/>
                </a:lnTo>
                <a:close/>
                <a:moveTo>
                  <a:pt x="236" y="627"/>
                </a:moveTo>
                <a:lnTo>
                  <a:pt x="236" y="627"/>
                </a:lnTo>
                <a:lnTo>
                  <a:pt x="238" y="627"/>
                </a:lnTo>
                <a:lnTo>
                  <a:pt x="238" y="626"/>
                </a:lnTo>
                <a:lnTo>
                  <a:pt x="238" y="626"/>
                </a:lnTo>
                <a:lnTo>
                  <a:pt x="237" y="624"/>
                </a:lnTo>
                <a:lnTo>
                  <a:pt x="236" y="626"/>
                </a:lnTo>
                <a:lnTo>
                  <a:pt x="236" y="627"/>
                </a:lnTo>
                <a:lnTo>
                  <a:pt x="236" y="627"/>
                </a:lnTo>
                <a:close/>
                <a:moveTo>
                  <a:pt x="233" y="657"/>
                </a:moveTo>
                <a:lnTo>
                  <a:pt x="233" y="657"/>
                </a:lnTo>
                <a:lnTo>
                  <a:pt x="233" y="657"/>
                </a:lnTo>
                <a:lnTo>
                  <a:pt x="234" y="656"/>
                </a:lnTo>
                <a:lnTo>
                  <a:pt x="234" y="656"/>
                </a:lnTo>
                <a:lnTo>
                  <a:pt x="236" y="656"/>
                </a:lnTo>
                <a:lnTo>
                  <a:pt x="236" y="656"/>
                </a:lnTo>
                <a:lnTo>
                  <a:pt x="239" y="656"/>
                </a:lnTo>
                <a:lnTo>
                  <a:pt x="240" y="656"/>
                </a:lnTo>
                <a:lnTo>
                  <a:pt x="242" y="654"/>
                </a:lnTo>
                <a:lnTo>
                  <a:pt x="242" y="654"/>
                </a:lnTo>
                <a:lnTo>
                  <a:pt x="239" y="654"/>
                </a:lnTo>
                <a:lnTo>
                  <a:pt x="237" y="656"/>
                </a:lnTo>
                <a:lnTo>
                  <a:pt x="237" y="654"/>
                </a:lnTo>
                <a:lnTo>
                  <a:pt x="237" y="654"/>
                </a:lnTo>
                <a:lnTo>
                  <a:pt x="237" y="654"/>
                </a:lnTo>
                <a:lnTo>
                  <a:pt x="238" y="654"/>
                </a:lnTo>
                <a:lnTo>
                  <a:pt x="237" y="654"/>
                </a:lnTo>
                <a:lnTo>
                  <a:pt x="237" y="654"/>
                </a:lnTo>
                <a:lnTo>
                  <a:pt x="236" y="654"/>
                </a:lnTo>
                <a:lnTo>
                  <a:pt x="234" y="654"/>
                </a:lnTo>
                <a:lnTo>
                  <a:pt x="233" y="656"/>
                </a:lnTo>
                <a:lnTo>
                  <a:pt x="233" y="657"/>
                </a:lnTo>
                <a:lnTo>
                  <a:pt x="233" y="657"/>
                </a:lnTo>
                <a:close/>
                <a:moveTo>
                  <a:pt x="228" y="628"/>
                </a:moveTo>
                <a:lnTo>
                  <a:pt x="228" y="628"/>
                </a:lnTo>
                <a:lnTo>
                  <a:pt x="230" y="628"/>
                </a:lnTo>
                <a:lnTo>
                  <a:pt x="231" y="628"/>
                </a:lnTo>
                <a:lnTo>
                  <a:pt x="231" y="628"/>
                </a:lnTo>
                <a:lnTo>
                  <a:pt x="231" y="626"/>
                </a:lnTo>
                <a:lnTo>
                  <a:pt x="231" y="626"/>
                </a:lnTo>
                <a:lnTo>
                  <a:pt x="228" y="627"/>
                </a:lnTo>
                <a:lnTo>
                  <a:pt x="228" y="628"/>
                </a:lnTo>
                <a:lnTo>
                  <a:pt x="228" y="628"/>
                </a:lnTo>
                <a:close/>
                <a:moveTo>
                  <a:pt x="215" y="661"/>
                </a:moveTo>
                <a:lnTo>
                  <a:pt x="215" y="661"/>
                </a:lnTo>
                <a:lnTo>
                  <a:pt x="217" y="661"/>
                </a:lnTo>
                <a:lnTo>
                  <a:pt x="219" y="661"/>
                </a:lnTo>
                <a:lnTo>
                  <a:pt x="220" y="661"/>
                </a:lnTo>
                <a:lnTo>
                  <a:pt x="221" y="659"/>
                </a:lnTo>
                <a:lnTo>
                  <a:pt x="221" y="659"/>
                </a:lnTo>
                <a:lnTo>
                  <a:pt x="219" y="658"/>
                </a:lnTo>
                <a:lnTo>
                  <a:pt x="217" y="657"/>
                </a:lnTo>
                <a:lnTo>
                  <a:pt x="216" y="657"/>
                </a:lnTo>
                <a:lnTo>
                  <a:pt x="216" y="657"/>
                </a:lnTo>
                <a:lnTo>
                  <a:pt x="216" y="658"/>
                </a:lnTo>
                <a:lnTo>
                  <a:pt x="216" y="659"/>
                </a:lnTo>
                <a:lnTo>
                  <a:pt x="216" y="659"/>
                </a:lnTo>
                <a:lnTo>
                  <a:pt x="215" y="661"/>
                </a:lnTo>
                <a:lnTo>
                  <a:pt x="215" y="661"/>
                </a:lnTo>
                <a:lnTo>
                  <a:pt x="215" y="661"/>
                </a:lnTo>
                <a:close/>
                <a:moveTo>
                  <a:pt x="209" y="658"/>
                </a:moveTo>
                <a:lnTo>
                  <a:pt x="209" y="658"/>
                </a:lnTo>
                <a:lnTo>
                  <a:pt x="210" y="657"/>
                </a:lnTo>
                <a:lnTo>
                  <a:pt x="210" y="654"/>
                </a:lnTo>
                <a:lnTo>
                  <a:pt x="210" y="654"/>
                </a:lnTo>
                <a:lnTo>
                  <a:pt x="209" y="656"/>
                </a:lnTo>
                <a:lnTo>
                  <a:pt x="208" y="657"/>
                </a:lnTo>
                <a:lnTo>
                  <a:pt x="209" y="658"/>
                </a:lnTo>
                <a:lnTo>
                  <a:pt x="209" y="658"/>
                </a:lnTo>
                <a:close/>
                <a:moveTo>
                  <a:pt x="178" y="661"/>
                </a:moveTo>
                <a:lnTo>
                  <a:pt x="178" y="661"/>
                </a:lnTo>
                <a:lnTo>
                  <a:pt x="178" y="662"/>
                </a:lnTo>
                <a:lnTo>
                  <a:pt x="178" y="662"/>
                </a:lnTo>
                <a:lnTo>
                  <a:pt x="180" y="662"/>
                </a:lnTo>
                <a:lnTo>
                  <a:pt x="181" y="662"/>
                </a:lnTo>
                <a:lnTo>
                  <a:pt x="181" y="662"/>
                </a:lnTo>
                <a:lnTo>
                  <a:pt x="181" y="662"/>
                </a:lnTo>
                <a:lnTo>
                  <a:pt x="180" y="662"/>
                </a:lnTo>
                <a:lnTo>
                  <a:pt x="180" y="663"/>
                </a:lnTo>
                <a:lnTo>
                  <a:pt x="180" y="663"/>
                </a:lnTo>
                <a:lnTo>
                  <a:pt x="180" y="663"/>
                </a:lnTo>
                <a:lnTo>
                  <a:pt x="181" y="663"/>
                </a:lnTo>
                <a:lnTo>
                  <a:pt x="184" y="662"/>
                </a:lnTo>
                <a:lnTo>
                  <a:pt x="184" y="662"/>
                </a:lnTo>
                <a:lnTo>
                  <a:pt x="184" y="661"/>
                </a:lnTo>
                <a:lnTo>
                  <a:pt x="182" y="659"/>
                </a:lnTo>
                <a:lnTo>
                  <a:pt x="182" y="659"/>
                </a:lnTo>
                <a:lnTo>
                  <a:pt x="178" y="661"/>
                </a:lnTo>
                <a:lnTo>
                  <a:pt x="178" y="661"/>
                </a:lnTo>
                <a:close/>
                <a:moveTo>
                  <a:pt x="144" y="672"/>
                </a:moveTo>
                <a:lnTo>
                  <a:pt x="144" y="672"/>
                </a:lnTo>
                <a:lnTo>
                  <a:pt x="146" y="672"/>
                </a:lnTo>
                <a:lnTo>
                  <a:pt x="146" y="672"/>
                </a:lnTo>
                <a:lnTo>
                  <a:pt x="146" y="669"/>
                </a:lnTo>
                <a:lnTo>
                  <a:pt x="146" y="668"/>
                </a:lnTo>
                <a:lnTo>
                  <a:pt x="146" y="668"/>
                </a:lnTo>
                <a:lnTo>
                  <a:pt x="144" y="669"/>
                </a:lnTo>
                <a:lnTo>
                  <a:pt x="144" y="672"/>
                </a:lnTo>
                <a:lnTo>
                  <a:pt x="144" y="672"/>
                </a:lnTo>
                <a:close/>
                <a:moveTo>
                  <a:pt x="135" y="673"/>
                </a:moveTo>
                <a:lnTo>
                  <a:pt x="135" y="673"/>
                </a:lnTo>
                <a:lnTo>
                  <a:pt x="138" y="673"/>
                </a:lnTo>
                <a:lnTo>
                  <a:pt x="139" y="673"/>
                </a:lnTo>
                <a:lnTo>
                  <a:pt x="139" y="673"/>
                </a:lnTo>
                <a:lnTo>
                  <a:pt x="138" y="672"/>
                </a:lnTo>
                <a:lnTo>
                  <a:pt x="138" y="672"/>
                </a:lnTo>
                <a:lnTo>
                  <a:pt x="139" y="671"/>
                </a:lnTo>
                <a:lnTo>
                  <a:pt x="141" y="671"/>
                </a:lnTo>
                <a:lnTo>
                  <a:pt x="141" y="671"/>
                </a:lnTo>
                <a:lnTo>
                  <a:pt x="143" y="671"/>
                </a:lnTo>
                <a:lnTo>
                  <a:pt x="143" y="671"/>
                </a:lnTo>
                <a:lnTo>
                  <a:pt x="141" y="671"/>
                </a:lnTo>
                <a:lnTo>
                  <a:pt x="140" y="669"/>
                </a:lnTo>
                <a:lnTo>
                  <a:pt x="138" y="669"/>
                </a:lnTo>
                <a:lnTo>
                  <a:pt x="138" y="669"/>
                </a:lnTo>
                <a:lnTo>
                  <a:pt x="138" y="672"/>
                </a:lnTo>
                <a:lnTo>
                  <a:pt x="137" y="672"/>
                </a:lnTo>
                <a:lnTo>
                  <a:pt x="137" y="672"/>
                </a:lnTo>
                <a:lnTo>
                  <a:pt x="137" y="672"/>
                </a:lnTo>
                <a:lnTo>
                  <a:pt x="134" y="672"/>
                </a:lnTo>
                <a:lnTo>
                  <a:pt x="134" y="672"/>
                </a:lnTo>
                <a:lnTo>
                  <a:pt x="133" y="673"/>
                </a:lnTo>
                <a:lnTo>
                  <a:pt x="135" y="673"/>
                </a:lnTo>
                <a:lnTo>
                  <a:pt x="135" y="673"/>
                </a:lnTo>
                <a:close/>
                <a:moveTo>
                  <a:pt x="85" y="632"/>
                </a:moveTo>
                <a:lnTo>
                  <a:pt x="85" y="632"/>
                </a:lnTo>
                <a:lnTo>
                  <a:pt x="85" y="633"/>
                </a:lnTo>
                <a:lnTo>
                  <a:pt x="86" y="633"/>
                </a:lnTo>
                <a:lnTo>
                  <a:pt x="86" y="633"/>
                </a:lnTo>
                <a:lnTo>
                  <a:pt x="87" y="632"/>
                </a:lnTo>
                <a:lnTo>
                  <a:pt x="87" y="632"/>
                </a:lnTo>
                <a:lnTo>
                  <a:pt x="87" y="632"/>
                </a:lnTo>
                <a:lnTo>
                  <a:pt x="86" y="631"/>
                </a:lnTo>
                <a:lnTo>
                  <a:pt x="85" y="632"/>
                </a:lnTo>
                <a:lnTo>
                  <a:pt x="85" y="632"/>
                </a:lnTo>
                <a:close/>
                <a:moveTo>
                  <a:pt x="83" y="633"/>
                </a:moveTo>
                <a:lnTo>
                  <a:pt x="83" y="633"/>
                </a:lnTo>
                <a:lnTo>
                  <a:pt x="83" y="633"/>
                </a:lnTo>
                <a:lnTo>
                  <a:pt x="83" y="633"/>
                </a:lnTo>
                <a:lnTo>
                  <a:pt x="83" y="633"/>
                </a:lnTo>
                <a:lnTo>
                  <a:pt x="85" y="631"/>
                </a:lnTo>
                <a:lnTo>
                  <a:pt x="85" y="631"/>
                </a:lnTo>
                <a:lnTo>
                  <a:pt x="83" y="632"/>
                </a:lnTo>
                <a:lnTo>
                  <a:pt x="83" y="633"/>
                </a:lnTo>
                <a:lnTo>
                  <a:pt x="83" y="633"/>
                </a:lnTo>
                <a:close/>
                <a:moveTo>
                  <a:pt x="82" y="629"/>
                </a:moveTo>
                <a:lnTo>
                  <a:pt x="82" y="629"/>
                </a:lnTo>
                <a:lnTo>
                  <a:pt x="83" y="631"/>
                </a:lnTo>
                <a:lnTo>
                  <a:pt x="85" y="629"/>
                </a:lnTo>
                <a:lnTo>
                  <a:pt x="85" y="629"/>
                </a:lnTo>
                <a:lnTo>
                  <a:pt x="83" y="629"/>
                </a:lnTo>
                <a:lnTo>
                  <a:pt x="82" y="629"/>
                </a:lnTo>
                <a:lnTo>
                  <a:pt x="82" y="629"/>
                </a:lnTo>
                <a:close/>
                <a:moveTo>
                  <a:pt x="63" y="633"/>
                </a:moveTo>
                <a:lnTo>
                  <a:pt x="63" y="633"/>
                </a:lnTo>
                <a:lnTo>
                  <a:pt x="64" y="636"/>
                </a:lnTo>
                <a:lnTo>
                  <a:pt x="65" y="636"/>
                </a:lnTo>
                <a:lnTo>
                  <a:pt x="65" y="636"/>
                </a:lnTo>
                <a:lnTo>
                  <a:pt x="64" y="634"/>
                </a:lnTo>
                <a:lnTo>
                  <a:pt x="63" y="633"/>
                </a:lnTo>
                <a:lnTo>
                  <a:pt x="63" y="633"/>
                </a:lnTo>
                <a:close/>
                <a:moveTo>
                  <a:pt x="80" y="624"/>
                </a:moveTo>
                <a:lnTo>
                  <a:pt x="80" y="624"/>
                </a:lnTo>
                <a:lnTo>
                  <a:pt x="80" y="626"/>
                </a:lnTo>
                <a:lnTo>
                  <a:pt x="82" y="626"/>
                </a:lnTo>
                <a:lnTo>
                  <a:pt x="82" y="626"/>
                </a:lnTo>
                <a:lnTo>
                  <a:pt x="82" y="624"/>
                </a:lnTo>
                <a:lnTo>
                  <a:pt x="80" y="624"/>
                </a:lnTo>
                <a:lnTo>
                  <a:pt x="80" y="624"/>
                </a:lnTo>
                <a:close/>
                <a:moveTo>
                  <a:pt x="62" y="596"/>
                </a:moveTo>
                <a:lnTo>
                  <a:pt x="62" y="596"/>
                </a:lnTo>
                <a:lnTo>
                  <a:pt x="62" y="598"/>
                </a:lnTo>
                <a:lnTo>
                  <a:pt x="62" y="599"/>
                </a:lnTo>
                <a:lnTo>
                  <a:pt x="62" y="599"/>
                </a:lnTo>
                <a:lnTo>
                  <a:pt x="64" y="598"/>
                </a:lnTo>
                <a:lnTo>
                  <a:pt x="64" y="598"/>
                </a:lnTo>
                <a:lnTo>
                  <a:pt x="63" y="598"/>
                </a:lnTo>
                <a:lnTo>
                  <a:pt x="62" y="598"/>
                </a:lnTo>
                <a:lnTo>
                  <a:pt x="62" y="596"/>
                </a:lnTo>
                <a:lnTo>
                  <a:pt x="62" y="596"/>
                </a:lnTo>
                <a:close/>
                <a:moveTo>
                  <a:pt x="63" y="593"/>
                </a:moveTo>
                <a:lnTo>
                  <a:pt x="63" y="593"/>
                </a:lnTo>
                <a:lnTo>
                  <a:pt x="62" y="593"/>
                </a:lnTo>
                <a:lnTo>
                  <a:pt x="62" y="594"/>
                </a:lnTo>
                <a:lnTo>
                  <a:pt x="62" y="594"/>
                </a:lnTo>
                <a:lnTo>
                  <a:pt x="62" y="594"/>
                </a:lnTo>
                <a:lnTo>
                  <a:pt x="63" y="594"/>
                </a:lnTo>
                <a:lnTo>
                  <a:pt x="63" y="596"/>
                </a:lnTo>
                <a:lnTo>
                  <a:pt x="63" y="597"/>
                </a:lnTo>
                <a:lnTo>
                  <a:pt x="63" y="597"/>
                </a:lnTo>
                <a:lnTo>
                  <a:pt x="64" y="597"/>
                </a:lnTo>
                <a:lnTo>
                  <a:pt x="64" y="596"/>
                </a:lnTo>
                <a:lnTo>
                  <a:pt x="63" y="593"/>
                </a:lnTo>
                <a:lnTo>
                  <a:pt x="63" y="593"/>
                </a:lnTo>
                <a:close/>
                <a:moveTo>
                  <a:pt x="74" y="569"/>
                </a:moveTo>
                <a:lnTo>
                  <a:pt x="74" y="569"/>
                </a:lnTo>
                <a:lnTo>
                  <a:pt x="74" y="572"/>
                </a:lnTo>
                <a:lnTo>
                  <a:pt x="74" y="573"/>
                </a:lnTo>
                <a:lnTo>
                  <a:pt x="74" y="573"/>
                </a:lnTo>
                <a:lnTo>
                  <a:pt x="74" y="573"/>
                </a:lnTo>
                <a:lnTo>
                  <a:pt x="74" y="573"/>
                </a:lnTo>
                <a:lnTo>
                  <a:pt x="74" y="572"/>
                </a:lnTo>
                <a:lnTo>
                  <a:pt x="75" y="571"/>
                </a:lnTo>
                <a:lnTo>
                  <a:pt x="74" y="569"/>
                </a:lnTo>
                <a:lnTo>
                  <a:pt x="74" y="569"/>
                </a:lnTo>
                <a:close/>
                <a:moveTo>
                  <a:pt x="76" y="546"/>
                </a:moveTo>
                <a:lnTo>
                  <a:pt x="76" y="546"/>
                </a:lnTo>
                <a:lnTo>
                  <a:pt x="76" y="547"/>
                </a:lnTo>
                <a:lnTo>
                  <a:pt x="77" y="548"/>
                </a:lnTo>
                <a:lnTo>
                  <a:pt x="77" y="548"/>
                </a:lnTo>
                <a:lnTo>
                  <a:pt x="79" y="548"/>
                </a:lnTo>
                <a:lnTo>
                  <a:pt x="80" y="547"/>
                </a:lnTo>
                <a:lnTo>
                  <a:pt x="80" y="547"/>
                </a:lnTo>
                <a:lnTo>
                  <a:pt x="79" y="546"/>
                </a:lnTo>
                <a:lnTo>
                  <a:pt x="79" y="544"/>
                </a:lnTo>
                <a:lnTo>
                  <a:pt x="79" y="544"/>
                </a:lnTo>
                <a:lnTo>
                  <a:pt x="77" y="544"/>
                </a:lnTo>
                <a:lnTo>
                  <a:pt x="76" y="546"/>
                </a:lnTo>
                <a:lnTo>
                  <a:pt x="76" y="546"/>
                </a:lnTo>
                <a:close/>
                <a:moveTo>
                  <a:pt x="80" y="541"/>
                </a:moveTo>
                <a:lnTo>
                  <a:pt x="80" y="541"/>
                </a:lnTo>
                <a:lnTo>
                  <a:pt x="76" y="542"/>
                </a:lnTo>
                <a:lnTo>
                  <a:pt x="76" y="542"/>
                </a:lnTo>
                <a:lnTo>
                  <a:pt x="79" y="542"/>
                </a:lnTo>
                <a:lnTo>
                  <a:pt x="80" y="542"/>
                </a:lnTo>
                <a:lnTo>
                  <a:pt x="80" y="541"/>
                </a:lnTo>
                <a:lnTo>
                  <a:pt x="80" y="541"/>
                </a:lnTo>
                <a:close/>
                <a:moveTo>
                  <a:pt x="68" y="539"/>
                </a:moveTo>
                <a:lnTo>
                  <a:pt x="68" y="539"/>
                </a:lnTo>
                <a:lnTo>
                  <a:pt x="68" y="544"/>
                </a:lnTo>
                <a:lnTo>
                  <a:pt x="68" y="546"/>
                </a:lnTo>
                <a:lnTo>
                  <a:pt x="69" y="547"/>
                </a:lnTo>
                <a:lnTo>
                  <a:pt x="69" y="547"/>
                </a:lnTo>
                <a:lnTo>
                  <a:pt x="70" y="547"/>
                </a:lnTo>
                <a:lnTo>
                  <a:pt x="69" y="546"/>
                </a:lnTo>
                <a:lnTo>
                  <a:pt x="69" y="546"/>
                </a:lnTo>
                <a:lnTo>
                  <a:pt x="69" y="542"/>
                </a:lnTo>
                <a:lnTo>
                  <a:pt x="69" y="541"/>
                </a:lnTo>
                <a:lnTo>
                  <a:pt x="68" y="539"/>
                </a:lnTo>
                <a:lnTo>
                  <a:pt x="68" y="539"/>
                </a:lnTo>
                <a:close/>
                <a:moveTo>
                  <a:pt x="72" y="518"/>
                </a:moveTo>
                <a:lnTo>
                  <a:pt x="72" y="518"/>
                </a:lnTo>
                <a:lnTo>
                  <a:pt x="72" y="517"/>
                </a:lnTo>
                <a:lnTo>
                  <a:pt x="70" y="516"/>
                </a:lnTo>
                <a:lnTo>
                  <a:pt x="70" y="516"/>
                </a:lnTo>
                <a:lnTo>
                  <a:pt x="70" y="517"/>
                </a:lnTo>
                <a:lnTo>
                  <a:pt x="70" y="518"/>
                </a:lnTo>
                <a:lnTo>
                  <a:pt x="72" y="518"/>
                </a:lnTo>
                <a:close/>
                <a:moveTo>
                  <a:pt x="76" y="522"/>
                </a:moveTo>
                <a:lnTo>
                  <a:pt x="76" y="522"/>
                </a:lnTo>
                <a:lnTo>
                  <a:pt x="77" y="524"/>
                </a:lnTo>
                <a:lnTo>
                  <a:pt x="77" y="524"/>
                </a:lnTo>
                <a:lnTo>
                  <a:pt x="79" y="524"/>
                </a:lnTo>
                <a:lnTo>
                  <a:pt x="80" y="523"/>
                </a:lnTo>
                <a:lnTo>
                  <a:pt x="80" y="523"/>
                </a:lnTo>
                <a:lnTo>
                  <a:pt x="80" y="523"/>
                </a:lnTo>
                <a:lnTo>
                  <a:pt x="79" y="523"/>
                </a:lnTo>
                <a:lnTo>
                  <a:pt x="77" y="523"/>
                </a:lnTo>
                <a:lnTo>
                  <a:pt x="76" y="522"/>
                </a:lnTo>
                <a:lnTo>
                  <a:pt x="76" y="522"/>
                </a:lnTo>
                <a:close/>
                <a:moveTo>
                  <a:pt x="79" y="512"/>
                </a:moveTo>
                <a:lnTo>
                  <a:pt x="79" y="512"/>
                </a:lnTo>
                <a:lnTo>
                  <a:pt x="79" y="514"/>
                </a:lnTo>
                <a:lnTo>
                  <a:pt x="79" y="516"/>
                </a:lnTo>
                <a:lnTo>
                  <a:pt x="80" y="517"/>
                </a:lnTo>
                <a:lnTo>
                  <a:pt x="80" y="517"/>
                </a:lnTo>
                <a:lnTo>
                  <a:pt x="80" y="513"/>
                </a:lnTo>
                <a:lnTo>
                  <a:pt x="80" y="512"/>
                </a:lnTo>
                <a:lnTo>
                  <a:pt x="79" y="512"/>
                </a:lnTo>
                <a:lnTo>
                  <a:pt x="79" y="512"/>
                </a:lnTo>
                <a:close/>
                <a:moveTo>
                  <a:pt x="77" y="512"/>
                </a:moveTo>
                <a:lnTo>
                  <a:pt x="77" y="512"/>
                </a:lnTo>
                <a:lnTo>
                  <a:pt x="76" y="513"/>
                </a:lnTo>
                <a:lnTo>
                  <a:pt x="76" y="514"/>
                </a:lnTo>
                <a:lnTo>
                  <a:pt x="76" y="519"/>
                </a:lnTo>
                <a:lnTo>
                  <a:pt x="76" y="519"/>
                </a:lnTo>
                <a:lnTo>
                  <a:pt x="77" y="519"/>
                </a:lnTo>
                <a:lnTo>
                  <a:pt x="77" y="521"/>
                </a:lnTo>
                <a:lnTo>
                  <a:pt x="79" y="521"/>
                </a:lnTo>
                <a:lnTo>
                  <a:pt x="79" y="521"/>
                </a:lnTo>
                <a:lnTo>
                  <a:pt x="77" y="517"/>
                </a:lnTo>
                <a:lnTo>
                  <a:pt x="77" y="512"/>
                </a:lnTo>
                <a:lnTo>
                  <a:pt x="77" y="512"/>
                </a:lnTo>
                <a:close/>
                <a:moveTo>
                  <a:pt x="333" y="642"/>
                </a:moveTo>
                <a:lnTo>
                  <a:pt x="333" y="642"/>
                </a:lnTo>
                <a:lnTo>
                  <a:pt x="335" y="639"/>
                </a:lnTo>
                <a:lnTo>
                  <a:pt x="337" y="638"/>
                </a:lnTo>
                <a:lnTo>
                  <a:pt x="337" y="638"/>
                </a:lnTo>
                <a:lnTo>
                  <a:pt x="336" y="639"/>
                </a:lnTo>
                <a:lnTo>
                  <a:pt x="336" y="639"/>
                </a:lnTo>
                <a:lnTo>
                  <a:pt x="336" y="639"/>
                </a:lnTo>
                <a:lnTo>
                  <a:pt x="336" y="641"/>
                </a:lnTo>
                <a:lnTo>
                  <a:pt x="336" y="641"/>
                </a:lnTo>
                <a:lnTo>
                  <a:pt x="335" y="641"/>
                </a:lnTo>
                <a:lnTo>
                  <a:pt x="333" y="642"/>
                </a:lnTo>
                <a:lnTo>
                  <a:pt x="333" y="642"/>
                </a:lnTo>
                <a:close/>
                <a:moveTo>
                  <a:pt x="40" y="220"/>
                </a:moveTo>
                <a:lnTo>
                  <a:pt x="40" y="220"/>
                </a:lnTo>
                <a:lnTo>
                  <a:pt x="40" y="220"/>
                </a:lnTo>
                <a:lnTo>
                  <a:pt x="40" y="221"/>
                </a:lnTo>
                <a:lnTo>
                  <a:pt x="40" y="224"/>
                </a:lnTo>
                <a:lnTo>
                  <a:pt x="40" y="224"/>
                </a:lnTo>
                <a:lnTo>
                  <a:pt x="39" y="223"/>
                </a:lnTo>
                <a:lnTo>
                  <a:pt x="39" y="221"/>
                </a:lnTo>
                <a:lnTo>
                  <a:pt x="40" y="220"/>
                </a:lnTo>
                <a:lnTo>
                  <a:pt x="40" y="220"/>
                </a:lnTo>
                <a:close/>
                <a:moveTo>
                  <a:pt x="126" y="677"/>
                </a:moveTo>
                <a:lnTo>
                  <a:pt x="126" y="677"/>
                </a:lnTo>
                <a:lnTo>
                  <a:pt x="122" y="678"/>
                </a:lnTo>
                <a:lnTo>
                  <a:pt x="120" y="678"/>
                </a:lnTo>
                <a:lnTo>
                  <a:pt x="117" y="678"/>
                </a:lnTo>
                <a:lnTo>
                  <a:pt x="117" y="678"/>
                </a:lnTo>
                <a:lnTo>
                  <a:pt x="117" y="677"/>
                </a:lnTo>
                <a:lnTo>
                  <a:pt x="118" y="677"/>
                </a:lnTo>
                <a:lnTo>
                  <a:pt x="120" y="678"/>
                </a:lnTo>
                <a:lnTo>
                  <a:pt x="120" y="678"/>
                </a:lnTo>
                <a:lnTo>
                  <a:pt x="122" y="677"/>
                </a:lnTo>
                <a:lnTo>
                  <a:pt x="126" y="677"/>
                </a:lnTo>
                <a:lnTo>
                  <a:pt x="126" y="677"/>
                </a:lnTo>
                <a:close/>
                <a:moveTo>
                  <a:pt x="47" y="646"/>
                </a:moveTo>
                <a:lnTo>
                  <a:pt x="47" y="646"/>
                </a:lnTo>
                <a:lnTo>
                  <a:pt x="46" y="643"/>
                </a:lnTo>
                <a:lnTo>
                  <a:pt x="43" y="638"/>
                </a:lnTo>
                <a:lnTo>
                  <a:pt x="43" y="638"/>
                </a:lnTo>
                <a:lnTo>
                  <a:pt x="46" y="642"/>
                </a:lnTo>
                <a:lnTo>
                  <a:pt x="47" y="646"/>
                </a:lnTo>
                <a:lnTo>
                  <a:pt x="47" y="646"/>
                </a:lnTo>
                <a:close/>
                <a:moveTo>
                  <a:pt x="71" y="274"/>
                </a:moveTo>
                <a:lnTo>
                  <a:pt x="71" y="274"/>
                </a:lnTo>
                <a:lnTo>
                  <a:pt x="72" y="275"/>
                </a:lnTo>
                <a:lnTo>
                  <a:pt x="72" y="277"/>
                </a:lnTo>
                <a:lnTo>
                  <a:pt x="71" y="282"/>
                </a:lnTo>
                <a:lnTo>
                  <a:pt x="71" y="282"/>
                </a:lnTo>
                <a:lnTo>
                  <a:pt x="72" y="284"/>
                </a:lnTo>
                <a:lnTo>
                  <a:pt x="71" y="285"/>
                </a:lnTo>
                <a:lnTo>
                  <a:pt x="70" y="287"/>
                </a:lnTo>
                <a:lnTo>
                  <a:pt x="70" y="287"/>
                </a:lnTo>
                <a:lnTo>
                  <a:pt x="71" y="279"/>
                </a:lnTo>
                <a:lnTo>
                  <a:pt x="71" y="274"/>
                </a:lnTo>
                <a:lnTo>
                  <a:pt x="71" y="274"/>
                </a:lnTo>
                <a:close/>
                <a:moveTo>
                  <a:pt x="53" y="201"/>
                </a:moveTo>
                <a:lnTo>
                  <a:pt x="53" y="201"/>
                </a:lnTo>
                <a:lnTo>
                  <a:pt x="53" y="204"/>
                </a:lnTo>
                <a:lnTo>
                  <a:pt x="53" y="204"/>
                </a:lnTo>
                <a:lnTo>
                  <a:pt x="48" y="205"/>
                </a:lnTo>
                <a:lnTo>
                  <a:pt x="48" y="205"/>
                </a:lnTo>
                <a:lnTo>
                  <a:pt x="51" y="203"/>
                </a:lnTo>
                <a:lnTo>
                  <a:pt x="53" y="201"/>
                </a:lnTo>
                <a:lnTo>
                  <a:pt x="53" y="201"/>
                </a:lnTo>
                <a:close/>
                <a:moveTo>
                  <a:pt x="72" y="262"/>
                </a:moveTo>
                <a:lnTo>
                  <a:pt x="72" y="262"/>
                </a:lnTo>
                <a:lnTo>
                  <a:pt x="74" y="263"/>
                </a:lnTo>
                <a:lnTo>
                  <a:pt x="74" y="265"/>
                </a:lnTo>
                <a:lnTo>
                  <a:pt x="74" y="269"/>
                </a:lnTo>
                <a:lnTo>
                  <a:pt x="74" y="269"/>
                </a:lnTo>
                <a:lnTo>
                  <a:pt x="72" y="268"/>
                </a:lnTo>
                <a:lnTo>
                  <a:pt x="72" y="265"/>
                </a:lnTo>
                <a:lnTo>
                  <a:pt x="72" y="262"/>
                </a:lnTo>
                <a:lnTo>
                  <a:pt x="72" y="262"/>
                </a:lnTo>
                <a:close/>
                <a:moveTo>
                  <a:pt x="70" y="315"/>
                </a:moveTo>
                <a:lnTo>
                  <a:pt x="70" y="315"/>
                </a:lnTo>
                <a:lnTo>
                  <a:pt x="70" y="305"/>
                </a:lnTo>
                <a:lnTo>
                  <a:pt x="70" y="305"/>
                </a:lnTo>
                <a:lnTo>
                  <a:pt x="71" y="309"/>
                </a:lnTo>
                <a:lnTo>
                  <a:pt x="70" y="313"/>
                </a:lnTo>
                <a:lnTo>
                  <a:pt x="70" y="318"/>
                </a:lnTo>
                <a:lnTo>
                  <a:pt x="70" y="323"/>
                </a:lnTo>
                <a:lnTo>
                  <a:pt x="70" y="323"/>
                </a:lnTo>
                <a:lnTo>
                  <a:pt x="69" y="323"/>
                </a:lnTo>
                <a:lnTo>
                  <a:pt x="69" y="320"/>
                </a:lnTo>
                <a:lnTo>
                  <a:pt x="70" y="315"/>
                </a:lnTo>
                <a:lnTo>
                  <a:pt x="70" y="315"/>
                </a:lnTo>
                <a:close/>
                <a:moveTo>
                  <a:pt x="56" y="198"/>
                </a:moveTo>
                <a:lnTo>
                  <a:pt x="56" y="204"/>
                </a:lnTo>
                <a:lnTo>
                  <a:pt x="56" y="204"/>
                </a:lnTo>
                <a:lnTo>
                  <a:pt x="54" y="200"/>
                </a:lnTo>
                <a:lnTo>
                  <a:pt x="54" y="199"/>
                </a:lnTo>
                <a:lnTo>
                  <a:pt x="56" y="198"/>
                </a:lnTo>
                <a:lnTo>
                  <a:pt x="56" y="198"/>
                </a:lnTo>
                <a:close/>
                <a:moveTo>
                  <a:pt x="54" y="181"/>
                </a:moveTo>
                <a:lnTo>
                  <a:pt x="54" y="181"/>
                </a:lnTo>
                <a:lnTo>
                  <a:pt x="56" y="183"/>
                </a:lnTo>
                <a:lnTo>
                  <a:pt x="54" y="185"/>
                </a:lnTo>
                <a:lnTo>
                  <a:pt x="54" y="185"/>
                </a:lnTo>
                <a:lnTo>
                  <a:pt x="54" y="183"/>
                </a:lnTo>
                <a:lnTo>
                  <a:pt x="54" y="181"/>
                </a:lnTo>
                <a:lnTo>
                  <a:pt x="54" y="181"/>
                </a:lnTo>
                <a:close/>
                <a:moveTo>
                  <a:pt x="56" y="191"/>
                </a:moveTo>
                <a:lnTo>
                  <a:pt x="56" y="191"/>
                </a:lnTo>
                <a:lnTo>
                  <a:pt x="56" y="194"/>
                </a:lnTo>
                <a:lnTo>
                  <a:pt x="54" y="196"/>
                </a:lnTo>
                <a:lnTo>
                  <a:pt x="54" y="196"/>
                </a:lnTo>
                <a:lnTo>
                  <a:pt x="54" y="195"/>
                </a:lnTo>
                <a:lnTo>
                  <a:pt x="53" y="191"/>
                </a:lnTo>
                <a:lnTo>
                  <a:pt x="53" y="191"/>
                </a:lnTo>
                <a:lnTo>
                  <a:pt x="54" y="191"/>
                </a:lnTo>
                <a:lnTo>
                  <a:pt x="56" y="191"/>
                </a:lnTo>
                <a:lnTo>
                  <a:pt x="56" y="191"/>
                </a:lnTo>
                <a:close/>
                <a:moveTo>
                  <a:pt x="42" y="248"/>
                </a:moveTo>
                <a:lnTo>
                  <a:pt x="42" y="248"/>
                </a:lnTo>
                <a:lnTo>
                  <a:pt x="41" y="249"/>
                </a:lnTo>
                <a:lnTo>
                  <a:pt x="42" y="250"/>
                </a:lnTo>
                <a:lnTo>
                  <a:pt x="42" y="252"/>
                </a:lnTo>
                <a:lnTo>
                  <a:pt x="42" y="252"/>
                </a:lnTo>
                <a:lnTo>
                  <a:pt x="41" y="253"/>
                </a:lnTo>
                <a:lnTo>
                  <a:pt x="41" y="254"/>
                </a:lnTo>
                <a:lnTo>
                  <a:pt x="42" y="257"/>
                </a:lnTo>
                <a:lnTo>
                  <a:pt x="42" y="258"/>
                </a:lnTo>
                <a:lnTo>
                  <a:pt x="42" y="258"/>
                </a:lnTo>
                <a:lnTo>
                  <a:pt x="40" y="257"/>
                </a:lnTo>
                <a:lnTo>
                  <a:pt x="40" y="257"/>
                </a:lnTo>
                <a:lnTo>
                  <a:pt x="40" y="254"/>
                </a:lnTo>
                <a:lnTo>
                  <a:pt x="40" y="253"/>
                </a:lnTo>
                <a:lnTo>
                  <a:pt x="41" y="253"/>
                </a:lnTo>
                <a:lnTo>
                  <a:pt x="41" y="253"/>
                </a:lnTo>
                <a:lnTo>
                  <a:pt x="40" y="249"/>
                </a:lnTo>
                <a:lnTo>
                  <a:pt x="40" y="248"/>
                </a:lnTo>
                <a:lnTo>
                  <a:pt x="42" y="248"/>
                </a:lnTo>
                <a:lnTo>
                  <a:pt x="42" y="248"/>
                </a:lnTo>
                <a:close/>
                <a:moveTo>
                  <a:pt x="435" y="644"/>
                </a:moveTo>
                <a:lnTo>
                  <a:pt x="435" y="644"/>
                </a:lnTo>
                <a:lnTo>
                  <a:pt x="429" y="646"/>
                </a:lnTo>
                <a:lnTo>
                  <a:pt x="423" y="646"/>
                </a:lnTo>
                <a:lnTo>
                  <a:pt x="423" y="646"/>
                </a:lnTo>
                <a:lnTo>
                  <a:pt x="428" y="644"/>
                </a:lnTo>
                <a:lnTo>
                  <a:pt x="434" y="643"/>
                </a:lnTo>
                <a:lnTo>
                  <a:pt x="434" y="643"/>
                </a:lnTo>
                <a:lnTo>
                  <a:pt x="434" y="643"/>
                </a:lnTo>
                <a:lnTo>
                  <a:pt x="435" y="644"/>
                </a:lnTo>
                <a:lnTo>
                  <a:pt x="435" y="644"/>
                </a:lnTo>
                <a:close/>
                <a:moveTo>
                  <a:pt x="188" y="621"/>
                </a:moveTo>
                <a:lnTo>
                  <a:pt x="192" y="621"/>
                </a:lnTo>
                <a:lnTo>
                  <a:pt x="192" y="621"/>
                </a:lnTo>
                <a:lnTo>
                  <a:pt x="190" y="622"/>
                </a:lnTo>
                <a:lnTo>
                  <a:pt x="188" y="622"/>
                </a:lnTo>
                <a:lnTo>
                  <a:pt x="188" y="621"/>
                </a:lnTo>
                <a:lnTo>
                  <a:pt x="188" y="621"/>
                </a:lnTo>
                <a:close/>
                <a:moveTo>
                  <a:pt x="534" y="576"/>
                </a:moveTo>
                <a:lnTo>
                  <a:pt x="534" y="576"/>
                </a:lnTo>
                <a:lnTo>
                  <a:pt x="535" y="574"/>
                </a:lnTo>
                <a:lnTo>
                  <a:pt x="538" y="573"/>
                </a:lnTo>
                <a:lnTo>
                  <a:pt x="538" y="573"/>
                </a:lnTo>
                <a:lnTo>
                  <a:pt x="539" y="574"/>
                </a:lnTo>
                <a:lnTo>
                  <a:pt x="540" y="574"/>
                </a:lnTo>
                <a:lnTo>
                  <a:pt x="540" y="576"/>
                </a:lnTo>
                <a:lnTo>
                  <a:pt x="540" y="576"/>
                </a:lnTo>
                <a:lnTo>
                  <a:pt x="538" y="576"/>
                </a:lnTo>
                <a:lnTo>
                  <a:pt x="534" y="576"/>
                </a:lnTo>
                <a:lnTo>
                  <a:pt x="534" y="576"/>
                </a:lnTo>
                <a:close/>
                <a:moveTo>
                  <a:pt x="216" y="617"/>
                </a:moveTo>
                <a:lnTo>
                  <a:pt x="216" y="617"/>
                </a:lnTo>
                <a:lnTo>
                  <a:pt x="219" y="617"/>
                </a:lnTo>
                <a:lnTo>
                  <a:pt x="222" y="617"/>
                </a:lnTo>
                <a:lnTo>
                  <a:pt x="222" y="617"/>
                </a:lnTo>
                <a:lnTo>
                  <a:pt x="226" y="616"/>
                </a:lnTo>
                <a:lnTo>
                  <a:pt x="227" y="616"/>
                </a:lnTo>
                <a:lnTo>
                  <a:pt x="228" y="617"/>
                </a:lnTo>
                <a:lnTo>
                  <a:pt x="228" y="617"/>
                </a:lnTo>
                <a:lnTo>
                  <a:pt x="221" y="618"/>
                </a:lnTo>
                <a:lnTo>
                  <a:pt x="217" y="618"/>
                </a:lnTo>
                <a:lnTo>
                  <a:pt x="216" y="618"/>
                </a:lnTo>
                <a:lnTo>
                  <a:pt x="216" y="617"/>
                </a:lnTo>
                <a:lnTo>
                  <a:pt x="216" y="617"/>
                </a:lnTo>
                <a:close/>
                <a:moveTo>
                  <a:pt x="360" y="599"/>
                </a:moveTo>
                <a:lnTo>
                  <a:pt x="360" y="599"/>
                </a:lnTo>
                <a:lnTo>
                  <a:pt x="360" y="598"/>
                </a:lnTo>
                <a:lnTo>
                  <a:pt x="361" y="598"/>
                </a:lnTo>
                <a:lnTo>
                  <a:pt x="364" y="597"/>
                </a:lnTo>
                <a:lnTo>
                  <a:pt x="365" y="597"/>
                </a:lnTo>
                <a:lnTo>
                  <a:pt x="365" y="597"/>
                </a:lnTo>
                <a:lnTo>
                  <a:pt x="366" y="597"/>
                </a:lnTo>
                <a:lnTo>
                  <a:pt x="367" y="597"/>
                </a:lnTo>
                <a:lnTo>
                  <a:pt x="367" y="597"/>
                </a:lnTo>
                <a:lnTo>
                  <a:pt x="366" y="598"/>
                </a:lnTo>
                <a:lnTo>
                  <a:pt x="364" y="598"/>
                </a:lnTo>
                <a:lnTo>
                  <a:pt x="361" y="598"/>
                </a:lnTo>
                <a:lnTo>
                  <a:pt x="360" y="599"/>
                </a:lnTo>
                <a:lnTo>
                  <a:pt x="360" y="599"/>
                </a:lnTo>
                <a:close/>
                <a:moveTo>
                  <a:pt x="252" y="618"/>
                </a:moveTo>
                <a:lnTo>
                  <a:pt x="252" y="618"/>
                </a:lnTo>
                <a:lnTo>
                  <a:pt x="254" y="618"/>
                </a:lnTo>
                <a:lnTo>
                  <a:pt x="255" y="619"/>
                </a:lnTo>
                <a:lnTo>
                  <a:pt x="255" y="619"/>
                </a:lnTo>
                <a:lnTo>
                  <a:pt x="252" y="619"/>
                </a:lnTo>
                <a:lnTo>
                  <a:pt x="252" y="619"/>
                </a:lnTo>
                <a:lnTo>
                  <a:pt x="252" y="618"/>
                </a:lnTo>
                <a:lnTo>
                  <a:pt x="252" y="618"/>
                </a:lnTo>
                <a:close/>
                <a:moveTo>
                  <a:pt x="213" y="623"/>
                </a:moveTo>
                <a:lnTo>
                  <a:pt x="213" y="623"/>
                </a:lnTo>
                <a:lnTo>
                  <a:pt x="213" y="622"/>
                </a:lnTo>
                <a:lnTo>
                  <a:pt x="214" y="622"/>
                </a:lnTo>
                <a:lnTo>
                  <a:pt x="215" y="622"/>
                </a:lnTo>
                <a:lnTo>
                  <a:pt x="215" y="621"/>
                </a:lnTo>
                <a:lnTo>
                  <a:pt x="215" y="621"/>
                </a:lnTo>
                <a:lnTo>
                  <a:pt x="216" y="622"/>
                </a:lnTo>
                <a:lnTo>
                  <a:pt x="217" y="621"/>
                </a:lnTo>
                <a:lnTo>
                  <a:pt x="219" y="621"/>
                </a:lnTo>
                <a:lnTo>
                  <a:pt x="220" y="622"/>
                </a:lnTo>
                <a:lnTo>
                  <a:pt x="220" y="622"/>
                </a:lnTo>
                <a:lnTo>
                  <a:pt x="216" y="622"/>
                </a:lnTo>
                <a:lnTo>
                  <a:pt x="213" y="623"/>
                </a:lnTo>
                <a:lnTo>
                  <a:pt x="213" y="623"/>
                </a:lnTo>
                <a:close/>
                <a:moveTo>
                  <a:pt x="194" y="626"/>
                </a:moveTo>
                <a:lnTo>
                  <a:pt x="194" y="626"/>
                </a:lnTo>
                <a:lnTo>
                  <a:pt x="197" y="626"/>
                </a:lnTo>
                <a:lnTo>
                  <a:pt x="199" y="626"/>
                </a:lnTo>
                <a:lnTo>
                  <a:pt x="199" y="626"/>
                </a:lnTo>
                <a:lnTo>
                  <a:pt x="197" y="627"/>
                </a:lnTo>
                <a:lnTo>
                  <a:pt x="194" y="627"/>
                </a:lnTo>
                <a:lnTo>
                  <a:pt x="194" y="626"/>
                </a:lnTo>
                <a:lnTo>
                  <a:pt x="194" y="626"/>
                </a:lnTo>
                <a:close/>
                <a:moveTo>
                  <a:pt x="215" y="624"/>
                </a:moveTo>
                <a:lnTo>
                  <a:pt x="215" y="624"/>
                </a:lnTo>
                <a:lnTo>
                  <a:pt x="217" y="624"/>
                </a:lnTo>
                <a:lnTo>
                  <a:pt x="219" y="624"/>
                </a:lnTo>
                <a:lnTo>
                  <a:pt x="219" y="626"/>
                </a:lnTo>
                <a:lnTo>
                  <a:pt x="219" y="626"/>
                </a:lnTo>
                <a:lnTo>
                  <a:pt x="216" y="626"/>
                </a:lnTo>
                <a:lnTo>
                  <a:pt x="215" y="626"/>
                </a:lnTo>
                <a:lnTo>
                  <a:pt x="215" y="624"/>
                </a:lnTo>
                <a:lnTo>
                  <a:pt x="215" y="624"/>
                </a:lnTo>
                <a:close/>
                <a:moveTo>
                  <a:pt x="222" y="626"/>
                </a:moveTo>
                <a:lnTo>
                  <a:pt x="222" y="626"/>
                </a:lnTo>
                <a:lnTo>
                  <a:pt x="222" y="624"/>
                </a:lnTo>
                <a:lnTo>
                  <a:pt x="221" y="624"/>
                </a:lnTo>
                <a:lnTo>
                  <a:pt x="220" y="624"/>
                </a:lnTo>
                <a:lnTo>
                  <a:pt x="220" y="623"/>
                </a:lnTo>
                <a:lnTo>
                  <a:pt x="220" y="623"/>
                </a:lnTo>
                <a:lnTo>
                  <a:pt x="222" y="623"/>
                </a:lnTo>
                <a:lnTo>
                  <a:pt x="225" y="624"/>
                </a:lnTo>
                <a:lnTo>
                  <a:pt x="225" y="624"/>
                </a:lnTo>
                <a:lnTo>
                  <a:pt x="223" y="626"/>
                </a:lnTo>
                <a:lnTo>
                  <a:pt x="222" y="626"/>
                </a:lnTo>
                <a:lnTo>
                  <a:pt x="222" y="626"/>
                </a:lnTo>
                <a:close/>
                <a:moveTo>
                  <a:pt x="463" y="639"/>
                </a:moveTo>
                <a:lnTo>
                  <a:pt x="463" y="639"/>
                </a:lnTo>
                <a:lnTo>
                  <a:pt x="461" y="641"/>
                </a:lnTo>
                <a:lnTo>
                  <a:pt x="460" y="642"/>
                </a:lnTo>
                <a:lnTo>
                  <a:pt x="457" y="642"/>
                </a:lnTo>
                <a:lnTo>
                  <a:pt x="457" y="642"/>
                </a:lnTo>
                <a:lnTo>
                  <a:pt x="442" y="643"/>
                </a:lnTo>
                <a:lnTo>
                  <a:pt x="442" y="643"/>
                </a:lnTo>
                <a:lnTo>
                  <a:pt x="439" y="644"/>
                </a:lnTo>
                <a:lnTo>
                  <a:pt x="437" y="644"/>
                </a:lnTo>
                <a:lnTo>
                  <a:pt x="436" y="643"/>
                </a:lnTo>
                <a:lnTo>
                  <a:pt x="436" y="643"/>
                </a:lnTo>
                <a:lnTo>
                  <a:pt x="440" y="643"/>
                </a:lnTo>
                <a:lnTo>
                  <a:pt x="442" y="642"/>
                </a:lnTo>
                <a:lnTo>
                  <a:pt x="449" y="641"/>
                </a:lnTo>
                <a:lnTo>
                  <a:pt x="449" y="641"/>
                </a:lnTo>
                <a:lnTo>
                  <a:pt x="463" y="639"/>
                </a:lnTo>
                <a:lnTo>
                  <a:pt x="463" y="639"/>
                </a:lnTo>
                <a:close/>
                <a:moveTo>
                  <a:pt x="413" y="647"/>
                </a:moveTo>
                <a:lnTo>
                  <a:pt x="413" y="647"/>
                </a:lnTo>
                <a:lnTo>
                  <a:pt x="410" y="647"/>
                </a:lnTo>
                <a:lnTo>
                  <a:pt x="407" y="647"/>
                </a:lnTo>
                <a:lnTo>
                  <a:pt x="407" y="647"/>
                </a:lnTo>
                <a:lnTo>
                  <a:pt x="408" y="646"/>
                </a:lnTo>
                <a:lnTo>
                  <a:pt x="410" y="646"/>
                </a:lnTo>
                <a:lnTo>
                  <a:pt x="413" y="647"/>
                </a:lnTo>
                <a:lnTo>
                  <a:pt x="413" y="647"/>
                </a:lnTo>
                <a:close/>
                <a:moveTo>
                  <a:pt x="379" y="649"/>
                </a:moveTo>
                <a:lnTo>
                  <a:pt x="379" y="649"/>
                </a:lnTo>
                <a:lnTo>
                  <a:pt x="378" y="651"/>
                </a:lnTo>
                <a:lnTo>
                  <a:pt x="376" y="651"/>
                </a:lnTo>
                <a:lnTo>
                  <a:pt x="376" y="651"/>
                </a:lnTo>
                <a:lnTo>
                  <a:pt x="376" y="649"/>
                </a:lnTo>
                <a:lnTo>
                  <a:pt x="377" y="649"/>
                </a:lnTo>
                <a:lnTo>
                  <a:pt x="379" y="649"/>
                </a:lnTo>
                <a:lnTo>
                  <a:pt x="379" y="649"/>
                </a:lnTo>
                <a:close/>
                <a:moveTo>
                  <a:pt x="406" y="647"/>
                </a:moveTo>
                <a:lnTo>
                  <a:pt x="406" y="647"/>
                </a:lnTo>
                <a:lnTo>
                  <a:pt x="405" y="648"/>
                </a:lnTo>
                <a:lnTo>
                  <a:pt x="402" y="648"/>
                </a:lnTo>
                <a:lnTo>
                  <a:pt x="399" y="648"/>
                </a:lnTo>
                <a:lnTo>
                  <a:pt x="399" y="648"/>
                </a:lnTo>
                <a:lnTo>
                  <a:pt x="400" y="647"/>
                </a:lnTo>
                <a:lnTo>
                  <a:pt x="402" y="647"/>
                </a:lnTo>
                <a:lnTo>
                  <a:pt x="406" y="647"/>
                </a:lnTo>
                <a:lnTo>
                  <a:pt x="406" y="647"/>
                </a:lnTo>
                <a:close/>
                <a:moveTo>
                  <a:pt x="506" y="634"/>
                </a:moveTo>
                <a:lnTo>
                  <a:pt x="506" y="634"/>
                </a:lnTo>
                <a:lnTo>
                  <a:pt x="503" y="636"/>
                </a:lnTo>
                <a:lnTo>
                  <a:pt x="500" y="636"/>
                </a:lnTo>
                <a:lnTo>
                  <a:pt x="500" y="636"/>
                </a:lnTo>
                <a:lnTo>
                  <a:pt x="501" y="634"/>
                </a:lnTo>
                <a:lnTo>
                  <a:pt x="503" y="634"/>
                </a:lnTo>
                <a:lnTo>
                  <a:pt x="506" y="634"/>
                </a:lnTo>
                <a:lnTo>
                  <a:pt x="506" y="634"/>
                </a:lnTo>
                <a:close/>
                <a:moveTo>
                  <a:pt x="551" y="628"/>
                </a:moveTo>
                <a:lnTo>
                  <a:pt x="551" y="628"/>
                </a:lnTo>
                <a:lnTo>
                  <a:pt x="551" y="629"/>
                </a:lnTo>
                <a:lnTo>
                  <a:pt x="550" y="629"/>
                </a:lnTo>
                <a:lnTo>
                  <a:pt x="548" y="629"/>
                </a:lnTo>
                <a:lnTo>
                  <a:pt x="548" y="629"/>
                </a:lnTo>
                <a:lnTo>
                  <a:pt x="532" y="632"/>
                </a:lnTo>
                <a:lnTo>
                  <a:pt x="532" y="632"/>
                </a:lnTo>
                <a:lnTo>
                  <a:pt x="533" y="629"/>
                </a:lnTo>
                <a:lnTo>
                  <a:pt x="534" y="629"/>
                </a:lnTo>
                <a:lnTo>
                  <a:pt x="536" y="631"/>
                </a:lnTo>
                <a:lnTo>
                  <a:pt x="536" y="631"/>
                </a:lnTo>
                <a:lnTo>
                  <a:pt x="551" y="628"/>
                </a:lnTo>
                <a:lnTo>
                  <a:pt x="551" y="628"/>
                </a:lnTo>
                <a:close/>
                <a:moveTo>
                  <a:pt x="470" y="639"/>
                </a:moveTo>
                <a:lnTo>
                  <a:pt x="470" y="639"/>
                </a:lnTo>
                <a:lnTo>
                  <a:pt x="469" y="641"/>
                </a:lnTo>
                <a:lnTo>
                  <a:pt x="466" y="641"/>
                </a:lnTo>
                <a:lnTo>
                  <a:pt x="464" y="641"/>
                </a:lnTo>
                <a:lnTo>
                  <a:pt x="464" y="639"/>
                </a:lnTo>
                <a:lnTo>
                  <a:pt x="464" y="639"/>
                </a:lnTo>
                <a:lnTo>
                  <a:pt x="466" y="639"/>
                </a:lnTo>
                <a:lnTo>
                  <a:pt x="470" y="639"/>
                </a:lnTo>
                <a:lnTo>
                  <a:pt x="470" y="639"/>
                </a:lnTo>
                <a:close/>
                <a:moveTo>
                  <a:pt x="499" y="636"/>
                </a:moveTo>
                <a:lnTo>
                  <a:pt x="499" y="636"/>
                </a:lnTo>
                <a:lnTo>
                  <a:pt x="499" y="636"/>
                </a:lnTo>
                <a:lnTo>
                  <a:pt x="498" y="637"/>
                </a:lnTo>
                <a:lnTo>
                  <a:pt x="495" y="636"/>
                </a:lnTo>
                <a:lnTo>
                  <a:pt x="495" y="636"/>
                </a:lnTo>
                <a:lnTo>
                  <a:pt x="495" y="636"/>
                </a:lnTo>
                <a:lnTo>
                  <a:pt x="497" y="636"/>
                </a:lnTo>
                <a:lnTo>
                  <a:pt x="499" y="636"/>
                </a:lnTo>
                <a:lnTo>
                  <a:pt x="499" y="636"/>
                </a:lnTo>
                <a:close/>
                <a:moveTo>
                  <a:pt x="134" y="631"/>
                </a:moveTo>
                <a:lnTo>
                  <a:pt x="134" y="631"/>
                </a:lnTo>
                <a:lnTo>
                  <a:pt x="135" y="631"/>
                </a:lnTo>
                <a:lnTo>
                  <a:pt x="137" y="629"/>
                </a:lnTo>
                <a:lnTo>
                  <a:pt x="141" y="629"/>
                </a:lnTo>
                <a:lnTo>
                  <a:pt x="141" y="629"/>
                </a:lnTo>
                <a:lnTo>
                  <a:pt x="140" y="629"/>
                </a:lnTo>
                <a:lnTo>
                  <a:pt x="138" y="631"/>
                </a:lnTo>
                <a:lnTo>
                  <a:pt x="134" y="631"/>
                </a:lnTo>
                <a:lnTo>
                  <a:pt x="134" y="631"/>
                </a:lnTo>
                <a:close/>
                <a:moveTo>
                  <a:pt x="77" y="418"/>
                </a:moveTo>
                <a:lnTo>
                  <a:pt x="77" y="418"/>
                </a:lnTo>
                <a:lnTo>
                  <a:pt x="79" y="419"/>
                </a:lnTo>
                <a:lnTo>
                  <a:pt x="80" y="422"/>
                </a:lnTo>
                <a:lnTo>
                  <a:pt x="80" y="422"/>
                </a:lnTo>
                <a:lnTo>
                  <a:pt x="81" y="420"/>
                </a:lnTo>
                <a:lnTo>
                  <a:pt x="81" y="420"/>
                </a:lnTo>
                <a:lnTo>
                  <a:pt x="81" y="420"/>
                </a:lnTo>
                <a:lnTo>
                  <a:pt x="81" y="422"/>
                </a:lnTo>
                <a:lnTo>
                  <a:pt x="80" y="422"/>
                </a:lnTo>
                <a:lnTo>
                  <a:pt x="80" y="423"/>
                </a:lnTo>
                <a:lnTo>
                  <a:pt x="80" y="423"/>
                </a:lnTo>
                <a:lnTo>
                  <a:pt x="79" y="420"/>
                </a:lnTo>
                <a:lnTo>
                  <a:pt x="77" y="419"/>
                </a:lnTo>
                <a:lnTo>
                  <a:pt x="77" y="418"/>
                </a:lnTo>
                <a:lnTo>
                  <a:pt x="77" y="418"/>
                </a:lnTo>
                <a:close/>
                <a:moveTo>
                  <a:pt x="79" y="403"/>
                </a:moveTo>
                <a:lnTo>
                  <a:pt x="79" y="403"/>
                </a:lnTo>
                <a:lnTo>
                  <a:pt x="81" y="404"/>
                </a:lnTo>
                <a:lnTo>
                  <a:pt x="81" y="405"/>
                </a:lnTo>
                <a:lnTo>
                  <a:pt x="80" y="408"/>
                </a:lnTo>
                <a:lnTo>
                  <a:pt x="80" y="408"/>
                </a:lnTo>
                <a:lnTo>
                  <a:pt x="79" y="408"/>
                </a:lnTo>
                <a:lnTo>
                  <a:pt x="79" y="407"/>
                </a:lnTo>
                <a:lnTo>
                  <a:pt x="79" y="403"/>
                </a:lnTo>
                <a:lnTo>
                  <a:pt x="79" y="403"/>
                </a:lnTo>
                <a:close/>
                <a:moveTo>
                  <a:pt x="86" y="423"/>
                </a:moveTo>
                <a:lnTo>
                  <a:pt x="86" y="423"/>
                </a:lnTo>
                <a:lnTo>
                  <a:pt x="86" y="425"/>
                </a:lnTo>
                <a:lnTo>
                  <a:pt x="85" y="427"/>
                </a:lnTo>
                <a:lnTo>
                  <a:pt x="83" y="427"/>
                </a:lnTo>
                <a:lnTo>
                  <a:pt x="83" y="427"/>
                </a:lnTo>
                <a:lnTo>
                  <a:pt x="85" y="427"/>
                </a:lnTo>
                <a:lnTo>
                  <a:pt x="85" y="425"/>
                </a:lnTo>
                <a:lnTo>
                  <a:pt x="85" y="424"/>
                </a:lnTo>
                <a:lnTo>
                  <a:pt x="86" y="423"/>
                </a:lnTo>
                <a:lnTo>
                  <a:pt x="86" y="423"/>
                </a:lnTo>
                <a:close/>
                <a:moveTo>
                  <a:pt x="85" y="409"/>
                </a:moveTo>
                <a:lnTo>
                  <a:pt x="85" y="409"/>
                </a:lnTo>
                <a:lnTo>
                  <a:pt x="85" y="410"/>
                </a:lnTo>
                <a:lnTo>
                  <a:pt x="85" y="412"/>
                </a:lnTo>
                <a:lnTo>
                  <a:pt x="83" y="414"/>
                </a:lnTo>
                <a:lnTo>
                  <a:pt x="83" y="414"/>
                </a:lnTo>
                <a:lnTo>
                  <a:pt x="83" y="415"/>
                </a:lnTo>
                <a:lnTo>
                  <a:pt x="83" y="417"/>
                </a:lnTo>
                <a:lnTo>
                  <a:pt x="83" y="417"/>
                </a:lnTo>
                <a:lnTo>
                  <a:pt x="82" y="415"/>
                </a:lnTo>
                <a:lnTo>
                  <a:pt x="83" y="413"/>
                </a:lnTo>
                <a:lnTo>
                  <a:pt x="85" y="409"/>
                </a:lnTo>
                <a:lnTo>
                  <a:pt x="85" y="409"/>
                </a:lnTo>
                <a:close/>
                <a:moveTo>
                  <a:pt x="81" y="423"/>
                </a:moveTo>
                <a:lnTo>
                  <a:pt x="81" y="423"/>
                </a:lnTo>
                <a:lnTo>
                  <a:pt x="82" y="424"/>
                </a:lnTo>
                <a:lnTo>
                  <a:pt x="81" y="425"/>
                </a:lnTo>
                <a:lnTo>
                  <a:pt x="81" y="425"/>
                </a:lnTo>
                <a:lnTo>
                  <a:pt x="82" y="427"/>
                </a:lnTo>
                <a:lnTo>
                  <a:pt x="82" y="427"/>
                </a:lnTo>
                <a:lnTo>
                  <a:pt x="82" y="428"/>
                </a:lnTo>
                <a:lnTo>
                  <a:pt x="82" y="428"/>
                </a:lnTo>
                <a:lnTo>
                  <a:pt x="82" y="428"/>
                </a:lnTo>
                <a:lnTo>
                  <a:pt x="83" y="429"/>
                </a:lnTo>
                <a:lnTo>
                  <a:pt x="83" y="430"/>
                </a:lnTo>
                <a:lnTo>
                  <a:pt x="83" y="432"/>
                </a:lnTo>
                <a:lnTo>
                  <a:pt x="83" y="432"/>
                </a:lnTo>
                <a:lnTo>
                  <a:pt x="83" y="432"/>
                </a:lnTo>
                <a:lnTo>
                  <a:pt x="82" y="432"/>
                </a:lnTo>
                <a:lnTo>
                  <a:pt x="82" y="429"/>
                </a:lnTo>
                <a:lnTo>
                  <a:pt x="82" y="429"/>
                </a:lnTo>
                <a:lnTo>
                  <a:pt x="81" y="429"/>
                </a:lnTo>
                <a:lnTo>
                  <a:pt x="80" y="429"/>
                </a:lnTo>
                <a:lnTo>
                  <a:pt x="80" y="430"/>
                </a:lnTo>
                <a:lnTo>
                  <a:pt x="80" y="430"/>
                </a:lnTo>
                <a:lnTo>
                  <a:pt x="79" y="429"/>
                </a:lnTo>
                <a:lnTo>
                  <a:pt x="80" y="429"/>
                </a:lnTo>
                <a:lnTo>
                  <a:pt x="80" y="428"/>
                </a:lnTo>
                <a:lnTo>
                  <a:pt x="80" y="428"/>
                </a:lnTo>
                <a:lnTo>
                  <a:pt x="80" y="428"/>
                </a:lnTo>
                <a:lnTo>
                  <a:pt x="80" y="428"/>
                </a:lnTo>
                <a:lnTo>
                  <a:pt x="80" y="428"/>
                </a:lnTo>
                <a:lnTo>
                  <a:pt x="80" y="425"/>
                </a:lnTo>
                <a:lnTo>
                  <a:pt x="80" y="423"/>
                </a:lnTo>
                <a:lnTo>
                  <a:pt x="80" y="423"/>
                </a:lnTo>
                <a:lnTo>
                  <a:pt x="81" y="423"/>
                </a:lnTo>
                <a:lnTo>
                  <a:pt x="81" y="423"/>
                </a:lnTo>
                <a:close/>
                <a:moveTo>
                  <a:pt x="81" y="457"/>
                </a:moveTo>
                <a:lnTo>
                  <a:pt x="81" y="457"/>
                </a:lnTo>
                <a:lnTo>
                  <a:pt x="82" y="459"/>
                </a:lnTo>
                <a:lnTo>
                  <a:pt x="82" y="462"/>
                </a:lnTo>
                <a:lnTo>
                  <a:pt x="82" y="464"/>
                </a:lnTo>
                <a:lnTo>
                  <a:pt x="82" y="464"/>
                </a:lnTo>
                <a:lnTo>
                  <a:pt x="81" y="464"/>
                </a:lnTo>
                <a:lnTo>
                  <a:pt x="81" y="465"/>
                </a:lnTo>
                <a:lnTo>
                  <a:pt x="81" y="465"/>
                </a:lnTo>
                <a:lnTo>
                  <a:pt x="80" y="464"/>
                </a:lnTo>
                <a:lnTo>
                  <a:pt x="79" y="462"/>
                </a:lnTo>
                <a:lnTo>
                  <a:pt x="80" y="460"/>
                </a:lnTo>
                <a:lnTo>
                  <a:pt x="81" y="458"/>
                </a:lnTo>
                <a:lnTo>
                  <a:pt x="81" y="458"/>
                </a:lnTo>
                <a:lnTo>
                  <a:pt x="79" y="459"/>
                </a:lnTo>
                <a:lnTo>
                  <a:pt x="77" y="458"/>
                </a:lnTo>
                <a:lnTo>
                  <a:pt x="77" y="458"/>
                </a:lnTo>
                <a:lnTo>
                  <a:pt x="77" y="464"/>
                </a:lnTo>
                <a:lnTo>
                  <a:pt x="76" y="467"/>
                </a:lnTo>
                <a:lnTo>
                  <a:pt x="75" y="468"/>
                </a:lnTo>
                <a:lnTo>
                  <a:pt x="75" y="468"/>
                </a:lnTo>
                <a:lnTo>
                  <a:pt x="75" y="465"/>
                </a:lnTo>
                <a:lnTo>
                  <a:pt x="76" y="462"/>
                </a:lnTo>
                <a:lnTo>
                  <a:pt x="76" y="462"/>
                </a:lnTo>
                <a:lnTo>
                  <a:pt x="75" y="462"/>
                </a:lnTo>
                <a:lnTo>
                  <a:pt x="75" y="460"/>
                </a:lnTo>
                <a:lnTo>
                  <a:pt x="75" y="462"/>
                </a:lnTo>
                <a:lnTo>
                  <a:pt x="75" y="462"/>
                </a:lnTo>
                <a:lnTo>
                  <a:pt x="74" y="458"/>
                </a:lnTo>
                <a:lnTo>
                  <a:pt x="74" y="454"/>
                </a:lnTo>
                <a:lnTo>
                  <a:pt x="75" y="450"/>
                </a:lnTo>
                <a:lnTo>
                  <a:pt x="74" y="448"/>
                </a:lnTo>
                <a:lnTo>
                  <a:pt x="74" y="448"/>
                </a:lnTo>
                <a:lnTo>
                  <a:pt x="75" y="449"/>
                </a:lnTo>
                <a:lnTo>
                  <a:pt x="76" y="450"/>
                </a:lnTo>
                <a:lnTo>
                  <a:pt x="76" y="453"/>
                </a:lnTo>
                <a:lnTo>
                  <a:pt x="76" y="453"/>
                </a:lnTo>
                <a:lnTo>
                  <a:pt x="77" y="453"/>
                </a:lnTo>
                <a:lnTo>
                  <a:pt x="77" y="453"/>
                </a:lnTo>
                <a:lnTo>
                  <a:pt x="79" y="452"/>
                </a:lnTo>
                <a:lnTo>
                  <a:pt x="77" y="450"/>
                </a:lnTo>
                <a:lnTo>
                  <a:pt x="77" y="450"/>
                </a:lnTo>
                <a:lnTo>
                  <a:pt x="79" y="450"/>
                </a:lnTo>
                <a:lnTo>
                  <a:pt x="79" y="452"/>
                </a:lnTo>
                <a:lnTo>
                  <a:pt x="79" y="454"/>
                </a:lnTo>
                <a:lnTo>
                  <a:pt x="79" y="454"/>
                </a:lnTo>
                <a:lnTo>
                  <a:pt x="77" y="454"/>
                </a:lnTo>
                <a:lnTo>
                  <a:pt x="76" y="454"/>
                </a:lnTo>
                <a:lnTo>
                  <a:pt x="76" y="454"/>
                </a:lnTo>
                <a:lnTo>
                  <a:pt x="76" y="457"/>
                </a:lnTo>
                <a:lnTo>
                  <a:pt x="75" y="459"/>
                </a:lnTo>
                <a:lnTo>
                  <a:pt x="75" y="459"/>
                </a:lnTo>
                <a:lnTo>
                  <a:pt x="76" y="459"/>
                </a:lnTo>
                <a:lnTo>
                  <a:pt x="76" y="458"/>
                </a:lnTo>
                <a:lnTo>
                  <a:pt x="77" y="457"/>
                </a:lnTo>
                <a:lnTo>
                  <a:pt x="77" y="457"/>
                </a:lnTo>
                <a:lnTo>
                  <a:pt x="79" y="458"/>
                </a:lnTo>
                <a:lnTo>
                  <a:pt x="79" y="458"/>
                </a:lnTo>
                <a:lnTo>
                  <a:pt x="79" y="457"/>
                </a:lnTo>
                <a:lnTo>
                  <a:pt x="79" y="455"/>
                </a:lnTo>
                <a:lnTo>
                  <a:pt x="80" y="455"/>
                </a:lnTo>
                <a:lnTo>
                  <a:pt x="80" y="455"/>
                </a:lnTo>
                <a:lnTo>
                  <a:pt x="80" y="457"/>
                </a:lnTo>
                <a:lnTo>
                  <a:pt x="81" y="457"/>
                </a:lnTo>
                <a:lnTo>
                  <a:pt x="81" y="457"/>
                </a:lnTo>
                <a:close/>
                <a:moveTo>
                  <a:pt x="89" y="423"/>
                </a:moveTo>
                <a:lnTo>
                  <a:pt x="89" y="423"/>
                </a:lnTo>
                <a:lnTo>
                  <a:pt x="91" y="427"/>
                </a:lnTo>
                <a:lnTo>
                  <a:pt x="93" y="429"/>
                </a:lnTo>
                <a:lnTo>
                  <a:pt x="93" y="429"/>
                </a:lnTo>
                <a:lnTo>
                  <a:pt x="92" y="430"/>
                </a:lnTo>
                <a:lnTo>
                  <a:pt x="92" y="432"/>
                </a:lnTo>
                <a:lnTo>
                  <a:pt x="92" y="432"/>
                </a:lnTo>
                <a:lnTo>
                  <a:pt x="94" y="438"/>
                </a:lnTo>
                <a:lnTo>
                  <a:pt x="95" y="447"/>
                </a:lnTo>
                <a:lnTo>
                  <a:pt x="95" y="447"/>
                </a:lnTo>
                <a:lnTo>
                  <a:pt x="94" y="448"/>
                </a:lnTo>
                <a:lnTo>
                  <a:pt x="93" y="449"/>
                </a:lnTo>
                <a:lnTo>
                  <a:pt x="93" y="449"/>
                </a:lnTo>
                <a:lnTo>
                  <a:pt x="92" y="449"/>
                </a:lnTo>
                <a:lnTo>
                  <a:pt x="92" y="448"/>
                </a:lnTo>
                <a:lnTo>
                  <a:pt x="91" y="447"/>
                </a:lnTo>
                <a:lnTo>
                  <a:pt x="89" y="448"/>
                </a:lnTo>
                <a:lnTo>
                  <a:pt x="89" y="448"/>
                </a:lnTo>
                <a:lnTo>
                  <a:pt x="89" y="445"/>
                </a:lnTo>
                <a:lnTo>
                  <a:pt x="88" y="443"/>
                </a:lnTo>
                <a:lnTo>
                  <a:pt x="88" y="443"/>
                </a:lnTo>
                <a:lnTo>
                  <a:pt x="87" y="443"/>
                </a:lnTo>
                <a:lnTo>
                  <a:pt x="87" y="444"/>
                </a:lnTo>
                <a:lnTo>
                  <a:pt x="87" y="449"/>
                </a:lnTo>
                <a:lnTo>
                  <a:pt x="87" y="449"/>
                </a:lnTo>
                <a:lnTo>
                  <a:pt x="85" y="448"/>
                </a:lnTo>
                <a:lnTo>
                  <a:pt x="85" y="448"/>
                </a:lnTo>
                <a:lnTo>
                  <a:pt x="86" y="445"/>
                </a:lnTo>
                <a:lnTo>
                  <a:pt x="86" y="443"/>
                </a:lnTo>
                <a:lnTo>
                  <a:pt x="86" y="437"/>
                </a:lnTo>
                <a:lnTo>
                  <a:pt x="86" y="437"/>
                </a:lnTo>
                <a:lnTo>
                  <a:pt x="87" y="437"/>
                </a:lnTo>
                <a:lnTo>
                  <a:pt x="87" y="438"/>
                </a:lnTo>
                <a:lnTo>
                  <a:pt x="87" y="438"/>
                </a:lnTo>
                <a:lnTo>
                  <a:pt x="88" y="440"/>
                </a:lnTo>
                <a:lnTo>
                  <a:pt x="89" y="440"/>
                </a:lnTo>
                <a:lnTo>
                  <a:pt x="89" y="440"/>
                </a:lnTo>
                <a:lnTo>
                  <a:pt x="91" y="439"/>
                </a:lnTo>
                <a:lnTo>
                  <a:pt x="89" y="439"/>
                </a:lnTo>
                <a:lnTo>
                  <a:pt x="88" y="438"/>
                </a:lnTo>
                <a:lnTo>
                  <a:pt x="88" y="438"/>
                </a:lnTo>
                <a:lnTo>
                  <a:pt x="89" y="432"/>
                </a:lnTo>
                <a:lnTo>
                  <a:pt x="89" y="428"/>
                </a:lnTo>
                <a:lnTo>
                  <a:pt x="88" y="425"/>
                </a:lnTo>
                <a:lnTo>
                  <a:pt x="88" y="425"/>
                </a:lnTo>
                <a:lnTo>
                  <a:pt x="89" y="424"/>
                </a:lnTo>
                <a:lnTo>
                  <a:pt x="89" y="423"/>
                </a:lnTo>
                <a:lnTo>
                  <a:pt x="89" y="423"/>
                </a:lnTo>
                <a:close/>
                <a:moveTo>
                  <a:pt x="91" y="434"/>
                </a:moveTo>
                <a:lnTo>
                  <a:pt x="91" y="434"/>
                </a:lnTo>
                <a:lnTo>
                  <a:pt x="89" y="435"/>
                </a:lnTo>
                <a:lnTo>
                  <a:pt x="89" y="437"/>
                </a:lnTo>
                <a:lnTo>
                  <a:pt x="89" y="437"/>
                </a:lnTo>
                <a:lnTo>
                  <a:pt x="91" y="435"/>
                </a:lnTo>
                <a:lnTo>
                  <a:pt x="91" y="435"/>
                </a:lnTo>
                <a:lnTo>
                  <a:pt x="92" y="432"/>
                </a:lnTo>
                <a:lnTo>
                  <a:pt x="92" y="432"/>
                </a:lnTo>
                <a:lnTo>
                  <a:pt x="91" y="430"/>
                </a:lnTo>
                <a:lnTo>
                  <a:pt x="91" y="430"/>
                </a:lnTo>
                <a:lnTo>
                  <a:pt x="91" y="434"/>
                </a:lnTo>
                <a:lnTo>
                  <a:pt x="91" y="434"/>
                </a:lnTo>
                <a:close/>
                <a:moveTo>
                  <a:pt x="82" y="450"/>
                </a:moveTo>
                <a:lnTo>
                  <a:pt x="82" y="450"/>
                </a:lnTo>
                <a:lnTo>
                  <a:pt x="82" y="450"/>
                </a:lnTo>
                <a:lnTo>
                  <a:pt x="81" y="449"/>
                </a:lnTo>
                <a:lnTo>
                  <a:pt x="81" y="449"/>
                </a:lnTo>
                <a:lnTo>
                  <a:pt x="81" y="450"/>
                </a:lnTo>
                <a:lnTo>
                  <a:pt x="81" y="452"/>
                </a:lnTo>
                <a:lnTo>
                  <a:pt x="81" y="453"/>
                </a:lnTo>
                <a:lnTo>
                  <a:pt x="81" y="453"/>
                </a:lnTo>
                <a:lnTo>
                  <a:pt x="81" y="453"/>
                </a:lnTo>
                <a:lnTo>
                  <a:pt x="81" y="452"/>
                </a:lnTo>
                <a:lnTo>
                  <a:pt x="81" y="452"/>
                </a:lnTo>
                <a:lnTo>
                  <a:pt x="83" y="453"/>
                </a:lnTo>
                <a:lnTo>
                  <a:pt x="83" y="450"/>
                </a:lnTo>
                <a:lnTo>
                  <a:pt x="83" y="450"/>
                </a:lnTo>
                <a:lnTo>
                  <a:pt x="85" y="453"/>
                </a:lnTo>
                <a:lnTo>
                  <a:pt x="83" y="454"/>
                </a:lnTo>
                <a:lnTo>
                  <a:pt x="83" y="454"/>
                </a:lnTo>
                <a:lnTo>
                  <a:pt x="83" y="453"/>
                </a:lnTo>
                <a:lnTo>
                  <a:pt x="83" y="453"/>
                </a:lnTo>
                <a:lnTo>
                  <a:pt x="83" y="455"/>
                </a:lnTo>
                <a:lnTo>
                  <a:pt x="83" y="458"/>
                </a:lnTo>
                <a:lnTo>
                  <a:pt x="83" y="458"/>
                </a:lnTo>
                <a:lnTo>
                  <a:pt x="82" y="457"/>
                </a:lnTo>
                <a:lnTo>
                  <a:pt x="82" y="455"/>
                </a:lnTo>
                <a:lnTo>
                  <a:pt x="82" y="455"/>
                </a:lnTo>
                <a:lnTo>
                  <a:pt x="80" y="453"/>
                </a:lnTo>
                <a:lnTo>
                  <a:pt x="79" y="448"/>
                </a:lnTo>
                <a:lnTo>
                  <a:pt x="79" y="448"/>
                </a:lnTo>
                <a:lnTo>
                  <a:pt x="81" y="448"/>
                </a:lnTo>
                <a:lnTo>
                  <a:pt x="81" y="448"/>
                </a:lnTo>
                <a:lnTo>
                  <a:pt x="79" y="447"/>
                </a:lnTo>
                <a:lnTo>
                  <a:pt x="79" y="445"/>
                </a:lnTo>
                <a:lnTo>
                  <a:pt x="79" y="444"/>
                </a:lnTo>
                <a:lnTo>
                  <a:pt x="79" y="444"/>
                </a:lnTo>
                <a:lnTo>
                  <a:pt x="80" y="444"/>
                </a:lnTo>
                <a:lnTo>
                  <a:pt x="81" y="443"/>
                </a:lnTo>
                <a:lnTo>
                  <a:pt x="81" y="443"/>
                </a:lnTo>
                <a:lnTo>
                  <a:pt x="82" y="443"/>
                </a:lnTo>
                <a:lnTo>
                  <a:pt x="83" y="445"/>
                </a:lnTo>
                <a:lnTo>
                  <a:pt x="83" y="449"/>
                </a:lnTo>
                <a:lnTo>
                  <a:pt x="83" y="449"/>
                </a:lnTo>
                <a:lnTo>
                  <a:pt x="82" y="448"/>
                </a:lnTo>
                <a:lnTo>
                  <a:pt x="81" y="449"/>
                </a:lnTo>
                <a:lnTo>
                  <a:pt x="81" y="449"/>
                </a:lnTo>
                <a:lnTo>
                  <a:pt x="82" y="449"/>
                </a:lnTo>
                <a:lnTo>
                  <a:pt x="82" y="450"/>
                </a:lnTo>
                <a:lnTo>
                  <a:pt x="82" y="450"/>
                </a:lnTo>
                <a:close/>
                <a:moveTo>
                  <a:pt x="75" y="402"/>
                </a:moveTo>
                <a:lnTo>
                  <a:pt x="75" y="402"/>
                </a:lnTo>
                <a:lnTo>
                  <a:pt x="75" y="403"/>
                </a:lnTo>
                <a:lnTo>
                  <a:pt x="76" y="403"/>
                </a:lnTo>
                <a:lnTo>
                  <a:pt x="76" y="403"/>
                </a:lnTo>
                <a:lnTo>
                  <a:pt x="76" y="408"/>
                </a:lnTo>
                <a:lnTo>
                  <a:pt x="76" y="408"/>
                </a:lnTo>
                <a:lnTo>
                  <a:pt x="76" y="412"/>
                </a:lnTo>
                <a:lnTo>
                  <a:pt x="75" y="413"/>
                </a:lnTo>
                <a:lnTo>
                  <a:pt x="74" y="413"/>
                </a:lnTo>
                <a:lnTo>
                  <a:pt x="74" y="413"/>
                </a:lnTo>
                <a:lnTo>
                  <a:pt x="75" y="412"/>
                </a:lnTo>
                <a:lnTo>
                  <a:pt x="75" y="410"/>
                </a:lnTo>
                <a:lnTo>
                  <a:pt x="72" y="410"/>
                </a:lnTo>
                <a:lnTo>
                  <a:pt x="72" y="410"/>
                </a:lnTo>
                <a:lnTo>
                  <a:pt x="72" y="412"/>
                </a:lnTo>
                <a:lnTo>
                  <a:pt x="72" y="413"/>
                </a:lnTo>
                <a:lnTo>
                  <a:pt x="72" y="417"/>
                </a:lnTo>
                <a:lnTo>
                  <a:pt x="72" y="417"/>
                </a:lnTo>
                <a:lnTo>
                  <a:pt x="71" y="417"/>
                </a:lnTo>
                <a:lnTo>
                  <a:pt x="71" y="415"/>
                </a:lnTo>
                <a:lnTo>
                  <a:pt x="71" y="414"/>
                </a:lnTo>
                <a:lnTo>
                  <a:pt x="71" y="414"/>
                </a:lnTo>
                <a:lnTo>
                  <a:pt x="70" y="410"/>
                </a:lnTo>
                <a:lnTo>
                  <a:pt x="70" y="410"/>
                </a:lnTo>
                <a:lnTo>
                  <a:pt x="70" y="405"/>
                </a:lnTo>
                <a:lnTo>
                  <a:pt x="70" y="402"/>
                </a:lnTo>
                <a:lnTo>
                  <a:pt x="70" y="402"/>
                </a:lnTo>
                <a:lnTo>
                  <a:pt x="70" y="402"/>
                </a:lnTo>
                <a:lnTo>
                  <a:pt x="71" y="402"/>
                </a:lnTo>
                <a:lnTo>
                  <a:pt x="71" y="403"/>
                </a:lnTo>
                <a:lnTo>
                  <a:pt x="72" y="403"/>
                </a:lnTo>
                <a:lnTo>
                  <a:pt x="72" y="403"/>
                </a:lnTo>
                <a:lnTo>
                  <a:pt x="71" y="404"/>
                </a:lnTo>
                <a:lnTo>
                  <a:pt x="71" y="405"/>
                </a:lnTo>
                <a:lnTo>
                  <a:pt x="71" y="410"/>
                </a:lnTo>
                <a:lnTo>
                  <a:pt x="71" y="410"/>
                </a:lnTo>
                <a:lnTo>
                  <a:pt x="74" y="409"/>
                </a:lnTo>
                <a:lnTo>
                  <a:pt x="74" y="407"/>
                </a:lnTo>
                <a:lnTo>
                  <a:pt x="74" y="407"/>
                </a:lnTo>
                <a:lnTo>
                  <a:pt x="72" y="407"/>
                </a:lnTo>
                <a:lnTo>
                  <a:pt x="72" y="408"/>
                </a:lnTo>
                <a:lnTo>
                  <a:pt x="72" y="408"/>
                </a:lnTo>
                <a:lnTo>
                  <a:pt x="72" y="407"/>
                </a:lnTo>
                <a:lnTo>
                  <a:pt x="72" y="405"/>
                </a:lnTo>
                <a:lnTo>
                  <a:pt x="75" y="402"/>
                </a:lnTo>
                <a:lnTo>
                  <a:pt x="75" y="402"/>
                </a:lnTo>
                <a:close/>
                <a:moveTo>
                  <a:pt x="82" y="465"/>
                </a:moveTo>
                <a:lnTo>
                  <a:pt x="82" y="465"/>
                </a:lnTo>
                <a:lnTo>
                  <a:pt x="83" y="467"/>
                </a:lnTo>
                <a:lnTo>
                  <a:pt x="82" y="468"/>
                </a:lnTo>
                <a:lnTo>
                  <a:pt x="81" y="471"/>
                </a:lnTo>
                <a:lnTo>
                  <a:pt x="81" y="472"/>
                </a:lnTo>
                <a:lnTo>
                  <a:pt x="81" y="472"/>
                </a:lnTo>
                <a:lnTo>
                  <a:pt x="82" y="471"/>
                </a:lnTo>
                <a:lnTo>
                  <a:pt x="82" y="471"/>
                </a:lnTo>
                <a:lnTo>
                  <a:pt x="83" y="473"/>
                </a:lnTo>
                <a:lnTo>
                  <a:pt x="83" y="473"/>
                </a:lnTo>
                <a:lnTo>
                  <a:pt x="82" y="473"/>
                </a:lnTo>
                <a:lnTo>
                  <a:pt x="82" y="474"/>
                </a:lnTo>
                <a:lnTo>
                  <a:pt x="82" y="476"/>
                </a:lnTo>
                <a:lnTo>
                  <a:pt x="81" y="477"/>
                </a:lnTo>
                <a:lnTo>
                  <a:pt x="81" y="477"/>
                </a:lnTo>
                <a:lnTo>
                  <a:pt x="80" y="476"/>
                </a:lnTo>
                <a:lnTo>
                  <a:pt x="79" y="476"/>
                </a:lnTo>
                <a:lnTo>
                  <a:pt x="79" y="477"/>
                </a:lnTo>
                <a:lnTo>
                  <a:pt x="79" y="477"/>
                </a:lnTo>
                <a:lnTo>
                  <a:pt x="77" y="476"/>
                </a:lnTo>
                <a:lnTo>
                  <a:pt x="77" y="474"/>
                </a:lnTo>
                <a:lnTo>
                  <a:pt x="79" y="472"/>
                </a:lnTo>
                <a:lnTo>
                  <a:pt x="79" y="472"/>
                </a:lnTo>
                <a:lnTo>
                  <a:pt x="80" y="474"/>
                </a:lnTo>
                <a:lnTo>
                  <a:pt x="80" y="474"/>
                </a:lnTo>
                <a:lnTo>
                  <a:pt x="81" y="474"/>
                </a:lnTo>
                <a:lnTo>
                  <a:pt x="81" y="474"/>
                </a:lnTo>
                <a:lnTo>
                  <a:pt x="81" y="474"/>
                </a:lnTo>
                <a:lnTo>
                  <a:pt x="80" y="474"/>
                </a:lnTo>
                <a:lnTo>
                  <a:pt x="80" y="469"/>
                </a:lnTo>
                <a:lnTo>
                  <a:pt x="80" y="469"/>
                </a:lnTo>
                <a:lnTo>
                  <a:pt x="79" y="469"/>
                </a:lnTo>
                <a:lnTo>
                  <a:pt x="79" y="469"/>
                </a:lnTo>
                <a:lnTo>
                  <a:pt x="77" y="468"/>
                </a:lnTo>
                <a:lnTo>
                  <a:pt x="77" y="468"/>
                </a:lnTo>
                <a:lnTo>
                  <a:pt x="80" y="468"/>
                </a:lnTo>
                <a:lnTo>
                  <a:pt x="81" y="468"/>
                </a:lnTo>
                <a:lnTo>
                  <a:pt x="82" y="468"/>
                </a:lnTo>
                <a:lnTo>
                  <a:pt x="82" y="465"/>
                </a:lnTo>
                <a:lnTo>
                  <a:pt x="82" y="465"/>
                </a:lnTo>
                <a:close/>
                <a:moveTo>
                  <a:pt x="81" y="384"/>
                </a:moveTo>
                <a:lnTo>
                  <a:pt x="81" y="384"/>
                </a:lnTo>
                <a:lnTo>
                  <a:pt x="81" y="382"/>
                </a:lnTo>
                <a:lnTo>
                  <a:pt x="81" y="380"/>
                </a:lnTo>
                <a:lnTo>
                  <a:pt x="81" y="380"/>
                </a:lnTo>
                <a:lnTo>
                  <a:pt x="82" y="380"/>
                </a:lnTo>
                <a:lnTo>
                  <a:pt x="82" y="382"/>
                </a:lnTo>
                <a:lnTo>
                  <a:pt x="81" y="383"/>
                </a:lnTo>
                <a:lnTo>
                  <a:pt x="81" y="384"/>
                </a:lnTo>
                <a:lnTo>
                  <a:pt x="81" y="384"/>
                </a:lnTo>
                <a:close/>
                <a:moveTo>
                  <a:pt x="50" y="24"/>
                </a:moveTo>
                <a:lnTo>
                  <a:pt x="50" y="24"/>
                </a:lnTo>
                <a:lnTo>
                  <a:pt x="50" y="23"/>
                </a:lnTo>
                <a:lnTo>
                  <a:pt x="50" y="20"/>
                </a:lnTo>
                <a:lnTo>
                  <a:pt x="50" y="16"/>
                </a:lnTo>
                <a:lnTo>
                  <a:pt x="50" y="16"/>
                </a:lnTo>
                <a:lnTo>
                  <a:pt x="50" y="18"/>
                </a:lnTo>
                <a:lnTo>
                  <a:pt x="50" y="19"/>
                </a:lnTo>
                <a:lnTo>
                  <a:pt x="50" y="24"/>
                </a:lnTo>
                <a:lnTo>
                  <a:pt x="50" y="24"/>
                </a:lnTo>
                <a:close/>
                <a:moveTo>
                  <a:pt x="80" y="383"/>
                </a:moveTo>
                <a:lnTo>
                  <a:pt x="80" y="383"/>
                </a:lnTo>
                <a:lnTo>
                  <a:pt x="81" y="385"/>
                </a:lnTo>
                <a:lnTo>
                  <a:pt x="82" y="387"/>
                </a:lnTo>
                <a:lnTo>
                  <a:pt x="82" y="387"/>
                </a:lnTo>
                <a:lnTo>
                  <a:pt x="82" y="389"/>
                </a:lnTo>
                <a:lnTo>
                  <a:pt x="81" y="390"/>
                </a:lnTo>
                <a:lnTo>
                  <a:pt x="81" y="390"/>
                </a:lnTo>
                <a:lnTo>
                  <a:pt x="81" y="390"/>
                </a:lnTo>
                <a:lnTo>
                  <a:pt x="81" y="388"/>
                </a:lnTo>
                <a:lnTo>
                  <a:pt x="81" y="385"/>
                </a:lnTo>
                <a:lnTo>
                  <a:pt x="81" y="385"/>
                </a:lnTo>
                <a:lnTo>
                  <a:pt x="80" y="385"/>
                </a:lnTo>
                <a:lnTo>
                  <a:pt x="80" y="387"/>
                </a:lnTo>
                <a:lnTo>
                  <a:pt x="80" y="387"/>
                </a:lnTo>
                <a:lnTo>
                  <a:pt x="79" y="385"/>
                </a:lnTo>
                <a:lnTo>
                  <a:pt x="80" y="383"/>
                </a:lnTo>
                <a:lnTo>
                  <a:pt x="80" y="383"/>
                </a:lnTo>
                <a:close/>
                <a:moveTo>
                  <a:pt x="79" y="15"/>
                </a:moveTo>
                <a:lnTo>
                  <a:pt x="79" y="15"/>
                </a:lnTo>
                <a:lnTo>
                  <a:pt x="80" y="15"/>
                </a:lnTo>
                <a:lnTo>
                  <a:pt x="80" y="18"/>
                </a:lnTo>
                <a:lnTo>
                  <a:pt x="80" y="18"/>
                </a:lnTo>
                <a:lnTo>
                  <a:pt x="81" y="16"/>
                </a:lnTo>
                <a:lnTo>
                  <a:pt x="82" y="18"/>
                </a:lnTo>
                <a:lnTo>
                  <a:pt x="82" y="18"/>
                </a:lnTo>
                <a:lnTo>
                  <a:pt x="83" y="20"/>
                </a:lnTo>
                <a:lnTo>
                  <a:pt x="83" y="24"/>
                </a:lnTo>
                <a:lnTo>
                  <a:pt x="83" y="24"/>
                </a:lnTo>
                <a:lnTo>
                  <a:pt x="85" y="36"/>
                </a:lnTo>
                <a:lnTo>
                  <a:pt x="85" y="36"/>
                </a:lnTo>
                <a:lnTo>
                  <a:pt x="85" y="38"/>
                </a:lnTo>
                <a:lnTo>
                  <a:pt x="85" y="38"/>
                </a:lnTo>
                <a:lnTo>
                  <a:pt x="85" y="48"/>
                </a:lnTo>
                <a:lnTo>
                  <a:pt x="86" y="56"/>
                </a:lnTo>
                <a:lnTo>
                  <a:pt x="86" y="56"/>
                </a:lnTo>
                <a:lnTo>
                  <a:pt x="86" y="60"/>
                </a:lnTo>
                <a:lnTo>
                  <a:pt x="86" y="60"/>
                </a:lnTo>
                <a:lnTo>
                  <a:pt x="87" y="63"/>
                </a:lnTo>
                <a:lnTo>
                  <a:pt x="87" y="63"/>
                </a:lnTo>
                <a:lnTo>
                  <a:pt x="86" y="65"/>
                </a:lnTo>
                <a:lnTo>
                  <a:pt x="86" y="65"/>
                </a:lnTo>
                <a:lnTo>
                  <a:pt x="87" y="73"/>
                </a:lnTo>
                <a:lnTo>
                  <a:pt x="86" y="79"/>
                </a:lnTo>
                <a:lnTo>
                  <a:pt x="86" y="79"/>
                </a:lnTo>
                <a:lnTo>
                  <a:pt x="85" y="79"/>
                </a:lnTo>
                <a:lnTo>
                  <a:pt x="83" y="80"/>
                </a:lnTo>
                <a:lnTo>
                  <a:pt x="83" y="80"/>
                </a:lnTo>
                <a:lnTo>
                  <a:pt x="85" y="80"/>
                </a:lnTo>
                <a:lnTo>
                  <a:pt x="85" y="80"/>
                </a:lnTo>
                <a:lnTo>
                  <a:pt x="86" y="80"/>
                </a:lnTo>
                <a:lnTo>
                  <a:pt x="86" y="80"/>
                </a:lnTo>
                <a:lnTo>
                  <a:pt x="87" y="85"/>
                </a:lnTo>
                <a:lnTo>
                  <a:pt x="88" y="88"/>
                </a:lnTo>
                <a:lnTo>
                  <a:pt x="88" y="88"/>
                </a:lnTo>
                <a:lnTo>
                  <a:pt x="88" y="89"/>
                </a:lnTo>
                <a:lnTo>
                  <a:pt x="88" y="90"/>
                </a:lnTo>
                <a:lnTo>
                  <a:pt x="87" y="90"/>
                </a:lnTo>
                <a:lnTo>
                  <a:pt x="87" y="90"/>
                </a:lnTo>
                <a:lnTo>
                  <a:pt x="88" y="93"/>
                </a:lnTo>
                <a:lnTo>
                  <a:pt x="88" y="94"/>
                </a:lnTo>
                <a:lnTo>
                  <a:pt x="87" y="95"/>
                </a:lnTo>
                <a:lnTo>
                  <a:pt x="87" y="95"/>
                </a:lnTo>
                <a:lnTo>
                  <a:pt x="89" y="95"/>
                </a:lnTo>
                <a:lnTo>
                  <a:pt x="89" y="95"/>
                </a:lnTo>
                <a:lnTo>
                  <a:pt x="89" y="96"/>
                </a:lnTo>
                <a:lnTo>
                  <a:pt x="89" y="98"/>
                </a:lnTo>
                <a:lnTo>
                  <a:pt x="89" y="98"/>
                </a:lnTo>
                <a:lnTo>
                  <a:pt x="91" y="96"/>
                </a:lnTo>
                <a:lnTo>
                  <a:pt x="93" y="95"/>
                </a:lnTo>
                <a:lnTo>
                  <a:pt x="93" y="95"/>
                </a:lnTo>
                <a:lnTo>
                  <a:pt x="91" y="95"/>
                </a:lnTo>
                <a:lnTo>
                  <a:pt x="89" y="94"/>
                </a:lnTo>
                <a:lnTo>
                  <a:pt x="89" y="94"/>
                </a:lnTo>
                <a:lnTo>
                  <a:pt x="89" y="93"/>
                </a:lnTo>
                <a:lnTo>
                  <a:pt x="89" y="90"/>
                </a:lnTo>
                <a:lnTo>
                  <a:pt x="92" y="90"/>
                </a:lnTo>
                <a:lnTo>
                  <a:pt x="92" y="90"/>
                </a:lnTo>
                <a:lnTo>
                  <a:pt x="92" y="89"/>
                </a:lnTo>
                <a:lnTo>
                  <a:pt x="91" y="89"/>
                </a:lnTo>
                <a:lnTo>
                  <a:pt x="89" y="88"/>
                </a:lnTo>
                <a:lnTo>
                  <a:pt x="88" y="86"/>
                </a:lnTo>
                <a:lnTo>
                  <a:pt x="88" y="86"/>
                </a:lnTo>
                <a:lnTo>
                  <a:pt x="91" y="88"/>
                </a:lnTo>
                <a:lnTo>
                  <a:pt x="91" y="88"/>
                </a:lnTo>
                <a:lnTo>
                  <a:pt x="91" y="86"/>
                </a:lnTo>
                <a:lnTo>
                  <a:pt x="91" y="85"/>
                </a:lnTo>
                <a:lnTo>
                  <a:pt x="89" y="84"/>
                </a:lnTo>
                <a:lnTo>
                  <a:pt x="91" y="83"/>
                </a:lnTo>
                <a:lnTo>
                  <a:pt x="91" y="83"/>
                </a:lnTo>
                <a:lnTo>
                  <a:pt x="88" y="80"/>
                </a:lnTo>
                <a:lnTo>
                  <a:pt x="88" y="76"/>
                </a:lnTo>
                <a:lnTo>
                  <a:pt x="88" y="76"/>
                </a:lnTo>
                <a:lnTo>
                  <a:pt x="89" y="80"/>
                </a:lnTo>
                <a:lnTo>
                  <a:pt x="89" y="80"/>
                </a:lnTo>
                <a:lnTo>
                  <a:pt x="92" y="78"/>
                </a:lnTo>
                <a:lnTo>
                  <a:pt x="92" y="78"/>
                </a:lnTo>
                <a:lnTo>
                  <a:pt x="92" y="76"/>
                </a:lnTo>
                <a:lnTo>
                  <a:pt x="91" y="78"/>
                </a:lnTo>
                <a:lnTo>
                  <a:pt x="91" y="78"/>
                </a:lnTo>
                <a:lnTo>
                  <a:pt x="91" y="78"/>
                </a:lnTo>
                <a:lnTo>
                  <a:pt x="91" y="78"/>
                </a:lnTo>
                <a:lnTo>
                  <a:pt x="89" y="76"/>
                </a:lnTo>
                <a:lnTo>
                  <a:pt x="89" y="76"/>
                </a:lnTo>
                <a:lnTo>
                  <a:pt x="88" y="75"/>
                </a:lnTo>
                <a:lnTo>
                  <a:pt x="88" y="74"/>
                </a:lnTo>
                <a:lnTo>
                  <a:pt x="89" y="73"/>
                </a:lnTo>
                <a:lnTo>
                  <a:pt x="89" y="73"/>
                </a:lnTo>
                <a:lnTo>
                  <a:pt x="89" y="73"/>
                </a:lnTo>
                <a:lnTo>
                  <a:pt x="89" y="74"/>
                </a:lnTo>
                <a:lnTo>
                  <a:pt x="89" y="75"/>
                </a:lnTo>
                <a:lnTo>
                  <a:pt x="89" y="75"/>
                </a:lnTo>
                <a:lnTo>
                  <a:pt x="91" y="75"/>
                </a:lnTo>
                <a:lnTo>
                  <a:pt x="92" y="76"/>
                </a:lnTo>
                <a:lnTo>
                  <a:pt x="92" y="76"/>
                </a:lnTo>
                <a:lnTo>
                  <a:pt x="93" y="75"/>
                </a:lnTo>
                <a:lnTo>
                  <a:pt x="93" y="73"/>
                </a:lnTo>
                <a:lnTo>
                  <a:pt x="93" y="70"/>
                </a:lnTo>
                <a:lnTo>
                  <a:pt x="93" y="70"/>
                </a:lnTo>
                <a:lnTo>
                  <a:pt x="92" y="70"/>
                </a:lnTo>
                <a:lnTo>
                  <a:pt x="92" y="71"/>
                </a:lnTo>
                <a:lnTo>
                  <a:pt x="92" y="73"/>
                </a:lnTo>
                <a:lnTo>
                  <a:pt x="92" y="73"/>
                </a:lnTo>
                <a:lnTo>
                  <a:pt x="92" y="73"/>
                </a:lnTo>
                <a:lnTo>
                  <a:pt x="91" y="73"/>
                </a:lnTo>
                <a:lnTo>
                  <a:pt x="89" y="73"/>
                </a:lnTo>
                <a:lnTo>
                  <a:pt x="89" y="70"/>
                </a:lnTo>
                <a:lnTo>
                  <a:pt x="89" y="70"/>
                </a:lnTo>
                <a:lnTo>
                  <a:pt x="89" y="70"/>
                </a:lnTo>
                <a:lnTo>
                  <a:pt x="89" y="70"/>
                </a:lnTo>
                <a:lnTo>
                  <a:pt x="92" y="70"/>
                </a:lnTo>
                <a:lnTo>
                  <a:pt x="92" y="70"/>
                </a:lnTo>
                <a:lnTo>
                  <a:pt x="93" y="69"/>
                </a:lnTo>
                <a:lnTo>
                  <a:pt x="94" y="66"/>
                </a:lnTo>
                <a:lnTo>
                  <a:pt x="94" y="66"/>
                </a:lnTo>
                <a:lnTo>
                  <a:pt x="97" y="68"/>
                </a:lnTo>
                <a:lnTo>
                  <a:pt x="97" y="68"/>
                </a:lnTo>
                <a:lnTo>
                  <a:pt x="95" y="69"/>
                </a:lnTo>
                <a:lnTo>
                  <a:pt x="95" y="69"/>
                </a:lnTo>
                <a:lnTo>
                  <a:pt x="97" y="69"/>
                </a:lnTo>
                <a:lnTo>
                  <a:pt x="97" y="69"/>
                </a:lnTo>
                <a:lnTo>
                  <a:pt x="98" y="69"/>
                </a:lnTo>
                <a:lnTo>
                  <a:pt x="99" y="69"/>
                </a:lnTo>
                <a:lnTo>
                  <a:pt x="99" y="69"/>
                </a:lnTo>
                <a:lnTo>
                  <a:pt x="99" y="69"/>
                </a:lnTo>
                <a:lnTo>
                  <a:pt x="99" y="70"/>
                </a:lnTo>
                <a:lnTo>
                  <a:pt x="99" y="73"/>
                </a:lnTo>
                <a:lnTo>
                  <a:pt x="99" y="73"/>
                </a:lnTo>
                <a:lnTo>
                  <a:pt x="99" y="75"/>
                </a:lnTo>
                <a:lnTo>
                  <a:pt x="99" y="75"/>
                </a:lnTo>
                <a:lnTo>
                  <a:pt x="98" y="84"/>
                </a:lnTo>
                <a:lnTo>
                  <a:pt x="98" y="84"/>
                </a:lnTo>
                <a:lnTo>
                  <a:pt x="98" y="86"/>
                </a:lnTo>
                <a:lnTo>
                  <a:pt x="98" y="86"/>
                </a:lnTo>
                <a:lnTo>
                  <a:pt x="98" y="94"/>
                </a:lnTo>
                <a:lnTo>
                  <a:pt x="98" y="100"/>
                </a:lnTo>
                <a:lnTo>
                  <a:pt x="98" y="100"/>
                </a:lnTo>
                <a:lnTo>
                  <a:pt x="97" y="105"/>
                </a:lnTo>
                <a:lnTo>
                  <a:pt x="97" y="105"/>
                </a:lnTo>
                <a:lnTo>
                  <a:pt x="95" y="120"/>
                </a:lnTo>
                <a:lnTo>
                  <a:pt x="93" y="135"/>
                </a:lnTo>
                <a:lnTo>
                  <a:pt x="93" y="135"/>
                </a:lnTo>
                <a:lnTo>
                  <a:pt x="92" y="138"/>
                </a:lnTo>
                <a:lnTo>
                  <a:pt x="92" y="138"/>
                </a:lnTo>
                <a:lnTo>
                  <a:pt x="92" y="141"/>
                </a:lnTo>
                <a:lnTo>
                  <a:pt x="92" y="145"/>
                </a:lnTo>
                <a:lnTo>
                  <a:pt x="92" y="145"/>
                </a:lnTo>
                <a:lnTo>
                  <a:pt x="92" y="146"/>
                </a:lnTo>
                <a:lnTo>
                  <a:pt x="92" y="149"/>
                </a:lnTo>
                <a:lnTo>
                  <a:pt x="92" y="149"/>
                </a:lnTo>
                <a:lnTo>
                  <a:pt x="92" y="150"/>
                </a:lnTo>
                <a:lnTo>
                  <a:pt x="92" y="151"/>
                </a:lnTo>
                <a:lnTo>
                  <a:pt x="91" y="153"/>
                </a:lnTo>
                <a:lnTo>
                  <a:pt x="91" y="153"/>
                </a:lnTo>
                <a:lnTo>
                  <a:pt x="91" y="155"/>
                </a:lnTo>
                <a:lnTo>
                  <a:pt x="91" y="158"/>
                </a:lnTo>
                <a:lnTo>
                  <a:pt x="91" y="160"/>
                </a:lnTo>
                <a:lnTo>
                  <a:pt x="91" y="163"/>
                </a:lnTo>
                <a:lnTo>
                  <a:pt x="91" y="163"/>
                </a:lnTo>
                <a:lnTo>
                  <a:pt x="91" y="163"/>
                </a:lnTo>
                <a:lnTo>
                  <a:pt x="89" y="163"/>
                </a:lnTo>
                <a:lnTo>
                  <a:pt x="89" y="161"/>
                </a:lnTo>
                <a:lnTo>
                  <a:pt x="89" y="161"/>
                </a:lnTo>
                <a:lnTo>
                  <a:pt x="89" y="161"/>
                </a:lnTo>
                <a:lnTo>
                  <a:pt x="88" y="163"/>
                </a:lnTo>
                <a:lnTo>
                  <a:pt x="88" y="164"/>
                </a:lnTo>
                <a:lnTo>
                  <a:pt x="89" y="165"/>
                </a:lnTo>
                <a:lnTo>
                  <a:pt x="91" y="165"/>
                </a:lnTo>
                <a:lnTo>
                  <a:pt x="91" y="165"/>
                </a:lnTo>
                <a:lnTo>
                  <a:pt x="89" y="169"/>
                </a:lnTo>
                <a:lnTo>
                  <a:pt x="89" y="170"/>
                </a:lnTo>
                <a:lnTo>
                  <a:pt x="88" y="171"/>
                </a:lnTo>
                <a:lnTo>
                  <a:pt x="88" y="171"/>
                </a:lnTo>
                <a:lnTo>
                  <a:pt x="88" y="174"/>
                </a:lnTo>
                <a:lnTo>
                  <a:pt x="88" y="176"/>
                </a:lnTo>
                <a:lnTo>
                  <a:pt x="88" y="179"/>
                </a:lnTo>
                <a:lnTo>
                  <a:pt x="88" y="181"/>
                </a:lnTo>
                <a:lnTo>
                  <a:pt x="88" y="181"/>
                </a:lnTo>
                <a:lnTo>
                  <a:pt x="88" y="183"/>
                </a:lnTo>
                <a:lnTo>
                  <a:pt x="87" y="183"/>
                </a:lnTo>
                <a:lnTo>
                  <a:pt x="87" y="183"/>
                </a:lnTo>
                <a:lnTo>
                  <a:pt x="88" y="185"/>
                </a:lnTo>
                <a:lnTo>
                  <a:pt x="88" y="185"/>
                </a:lnTo>
                <a:lnTo>
                  <a:pt x="87" y="190"/>
                </a:lnTo>
                <a:lnTo>
                  <a:pt x="86" y="195"/>
                </a:lnTo>
                <a:lnTo>
                  <a:pt x="86" y="195"/>
                </a:lnTo>
                <a:lnTo>
                  <a:pt x="86" y="198"/>
                </a:lnTo>
                <a:lnTo>
                  <a:pt x="87" y="199"/>
                </a:lnTo>
                <a:lnTo>
                  <a:pt x="87" y="199"/>
                </a:lnTo>
                <a:lnTo>
                  <a:pt x="87" y="199"/>
                </a:lnTo>
                <a:lnTo>
                  <a:pt x="86" y="199"/>
                </a:lnTo>
                <a:lnTo>
                  <a:pt x="86" y="199"/>
                </a:lnTo>
                <a:lnTo>
                  <a:pt x="86" y="204"/>
                </a:lnTo>
                <a:lnTo>
                  <a:pt x="86" y="208"/>
                </a:lnTo>
                <a:lnTo>
                  <a:pt x="86" y="208"/>
                </a:lnTo>
                <a:lnTo>
                  <a:pt x="86" y="208"/>
                </a:lnTo>
                <a:lnTo>
                  <a:pt x="87" y="208"/>
                </a:lnTo>
                <a:lnTo>
                  <a:pt x="87" y="208"/>
                </a:lnTo>
                <a:lnTo>
                  <a:pt x="86" y="211"/>
                </a:lnTo>
                <a:lnTo>
                  <a:pt x="86" y="211"/>
                </a:lnTo>
                <a:lnTo>
                  <a:pt x="86" y="213"/>
                </a:lnTo>
                <a:lnTo>
                  <a:pt x="86" y="213"/>
                </a:lnTo>
                <a:lnTo>
                  <a:pt x="86" y="214"/>
                </a:lnTo>
                <a:lnTo>
                  <a:pt x="86" y="215"/>
                </a:lnTo>
                <a:lnTo>
                  <a:pt x="86" y="215"/>
                </a:lnTo>
                <a:lnTo>
                  <a:pt x="85" y="221"/>
                </a:lnTo>
                <a:lnTo>
                  <a:pt x="85" y="221"/>
                </a:lnTo>
                <a:lnTo>
                  <a:pt x="86" y="226"/>
                </a:lnTo>
                <a:lnTo>
                  <a:pt x="86" y="226"/>
                </a:lnTo>
                <a:lnTo>
                  <a:pt x="87" y="230"/>
                </a:lnTo>
                <a:lnTo>
                  <a:pt x="87" y="230"/>
                </a:lnTo>
                <a:lnTo>
                  <a:pt x="87" y="243"/>
                </a:lnTo>
                <a:lnTo>
                  <a:pt x="87" y="243"/>
                </a:lnTo>
                <a:lnTo>
                  <a:pt x="87" y="248"/>
                </a:lnTo>
                <a:lnTo>
                  <a:pt x="87" y="250"/>
                </a:lnTo>
                <a:lnTo>
                  <a:pt x="86" y="253"/>
                </a:lnTo>
                <a:lnTo>
                  <a:pt x="86" y="253"/>
                </a:lnTo>
                <a:lnTo>
                  <a:pt x="87" y="255"/>
                </a:lnTo>
                <a:lnTo>
                  <a:pt x="87" y="255"/>
                </a:lnTo>
                <a:lnTo>
                  <a:pt x="87" y="257"/>
                </a:lnTo>
                <a:lnTo>
                  <a:pt x="87" y="257"/>
                </a:lnTo>
                <a:lnTo>
                  <a:pt x="88" y="262"/>
                </a:lnTo>
                <a:lnTo>
                  <a:pt x="88" y="262"/>
                </a:lnTo>
                <a:lnTo>
                  <a:pt x="87" y="267"/>
                </a:lnTo>
                <a:lnTo>
                  <a:pt x="87" y="272"/>
                </a:lnTo>
                <a:lnTo>
                  <a:pt x="87" y="272"/>
                </a:lnTo>
                <a:lnTo>
                  <a:pt x="88" y="274"/>
                </a:lnTo>
                <a:lnTo>
                  <a:pt x="88" y="274"/>
                </a:lnTo>
                <a:lnTo>
                  <a:pt x="87" y="277"/>
                </a:lnTo>
                <a:lnTo>
                  <a:pt x="87" y="277"/>
                </a:lnTo>
                <a:lnTo>
                  <a:pt x="88" y="279"/>
                </a:lnTo>
                <a:lnTo>
                  <a:pt x="88" y="279"/>
                </a:lnTo>
                <a:lnTo>
                  <a:pt x="87" y="282"/>
                </a:lnTo>
                <a:lnTo>
                  <a:pt x="87" y="282"/>
                </a:lnTo>
                <a:lnTo>
                  <a:pt x="88" y="284"/>
                </a:lnTo>
                <a:lnTo>
                  <a:pt x="88" y="284"/>
                </a:lnTo>
                <a:lnTo>
                  <a:pt x="88" y="290"/>
                </a:lnTo>
                <a:lnTo>
                  <a:pt x="88" y="298"/>
                </a:lnTo>
                <a:lnTo>
                  <a:pt x="88" y="298"/>
                </a:lnTo>
                <a:lnTo>
                  <a:pt x="87" y="299"/>
                </a:lnTo>
                <a:lnTo>
                  <a:pt x="87" y="299"/>
                </a:lnTo>
                <a:lnTo>
                  <a:pt x="88" y="303"/>
                </a:lnTo>
                <a:lnTo>
                  <a:pt x="88" y="305"/>
                </a:lnTo>
                <a:lnTo>
                  <a:pt x="88" y="308"/>
                </a:lnTo>
                <a:lnTo>
                  <a:pt x="88" y="308"/>
                </a:lnTo>
                <a:lnTo>
                  <a:pt x="88" y="309"/>
                </a:lnTo>
                <a:lnTo>
                  <a:pt x="88" y="312"/>
                </a:lnTo>
                <a:lnTo>
                  <a:pt x="88" y="318"/>
                </a:lnTo>
                <a:lnTo>
                  <a:pt x="88" y="318"/>
                </a:lnTo>
                <a:lnTo>
                  <a:pt x="87" y="317"/>
                </a:lnTo>
                <a:lnTo>
                  <a:pt x="87" y="317"/>
                </a:lnTo>
                <a:lnTo>
                  <a:pt x="86" y="315"/>
                </a:lnTo>
                <a:lnTo>
                  <a:pt x="86" y="315"/>
                </a:lnTo>
                <a:lnTo>
                  <a:pt x="87" y="318"/>
                </a:lnTo>
                <a:lnTo>
                  <a:pt x="88" y="318"/>
                </a:lnTo>
                <a:lnTo>
                  <a:pt x="88" y="318"/>
                </a:lnTo>
                <a:lnTo>
                  <a:pt x="87" y="320"/>
                </a:lnTo>
                <a:lnTo>
                  <a:pt x="87" y="324"/>
                </a:lnTo>
                <a:lnTo>
                  <a:pt x="87" y="324"/>
                </a:lnTo>
                <a:lnTo>
                  <a:pt x="87" y="325"/>
                </a:lnTo>
                <a:lnTo>
                  <a:pt x="88" y="325"/>
                </a:lnTo>
                <a:lnTo>
                  <a:pt x="89" y="327"/>
                </a:lnTo>
                <a:lnTo>
                  <a:pt x="89" y="327"/>
                </a:lnTo>
                <a:lnTo>
                  <a:pt x="89" y="335"/>
                </a:lnTo>
                <a:lnTo>
                  <a:pt x="88" y="343"/>
                </a:lnTo>
                <a:lnTo>
                  <a:pt x="88" y="343"/>
                </a:lnTo>
                <a:lnTo>
                  <a:pt x="89" y="347"/>
                </a:lnTo>
                <a:lnTo>
                  <a:pt x="89" y="347"/>
                </a:lnTo>
                <a:lnTo>
                  <a:pt x="89" y="353"/>
                </a:lnTo>
                <a:lnTo>
                  <a:pt x="89" y="358"/>
                </a:lnTo>
                <a:lnTo>
                  <a:pt x="89" y="358"/>
                </a:lnTo>
                <a:lnTo>
                  <a:pt x="89" y="362"/>
                </a:lnTo>
                <a:lnTo>
                  <a:pt x="89" y="362"/>
                </a:lnTo>
                <a:lnTo>
                  <a:pt x="88" y="364"/>
                </a:lnTo>
                <a:lnTo>
                  <a:pt x="88" y="364"/>
                </a:lnTo>
                <a:lnTo>
                  <a:pt x="89" y="368"/>
                </a:lnTo>
                <a:lnTo>
                  <a:pt x="89" y="368"/>
                </a:lnTo>
                <a:lnTo>
                  <a:pt x="87" y="382"/>
                </a:lnTo>
                <a:lnTo>
                  <a:pt x="87" y="382"/>
                </a:lnTo>
                <a:lnTo>
                  <a:pt x="87" y="382"/>
                </a:lnTo>
                <a:lnTo>
                  <a:pt x="87" y="380"/>
                </a:lnTo>
                <a:lnTo>
                  <a:pt x="87" y="378"/>
                </a:lnTo>
                <a:lnTo>
                  <a:pt x="87" y="378"/>
                </a:lnTo>
                <a:lnTo>
                  <a:pt x="86" y="375"/>
                </a:lnTo>
                <a:lnTo>
                  <a:pt x="86" y="374"/>
                </a:lnTo>
                <a:lnTo>
                  <a:pt x="87" y="374"/>
                </a:lnTo>
                <a:lnTo>
                  <a:pt x="87" y="374"/>
                </a:lnTo>
                <a:lnTo>
                  <a:pt x="87" y="373"/>
                </a:lnTo>
                <a:lnTo>
                  <a:pt x="86" y="372"/>
                </a:lnTo>
                <a:lnTo>
                  <a:pt x="86" y="372"/>
                </a:lnTo>
                <a:lnTo>
                  <a:pt x="86" y="370"/>
                </a:lnTo>
                <a:lnTo>
                  <a:pt x="86" y="370"/>
                </a:lnTo>
                <a:lnTo>
                  <a:pt x="87" y="369"/>
                </a:lnTo>
                <a:lnTo>
                  <a:pt x="87" y="369"/>
                </a:lnTo>
                <a:lnTo>
                  <a:pt x="87" y="369"/>
                </a:lnTo>
                <a:lnTo>
                  <a:pt x="86" y="369"/>
                </a:lnTo>
                <a:lnTo>
                  <a:pt x="86" y="368"/>
                </a:lnTo>
                <a:lnTo>
                  <a:pt x="86" y="367"/>
                </a:lnTo>
                <a:lnTo>
                  <a:pt x="87" y="365"/>
                </a:lnTo>
                <a:lnTo>
                  <a:pt x="87" y="365"/>
                </a:lnTo>
                <a:lnTo>
                  <a:pt x="86" y="365"/>
                </a:lnTo>
                <a:lnTo>
                  <a:pt x="85" y="365"/>
                </a:lnTo>
                <a:lnTo>
                  <a:pt x="85" y="367"/>
                </a:lnTo>
                <a:lnTo>
                  <a:pt x="83" y="367"/>
                </a:lnTo>
                <a:lnTo>
                  <a:pt x="83" y="367"/>
                </a:lnTo>
                <a:lnTo>
                  <a:pt x="83" y="358"/>
                </a:lnTo>
                <a:lnTo>
                  <a:pt x="83" y="358"/>
                </a:lnTo>
                <a:lnTo>
                  <a:pt x="82" y="358"/>
                </a:lnTo>
                <a:lnTo>
                  <a:pt x="82" y="359"/>
                </a:lnTo>
                <a:lnTo>
                  <a:pt x="81" y="359"/>
                </a:lnTo>
                <a:lnTo>
                  <a:pt x="80" y="359"/>
                </a:lnTo>
                <a:lnTo>
                  <a:pt x="80" y="359"/>
                </a:lnTo>
                <a:lnTo>
                  <a:pt x="80" y="357"/>
                </a:lnTo>
                <a:lnTo>
                  <a:pt x="80" y="354"/>
                </a:lnTo>
                <a:lnTo>
                  <a:pt x="80" y="352"/>
                </a:lnTo>
                <a:lnTo>
                  <a:pt x="81" y="349"/>
                </a:lnTo>
                <a:lnTo>
                  <a:pt x="81" y="349"/>
                </a:lnTo>
                <a:lnTo>
                  <a:pt x="80" y="348"/>
                </a:lnTo>
                <a:lnTo>
                  <a:pt x="79" y="349"/>
                </a:lnTo>
                <a:lnTo>
                  <a:pt x="79" y="349"/>
                </a:lnTo>
                <a:lnTo>
                  <a:pt x="79" y="348"/>
                </a:lnTo>
                <a:lnTo>
                  <a:pt x="79" y="347"/>
                </a:lnTo>
                <a:lnTo>
                  <a:pt x="80" y="347"/>
                </a:lnTo>
                <a:lnTo>
                  <a:pt x="79" y="347"/>
                </a:lnTo>
                <a:lnTo>
                  <a:pt x="79" y="347"/>
                </a:lnTo>
                <a:lnTo>
                  <a:pt x="80" y="345"/>
                </a:lnTo>
                <a:lnTo>
                  <a:pt x="80" y="347"/>
                </a:lnTo>
                <a:lnTo>
                  <a:pt x="81" y="347"/>
                </a:lnTo>
                <a:lnTo>
                  <a:pt x="81" y="347"/>
                </a:lnTo>
                <a:lnTo>
                  <a:pt x="80" y="342"/>
                </a:lnTo>
                <a:lnTo>
                  <a:pt x="80" y="335"/>
                </a:lnTo>
                <a:lnTo>
                  <a:pt x="80" y="335"/>
                </a:lnTo>
                <a:lnTo>
                  <a:pt x="80" y="337"/>
                </a:lnTo>
                <a:lnTo>
                  <a:pt x="80" y="337"/>
                </a:lnTo>
                <a:lnTo>
                  <a:pt x="80" y="337"/>
                </a:lnTo>
                <a:lnTo>
                  <a:pt x="80" y="332"/>
                </a:lnTo>
                <a:lnTo>
                  <a:pt x="80" y="329"/>
                </a:lnTo>
                <a:lnTo>
                  <a:pt x="80" y="325"/>
                </a:lnTo>
                <a:lnTo>
                  <a:pt x="80" y="325"/>
                </a:lnTo>
                <a:lnTo>
                  <a:pt x="80" y="325"/>
                </a:lnTo>
                <a:lnTo>
                  <a:pt x="79" y="324"/>
                </a:lnTo>
                <a:lnTo>
                  <a:pt x="79" y="324"/>
                </a:lnTo>
                <a:lnTo>
                  <a:pt x="79" y="323"/>
                </a:lnTo>
                <a:lnTo>
                  <a:pt x="79" y="323"/>
                </a:lnTo>
                <a:lnTo>
                  <a:pt x="79" y="320"/>
                </a:lnTo>
                <a:lnTo>
                  <a:pt x="80" y="319"/>
                </a:lnTo>
                <a:lnTo>
                  <a:pt x="80" y="319"/>
                </a:lnTo>
                <a:lnTo>
                  <a:pt x="79" y="318"/>
                </a:lnTo>
                <a:lnTo>
                  <a:pt x="79" y="318"/>
                </a:lnTo>
                <a:lnTo>
                  <a:pt x="79" y="318"/>
                </a:lnTo>
                <a:lnTo>
                  <a:pt x="79" y="315"/>
                </a:lnTo>
                <a:lnTo>
                  <a:pt x="79" y="314"/>
                </a:lnTo>
                <a:lnTo>
                  <a:pt x="77" y="314"/>
                </a:lnTo>
                <a:lnTo>
                  <a:pt x="77" y="314"/>
                </a:lnTo>
                <a:lnTo>
                  <a:pt x="77" y="314"/>
                </a:lnTo>
                <a:lnTo>
                  <a:pt x="77" y="315"/>
                </a:lnTo>
                <a:lnTo>
                  <a:pt x="77" y="319"/>
                </a:lnTo>
                <a:lnTo>
                  <a:pt x="77" y="319"/>
                </a:lnTo>
                <a:lnTo>
                  <a:pt x="75" y="319"/>
                </a:lnTo>
                <a:lnTo>
                  <a:pt x="75" y="320"/>
                </a:lnTo>
                <a:lnTo>
                  <a:pt x="75" y="320"/>
                </a:lnTo>
                <a:lnTo>
                  <a:pt x="75" y="322"/>
                </a:lnTo>
                <a:lnTo>
                  <a:pt x="75" y="322"/>
                </a:lnTo>
                <a:lnTo>
                  <a:pt x="76" y="320"/>
                </a:lnTo>
                <a:lnTo>
                  <a:pt x="77" y="320"/>
                </a:lnTo>
                <a:lnTo>
                  <a:pt x="77" y="320"/>
                </a:lnTo>
                <a:lnTo>
                  <a:pt x="76" y="330"/>
                </a:lnTo>
                <a:lnTo>
                  <a:pt x="76" y="339"/>
                </a:lnTo>
                <a:lnTo>
                  <a:pt x="76" y="355"/>
                </a:lnTo>
                <a:lnTo>
                  <a:pt x="76" y="355"/>
                </a:lnTo>
                <a:lnTo>
                  <a:pt x="75" y="357"/>
                </a:lnTo>
                <a:lnTo>
                  <a:pt x="74" y="355"/>
                </a:lnTo>
                <a:lnTo>
                  <a:pt x="74" y="355"/>
                </a:lnTo>
                <a:lnTo>
                  <a:pt x="74" y="362"/>
                </a:lnTo>
                <a:lnTo>
                  <a:pt x="74" y="367"/>
                </a:lnTo>
                <a:lnTo>
                  <a:pt x="74" y="367"/>
                </a:lnTo>
                <a:lnTo>
                  <a:pt x="75" y="367"/>
                </a:lnTo>
                <a:lnTo>
                  <a:pt x="75" y="368"/>
                </a:lnTo>
                <a:lnTo>
                  <a:pt x="75" y="368"/>
                </a:lnTo>
                <a:lnTo>
                  <a:pt x="74" y="369"/>
                </a:lnTo>
                <a:lnTo>
                  <a:pt x="74" y="370"/>
                </a:lnTo>
                <a:lnTo>
                  <a:pt x="72" y="370"/>
                </a:lnTo>
                <a:lnTo>
                  <a:pt x="72" y="370"/>
                </a:lnTo>
                <a:lnTo>
                  <a:pt x="72" y="372"/>
                </a:lnTo>
                <a:lnTo>
                  <a:pt x="75" y="372"/>
                </a:lnTo>
                <a:lnTo>
                  <a:pt x="75" y="372"/>
                </a:lnTo>
                <a:lnTo>
                  <a:pt x="74" y="372"/>
                </a:lnTo>
                <a:lnTo>
                  <a:pt x="74" y="373"/>
                </a:lnTo>
                <a:lnTo>
                  <a:pt x="74" y="373"/>
                </a:lnTo>
                <a:lnTo>
                  <a:pt x="72" y="373"/>
                </a:lnTo>
                <a:lnTo>
                  <a:pt x="71" y="372"/>
                </a:lnTo>
                <a:lnTo>
                  <a:pt x="70" y="369"/>
                </a:lnTo>
                <a:lnTo>
                  <a:pt x="70" y="369"/>
                </a:lnTo>
                <a:lnTo>
                  <a:pt x="70" y="368"/>
                </a:lnTo>
                <a:lnTo>
                  <a:pt x="70" y="364"/>
                </a:lnTo>
                <a:lnTo>
                  <a:pt x="70" y="364"/>
                </a:lnTo>
                <a:lnTo>
                  <a:pt x="71" y="364"/>
                </a:lnTo>
                <a:lnTo>
                  <a:pt x="71" y="365"/>
                </a:lnTo>
                <a:lnTo>
                  <a:pt x="71" y="365"/>
                </a:lnTo>
                <a:lnTo>
                  <a:pt x="72" y="367"/>
                </a:lnTo>
                <a:lnTo>
                  <a:pt x="72" y="367"/>
                </a:lnTo>
                <a:lnTo>
                  <a:pt x="72" y="365"/>
                </a:lnTo>
                <a:lnTo>
                  <a:pt x="72" y="363"/>
                </a:lnTo>
                <a:lnTo>
                  <a:pt x="71" y="363"/>
                </a:lnTo>
                <a:lnTo>
                  <a:pt x="70" y="363"/>
                </a:lnTo>
                <a:lnTo>
                  <a:pt x="70" y="363"/>
                </a:lnTo>
                <a:lnTo>
                  <a:pt x="70" y="360"/>
                </a:lnTo>
                <a:lnTo>
                  <a:pt x="70" y="359"/>
                </a:lnTo>
                <a:lnTo>
                  <a:pt x="70" y="358"/>
                </a:lnTo>
                <a:lnTo>
                  <a:pt x="70" y="358"/>
                </a:lnTo>
                <a:lnTo>
                  <a:pt x="71" y="359"/>
                </a:lnTo>
                <a:lnTo>
                  <a:pt x="71" y="360"/>
                </a:lnTo>
                <a:lnTo>
                  <a:pt x="71" y="360"/>
                </a:lnTo>
                <a:lnTo>
                  <a:pt x="72" y="359"/>
                </a:lnTo>
                <a:lnTo>
                  <a:pt x="72" y="358"/>
                </a:lnTo>
                <a:lnTo>
                  <a:pt x="71" y="357"/>
                </a:lnTo>
                <a:lnTo>
                  <a:pt x="70" y="357"/>
                </a:lnTo>
                <a:lnTo>
                  <a:pt x="70" y="357"/>
                </a:lnTo>
                <a:lnTo>
                  <a:pt x="71" y="352"/>
                </a:lnTo>
                <a:lnTo>
                  <a:pt x="71" y="347"/>
                </a:lnTo>
                <a:lnTo>
                  <a:pt x="71" y="347"/>
                </a:lnTo>
                <a:lnTo>
                  <a:pt x="72" y="342"/>
                </a:lnTo>
                <a:lnTo>
                  <a:pt x="72" y="342"/>
                </a:lnTo>
                <a:lnTo>
                  <a:pt x="72" y="342"/>
                </a:lnTo>
                <a:lnTo>
                  <a:pt x="71" y="340"/>
                </a:lnTo>
                <a:lnTo>
                  <a:pt x="71" y="340"/>
                </a:lnTo>
                <a:lnTo>
                  <a:pt x="71" y="332"/>
                </a:lnTo>
                <a:lnTo>
                  <a:pt x="71" y="328"/>
                </a:lnTo>
                <a:lnTo>
                  <a:pt x="72" y="323"/>
                </a:lnTo>
                <a:lnTo>
                  <a:pt x="72" y="323"/>
                </a:lnTo>
                <a:lnTo>
                  <a:pt x="74" y="324"/>
                </a:lnTo>
                <a:lnTo>
                  <a:pt x="74" y="324"/>
                </a:lnTo>
                <a:lnTo>
                  <a:pt x="74" y="327"/>
                </a:lnTo>
                <a:lnTo>
                  <a:pt x="74" y="327"/>
                </a:lnTo>
                <a:lnTo>
                  <a:pt x="74" y="325"/>
                </a:lnTo>
                <a:lnTo>
                  <a:pt x="74" y="323"/>
                </a:lnTo>
                <a:lnTo>
                  <a:pt x="71" y="322"/>
                </a:lnTo>
                <a:lnTo>
                  <a:pt x="71" y="322"/>
                </a:lnTo>
                <a:lnTo>
                  <a:pt x="72" y="310"/>
                </a:lnTo>
                <a:lnTo>
                  <a:pt x="72" y="300"/>
                </a:lnTo>
                <a:lnTo>
                  <a:pt x="72" y="300"/>
                </a:lnTo>
                <a:lnTo>
                  <a:pt x="74" y="299"/>
                </a:lnTo>
                <a:lnTo>
                  <a:pt x="75" y="300"/>
                </a:lnTo>
                <a:lnTo>
                  <a:pt x="75" y="300"/>
                </a:lnTo>
                <a:lnTo>
                  <a:pt x="74" y="299"/>
                </a:lnTo>
                <a:lnTo>
                  <a:pt x="74" y="298"/>
                </a:lnTo>
                <a:lnTo>
                  <a:pt x="74" y="298"/>
                </a:lnTo>
                <a:lnTo>
                  <a:pt x="74" y="290"/>
                </a:lnTo>
                <a:lnTo>
                  <a:pt x="74" y="283"/>
                </a:lnTo>
                <a:lnTo>
                  <a:pt x="74" y="283"/>
                </a:lnTo>
                <a:lnTo>
                  <a:pt x="74" y="277"/>
                </a:lnTo>
                <a:lnTo>
                  <a:pt x="74" y="277"/>
                </a:lnTo>
                <a:lnTo>
                  <a:pt x="75" y="272"/>
                </a:lnTo>
                <a:lnTo>
                  <a:pt x="75" y="272"/>
                </a:lnTo>
                <a:lnTo>
                  <a:pt x="74" y="268"/>
                </a:lnTo>
                <a:lnTo>
                  <a:pt x="74" y="268"/>
                </a:lnTo>
                <a:lnTo>
                  <a:pt x="75" y="265"/>
                </a:lnTo>
                <a:lnTo>
                  <a:pt x="75" y="265"/>
                </a:lnTo>
                <a:lnTo>
                  <a:pt x="74" y="259"/>
                </a:lnTo>
                <a:lnTo>
                  <a:pt x="74" y="259"/>
                </a:lnTo>
                <a:lnTo>
                  <a:pt x="74" y="258"/>
                </a:lnTo>
                <a:lnTo>
                  <a:pt x="72" y="258"/>
                </a:lnTo>
                <a:lnTo>
                  <a:pt x="72" y="258"/>
                </a:lnTo>
                <a:lnTo>
                  <a:pt x="74" y="255"/>
                </a:lnTo>
                <a:lnTo>
                  <a:pt x="74" y="253"/>
                </a:lnTo>
                <a:lnTo>
                  <a:pt x="74" y="253"/>
                </a:lnTo>
                <a:lnTo>
                  <a:pt x="74" y="252"/>
                </a:lnTo>
                <a:lnTo>
                  <a:pt x="74" y="250"/>
                </a:lnTo>
                <a:lnTo>
                  <a:pt x="72" y="249"/>
                </a:lnTo>
                <a:lnTo>
                  <a:pt x="72" y="249"/>
                </a:lnTo>
                <a:lnTo>
                  <a:pt x="74" y="248"/>
                </a:lnTo>
                <a:lnTo>
                  <a:pt x="74" y="245"/>
                </a:lnTo>
                <a:lnTo>
                  <a:pt x="74" y="245"/>
                </a:lnTo>
                <a:lnTo>
                  <a:pt x="74" y="247"/>
                </a:lnTo>
                <a:lnTo>
                  <a:pt x="74" y="247"/>
                </a:lnTo>
                <a:lnTo>
                  <a:pt x="74" y="247"/>
                </a:lnTo>
                <a:lnTo>
                  <a:pt x="72" y="247"/>
                </a:lnTo>
                <a:lnTo>
                  <a:pt x="72" y="245"/>
                </a:lnTo>
                <a:lnTo>
                  <a:pt x="72" y="244"/>
                </a:lnTo>
                <a:lnTo>
                  <a:pt x="72" y="244"/>
                </a:lnTo>
                <a:lnTo>
                  <a:pt x="72" y="233"/>
                </a:lnTo>
                <a:lnTo>
                  <a:pt x="74" y="220"/>
                </a:lnTo>
                <a:lnTo>
                  <a:pt x="74" y="220"/>
                </a:lnTo>
                <a:lnTo>
                  <a:pt x="74" y="208"/>
                </a:lnTo>
                <a:lnTo>
                  <a:pt x="74" y="208"/>
                </a:lnTo>
                <a:lnTo>
                  <a:pt x="75" y="205"/>
                </a:lnTo>
                <a:lnTo>
                  <a:pt x="75" y="205"/>
                </a:lnTo>
                <a:lnTo>
                  <a:pt x="74" y="201"/>
                </a:lnTo>
                <a:lnTo>
                  <a:pt x="74" y="200"/>
                </a:lnTo>
                <a:lnTo>
                  <a:pt x="75" y="199"/>
                </a:lnTo>
                <a:lnTo>
                  <a:pt x="75" y="199"/>
                </a:lnTo>
                <a:lnTo>
                  <a:pt x="74" y="198"/>
                </a:lnTo>
                <a:lnTo>
                  <a:pt x="74" y="195"/>
                </a:lnTo>
                <a:lnTo>
                  <a:pt x="74" y="191"/>
                </a:lnTo>
                <a:lnTo>
                  <a:pt x="74" y="191"/>
                </a:lnTo>
                <a:lnTo>
                  <a:pt x="75" y="194"/>
                </a:lnTo>
                <a:lnTo>
                  <a:pt x="75" y="194"/>
                </a:lnTo>
                <a:lnTo>
                  <a:pt x="75" y="193"/>
                </a:lnTo>
                <a:lnTo>
                  <a:pt x="75" y="193"/>
                </a:lnTo>
                <a:lnTo>
                  <a:pt x="75" y="191"/>
                </a:lnTo>
                <a:lnTo>
                  <a:pt x="74" y="191"/>
                </a:lnTo>
                <a:lnTo>
                  <a:pt x="74" y="191"/>
                </a:lnTo>
                <a:lnTo>
                  <a:pt x="75" y="189"/>
                </a:lnTo>
                <a:lnTo>
                  <a:pt x="75" y="186"/>
                </a:lnTo>
                <a:lnTo>
                  <a:pt x="75" y="186"/>
                </a:lnTo>
                <a:lnTo>
                  <a:pt x="75" y="186"/>
                </a:lnTo>
                <a:lnTo>
                  <a:pt x="75" y="188"/>
                </a:lnTo>
                <a:lnTo>
                  <a:pt x="75" y="188"/>
                </a:lnTo>
                <a:lnTo>
                  <a:pt x="74" y="185"/>
                </a:lnTo>
                <a:lnTo>
                  <a:pt x="74" y="183"/>
                </a:lnTo>
                <a:lnTo>
                  <a:pt x="74" y="176"/>
                </a:lnTo>
                <a:lnTo>
                  <a:pt x="74" y="176"/>
                </a:lnTo>
                <a:lnTo>
                  <a:pt x="76" y="173"/>
                </a:lnTo>
                <a:lnTo>
                  <a:pt x="76" y="168"/>
                </a:lnTo>
                <a:lnTo>
                  <a:pt x="76" y="168"/>
                </a:lnTo>
                <a:lnTo>
                  <a:pt x="76" y="169"/>
                </a:lnTo>
                <a:lnTo>
                  <a:pt x="75" y="170"/>
                </a:lnTo>
                <a:lnTo>
                  <a:pt x="75" y="170"/>
                </a:lnTo>
                <a:lnTo>
                  <a:pt x="75" y="170"/>
                </a:lnTo>
                <a:lnTo>
                  <a:pt x="75" y="168"/>
                </a:lnTo>
                <a:lnTo>
                  <a:pt x="74" y="166"/>
                </a:lnTo>
                <a:lnTo>
                  <a:pt x="74" y="165"/>
                </a:lnTo>
                <a:lnTo>
                  <a:pt x="74" y="163"/>
                </a:lnTo>
                <a:lnTo>
                  <a:pt x="74" y="163"/>
                </a:lnTo>
                <a:lnTo>
                  <a:pt x="75" y="155"/>
                </a:lnTo>
                <a:lnTo>
                  <a:pt x="75" y="155"/>
                </a:lnTo>
                <a:lnTo>
                  <a:pt x="75" y="156"/>
                </a:lnTo>
                <a:lnTo>
                  <a:pt x="75" y="156"/>
                </a:lnTo>
                <a:lnTo>
                  <a:pt x="75" y="156"/>
                </a:lnTo>
                <a:lnTo>
                  <a:pt x="76" y="156"/>
                </a:lnTo>
                <a:lnTo>
                  <a:pt x="76" y="155"/>
                </a:lnTo>
                <a:lnTo>
                  <a:pt x="75" y="154"/>
                </a:lnTo>
                <a:lnTo>
                  <a:pt x="74" y="154"/>
                </a:lnTo>
                <a:lnTo>
                  <a:pt x="74" y="154"/>
                </a:lnTo>
                <a:lnTo>
                  <a:pt x="74" y="153"/>
                </a:lnTo>
                <a:lnTo>
                  <a:pt x="75" y="153"/>
                </a:lnTo>
                <a:lnTo>
                  <a:pt x="75" y="153"/>
                </a:lnTo>
                <a:lnTo>
                  <a:pt x="74" y="149"/>
                </a:lnTo>
                <a:lnTo>
                  <a:pt x="74" y="145"/>
                </a:lnTo>
                <a:lnTo>
                  <a:pt x="74" y="139"/>
                </a:lnTo>
                <a:lnTo>
                  <a:pt x="74" y="139"/>
                </a:lnTo>
                <a:lnTo>
                  <a:pt x="75" y="139"/>
                </a:lnTo>
                <a:lnTo>
                  <a:pt x="75" y="138"/>
                </a:lnTo>
                <a:lnTo>
                  <a:pt x="76" y="136"/>
                </a:lnTo>
                <a:lnTo>
                  <a:pt x="75" y="135"/>
                </a:lnTo>
                <a:lnTo>
                  <a:pt x="75" y="135"/>
                </a:lnTo>
                <a:lnTo>
                  <a:pt x="74" y="135"/>
                </a:lnTo>
                <a:lnTo>
                  <a:pt x="75" y="136"/>
                </a:lnTo>
                <a:lnTo>
                  <a:pt x="75" y="138"/>
                </a:lnTo>
                <a:lnTo>
                  <a:pt x="74" y="138"/>
                </a:lnTo>
                <a:lnTo>
                  <a:pt x="74" y="138"/>
                </a:lnTo>
                <a:lnTo>
                  <a:pt x="74" y="120"/>
                </a:lnTo>
                <a:lnTo>
                  <a:pt x="74" y="120"/>
                </a:lnTo>
                <a:lnTo>
                  <a:pt x="76" y="120"/>
                </a:lnTo>
                <a:lnTo>
                  <a:pt x="74" y="118"/>
                </a:lnTo>
                <a:lnTo>
                  <a:pt x="74" y="118"/>
                </a:lnTo>
                <a:lnTo>
                  <a:pt x="74" y="110"/>
                </a:lnTo>
                <a:lnTo>
                  <a:pt x="74" y="110"/>
                </a:lnTo>
                <a:lnTo>
                  <a:pt x="75" y="104"/>
                </a:lnTo>
                <a:lnTo>
                  <a:pt x="75" y="96"/>
                </a:lnTo>
                <a:lnTo>
                  <a:pt x="75" y="96"/>
                </a:lnTo>
                <a:lnTo>
                  <a:pt x="75" y="93"/>
                </a:lnTo>
                <a:lnTo>
                  <a:pt x="75" y="93"/>
                </a:lnTo>
                <a:lnTo>
                  <a:pt x="75" y="83"/>
                </a:lnTo>
                <a:lnTo>
                  <a:pt x="75" y="73"/>
                </a:lnTo>
                <a:lnTo>
                  <a:pt x="75" y="73"/>
                </a:lnTo>
                <a:lnTo>
                  <a:pt x="74" y="66"/>
                </a:lnTo>
                <a:lnTo>
                  <a:pt x="74" y="66"/>
                </a:lnTo>
                <a:lnTo>
                  <a:pt x="74" y="55"/>
                </a:lnTo>
                <a:lnTo>
                  <a:pt x="74" y="55"/>
                </a:lnTo>
                <a:lnTo>
                  <a:pt x="74" y="41"/>
                </a:lnTo>
                <a:lnTo>
                  <a:pt x="74" y="41"/>
                </a:lnTo>
                <a:lnTo>
                  <a:pt x="74" y="39"/>
                </a:lnTo>
                <a:lnTo>
                  <a:pt x="74" y="39"/>
                </a:lnTo>
                <a:lnTo>
                  <a:pt x="74" y="36"/>
                </a:lnTo>
                <a:lnTo>
                  <a:pt x="74" y="36"/>
                </a:lnTo>
                <a:lnTo>
                  <a:pt x="74" y="34"/>
                </a:lnTo>
                <a:lnTo>
                  <a:pt x="74" y="33"/>
                </a:lnTo>
                <a:lnTo>
                  <a:pt x="72" y="31"/>
                </a:lnTo>
                <a:lnTo>
                  <a:pt x="72" y="31"/>
                </a:lnTo>
                <a:lnTo>
                  <a:pt x="72" y="16"/>
                </a:lnTo>
                <a:lnTo>
                  <a:pt x="72" y="16"/>
                </a:lnTo>
                <a:lnTo>
                  <a:pt x="75" y="16"/>
                </a:lnTo>
                <a:lnTo>
                  <a:pt x="75" y="21"/>
                </a:lnTo>
                <a:lnTo>
                  <a:pt x="75" y="21"/>
                </a:lnTo>
                <a:lnTo>
                  <a:pt x="75" y="23"/>
                </a:lnTo>
                <a:lnTo>
                  <a:pt x="76" y="23"/>
                </a:lnTo>
                <a:lnTo>
                  <a:pt x="79" y="23"/>
                </a:lnTo>
                <a:lnTo>
                  <a:pt x="79" y="23"/>
                </a:lnTo>
                <a:lnTo>
                  <a:pt x="77" y="21"/>
                </a:lnTo>
                <a:lnTo>
                  <a:pt x="77" y="20"/>
                </a:lnTo>
                <a:lnTo>
                  <a:pt x="77" y="20"/>
                </a:lnTo>
                <a:lnTo>
                  <a:pt x="77" y="20"/>
                </a:lnTo>
                <a:lnTo>
                  <a:pt x="79" y="19"/>
                </a:lnTo>
                <a:lnTo>
                  <a:pt x="79" y="19"/>
                </a:lnTo>
                <a:lnTo>
                  <a:pt x="79" y="18"/>
                </a:lnTo>
                <a:lnTo>
                  <a:pt x="77" y="18"/>
                </a:lnTo>
                <a:lnTo>
                  <a:pt x="77" y="18"/>
                </a:lnTo>
                <a:lnTo>
                  <a:pt x="79" y="16"/>
                </a:lnTo>
                <a:lnTo>
                  <a:pt x="79" y="15"/>
                </a:lnTo>
                <a:lnTo>
                  <a:pt x="79" y="15"/>
                </a:lnTo>
                <a:lnTo>
                  <a:pt x="79" y="15"/>
                </a:lnTo>
                <a:close/>
                <a:moveTo>
                  <a:pt x="74" y="328"/>
                </a:moveTo>
                <a:lnTo>
                  <a:pt x="74" y="328"/>
                </a:lnTo>
                <a:lnTo>
                  <a:pt x="72" y="329"/>
                </a:lnTo>
                <a:lnTo>
                  <a:pt x="72" y="330"/>
                </a:lnTo>
                <a:lnTo>
                  <a:pt x="74" y="332"/>
                </a:lnTo>
                <a:lnTo>
                  <a:pt x="74" y="332"/>
                </a:lnTo>
                <a:lnTo>
                  <a:pt x="75" y="329"/>
                </a:lnTo>
                <a:lnTo>
                  <a:pt x="75" y="329"/>
                </a:lnTo>
                <a:lnTo>
                  <a:pt x="74" y="328"/>
                </a:lnTo>
                <a:lnTo>
                  <a:pt x="74" y="328"/>
                </a:lnTo>
                <a:close/>
                <a:moveTo>
                  <a:pt x="82" y="353"/>
                </a:moveTo>
                <a:lnTo>
                  <a:pt x="82" y="353"/>
                </a:lnTo>
                <a:lnTo>
                  <a:pt x="81" y="357"/>
                </a:lnTo>
                <a:lnTo>
                  <a:pt x="81" y="357"/>
                </a:lnTo>
                <a:lnTo>
                  <a:pt x="82" y="357"/>
                </a:lnTo>
                <a:lnTo>
                  <a:pt x="83" y="355"/>
                </a:lnTo>
                <a:lnTo>
                  <a:pt x="83" y="354"/>
                </a:lnTo>
                <a:lnTo>
                  <a:pt x="83" y="354"/>
                </a:lnTo>
                <a:lnTo>
                  <a:pt x="83" y="354"/>
                </a:lnTo>
                <a:lnTo>
                  <a:pt x="83" y="354"/>
                </a:lnTo>
                <a:lnTo>
                  <a:pt x="82" y="353"/>
                </a:lnTo>
                <a:lnTo>
                  <a:pt x="82" y="353"/>
                </a:lnTo>
                <a:close/>
                <a:moveTo>
                  <a:pt x="88" y="347"/>
                </a:moveTo>
                <a:lnTo>
                  <a:pt x="88" y="347"/>
                </a:lnTo>
                <a:lnTo>
                  <a:pt x="88" y="348"/>
                </a:lnTo>
                <a:lnTo>
                  <a:pt x="87" y="349"/>
                </a:lnTo>
                <a:lnTo>
                  <a:pt x="87" y="352"/>
                </a:lnTo>
                <a:lnTo>
                  <a:pt x="87" y="352"/>
                </a:lnTo>
                <a:lnTo>
                  <a:pt x="88" y="350"/>
                </a:lnTo>
                <a:lnTo>
                  <a:pt x="88" y="347"/>
                </a:lnTo>
                <a:lnTo>
                  <a:pt x="88" y="347"/>
                </a:lnTo>
                <a:close/>
                <a:moveTo>
                  <a:pt x="87" y="327"/>
                </a:moveTo>
                <a:lnTo>
                  <a:pt x="87" y="327"/>
                </a:lnTo>
                <a:lnTo>
                  <a:pt x="87" y="330"/>
                </a:lnTo>
                <a:lnTo>
                  <a:pt x="87" y="332"/>
                </a:lnTo>
                <a:lnTo>
                  <a:pt x="88" y="332"/>
                </a:lnTo>
                <a:lnTo>
                  <a:pt x="88" y="332"/>
                </a:lnTo>
                <a:lnTo>
                  <a:pt x="88" y="329"/>
                </a:lnTo>
                <a:lnTo>
                  <a:pt x="88" y="328"/>
                </a:lnTo>
                <a:lnTo>
                  <a:pt x="87" y="327"/>
                </a:lnTo>
                <a:lnTo>
                  <a:pt x="87" y="327"/>
                </a:lnTo>
                <a:close/>
                <a:moveTo>
                  <a:pt x="75" y="312"/>
                </a:moveTo>
                <a:lnTo>
                  <a:pt x="75" y="312"/>
                </a:lnTo>
                <a:lnTo>
                  <a:pt x="75" y="313"/>
                </a:lnTo>
                <a:lnTo>
                  <a:pt x="75" y="314"/>
                </a:lnTo>
                <a:lnTo>
                  <a:pt x="75" y="315"/>
                </a:lnTo>
                <a:lnTo>
                  <a:pt x="76" y="315"/>
                </a:lnTo>
                <a:lnTo>
                  <a:pt x="76" y="315"/>
                </a:lnTo>
                <a:lnTo>
                  <a:pt x="75" y="315"/>
                </a:lnTo>
                <a:lnTo>
                  <a:pt x="75" y="314"/>
                </a:lnTo>
                <a:lnTo>
                  <a:pt x="75" y="312"/>
                </a:lnTo>
                <a:lnTo>
                  <a:pt x="75" y="312"/>
                </a:lnTo>
                <a:lnTo>
                  <a:pt x="75" y="312"/>
                </a:lnTo>
                <a:close/>
                <a:moveTo>
                  <a:pt x="86" y="270"/>
                </a:moveTo>
                <a:lnTo>
                  <a:pt x="86" y="270"/>
                </a:lnTo>
                <a:lnTo>
                  <a:pt x="85" y="273"/>
                </a:lnTo>
                <a:lnTo>
                  <a:pt x="86" y="275"/>
                </a:lnTo>
                <a:lnTo>
                  <a:pt x="86" y="275"/>
                </a:lnTo>
                <a:lnTo>
                  <a:pt x="87" y="273"/>
                </a:lnTo>
                <a:lnTo>
                  <a:pt x="86" y="272"/>
                </a:lnTo>
                <a:lnTo>
                  <a:pt x="86" y="270"/>
                </a:lnTo>
                <a:lnTo>
                  <a:pt x="86" y="270"/>
                </a:lnTo>
                <a:close/>
                <a:moveTo>
                  <a:pt x="85" y="253"/>
                </a:moveTo>
                <a:lnTo>
                  <a:pt x="85" y="253"/>
                </a:lnTo>
                <a:lnTo>
                  <a:pt x="85" y="253"/>
                </a:lnTo>
                <a:lnTo>
                  <a:pt x="85" y="254"/>
                </a:lnTo>
                <a:lnTo>
                  <a:pt x="86" y="254"/>
                </a:lnTo>
                <a:lnTo>
                  <a:pt x="86" y="249"/>
                </a:lnTo>
                <a:lnTo>
                  <a:pt x="86" y="249"/>
                </a:lnTo>
                <a:lnTo>
                  <a:pt x="85" y="249"/>
                </a:lnTo>
                <a:lnTo>
                  <a:pt x="85" y="250"/>
                </a:lnTo>
                <a:lnTo>
                  <a:pt x="85" y="253"/>
                </a:lnTo>
                <a:lnTo>
                  <a:pt x="85" y="253"/>
                </a:lnTo>
                <a:close/>
                <a:moveTo>
                  <a:pt x="81" y="180"/>
                </a:moveTo>
                <a:lnTo>
                  <a:pt x="81" y="180"/>
                </a:lnTo>
                <a:lnTo>
                  <a:pt x="81" y="181"/>
                </a:lnTo>
                <a:lnTo>
                  <a:pt x="82" y="183"/>
                </a:lnTo>
                <a:lnTo>
                  <a:pt x="82" y="183"/>
                </a:lnTo>
                <a:lnTo>
                  <a:pt x="82" y="180"/>
                </a:lnTo>
                <a:lnTo>
                  <a:pt x="81" y="180"/>
                </a:lnTo>
                <a:lnTo>
                  <a:pt x="81" y="180"/>
                </a:lnTo>
                <a:close/>
                <a:moveTo>
                  <a:pt x="75" y="176"/>
                </a:moveTo>
                <a:lnTo>
                  <a:pt x="75" y="176"/>
                </a:lnTo>
                <a:lnTo>
                  <a:pt x="75" y="181"/>
                </a:lnTo>
                <a:lnTo>
                  <a:pt x="75" y="184"/>
                </a:lnTo>
                <a:lnTo>
                  <a:pt x="76" y="185"/>
                </a:lnTo>
                <a:lnTo>
                  <a:pt x="76" y="185"/>
                </a:lnTo>
                <a:lnTo>
                  <a:pt x="76" y="183"/>
                </a:lnTo>
                <a:lnTo>
                  <a:pt x="75" y="183"/>
                </a:lnTo>
                <a:lnTo>
                  <a:pt x="75" y="183"/>
                </a:lnTo>
                <a:lnTo>
                  <a:pt x="75" y="181"/>
                </a:lnTo>
                <a:lnTo>
                  <a:pt x="76" y="179"/>
                </a:lnTo>
                <a:lnTo>
                  <a:pt x="77" y="178"/>
                </a:lnTo>
                <a:lnTo>
                  <a:pt x="75" y="176"/>
                </a:lnTo>
                <a:lnTo>
                  <a:pt x="75" y="176"/>
                </a:lnTo>
                <a:close/>
                <a:moveTo>
                  <a:pt x="75" y="164"/>
                </a:moveTo>
                <a:lnTo>
                  <a:pt x="75" y="164"/>
                </a:lnTo>
                <a:lnTo>
                  <a:pt x="74" y="166"/>
                </a:lnTo>
                <a:lnTo>
                  <a:pt x="75" y="166"/>
                </a:lnTo>
                <a:lnTo>
                  <a:pt x="76" y="168"/>
                </a:lnTo>
                <a:lnTo>
                  <a:pt x="76" y="168"/>
                </a:lnTo>
                <a:lnTo>
                  <a:pt x="76" y="165"/>
                </a:lnTo>
                <a:lnTo>
                  <a:pt x="75" y="164"/>
                </a:lnTo>
                <a:lnTo>
                  <a:pt x="75" y="164"/>
                </a:lnTo>
                <a:close/>
                <a:moveTo>
                  <a:pt x="76" y="163"/>
                </a:moveTo>
                <a:lnTo>
                  <a:pt x="76" y="163"/>
                </a:lnTo>
                <a:lnTo>
                  <a:pt x="76" y="160"/>
                </a:lnTo>
                <a:lnTo>
                  <a:pt x="77" y="159"/>
                </a:lnTo>
                <a:lnTo>
                  <a:pt x="77" y="159"/>
                </a:lnTo>
                <a:lnTo>
                  <a:pt x="76" y="159"/>
                </a:lnTo>
                <a:lnTo>
                  <a:pt x="75" y="160"/>
                </a:lnTo>
                <a:lnTo>
                  <a:pt x="75" y="161"/>
                </a:lnTo>
                <a:lnTo>
                  <a:pt x="76" y="163"/>
                </a:lnTo>
                <a:lnTo>
                  <a:pt x="76" y="163"/>
                </a:lnTo>
                <a:close/>
                <a:moveTo>
                  <a:pt x="89" y="136"/>
                </a:moveTo>
                <a:lnTo>
                  <a:pt x="89" y="139"/>
                </a:lnTo>
                <a:lnTo>
                  <a:pt x="89" y="139"/>
                </a:lnTo>
                <a:lnTo>
                  <a:pt x="91" y="139"/>
                </a:lnTo>
                <a:lnTo>
                  <a:pt x="91" y="138"/>
                </a:lnTo>
                <a:lnTo>
                  <a:pt x="91" y="136"/>
                </a:lnTo>
                <a:lnTo>
                  <a:pt x="89" y="136"/>
                </a:lnTo>
                <a:lnTo>
                  <a:pt x="89" y="136"/>
                </a:lnTo>
                <a:close/>
                <a:moveTo>
                  <a:pt x="89" y="128"/>
                </a:moveTo>
                <a:lnTo>
                  <a:pt x="89" y="128"/>
                </a:lnTo>
                <a:lnTo>
                  <a:pt x="89" y="129"/>
                </a:lnTo>
                <a:lnTo>
                  <a:pt x="88" y="130"/>
                </a:lnTo>
                <a:lnTo>
                  <a:pt x="87" y="131"/>
                </a:lnTo>
                <a:lnTo>
                  <a:pt x="87" y="133"/>
                </a:lnTo>
                <a:lnTo>
                  <a:pt x="87" y="133"/>
                </a:lnTo>
                <a:lnTo>
                  <a:pt x="88" y="133"/>
                </a:lnTo>
                <a:lnTo>
                  <a:pt x="88" y="131"/>
                </a:lnTo>
                <a:lnTo>
                  <a:pt x="89" y="130"/>
                </a:lnTo>
                <a:lnTo>
                  <a:pt x="89" y="130"/>
                </a:lnTo>
                <a:lnTo>
                  <a:pt x="91" y="130"/>
                </a:lnTo>
                <a:lnTo>
                  <a:pt x="91" y="130"/>
                </a:lnTo>
                <a:lnTo>
                  <a:pt x="91" y="131"/>
                </a:lnTo>
                <a:lnTo>
                  <a:pt x="92" y="131"/>
                </a:lnTo>
                <a:lnTo>
                  <a:pt x="92" y="131"/>
                </a:lnTo>
                <a:lnTo>
                  <a:pt x="91" y="129"/>
                </a:lnTo>
                <a:lnTo>
                  <a:pt x="89" y="128"/>
                </a:lnTo>
                <a:lnTo>
                  <a:pt x="89" y="128"/>
                </a:lnTo>
                <a:close/>
                <a:moveTo>
                  <a:pt x="95" y="109"/>
                </a:moveTo>
                <a:lnTo>
                  <a:pt x="95" y="106"/>
                </a:lnTo>
                <a:lnTo>
                  <a:pt x="95" y="106"/>
                </a:lnTo>
                <a:lnTo>
                  <a:pt x="94" y="106"/>
                </a:lnTo>
                <a:lnTo>
                  <a:pt x="93" y="108"/>
                </a:lnTo>
                <a:lnTo>
                  <a:pt x="94" y="109"/>
                </a:lnTo>
                <a:lnTo>
                  <a:pt x="95" y="109"/>
                </a:lnTo>
                <a:lnTo>
                  <a:pt x="95" y="109"/>
                </a:lnTo>
                <a:close/>
                <a:moveTo>
                  <a:pt x="89" y="105"/>
                </a:moveTo>
                <a:lnTo>
                  <a:pt x="89" y="105"/>
                </a:lnTo>
                <a:lnTo>
                  <a:pt x="89" y="108"/>
                </a:lnTo>
                <a:lnTo>
                  <a:pt x="91" y="109"/>
                </a:lnTo>
                <a:lnTo>
                  <a:pt x="91" y="109"/>
                </a:lnTo>
                <a:lnTo>
                  <a:pt x="92" y="108"/>
                </a:lnTo>
                <a:lnTo>
                  <a:pt x="92" y="108"/>
                </a:lnTo>
                <a:lnTo>
                  <a:pt x="91" y="105"/>
                </a:lnTo>
                <a:lnTo>
                  <a:pt x="89" y="105"/>
                </a:lnTo>
                <a:lnTo>
                  <a:pt x="89" y="105"/>
                </a:lnTo>
                <a:close/>
                <a:moveTo>
                  <a:pt x="94" y="74"/>
                </a:moveTo>
                <a:lnTo>
                  <a:pt x="94" y="74"/>
                </a:lnTo>
                <a:lnTo>
                  <a:pt x="97" y="73"/>
                </a:lnTo>
                <a:lnTo>
                  <a:pt x="98" y="70"/>
                </a:lnTo>
                <a:lnTo>
                  <a:pt x="98" y="70"/>
                </a:lnTo>
                <a:lnTo>
                  <a:pt x="97" y="70"/>
                </a:lnTo>
                <a:lnTo>
                  <a:pt x="97" y="71"/>
                </a:lnTo>
                <a:lnTo>
                  <a:pt x="95" y="73"/>
                </a:lnTo>
                <a:lnTo>
                  <a:pt x="95" y="73"/>
                </a:lnTo>
                <a:lnTo>
                  <a:pt x="94" y="73"/>
                </a:lnTo>
                <a:lnTo>
                  <a:pt x="94" y="73"/>
                </a:lnTo>
                <a:lnTo>
                  <a:pt x="94" y="74"/>
                </a:lnTo>
                <a:lnTo>
                  <a:pt x="94" y="74"/>
                </a:lnTo>
                <a:lnTo>
                  <a:pt x="93" y="76"/>
                </a:lnTo>
                <a:lnTo>
                  <a:pt x="93" y="76"/>
                </a:lnTo>
                <a:lnTo>
                  <a:pt x="94" y="76"/>
                </a:lnTo>
                <a:lnTo>
                  <a:pt x="94" y="75"/>
                </a:lnTo>
                <a:lnTo>
                  <a:pt x="94" y="74"/>
                </a:lnTo>
                <a:lnTo>
                  <a:pt x="94" y="74"/>
                </a:lnTo>
                <a:close/>
                <a:moveTo>
                  <a:pt x="97" y="78"/>
                </a:moveTo>
                <a:lnTo>
                  <a:pt x="97" y="81"/>
                </a:lnTo>
                <a:lnTo>
                  <a:pt x="97" y="81"/>
                </a:lnTo>
                <a:lnTo>
                  <a:pt x="97" y="81"/>
                </a:lnTo>
                <a:lnTo>
                  <a:pt x="98" y="80"/>
                </a:lnTo>
                <a:lnTo>
                  <a:pt x="97" y="79"/>
                </a:lnTo>
                <a:lnTo>
                  <a:pt x="97" y="78"/>
                </a:lnTo>
                <a:lnTo>
                  <a:pt x="97" y="78"/>
                </a:lnTo>
                <a:close/>
                <a:moveTo>
                  <a:pt x="92" y="84"/>
                </a:moveTo>
                <a:lnTo>
                  <a:pt x="92" y="84"/>
                </a:lnTo>
                <a:lnTo>
                  <a:pt x="93" y="83"/>
                </a:lnTo>
                <a:lnTo>
                  <a:pt x="94" y="81"/>
                </a:lnTo>
                <a:lnTo>
                  <a:pt x="94" y="80"/>
                </a:lnTo>
                <a:lnTo>
                  <a:pt x="94" y="79"/>
                </a:lnTo>
                <a:lnTo>
                  <a:pt x="94" y="79"/>
                </a:lnTo>
                <a:lnTo>
                  <a:pt x="94" y="79"/>
                </a:lnTo>
                <a:lnTo>
                  <a:pt x="93" y="79"/>
                </a:lnTo>
                <a:lnTo>
                  <a:pt x="93" y="78"/>
                </a:lnTo>
                <a:lnTo>
                  <a:pt x="93" y="78"/>
                </a:lnTo>
                <a:lnTo>
                  <a:pt x="93" y="80"/>
                </a:lnTo>
                <a:lnTo>
                  <a:pt x="92" y="84"/>
                </a:lnTo>
                <a:lnTo>
                  <a:pt x="92" y="84"/>
                </a:lnTo>
                <a:close/>
                <a:moveTo>
                  <a:pt x="97" y="89"/>
                </a:moveTo>
                <a:lnTo>
                  <a:pt x="97" y="89"/>
                </a:lnTo>
                <a:lnTo>
                  <a:pt x="97" y="86"/>
                </a:lnTo>
                <a:lnTo>
                  <a:pt x="97" y="85"/>
                </a:lnTo>
                <a:lnTo>
                  <a:pt x="97" y="85"/>
                </a:lnTo>
                <a:lnTo>
                  <a:pt x="97" y="84"/>
                </a:lnTo>
                <a:lnTo>
                  <a:pt x="97" y="83"/>
                </a:lnTo>
                <a:lnTo>
                  <a:pt x="95" y="83"/>
                </a:lnTo>
                <a:lnTo>
                  <a:pt x="95" y="83"/>
                </a:lnTo>
                <a:lnTo>
                  <a:pt x="95" y="85"/>
                </a:lnTo>
                <a:lnTo>
                  <a:pt x="95" y="88"/>
                </a:lnTo>
                <a:lnTo>
                  <a:pt x="97" y="89"/>
                </a:lnTo>
                <a:lnTo>
                  <a:pt x="97" y="89"/>
                </a:lnTo>
                <a:close/>
                <a:moveTo>
                  <a:pt x="95" y="98"/>
                </a:moveTo>
                <a:lnTo>
                  <a:pt x="95" y="98"/>
                </a:lnTo>
                <a:lnTo>
                  <a:pt x="95" y="95"/>
                </a:lnTo>
                <a:lnTo>
                  <a:pt x="94" y="95"/>
                </a:lnTo>
                <a:lnTo>
                  <a:pt x="94" y="95"/>
                </a:lnTo>
                <a:lnTo>
                  <a:pt x="94" y="96"/>
                </a:lnTo>
                <a:lnTo>
                  <a:pt x="95" y="98"/>
                </a:lnTo>
                <a:lnTo>
                  <a:pt x="95" y="98"/>
                </a:lnTo>
                <a:close/>
                <a:moveTo>
                  <a:pt x="79" y="36"/>
                </a:moveTo>
                <a:lnTo>
                  <a:pt x="79" y="36"/>
                </a:lnTo>
                <a:lnTo>
                  <a:pt x="77" y="36"/>
                </a:lnTo>
                <a:lnTo>
                  <a:pt x="76" y="38"/>
                </a:lnTo>
                <a:lnTo>
                  <a:pt x="76" y="38"/>
                </a:lnTo>
                <a:lnTo>
                  <a:pt x="79" y="39"/>
                </a:lnTo>
                <a:lnTo>
                  <a:pt x="80" y="39"/>
                </a:lnTo>
                <a:lnTo>
                  <a:pt x="80" y="39"/>
                </a:lnTo>
                <a:lnTo>
                  <a:pt x="80" y="38"/>
                </a:lnTo>
                <a:lnTo>
                  <a:pt x="79" y="36"/>
                </a:lnTo>
                <a:lnTo>
                  <a:pt x="79" y="36"/>
                </a:lnTo>
                <a:close/>
                <a:moveTo>
                  <a:pt x="76" y="28"/>
                </a:moveTo>
                <a:lnTo>
                  <a:pt x="76" y="28"/>
                </a:lnTo>
                <a:lnTo>
                  <a:pt x="75" y="29"/>
                </a:lnTo>
                <a:lnTo>
                  <a:pt x="75" y="29"/>
                </a:lnTo>
                <a:lnTo>
                  <a:pt x="75" y="28"/>
                </a:lnTo>
                <a:lnTo>
                  <a:pt x="74" y="29"/>
                </a:lnTo>
                <a:lnTo>
                  <a:pt x="74" y="29"/>
                </a:lnTo>
                <a:lnTo>
                  <a:pt x="75" y="29"/>
                </a:lnTo>
                <a:lnTo>
                  <a:pt x="74" y="30"/>
                </a:lnTo>
                <a:lnTo>
                  <a:pt x="74" y="33"/>
                </a:lnTo>
                <a:lnTo>
                  <a:pt x="74" y="33"/>
                </a:lnTo>
                <a:lnTo>
                  <a:pt x="75" y="33"/>
                </a:lnTo>
                <a:lnTo>
                  <a:pt x="76" y="31"/>
                </a:lnTo>
                <a:lnTo>
                  <a:pt x="75" y="29"/>
                </a:lnTo>
                <a:lnTo>
                  <a:pt x="75" y="29"/>
                </a:lnTo>
                <a:lnTo>
                  <a:pt x="76" y="29"/>
                </a:lnTo>
                <a:lnTo>
                  <a:pt x="76" y="28"/>
                </a:lnTo>
                <a:lnTo>
                  <a:pt x="76" y="28"/>
                </a:lnTo>
                <a:close/>
                <a:moveTo>
                  <a:pt x="75" y="392"/>
                </a:moveTo>
                <a:lnTo>
                  <a:pt x="75" y="392"/>
                </a:lnTo>
                <a:lnTo>
                  <a:pt x="75" y="395"/>
                </a:lnTo>
                <a:lnTo>
                  <a:pt x="77" y="398"/>
                </a:lnTo>
                <a:lnTo>
                  <a:pt x="77" y="398"/>
                </a:lnTo>
                <a:lnTo>
                  <a:pt x="74" y="402"/>
                </a:lnTo>
                <a:lnTo>
                  <a:pt x="74" y="402"/>
                </a:lnTo>
                <a:lnTo>
                  <a:pt x="71" y="399"/>
                </a:lnTo>
                <a:lnTo>
                  <a:pt x="70" y="395"/>
                </a:lnTo>
                <a:lnTo>
                  <a:pt x="70" y="395"/>
                </a:lnTo>
                <a:lnTo>
                  <a:pt x="71" y="397"/>
                </a:lnTo>
                <a:lnTo>
                  <a:pt x="72" y="399"/>
                </a:lnTo>
                <a:lnTo>
                  <a:pt x="72" y="399"/>
                </a:lnTo>
                <a:lnTo>
                  <a:pt x="74" y="399"/>
                </a:lnTo>
                <a:lnTo>
                  <a:pt x="74" y="398"/>
                </a:lnTo>
                <a:lnTo>
                  <a:pt x="74" y="398"/>
                </a:lnTo>
                <a:lnTo>
                  <a:pt x="71" y="395"/>
                </a:lnTo>
                <a:lnTo>
                  <a:pt x="70" y="393"/>
                </a:lnTo>
                <a:lnTo>
                  <a:pt x="70" y="390"/>
                </a:lnTo>
                <a:lnTo>
                  <a:pt x="71" y="389"/>
                </a:lnTo>
                <a:lnTo>
                  <a:pt x="72" y="389"/>
                </a:lnTo>
                <a:lnTo>
                  <a:pt x="72" y="389"/>
                </a:lnTo>
                <a:lnTo>
                  <a:pt x="71" y="390"/>
                </a:lnTo>
                <a:lnTo>
                  <a:pt x="72" y="392"/>
                </a:lnTo>
                <a:lnTo>
                  <a:pt x="72" y="392"/>
                </a:lnTo>
                <a:lnTo>
                  <a:pt x="74" y="389"/>
                </a:lnTo>
                <a:lnTo>
                  <a:pt x="72" y="387"/>
                </a:lnTo>
                <a:lnTo>
                  <a:pt x="72" y="384"/>
                </a:lnTo>
                <a:lnTo>
                  <a:pt x="74" y="383"/>
                </a:lnTo>
                <a:lnTo>
                  <a:pt x="71" y="383"/>
                </a:lnTo>
                <a:lnTo>
                  <a:pt x="71" y="383"/>
                </a:lnTo>
                <a:lnTo>
                  <a:pt x="71" y="385"/>
                </a:lnTo>
                <a:lnTo>
                  <a:pt x="71" y="388"/>
                </a:lnTo>
                <a:lnTo>
                  <a:pt x="71" y="388"/>
                </a:lnTo>
                <a:lnTo>
                  <a:pt x="70" y="388"/>
                </a:lnTo>
                <a:lnTo>
                  <a:pt x="69" y="385"/>
                </a:lnTo>
                <a:lnTo>
                  <a:pt x="70" y="383"/>
                </a:lnTo>
                <a:lnTo>
                  <a:pt x="70" y="382"/>
                </a:lnTo>
                <a:lnTo>
                  <a:pt x="70" y="382"/>
                </a:lnTo>
                <a:lnTo>
                  <a:pt x="70" y="379"/>
                </a:lnTo>
                <a:lnTo>
                  <a:pt x="71" y="377"/>
                </a:lnTo>
                <a:lnTo>
                  <a:pt x="71" y="377"/>
                </a:lnTo>
                <a:lnTo>
                  <a:pt x="71" y="378"/>
                </a:lnTo>
                <a:lnTo>
                  <a:pt x="72" y="379"/>
                </a:lnTo>
                <a:lnTo>
                  <a:pt x="72" y="379"/>
                </a:lnTo>
                <a:lnTo>
                  <a:pt x="72" y="380"/>
                </a:lnTo>
                <a:lnTo>
                  <a:pt x="71" y="380"/>
                </a:lnTo>
                <a:lnTo>
                  <a:pt x="71" y="382"/>
                </a:lnTo>
                <a:lnTo>
                  <a:pt x="71" y="382"/>
                </a:lnTo>
                <a:lnTo>
                  <a:pt x="72" y="382"/>
                </a:lnTo>
                <a:lnTo>
                  <a:pt x="72" y="383"/>
                </a:lnTo>
                <a:lnTo>
                  <a:pt x="72" y="383"/>
                </a:lnTo>
                <a:lnTo>
                  <a:pt x="74" y="382"/>
                </a:lnTo>
                <a:lnTo>
                  <a:pt x="74" y="380"/>
                </a:lnTo>
                <a:lnTo>
                  <a:pt x="74" y="380"/>
                </a:lnTo>
                <a:lnTo>
                  <a:pt x="75" y="380"/>
                </a:lnTo>
                <a:lnTo>
                  <a:pt x="76" y="382"/>
                </a:lnTo>
                <a:lnTo>
                  <a:pt x="76" y="385"/>
                </a:lnTo>
                <a:lnTo>
                  <a:pt x="76" y="385"/>
                </a:lnTo>
                <a:lnTo>
                  <a:pt x="75" y="389"/>
                </a:lnTo>
                <a:lnTo>
                  <a:pt x="75" y="392"/>
                </a:lnTo>
                <a:lnTo>
                  <a:pt x="75" y="392"/>
                </a:lnTo>
                <a:close/>
                <a:moveTo>
                  <a:pt x="82" y="392"/>
                </a:moveTo>
                <a:lnTo>
                  <a:pt x="82" y="393"/>
                </a:lnTo>
                <a:lnTo>
                  <a:pt x="82" y="393"/>
                </a:lnTo>
                <a:lnTo>
                  <a:pt x="81" y="393"/>
                </a:lnTo>
                <a:lnTo>
                  <a:pt x="81" y="393"/>
                </a:lnTo>
                <a:lnTo>
                  <a:pt x="80" y="394"/>
                </a:lnTo>
                <a:lnTo>
                  <a:pt x="80" y="394"/>
                </a:lnTo>
                <a:lnTo>
                  <a:pt x="80" y="394"/>
                </a:lnTo>
                <a:lnTo>
                  <a:pt x="80" y="392"/>
                </a:lnTo>
                <a:lnTo>
                  <a:pt x="82" y="392"/>
                </a:lnTo>
                <a:lnTo>
                  <a:pt x="82" y="392"/>
                </a:lnTo>
                <a:close/>
                <a:moveTo>
                  <a:pt x="79" y="382"/>
                </a:moveTo>
                <a:lnTo>
                  <a:pt x="79" y="382"/>
                </a:lnTo>
                <a:lnTo>
                  <a:pt x="80" y="378"/>
                </a:lnTo>
                <a:lnTo>
                  <a:pt x="80" y="378"/>
                </a:lnTo>
                <a:lnTo>
                  <a:pt x="80" y="380"/>
                </a:lnTo>
                <a:lnTo>
                  <a:pt x="80" y="382"/>
                </a:lnTo>
                <a:lnTo>
                  <a:pt x="79" y="382"/>
                </a:lnTo>
                <a:lnTo>
                  <a:pt x="79" y="382"/>
                </a:lnTo>
                <a:close/>
              </a:path>
            </a:pathLst>
          </a:custGeom>
          <a:solidFill>
            <a:schemeClr val="tx1"/>
          </a:solidFill>
          <a:ln>
            <a:noFill/>
          </a:ln>
        </p:spPr>
        <p:txBody>
          <a:bodyPr/>
          <a:lstStyle/>
          <a:p>
            <a:pPr>
              <a:defRPr/>
            </a:pPr>
            <a:endParaRPr lang="zh-CN" altLang="en-US" kern="0"/>
          </a:p>
        </p:txBody>
      </p:sp>
    </p:spTree>
    <p:custDataLst>
      <p:tags r:id="rId1"/>
    </p:custDataLst>
    <p:extLst>
      <p:ext uri="{BB962C8B-B14F-4D97-AF65-F5344CB8AC3E}">
        <p14:creationId xmlns:p14="http://schemas.microsoft.com/office/powerpoint/2010/main" val="272232471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4B78739-84AC-4D65-AFA0-54B41BB31FD1}"/>
              </a:ext>
            </a:extLst>
          </p:cNvPr>
          <p:cNvSpPr txBox="1"/>
          <p:nvPr/>
        </p:nvSpPr>
        <p:spPr>
          <a:xfrm>
            <a:off x="708073" y="416355"/>
            <a:ext cx="5387927" cy="646331"/>
          </a:xfrm>
          <a:prstGeom prst="rect">
            <a:avLst/>
          </a:prstGeom>
          <a:noFill/>
        </p:spPr>
        <p:txBody>
          <a:bodyPr wrap="square" rtlCol="0">
            <a:spAutoFit/>
          </a:bodyPr>
          <a:lstStyle/>
          <a:p>
            <a:pPr lvl="0" algn="dist" defTabSz="913765"/>
            <a:r>
              <a:rPr lang="zh-CN" altLang="en-US" sz="3600" dirty="0">
                <a:latin typeface="微软雅黑" panose="020B0503020204020204" pitchFamily="34" charset="-122"/>
                <a:ea typeface="微软雅黑" panose="020B0503020204020204" pitchFamily="34" charset="-122"/>
              </a:rPr>
              <a:t>第三部分</a:t>
            </a:r>
            <a:r>
              <a:rPr lang="en-US" altLang="zh-CN" sz="3600" dirty="0">
                <a:latin typeface="微软雅黑" panose="020B0503020204020204" pitchFamily="34" charset="-122"/>
                <a:ea typeface="微软雅黑" panose="020B0503020204020204" pitchFamily="34" charset="-122"/>
              </a:rPr>
              <a:t>·</a:t>
            </a:r>
            <a:r>
              <a:rPr lang="zh-CN" altLang="en-US" sz="3600" dirty="0">
                <a:latin typeface="微软雅黑" panose="020B0503020204020204" pitchFamily="34" charset="-122"/>
                <a:ea typeface="微软雅黑" panose="020B0503020204020204" pitchFamily="34" charset="-122"/>
              </a:rPr>
              <a:t>聚力共圆梦想</a:t>
            </a:r>
          </a:p>
        </p:txBody>
      </p:sp>
      <p:sp>
        <p:nvSpPr>
          <p:cNvPr id="3" name="圆角矩形 7">
            <a:extLst>
              <a:ext uri="{FF2B5EF4-FFF2-40B4-BE49-F238E27FC236}">
                <a16:creationId xmlns:a16="http://schemas.microsoft.com/office/drawing/2014/main" xmlns="" id="{2FE4F9AE-4E12-4146-B78F-CDE26C861CBE}"/>
              </a:ext>
            </a:extLst>
          </p:cNvPr>
          <p:cNvSpPr>
            <a:spLocks noChangeArrowheads="1"/>
          </p:cNvSpPr>
          <p:nvPr/>
        </p:nvSpPr>
        <p:spPr bwMode="auto">
          <a:xfrm>
            <a:off x="2160515" y="1869848"/>
            <a:ext cx="1474787" cy="1230312"/>
          </a:xfrm>
          <a:prstGeom prst="roundRect">
            <a:avLst>
              <a:gd name="adj" fmla="val 7162"/>
            </a:avLst>
          </a:pr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535258"/>
              </a:solidFill>
              <a:effectLst/>
              <a:uLnTx/>
              <a:uFillTx/>
              <a:latin typeface="Arial" panose="020B0604020202020204" pitchFamily="34" charset="0"/>
              <a:ea typeface="宋体" panose="02010600030101010101" pitchFamily="2" charset="-122"/>
            </a:endParaRPr>
          </a:p>
        </p:txBody>
      </p:sp>
      <p:sp>
        <p:nvSpPr>
          <p:cNvPr id="4" name="圆角矩形 10">
            <a:extLst>
              <a:ext uri="{FF2B5EF4-FFF2-40B4-BE49-F238E27FC236}">
                <a16:creationId xmlns:a16="http://schemas.microsoft.com/office/drawing/2014/main" xmlns="" id="{E504D017-2846-4C60-9E05-B1B9D8A56AD7}"/>
              </a:ext>
            </a:extLst>
          </p:cNvPr>
          <p:cNvSpPr>
            <a:spLocks noChangeArrowheads="1"/>
          </p:cNvSpPr>
          <p:nvPr/>
        </p:nvSpPr>
        <p:spPr bwMode="auto">
          <a:xfrm>
            <a:off x="4327452" y="1869848"/>
            <a:ext cx="1474788" cy="1230312"/>
          </a:xfrm>
          <a:prstGeom prst="roundRect">
            <a:avLst>
              <a:gd name="adj" fmla="val 7162"/>
            </a:avLst>
          </a:pr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535258"/>
              </a:solidFill>
              <a:effectLst/>
              <a:uLnTx/>
              <a:uFillTx/>
              <a:latin typeface="Arial" panose="020B0604020202020204" pitchFamily="34" charset="0"/>
              <a:ea typeface="宋体" panose="02010600030101010101" pitchFamily="2" charset="-122"/>
            </a:endParaRPr>
          </a:p>
        </p:txBody>
      </p:sp>
      <p:sp>
        <p:nvSpPr>
          <p:cNvPr id="5" name="TextBox 11">
            <a:extLst>
              <a:ext uri="{FF2B5EF4-FFF2-40B4-BE49-F238E27FC236}">
                <a16:creationId xmlns:a16="http://schemas.microsoft.com/office/drawing/2014/main" xmlns="" id="{73A0F6B6-C511-47E2-A7A8-F12AEEA0411C}"/>
              </a:ext>
            </a:extLst>
          </p:cNvPr>
          <p:cNvSpPr txBox="1">
            <a:spLocks noChangeArrowheads="1"/>
          </p:cNvSpPr>
          <p:nvPr/>
        </p:nvSpPr>
        <p:spPr bwMode="auto">
          <a:xfrm>
            <a:off x="2150990" y="1941285"/>
            <a:ext cx="1484312"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400" fontAlgn="base">
              <a:spcBef>
                <a:spcPct val="0"/>
              </a:spcBef>
              <a:spcAft>
                <a:spcPct val="0"/>
              </a:spcAft>
              <a:buFontTx/>
              <a:buNone/>
            </a:pPr>
            <a:r>
              <a:rPr lang="zh-CN" altLang="en-US" sz="3200" b="1">
                <a:solidFill>
                  <a:srgbClr val="F8F8F8"/>
                </a:solidFill>
                <a:latin typeface="微软雅黑" panose="020B0503020204020204" pitchFamily="34" charset="-122"/>
              </a:rPr>
              <a:t>中国威胁论</a:t>
            </a:r>
          </a:p>
        </p:txBody>
      </p:sp>
      <p:sp>
        <p:nvSpPr>
          <p:cNvPr id="6" name="圆角矩形 15">
            <a:extLst>
              <a:ext uri="{FF2B5EF4-FFF2-40B4-BE49-F238E27FC236}">
                <a16:creationId xmlns:a16="http://schemas.microsoft.com/office/drawing/2014/main" xmlns="" id="{16CA47B4-DC3C-4DBF-8EEA-4124B459BE11}"/>
              </a:ext>
            </a:extLst>
          </p:cNvPr>
          <p:cNvSpPr>
            <a:spLocks noChangeArrowheads="1"/>
          </p:cNvSpPr>
          <p:nvPr/>
        </p:nvSpPr>
        <p:spPr bwMode="auto">
          <a:xfrm>
            <a:off x="6405490" y="1869848"/>
            <a:ext cx="1474787" cy="1230312"/>
          </a:xfrm>
          <a:prstGeom prst="roundRect">
            <a:avLst>
              <a:gd name="adj" fmla="val 7162"/>
            </a:avLst>
          </a:pr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535258"/>
              </a:solidFill>
              <a:effectLst/>
              <a:uLnTx/>
              <a:uFillTx/>
              <a:latin typeface="Arial" panose="020B0604020202020204" pitchFamily="34" charset="0"/>
              <a:ea typeface="宋体" panose="02010600030101010101" pitchFamily="2" charset="-122"/>
            </a:endParaRPr>
          </a:p>
        </p:txBody>
      </p:sp>
      <p:sp>
        <p:nvSpPr>
          <p:cNvPr id="7" name="圆角矩形 18">
            <a:extLst>
              <a:ext uri="{FF2B5EF4-FFF2-40B4-BE49-F238E27FC236}">
                <a16:creationId xmlns:a16="http://schemas.microsoft.com/office/drawing/2014/main" xmlns="" id="{4B956CF6-D848-4B79-B282-1EBC569EFC25}"/>
              </a:ext>
            </a:extLst>
          </p:cNvPr>
          <p:cNvSpPr>
            <a:spLocks noChangeArrowheads="1"/>
          </p:cNvSpPr>
          <p:nvPr/>
        </p:nvSpPr>
        <p:spPr bwMode="auto">
          <a:xfrm>
            <a:off x="8453365" y="1869848"/>
            <a:ext cx="1474787" cy="1230312"/>
          </a:xfrm>
          <a:prstGeom prst="roundRect">
            <a:avLst>
              <a:gd name="adj" fmla="val 7162"/>
            </a:avLst>
          </a:pr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535258"/>
              </a:solidFill>
              <a:effectLst/>
              <a:uLnTx/>
              <a:uFillTx/>
              <a:latin typeface="Arial" panose="020B0604020202020204" pitchFamily="34" charset="0"/>
              <a:ea typeface="宋体" panose="02010600030101010101" pitchFamily="2" charset="-122"/>
            </a:endParaRPr>
          </a:p>
        </p:txBody>
      </p:sp>
      <p:sp>
        <p:nvSpPr>
          <p:cNvPr id="8" name="TextBox 21">
            <a:extLst>
              <a:ext uri="{FF2B5EF4-FFF2-40B4-BE49-F238E27FC236}">
                <a16:creationId xmlns:a16="http://schemas.microsoft.com/office/drawing/2014/main" xmlns="" id="{05F12C8A-CF36-4881-BFDA-19EC1E0BD743}"/>
              </a:ext>
            </a:extLst>
          </p:cNvPr>
          <p:cNvSpPr txBox="1">
            <a:spLocks noChangeArrowheads="1"/>
          </p:cNvSpPr>
          <p:nvPr/>
        </p:nvSpPr>
        <p:spPr bwMode="auto">
          <a:xfrm>
            <a:off x="4295702" y="1941285"/>
            <a:ext cx="1506538"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400" fontAlgn="base">
              <a:spcBef>
                <a:spcPct val="0"/>
              </a:spcBef>
              <a:spcAft>
                <a:spcPct val="0"/>
              </a:spcAft>
              <a:buFontTx/>
              <a:buNone/>
            </a:pPr>
            <a:r>
              <a:rPr lang="zh-CN" altLang="en-US" sz="3200" b="1">
                <a:solidFill>
                  <a:srgbClr val="F8F8F8"/>
                </a:solidFill>
                <a:latin typeface="微软雅黑" panose="020B0503020204020204" pitchFamily="34" charset="-122"/>
              </a:rPr>
              <a:t>侵略</a:t>
            </a:r>
            <a:endParaRPr lang="en-US" altLang="zh-CN" sz="3200" b="1">
              <a:solidFill>
                <a:srgbClr val="F8F8F8"/>
              </a:solidFill>
              <a:latin typeface="微软雅黑" panose="020B0503020204020204" pitchFamily="34" charset="-122"/>
            </a:endParaRPr>
          </a:p>
          <a:p>
            <a:pPr algn="ctr" defTabSz="914400" fontAlgn="base">
              <a:spcBef>
                <a:spcPct val="0"/>
              </a:spcBef>
              <a:spcAft>
                <a:spcPct val="0"/>
              </a:spcAft>
              <a:buFontTx/>
              <a:buNone/>
            </a:pPr>
            <a:r>
              <a:rPr lang="zh-CN" altLang="en-US" sz="3200" b="1">
                <a:solidFill>
                  <a:srgbClr val="F8F8F8"/>
                </a:solidFill>
                <a:latin typeface="微软雅黑" panose="020B0503020204020204" pitchFamily="34" charset="-122"/>
              </a:rPr>
              <a:t>战争</a:t>
            </a:r>
          </a:p>
        </p:txBody>
      </p:sp>
      <p:sp>
        <p:nvSpPr>
          <p:cNvPr id="9" name="TextBox 22">
            <a:extLst>
              <a:ext uri="{FF2B5EF4-FFF2-40B4-BE49-F238E27FC236}">
                <a16:creationId xmlns:a16="http://schemas.microsoft.com/office/drawing/2014/main" xmlns="" id="{98842A3D-5A3C-4E53-9B83-D3A18D6FBF27}"/>
              </a:ext>
            </a:extLst>
          </p:cNvPr>
          <p:cNvSpPr txBox="1">
            <a:spLocks noChangeArrowheads="1"/>
          </p:cNvSpPr>
          <p:nvPr/>
        </p:nvSpPr>
        <p:spPr bwMode="auto">
          <a:xfrm>
            <a:off x="6421365" y="1941285"/>
            <a:ext cx="1458912"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400" fontAlgn="base">
              <a:spcBef>
                <a:spcPct val="0"/>
              </a:spcBef>
              <a:spcAft>
                <a:spcPct val="0"/>
              </a:spcAft>
              <a:buFontTx/>
              <a:buNone/>
            </a:pPr>
            <a:r>
              <a:rPr lang="zh-CN" altLang="en-US" sz="3200" b="1">
                <a:solidFill>
                  <a:srgbClr val="F8F8F8"/>
                </a:solidFill>
                <a:latin typeface="微软雅黑" panose="020B0503020204020204" pitchFamily="34" charset="-122"/>
              </a:rPr>
              <a:t>中国崩溃论</a:t>
            </a:r>
          </a:p>
        </p:txBody>
      </p:sp>
      <p:sp>
        <p:nvSpPr>
          <p:cNvPr id="10" name="TextBox 23">
            <a:extLst>
              <a:ext uri="{FF2B5EF4-FFF2-40B4-BE49-F238E27FC236}">
                <a16:creationId xmlns:a16="http://schemas.microsoft.com/office/drawing/2014/main" xmlns="" id="{2C0F5F0B-15D3-4D15-80C0-3E3FA23E6AF3}"/>
              </a:ext>
            </a:extLst>
          </p:cNvPr>
          <p:cNvSpPr txBox="1">
            <a:spLocks noChangeArrowheads="1"/>
          </p:cNvSpPr>
          <p:nvPr/>
        </p:nvSpPr>
        <p:spPr bwMode="auto">
          <a:xfrm>
            <a:off x="8418440" y="1941285"/>
            <a:ext cx="150495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400" fontAlgn="base">
              <a:spcBef>
                <a:spcPct val="0"/>
              </a:spcBef>
              <a:spcAft>
                <a:spcPct val="0"/>
              </a:spcAft>
              <a:buFontTx/>
              <a:buNone/>
            </a:pPr>
            <a:r>
              <a:rPr lang="zh-CN" altLang="en-US" sz="3200" b="1">
                <a:solidFill>
                  <a:srgbClr val="F8F8F8"/>
                </a:solidFill>
                <a:latin typeface="微软雅黑" panose="020B0503020204020204" pitchFamily="34" charset="-122"/>
              </a:rPr>
              <a:t>多存</a:t>
            </a:r>
            <a:endParaRPr lang="en-US" altLang="zh-CN" sz="3200" b="1">
              <a:solidFill>
                <a:srgbClr val="F8F8F8"/>
              </a:solidFill>
              <a:latin typeface="微软雅黑" panose="020B0503020204020204" pitchFamily="34" charset="-122"/>
            </a:endParaRPr>
          </a:p>
          <a:p>
            <a:pPr algn="ctr" defTabSz="914400" fontAlgn="base">
              <a:spcBef>
                <a:spcPct val="0"/>
              </a:spcBef>
              <a:spcAft>
                <a:spcPct val="0"/>
              </a:spcAft>
              <a:buFontTx/>
              <a:buNone/>
            </a:pPr>
            <a:r>
              <a:rPr lang="zh-CN" altLang="en-US" sz="3200" b="1">
                <a:solidFill>
                  <a:srgbClr val="F8F8F8"/>
                </a:solidFill>
                <a:latin typeface="微软雅黑" panose="020B0503020204020204" pitchFamily="34" charset="-122"/>
              </a:rPr>
              <a:t>狐疑</a:t>
            </a:r>
          </a:p>
        </p:txBody>
      </p:sp>
      <p:sp>
        <p:nvSpPr>
          <p:cNvPr id="11" name="矩形 83">
            <a:extLst>
              <a:ext uri="{FF2B5EF4-FFF2-40B4-BE49-F238E27FC236}">
                <a16:creationId xmlns:a16="http://schemas.microsoft.com/office/drawing/2014/main" xmlns="" id="{D00FB922-DC56-4C55-B805-9C4D70CB7BED}"/>
              </a:ext>
            </a:extLst>
          </p:cNvPr>
          <p:cNvSpPr>
            <a:spLocks noChangeArrowheads="1"/>
          </p:cNvSpPr>
          <p:nvPr/>
        </p:nvSpPr>
        <p:spPr bwMode="auto">
          <a:xfrm>
            <a:off x="1098550" y="3596005"/>
            <a:ext cx="10152062" cy="2543175"/>
          </a:xfrm>
          <a:prstGeom prst="rect">
            <a:avLst/>
          </a:prstGeom>
          <a:solidFill>
            <a:srgbClr val="F2F2F2"/>
          </a:solidFill>
          <a:ln w="9525">
            <a:solidFill>
              <a:srgbClr val="B8B8B8"/>
            </a:solidFill>
            <a:miter lim="800000"/>
          </a:ln>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400" fontAlgn="base">
              <a:spcBef>
                <a:spcPct val="0"/>
              </a:spcBef>
              <a:spcAft>
                <a:spcPct val="0"/>
              </a:spcAft>
              <a:buFontTx/>
              <a:buNone/>
            </a:pPr>
            <a:endParaRPr lang="zh-CN" altLang="en-US" sz="1800">
              <a:solidFill>
                <a:srgbClr val="535258"/>
              </a:solidFill>
              <a:ea typeface="宋体" panose="02010600030101010101" pitchFamily="2" charset="-122"/>
            </a:endParaRPr>
          </a:p>
        </p:txBody>
      </p:sp>
      <p:sp>
        <p:nvSpPr>
          <p:cNvPr id="12" name="TextBox 84">
            <a:extLst>
              <a:ext uri="{FF2B5EF4-FFF2-40B4-BE49-F238E27FC236}">
                <a16:creationId xmlns:a16="http://schemas.microsoft.com/office/drawing/2014/main" xmlns="" id="{1A18121D-8EE2-4367-8226-1267DFA5D50C}"/>
              </a:ext>
            </a:extLst>
          </p:cNvPr>
          <p:cNvSpPr txBox="1">
            <a:spLocks noChangeArrowheads="1"/>
          </p:cNvSpPr>
          <p:nvPr/>
        </p:nvSpPr>
        <p:spPr bwMode="auto">
          <a:xfrm>
            <a:off x="1404775" y="3671312"/>
            <a:ext cx="9564688"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buNone/>
            </a:pPr>
            <a:r>
              <a:rPr lang="zh-CN" altLang="en-US" sz="2400" dirty="0">
                <a:solidFill>
                  <a:schemeClr val="tx1"/>
                </a:solidFill>
                <a:latin typeface="微软雅黑" panose="020B0503020204020204" pitchFamily="34" charset="-122"/>
              </a:rPr>
              <a:t>迄今为止的西方大国的崛起，无一不是通过</a:t>
            </a:r>
            <a:r>
              <a:rPr lang="zh-CN" altLang="en-US" sz="3200" b="1" dirty="0">
                <a:solidFill>
                  <a:srgbClr val="C00000"/>
                </a:solidFill>
                <a:latin typeface="微软雅黑" panose="020B0503020204020204" pitchFamily="34" charset="-122"/>
              </a:rPr>
              <a:t>殖民扩张和掠夺</a:t>
            </a:r>
            <a:r>
              <a:rPr lang="zh-CN" altLang="en-US" sz="2400" dirty="0">
                <a:solidFill>
                  <a:schemeClr val="tx1"/>
                </a:solidFill>
                <a:latin typeface="微软雅黑" panose="020B0503020204020204" pitchFamily="34" charset="-122"/>
              </a:rPr>
              <a:t>为基本实现形式，战争通常是大国崛起的基本手段。基于这样的历史，西方一些国家对于中国的崛起多存狐疑，并表现出</a:t>
            </a:r>
            <a:r>
              <a:rPr lang="zh-CN" altLang="en-US" sz="3200" b="1" dirty="0">
                <a:solidFill>
                  <a:srgbClr val="C00000"/>
                </a:solidFill>
                <a:latin typeface="微软雅黑" panose="020B0503020204020204" pitchFamily="34" charset="-122"/>
              </a:rPr>
              <a:t>时而大唱中国威胁论、时而又唱中国崩溃论</a:t>
            </a:r>
            <a:r>
              <a:rPr lang="zh-CN" altLang="en-US" sz="2400" dirty="0">
                <a:solidFill>
                  <a:schemeClr val="tx1"/>
                </a:solidFill>
                <a:latin typeface="微软雅黑" panose="020B0503020204020204" pitchFamily="34" charset="-122"/>
              </a:rPr>
              <a:t>的神经错乱般的胡言乱语，有的国家甚至仍抱着冷战时期的落后思维，企图围堵甚至遏制中国。</a:t>
            </a:r>
            <a:endParaRPr lang="zh-CN" altLang="en-US" sz="2400" b="1" dirty="0">
              <a:solidFill>
                <a:schemeClr val="tx1"/>
              </a:solidFill>
              <a:latin typeface="微软雅黑" panose="020B0503020204020204" pitchFamily="34" charset="-122"/>
            </a:endParaRPr>
          </a:p>
        </p:txBody>
      </p:sp>
      <p:sp>
        <p:nvSpPr>
          <p:cNvPr id="13" name="Freeform 12">
            <a:extLst>
              <a:ext uri="{FF2B5EF4-FFF2-40B4-BE49-F238E27FC236}">
                <a16:creationId xmlns:a16="http://schemas.microsoft.com/office/drawing/2014/main" xmlns="" id="{24E5EDFD-A213-4298-ABA5-B70667408D56}"/>
              </a:ext>
            </a:extLst>
          </p:cNvPr>
          <p:cNvSpPr/>
          <p:nvPr/>
        </p:nvSpPr>
        <p:spPr bwMode="auto">
          <a:xfrm>
            <a:off x="1038225" y="3505518"/>
            <a:ext cx="528637" cy="530225"/>
          </a:xfrm>
          <a:custGeom>
            <a:avLst/>
            <a:gdLst>
              <a:gd name="T0" fmla="*/ 0 w 1446"/>
              <a:gd name="T1" fmla="*/ 0 h 1446"/>
              <a:gd name="T2" fmla="*/ 193262156 w 1446"/>
              <a:gd name="T3" fmla="*/ 0 h 1446"/>
              <a:gd name="T4" fmla="*/ 193262156 w 1446"/>
              <a:gd name="T5" fmla="*/ 61581270 h 1446"/>
              <a:gd name="T6" fmla="*/ 58540150 w 1446"/>
              <a:gd name="T7" fmla="*/ 61581270 h 1446"/>
              <a:gd name="T8" fmla="*/ 58540150 w 1446"/>
              <a:gd name="T9" fmla="*/ 194425000 h 1446"/>
              <a:gd name="T10" fmla="*/ 0 w 1446"/>
              <a:gd name="T11" fmla="*/ 194425000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53525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535258"/>
              </a:solidFill>
              <a:effectLst/>
              <a:uLnTx/>
              <a:uFillTx/>
              <a:latin typeface="Arial" panose="020B0604020202020204" pitchFamily="34" charset="0"/>
              <a:ea typeface="宋体" panose="02010600030101010101" pitchFamily="2" charset="-122"/>
            </a:endParaRPr>
          </a:p>
        </p:txBody>
      </p:sp>
      <p:sp>
        <p:nvSpPr>
          <p:cNvPr id="14" name="Freeform 12">
            <a:extLst>
              <a:ext uri="{FF2B5EF4-FFF2-40B4-BE49-F238E27FC236}">
                <a16:creationId xmlns:a16="http://schemas.microsoft.com/office/drawing/2014/main" xmlns="" id="{C5F11F67-BC46-4E74-9E36-E10B80F3B4AD}"/>
              </a:ext>
            </a:extLst>
          </p:cNvPr>
          <p:cNvSpPr/>
          <p:nvPr/>
        </p:nvSpPr>
        <p:spPr bwMode="auto">
          <a:xfrm flipH="1" flipV="1">
            <a:off x="10845719" y="5714523"/>
            <a:ext cx="528638" cy="530225"/>
          </a:xfrm>
          <a:custGeom>
            <a:avLst/>
            <a:gdLst>
              <a:gd name="T0" fmla="*/ 0 w 1446"/>
              <a:gd name="T1" fmla="*/ 0 h 1446"/>
              <a:gd name="T2" fmla="*/ 193262887 w 1446"/>
              <a:gd name="T3" fmla="*/ 0 h 1446"/>
              <a:gd name="T4" fmla="*/ 193262887 w 1446"/>
              <a:gd name="T5" fmla="*/ 61581270 h 1446"/>
              <a:gd name="T6" fmla="*/ 58540261 w 1446"/>
              <a:gd name="T7" fmla="*/ 61581270 h 1446"/>
              <a:gd name="T8" fmla="*/ 58540261 w 1446"/>
              <a:gd name="T9" fmla="*/ 194425000 h 1446"/>
              <a:gd name="T10" fmla="*/ 0 w 1446"/>
              <a:gd name="T11" fmla="*/ 194425000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535258"/>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122844668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31"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400" fill="hold"/>
                                        <p:tgtEl>
                                          <p:spTgt spid="5"/>
                                        </p:tgtEl>
                                        <p:attrNameLst>
                                          <p:attrName>ppt_w</p:attrName>
                                        </p:attrNameLst>
                                      </p:cBhvr>
                                      <p:tavLst>
                                        <p:tav tm="0">
                                          <p:val>
                                            <p:fltVal val="0"/>
                                          </p:val>
                                        </p:tav>
                                        <p:tav tm="100000">
                                          <p:val>
                                            <p:strVal val="#ppt_w"/>
                                          </p:val>
                                        </p:tav>
                                      </p:tavLst>
                                    </p:anim>
                                    <p:anim calcmode="lin" valueType="num">
                                      <p:cBhvr>
                                        <p:cTn id="25" dur="400" fill="hold"/>
                                        <p:tgtEl>
                                          <p:spTgt spid="5"/>
                                        </p:tgtEl>
                                        <p:attrNameLst>
                                          <p:attrName>ppt_h</p:attrName>
                                        </p:attrNameLst>
                                      </p:cBhvr>
                                      <p:tavLst>
                                        <p:tav tm="0">
                                          <p:val>
                                            <p:fltVal val="0"/>
                                          </p:val>
                                        </p:tav>
                                        <p:tav tm="100000">
                                          <p:val>
                                            <p:strVal val="#ppt_h"/>
                                          </p:val>
                                        </p:tav>
                                      </p:tavLst>
                                    </p:anim>
                                    <p:anim calcmode="lin" valueType="num">
                                      <p:cBhvr>
                                        <p:cTn id="26" dur="400" fill="hold"/>
                                        <p:tgtEl>
                                          <p:spTgt spid="5"/>
                                        </p:tgtEl>
                                        <p:attrNameLst>
                                          <p:attrName>style.rotation</p:attrName>
                                        </p:attrNameLst>
                                      </p:cBhvr>
                                      <p:tavLst>
                                        <p:tav tm="0">
                                          <p:val>
                                            <p:fltVal val="90"/>
                                          </p:val>
                                        </p:tav>
                                        <p:tav tm="100000">
                                          <p:val>
                                            <p:fltVal val="0"/>
                                          </p:val>
                                        </p:tav>
                                      </p:tavLst>
                                    </p:anim>
                                    <p:animEffect transition="in" filter="fade">
                                      <p:cBhvr>
                                        <p:cTn id="27" dur="400"/>
                                        <p:tgtEl>
                                          <p:spTgt spid="5"/>
                                        </p:tgtEl>
                                      </p:cBhvr>
                                    </p:animEffect>
                                  </p:childTnLst>
                                </p:cTn>
                              </p:par>
                            </p:childTnLst>
                          </p:cTn>
                        </p:par>
                        <p:par>
                          <p:cTn id="28" fill="hold">
                            <p:stCondLst>
                              <p:cond delay="900"/>
                            </p:stCondLst>
                            <p:childTnLst>
                              <p:par>
                                <p:cTn id="29" presetID="31"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400" fill="hold"/>
                                        <p:tgtEl>
                                          <p:spTgt spid="8"/>
                                        </p:tgtEl>
                                        <p:attrNameLst>
                                          <p:attrName>ppt_w</p:attrName>
                                        </p:attrNameLst>
                                      </p:cBhvr>
                                      <p:tavLst>
                                        <p:tav tm="0">
                                          <p:val>
                                            <p:fltVal val="0"/>
                                          </p:val>
                                        </p:tav>
                                        <p:tav tm="100000">
                                          <p:val>
                                            <p:strVal val="#ppt_w"/>
                                          </p:val>
                                        </p:tav>
                                      </p:tavLst>
                                    </p:anim>
                                    <p:anim calcmode="lin" valueType="num">
                                      <p:cBhvr>
                                        <p:cTn id="32" dur="400" fill="hold"/>
                                        <p:tgtEl>
                                          <p:spTgt spid="8"/>
                                        </p:tgtEl>
                                        <p:attrNameLst>
                                          <p:attrName>ppt_h</p:attrName>
                                        </p:attrNameLst>
                                      </p:cBhvr>
                                      <p:tavLst>
                                        <p:tav tm="0">
                                          <p:val>
                                            <p:fltVal val="0"/>
                                          </p:val>
                                        </p:tav>
                                        <p:tav tm="100000">
                                          <p:val>
                                            <p:strVal val="#ppt_h"/>
                                          </p:val>
                                        </p:tav>
                                      </p:tavLst>
                                    </p:anim>
                                    <p:anim calcmode="lin" valueType="num">
                                      <p:cBhvr>
                                        <p:cTn id="33" dur="400" fill="hold"/>
                                        <p:tgtEl>
                                          <p:spTgt spid="8"/>
                                        </p:tgtEl>
                                        <p:attrNameLst>
                                          <p:attrName>style.rotation</p:attrName>
                                        </p:attrNameLst>
                                      </p:cBhvr>
                                      <p:tavLst>
                                        <p:tav tm="0">
                                          <p:val>
                                            <p:fltVal val="90"/>
                                          </p:val>
                                        </p:tav>
                                        <p:tav tm="100000">
                                          <p:val>
                                            <p:fltVal val="0"/>
                                          </p:val>
                                        </p:tav>
                                      </p:tavLst>
                                    </p:anim>
                                    <p:animEffect transition="in" filter="fade">
                                      <p:cBhvr>
                                        <p:cTn id="34" dur="400"/>
                                        <p:tgtEl>
                                          <p:spTgt spid="8"/>
                                        </p:tgtEl>
                                      </p:cBhvr>
                                    </p:animEffect>
                                  </p:childTnLst>
                                </p:cTn>
                              </p:par>
                            </p:childTnLst>
                          </p:cTn>
                        </p:par>
                        <p:par>
                          <p:cTn id="35" fill="hold">
                            <p:stCondLst>
                              <p:cond delay="1300"/>
                            </p:stCondLst>
                            <p:childTnLst>
                              <p:par>
                                <p:cTn id="36" presetID="31" presetClass="entr" presetSubtype="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400" fill="hold"/>
                                        <p:tgtEl>
                                          <p:spTgt spid="9"/>
                                        </p:tgtEl>
                                        <p:attrNameLst>
                                          <p:attrName>ppt_w</p:attrName>
                                        </p:attrNameLst>
                                      </p:cBhvr>
                                      <p:tavLst>
                                        <p:tav tm="0">
                                          <p:val>
                                            <p:fltVal val="0"/>
                                          </p:val>
                                        </p:tav>
                                        <p:tav tm="100000">
                                          <p:val>
                                            <p:strVal val="#ppt_w"/>
                                          </p:val>
                                        </p:tav>
                                      </p:tavLst>
                                    </p:anim>
                                    <p:anim calcmode="lin" valueType="num">
                                      <p:cBhvr>
                                        <p:cTn id="39" dur="400" fill="hold"/>
                                        <p:tgtEl>
                                          <p:spTgt spid="9"/>
                                        </p:tgtEl>
                                        <p:attrNameLst>
                                          <p:attrName>ppt_h</p:attrName>
                                        </p:attrNameLst>
                                      </p:cBhvr>
                                      <p:tavLst>
                                        <p:tav tm="0">
                                          <p:val>
                                            <p:fltVal val="0"/>
                                          </p:val>
                                        </p:tav>
                                        <p:tav tm="100000">
                                          <p:val>
                                            <p:strVal val="#ppt_h"/>
                                          </p:val>
                                        </p:tav>
                                      </p:tavLst>
                                    </p:anim>
                                    <p:anim calcmode="lin" valueType="num">
                                      <p:cBhvr>
                                        <p:cTn id="40" dur="400" fill="hold"/>
                                        <p:tgtEl>
                                          <p:spTgt spid="9"/>
                                        </p:tgtEl>
                                        <p:attrNameLst>
                                          <p:attrName>style.rotation</p:attrName>
                                        </p:attrNameLst>
                                      </p:cBhvr>
                                      <p:tavLst>
                                        <p:tav tm="0">
                                          <p:val>
                                            <p:fltVal val="90"/>
                                          </p:val>
                                        </p:tav>
                                        <p:tav tm="100000">
                                          <p:val>
                                            <p:fltVal val="0"/>
                                          </p:val>
                                        </p:tav>
                                      </p:tavLst>
                                    </p:anim>
                                    <p:animEffect transition="in" filter="fade">
                                      <p:cBhvr>
                                        <p:cTn id="41" dur="400"/>
                                        <p:tgtEl>
                                          <p:spTgt spid="9"/>
                                        </p:tgtEl>
                                      </p:cBhvr>
                                    </p:animEffect>
                                  </p:childTnLst>
                                </p:cTn>
                              </p:par>
                            </p:childTnLst>
                          </p:cTn>
                        </p:par>
                        <p:par>
                          <p:cTn id="42" fill="hold">
                            <p:stCondLst>
                              <p:cond delay="1700"/>
                            </p:stCondLst>
                            <p:childTnLst>
                              <p:par>
                                <p:cTn id="43" presetID="31" presetClass="entr" presetSubtype="0"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400" fill="hold"/>
                                        <p:tgtEl>
                                          <p:spTgt spid="10"/>
                                        </p:tgtEl>
                                        <p:attrNameLst>
                                          <p:attrName>ppt_w</p:attrName>
                                        </p:attrNameLst>
                                      </p:cBhvr>
                                      <p:tavLst>
                                        <p:tav tm="0">
                                          <p:val>
                                            <p:fltVal val="0"/>
                                          </p:val>
                                        </p:tav>
                                        <p:tav tm="100000">
                                          <p:val>
                                            <p:strVal val="#ppt_w"/>
                                          </p:val>
                                        </p:tav>
                                      </p:tavLst>
                                    </p:anim>
                                    <p:anim calcmode="lin" valueType="num">
                                      <p:cBhvr>
                                        <p:cTn id="46" dur="400" fill="hold"/>
                                        <p:tgtEl>
                                          <p:spTgt spid="10"/>
                                        </p:tgtEl>
                                        <p:attrNameLst>
                                          <p:attrName>ppt_h</p:attrName>
                                        </p:attrNameLst>
                                      </p:cBhvr>
                                      <p:tavLst>
                                        <p:tav tm="0">
                                          <p:val>
                                            <p:fltVal val="0"/>
                                          </p:val>
                                        </p:tav>
                                        <p:tav tm="100000">
                                          <p:val>
                                            <p:strVal val="#ppt_h"/>
                                          </p:val>
                                        </p:tav>
                                      </p:tavLst>
                                    </p:anim>
                                    <p:anim calcmode="lin" valueType="num">
                                      <p:cBhvr>
                                        <p:cTn id="47" dur="400" fill="hold"/>
                                        <p:tgtEl>
                                          <p:spTgt spid="10"/>
                                        </p:tgtEl>
                                        <p:attrNameLst>
                                          <p:attrName>style.rotation</p:attrName>
                                        </p:attrNameLst>
                                      </p:cBhvr>
                                      <p:tavLst>
                                        <p:tav tm="0">
                                          <p:val>
                                            <p:fltVal val="90"/>
                                          </p:val>
                                        </p:tav>
                                        <p:tav tm="100000">
                                          <p:val>
                                            <p:fltVal val="0"/>
                                          </p:val>
                                        </p:tav>
                                      </p:tavLst>
                                    </p:anim>
                                    <p:animEffect transition="in" filter="fade">
                                      <p:cBhvr>
                                        <p:cTn id="48" dur="400"/>
                                        <p:tgtEl>
                                          <p:spTgt spid="10"/>
                                        </p:tgtEl>
                                      </p:cBhvr>
                                    </p:animEffect>
                                  </p:childTnLst>
                                </p:cTn>
                              </p:par>
                            </p:childTnLst>
                          </p:cTn>
                        </p:par>
                        <p:par>
                          <p:cTn id="49" fill="hold">
                            <p:stCondLst>
                              <p:cond delay="2100"/>
                            </p:stCondLst>
                            <p:childTnLst>
                              <p:par>
                                <p:cTn id="50" presetID="1" presetClass="entr" presetSubtype="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childTnLst>
                                </p:cTn>
                              </p:par>
                              <p:par>
                                <p:cTn id="52" presetID="35" presetClass="path" presetSubtype="0" accel="50000" decel="50000" fill="hold" grpId="1" nodeType="withEffect">
                                  <p:stCondLst>
                                    <p:cond delay="0"/>
                                  </p:stCondLst>
                                  <p:childTnLst>
                                    <p:animMotion origin="layout" path="M -4.44473E-6 1.85185E-6 L 0.40698 0.12014 " pathEditMode="relative" rAng="0" ptsTypes="AA">
                                      <p:cBhvr>
                                        <p:cTn id="53" dur="500" spd="-99800" fill="hold"/>
                                        <p:tgtEl>
                                          <p:spTgt spid="13"/>
                                        </p:tgtEl>
                                        <p:attrNameLst>
                                          <p:attrName>ppt_x</p:attrName>
                                          <p:attrName>ppt_y</p:attrName>
                                        </p:attrNameLst>
                                      </p:cBhvr>
                                      <p:rCtr x="20349" y="5995"/>
                                    </p:animMotion>
                                  </p:childTnLst>
                                </p:cTn>
                              </p:par>
                              <p:par>
                                <p:cTn id="54" presetID="1" presetClass="entr" presetSubtype="0" fill="hold" grpId="0" nodeType="withEffect">
                                  <p:stCondLst>
                                    <p:cond delay="0"/>
                                  </p:stCondLst>
                                  <p:childTnLst>
                                    <p:set>
                                      <p:cBhvr>
                                        <p:cTn id="55" dur="1" fill="hold">
                                          <p:stCondLst>
                                            <p:cond delay="0"/>
                                          </p:stCondLst>
                                        </p:cTn>
                                        <p:tgtEl>
                                          <p:spTgt spid="14"/>
                                        </p:tgtEl>
                                        <p:attrNameLst>
                                          <p:attrName>style.visibility</p:attrName>
                                        </p:attrNameLst>
                                      </p:cBhvr>
                                      <p:to>
                                        <p:strVal val="visible"/>
                                      </p:to>
                                    </p:set>
                                  </p:childTnLst>
                                </p:cTn>
                              </p:par>
                              <p:par>
                                <p:cTn id="56" presetID="35" presetClass="path" presetSubtype="0" accel="50000" decel="50000" fill="hold" grpId="1" nodeType="withEffect">
                                  <p:stCondLst>
                                    <p:cond delay="0"/>
                                  </p:stCondLst>
                                  <p:childTnLst>
                                    <p:animMotion origin="layout" path="M 3.20141E-6 1.11111E-6 L -0.42859 -0.13171 " pathEditMode="relative" rAng="0" ptsTypes="AA">
                                      <p:cBhvr>
                                        <p:cTn id="57" dur="500" spd="-99800" fill="hold"/>
                                        <p:tgtEl>
                                          <p:spTgt spid="14"/>
                                        </p:tgtEl>
                                        <p:attrNameLst>
                                          <p:attrName>ppt_x</p:attrName>
                                          <p:attrName>ppt_y</p:attrName>
                                        </p:attrNameLst>
                                      </p:cBhvr>
                                      <p:rCtr x="-21430" y="-6597"/>
                                    </p:animMotion>
                                  </p:childTnLst>
                                </p:cTn>
                              </p:par>
                              <p:par>
                                <p:cTn id="58" presetID="10" presetClass="entr" presetSubtype="0"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p:cTn id="60" dur="500" fill="hold"/>
                                        <p:tgtEl>
                                          <p:spTgt spid="11"/>
                                        </p:tgtEl>
                                        <p:attrNameLst>
                                          <p:attrName>ppt_w</p:attrName>
                                        </p:attrNameLst>
                                      </p:cBhvr>
                                      <p:tavLst>
                                        <p:tav tm="0">
                                          <p:val>
                                            <p:fltVal val="0"/>
                                          </p:val>
                                        </p:tav>
                                        <p:tav tm="100000">
                                          <p:val>
                                            <p:strVal val="#ppt_w"/>
                                          </p:val>
                                        </p:tav>
                                      </p:tavLst>
                                    </p:anim>
                                    <p:anim calcmode="lin" valueType="num">
                                      <p:cBhvr>
                                        <p:cTn id="61" dur="500" fill="hold"/>
                                        <p:tgtEl>
                                          <p:spTgt spid="11"/>
                                        </p:tgtEl>
                                        <p:attrNameLst>
                                          <p:attrName>ppt_h</p:attrName>
                                        </p:attrNameLst>
                                      </p:cBhvr>
                                      <p:tavLst>
                                        <p:tav tm="0">
                                          <p:val>
                                            <p:fltVal val="0"/>
                                          </p:val>
                                        </p:tav>
                                        <p:tav tm="100000">
                                          <p:val>
                                            <p:strVal val="#ppt_h"/>
                                          </p:val>
                                        </p:tav>
                                      </p:tavLst>
                                    </p:anim>
                                    <p:animEffect transition="in" filter="fade">
                                      <p:cBhvr>
                                        <p:cTn id="62" dur="500"/>
                                        <p:tgtEl>
                                          <p:spTgt spid="11"/>
                                        </p:tgtEl>
                                      </p:cBhvr>
                                    </p:animEffect>
                                  </p:childTnLst>
                                </p:cTn>
                              </p:par>
                            </p:childTnLst>
                          </p:cTn>
                        </p:par>
                        <p:par>
                          <p:cTn id="63" fill="hold">
                            <p:stCondLst>
                              <p:cond delay="2600"/>
                            </p:stCondLst>
                            <p:childTnLst>
                              <p:par>
                                <p:cTn id="64" presetID="22" presetClass="entr" presetSubtype="1" fill="hold" nodeType="afterEffect">
                                  <p:stCondLst>
                                    <p:cond delay="0"/>
                                  </p:stCondLst>
                                  <p:childTnLst>
                                    <p:set>
                                      <p:cBhvr>
                                        <p:cTn id="65" dur="1" fill="hold">
                                          <p:stCondLst>
                                            <p:cond delay="0"/>
                                          </p:stCondLst>
                                        </p:cTn>
                                        <p:tgtEl>
                                          <p:spTgt spid="12">
                                            <p:txEl>
                                              <p:pRg st="0" end="0"/>
                                            </p:txEl>
                                          </p:spTgt>
                                        </p:tgtEl>
                                        <p:attrNameLst>
                                          <p:attrName>style.visibility</p:attrName>
                                        </p:attrNameLst>
                                      </p:cBhvr>
                                      <p:to>
                                        <p:strVal val="visible"/>
                                      </p:to>
                                    </p:set>
                                    <p:animEffect transition="in" filter="wipe(up)">
                                      <p:cBhvr>
                                        <p:cTn id="66"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4" grpId="0" animBg="1" autoUpdateAnimBg="0"/>
      <p:bldP spid="5" grpId="0" autoUpdateAnimBg="0"/>
      <p:bldP spid="6" grpId="0" animBg="1" autoUpdateAnimBg="0"/>
      <p:bldP spid="7" grpId="0" animBg="1" autoUpdateAnimBg="0"/>
      <p:bldP spid="8" grpId="0" autoUpdateAnimBg="0"/>
      <p:bldP spid="9" grpId="0" autoUpdateAnimBg="0"/>
      <p:bldP spid="10" grpId="0" autoUpdateAnimBg="0"/>
      <p:bldP spid="11" grpId="0" animBg="1" autoUpdateAnimBg="0"/>
      <p:bldP spid="13" grpId="0" animBg="1"/>
      <p:bldP spid="13" grpId="1" animBg="1"/>
      <p:bldP spid="14" grpId="0" animBg="1"/>
      <p:bldP spid="14"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4B78739-84AC-4D65-AFA0-54B41BB31FD1}"/>
              </a:ext>
            </a:extLst>
          </p:cNvPr>
          <p:cNvSpPr txBox="1"/>
          <p:nvPr/>
        </p:nvSpPr>
        <p:spPr>
          <a:xfrm>
            <a:off x="708073" y="416355"/>
            <a:ext cx="5387927" cy="646331"/>
          </a:xfrm>
          <a:prstGeom prst="rect">
            <a:avLst/>
          </a:prstGeom>
          <a:noFill/>
        </p:spPr>
        <p:txBody>
          <a:bodyPr wrap="square" rtlCol="0">
            <a:spAutoFit/>
          </a:bodyPr>
          <a:lstStyle/>
          <a:p>
            <a:pPr lvl="0" algn="dist" defTabSz="913765"/>
            <a:r>
              <a:rPr lang="zh-CN" altLang="en-US" sz="3600" dirty="0">
                <a:latin typeface="微软雅黑" panose="020B0503020204020204" pitchFamily="34" charset="-122"/>
                <a:ea typeface="微软雅黑" panose="020B0503020204020204" pitchFamily="34" charset="-122"/>
              </a:rPr>
              <a:t>第三部分</a:t>
            </a:r>
            <a:r>
              <a:rPr lang="en-US" altLang="zh-CN" sz="3600" dirty="0">
                <a:latin typeface="微软雅黑" panose="020B0503020204020204" pitchFamily="34" charset="-122"/>
                <a:ea typeface="微软雅黑" panose="020B0503020204020204" pitchFamily="34" charset="-122"/>
              </a:rPr>
              <a:t>·</a:t>
            </a:r>
            <a:r>
              <a:rPr lang="zh-CN" altLang="en-US" sz="3600" dirty="0">
                <a:latin typeface="微软雅黑" panose="020B0503020204020204" pitchFamily="34" charset="-122"/>
                <a:ea typeface="微软雅黑" panose="020B0503020204020204" pitchFamily="34" charset="-122"/>
              </a:rPr>
              <a:t>聚力共圆梦想</a:t>
            </a:r>
          </a:p>
        </p:txBody>
      </p:sp>
      <p:sp>
        <p:nvSpPr>
          <p:cNvPr id="3" name="TextBox 3">
            <a:extLst>
              <a:ext uri="{FF2B5EF4-FFF2-40B4-BE49-F238E27FC236}">
                <a16:creationId xmlns:a16="http://schemas.microsoft.com/office/drawing/2014/main" xmlns="" id="{E4E057F4-DC3E-4C38-9355-D4EBF08CCB28}"/>
              </a:ext>
            </a:extLst>
          </p:cNvPr>
          <p:cNvSpPr txBox="1">
            <a:spLocks noChangeArrowheads="1"/>
          </p:cNvSpPr>
          <p:nvPr/>
        </p:nvSpPr>
        <p:spPr bwMode="auto">
          <a:xfrm>
            <a:off x="4977745" y="1620380"/>
            <a:ext cx="223651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1pPr>
            <a:lvl2pPr marL="742950" indent="-28575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2pPr>
            <a:lvl3pPr marL="11430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3pPr>
            <a:lvl4pPr marL="16002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4pPr>
            <a:lvl5pPr marL="20574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defTabSz="914400" fontAlgn="base">
              <a:spcBef>
                <a:spcPct val="0"/>
              </a:spcBef>
              <a:spcAft>
                <a:spcPct val="0"/>
              </a:spcAft>
            </a:pPr>
            <a:r>
              <a:rPr lang="zh-CN" altLang="en-US" sz="3200" b="1" dirty="0">
                <a:solidFill>
                  <a:srgbClr val="C00000"/>
                </a:solidFill>
                <a:latin typeface="微软雅黑" panose="020B0503020204020204" pitchFamily="34" charset="-122"/>
              </a:rPr>
              <a:t>历史将证明</a:t>
            </a:r>
          </a:p>
        </p:txBody>
      </p:sp>
      <p:sp>
        <p:nvSpPr>
          <p:cNvPr id="4" name="矩形 3">
            <a:extLst>
              <a:ext uri="{FF2B5EF4-FFF2-40B4-BE49-F238E27FC236}">
                <a16:creationId xmlns:a16="http://schemas.microsoft.com/office/drawing/2014/main" xmlns="" id="{6E8C4E7F-388C-41BE-9516-9BDE9C439F47}"/>
              </a:ext>
            </a:extLst>
          </p:cNvPr>
          <p:cNvSpPr/>
          <p:nvPr/>
        </p:nvSpPr>
        <p:spPr bwMode="auto">
          <a:xfrm>
            <a:off x="1176794" y="2618472"/>
            <a:ext cx="4592637" cy="3782328"/>
          </a:xfrm>
          <a:prstGeom prst="rect">
            <a:avLst/>
          </a:prstGeom>
          <a:solidFill>
            <a:srgbClr val="F2F2F2"/>
          </a:solidFill>
          <a:ln w="9525" cap="flat" cmpd="sng" algn="ctr">
            <a:solidFill>
              <a:srgbClr val="484849">
                <a:lumMod val="40000"/>
                <a:lumOff val="60000"/>
              </a:srgbClr>
            </a:solidFill>
            <a:prstDash val="solid"/>
            <a:round/>
            <a:headEnd type="none" w="med" len="med"/>
            <a:tailEnd type="none" w="med" len="med"/>
          </a:ln>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endParaRPr>
          </a:p>
        </p:txBody>
      </p:sp>
      <p:sp>
        <p:nvSpPr>
          <p:cNvPr id="5" name="Oval 12">
            <a:extLst>
              <a:ext uri="{FF2B5EF4-FFF2-40B4-BE49-F238E27FC236}">
                <a16:creationId xmlns:a16="http://schemas.microsoft.com/office/drawing/2014/main" xmlns="" id="{DEA3D828-3891-4144-B448-518CA122D4DD}"/>
              </a:ext>
            </a:extLst>
          </p:cNvPr>
          <p:cNvSpPr>
            <a:spLocks noChangeArrowheads="1"/>
          </p:cNvSpPr>
          <p:nvPr/>
        </p:nvSpPr>
        <p:spPr bwMode="auto">
          <a:xfrm>
            <a:off x="2683331" y="1865996"/>
            <a:ext cx="1524000" cy="1525587"/>
          </a:xfrm>
          <a:prstGeom prst="ellipse">
            <a:avLst/>
          </a:prstGeom>
          <a:solidFill>
            <a:srgbClr val="484849">
              <a:lumMod val="20000"/>
              <a:lumOff val="80000"/>
            </a:srgbClr>
          </a:solidFill>
          <a:ln>
            <a:noFill/>
          </a:ln>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endParaRPr>
          </a:p>
        </p:txBody>
      </p:sp>
      <p:sp>
        <p:nvSpPr>
          <p:cNvPr id="6" name="Oval 13">
            <a:extLst>
              <a:ext uri="{FF2B5EF4-FFF2-40B4-BE49-F238E27FC236}">
                <a16:creationId xmlns:a16="http://schemas.microsoft.com/office/drawing/2014/main" xmlns="" id="{794151BD-1D72-4AFE-AD85-C630B77657EB}"/>
              </a:ext>
            </a:extLst>
          </p:cNvPr>
          <p:cNvSpPr>
            <a:spLocks noChangeArrowheads="1"/>
          </p:cNvSpPr>
          <p:nvPr/>
        </p:nvSpPr>
        <p:spPr bwMode="auto">
          <a:xfrm>
            <a:off x="2823031" y="2007283"/>
            <a:ext cx="1246188" cy="1246188"/>
          </a:xfrm>
          <a:prstGeom prst="ellipse">
            <a:avLst/>
          </a:prstGeom>
          <a:solidFill>
            <a:srgbClr val="C00000"/>
          </a:solidFill>
          <a:ln>
            <a:noFill/>
          </a:ln>
        </p:spPr>
        <p:txBody>
          <a:bodyPr/>
          <a:lstStyle>
            <a:lvl1pPr>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1pPr>
            <a:lvl2pPr marL="742950" indent="-28575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2pPr>
            <a:lvl3pPr marL="11430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3pPr>
            <a:lvl4pPr marL="16002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4pPr>
            <a:lvl5pPr marL="20574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endParaRPr>
          </a:p>
        </p:txBody>
      </p:sp>
      <p:sp>
        <p:nvSpPr>
          <p:cNvPr id="7" name="TextBox 7">
            <a:extLst>
              <a:ext uri="{FF2B5EF4-FFF2-40B4-BE49-F238E27FC236}">
                <a16:creationId xmlns:a16="http://schemas.microsoft.com/office/drawing/2014/main" xmlns="" id="{49A0E4D2-1A41-4C98-B86B-0712A883CB98}"/>
              </a:ext>
            </a:extLst>
          </p:cNvPr>
          <p:cNvSpPr txBox="1"/>
          <p:nvPr/>
        </p:nvSpPr>
        <p:spPr>
          <a:xfrm>
            <a:off x="2964319" y="2215246"/>
            <a:ext cx="954087" cy="831850"/>
          </a:xfrm>
          <a:prstGeom prst="rect">
            <a:avLst/>
          </a:prstGeom>
          <a:noFill/>
        </p:spPr>
        <p:txBody>
          <a:bodyPr>
            <a:spAutoFit/>
          </a:bodyPr>
          <a:lstStyle/>
          <a:p>
            <a:pPr algn="ctr" defTabSz="914400" fontAlgn="base">
              <a:spcBef>
                <a:spcPct val="0"/>
              </a:spcBef>
              <a:spcAft>
                <a:spcPct val="0"/>
              </a:spcAft>
              <a:buFont typeface="Arial" panose="020B0604020202020204" pitchFamily="34" charset="0"/>
              <a:buNone/>
              <a:defRPr/>
            </a:pPr>
            <a:r>
              <a:rPr lang="en-US" altLang="zh-CN" sz="4800" dirty="0">
                <a:solidFill>
                  <a:srgbClr val="FFFFFF"/>
                </a:solidFill>
                <a:latin typeface="微软雅黑" panose="020B0503020204020204" pitchFamily="34" charset="-122"/>
              </a:rPr>
              <a:t>01</a:t>
            </a:r>
            <a:endParaRPr lang="zh-CN" altLang="en-US" sz="4800" dirty="0">
              <a:solidFill>
                <a:srgbClr val="FFFFFF"/>
              </a:solidFill>
              <a:latin typeface="微软雅黑" panose="020B0503020204020204" pitchFamily="34" charset="-122"/>
            </a:endParaRPr>
          </a:p>
        </p:txBody>
      </p:sp>
      <p:sp>
        <p:nvSpPr>
          <p:cNvPr id="8" name="TextBox 8">
            <a:extLst>
              <a:ext uri="{FF2B5EF4-FFF2-40B4-BE49-F238E27FC236}">
                <a16:creationId xmlns:a16="http://schemas.microsoft.com/office/drawing/2014/main" xmlns="" id="{1E38CBB1-1C10-4F83-9062-F1761A72975C}"/>
              </a:ext>
            </a:extLst>
          </p:cNvPr>
          <p:cNvSpPr txBox="1">
            <a:spLocks noChangeArrowheads="1"/>
          </p:cNvSpPr>
          <p:nvPr/>
        </p:nvSpPr>
        <p:spPr bwMode="auto">
          <a:xfrm>
            <a:off x="1503818" y="3367282"/>
            <a:ext cx="3938588"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1pPr>
            <a:lvl2pPr marL="742950" indent="-28575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2pPr>
            <a:lvl3pPr marL="11430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3pPr>
            <a:lvl4pPr marL="16002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4pPr>
            <a:lvl5pPr marL="20574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nSpc>
                <a:spcPct val="150000"/>
              </a:lnSpc>
            </a:pPr>
            <a:r>
              <a:rPr lang="zh-CN" altLang="en-US" sz="2400" dirty="0">
                <a:latin typeface="微软雅黑" panose="020B0503020204020204" pitchFamily="34" charset="-122"/>
              </a:rPr>
              <a:t>判断中国的崛起不能基于西方的历史观，而只能基于中国历史的发展，这样得出的结论才符合中国社会发展的基本逻辑。</a:t>
            </a:r>
            <a:endParaRPr lang="zh-CN" altLang="en-US" sz="2400" dirty="0"/>
          </a:p>
        </p:txBody>
      </p:sp>
      <p:sp>
        <p:nvSpPr>
          <p:cNvPr id="9" name="矩形 8">
            <a:extLst>
              <a:ext uri="{FF2B5EF4-FFF2-40B4-BE49-F238E27FC236}">
                <a16:creationId xmlns:a16="http://schemas.microsoft.com/office/drawing/2014/main" xmlns="" id="{592F83D6-FF64-422F-A33C-CCED7445A912}"/>
              </a:ext>
            </a:extLst>
          </p:cNvPr>
          <p:cNvSpPr/>
          <p:nvPr/>
        </p:nvSpPr>
        <p:spPr bwMode="auto">
          <a:xfrm>
            <a:off x="6402844" y="2618471"/>
            <a:ext cx="4592637" cy="3782329"/>
          </a:xfrm>
          <a:prstGeom prst="rect">
            <a:avLst/>
          </a:prstGeom>
          <a:solidFill>
            <a:srgbClr val="F2F2F2"/>
          </a:solidFill>
          <a:ln w="9525" cap="flat" cmpd="sng" algn="ctr">
            <a:solidFill>
              <a:srgbClr val="484849">
                <a:lumMod val="40000"/>
                <a:lumOff val="60000"/>
              </a:srgbClr>
            </a:solidFill>
            <a:prstDash val="solid"/>
            <a:round/>
            <a:headEnd type="none" w="med" len="med"/>
            <a:tailEnd type="none" w="med" len="med"/>
          </a:ln>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endParaRPr>
          </a:p>
        </p:txBody>
      </p:sp>
      <p:sp>
        <p:nvSpPr>
          <p:cNvPr id="10" name="Oval 12">
            <a:extLst>
              <a:ext uri="{FF2B5EF4-FFF2-40B4-BE49-F238E27FC236}">
                <a16:creationId xmlns:a16="http://schemas.microsoft.com/office/drawing/2014/main" xmlns="" id="{525268E1-28A5-4DB0-8F55-4AFA8A41698D}"/>
              </a:ext>
            </a:extLst>
          </p:cNvPr>
          <p:cNvSpPr>
            <a:spLocks noChangeArrowheads="1"/>
          </p:cNvSpPr>
          <p:nvPr/>
        </p:nvSpPr>
        <p:spPr bwMode="auto">
          <a:xfrm>
            <a:off x="7955419" y="1865996"/>
            <a:ext cx="1524000" cy="1525587"/>
          </a:xfrm>
          <a:prstGeom prst="ellipse">
            <a:avLst/>
          </a:prstGeom>
          <a:solidFill>
            <a:srgbClr val="484849">
              <a:lumMod val="20000"/>
              <a:lumOff val="80000"/>
            </a:srgbClr>
          </a:solidFill>
          <a:ln>
            <a:noFill/>
          </a:ln>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endParaRPr>
          </a:p>
        </p:txBody>
      </p:sp>
      <p:sp>
        <p:nvSpPr>
          <p:cNvPr id="11" name="Oval 13">
            <a:extLst>
              <a:ext uri="{FF2B5EF4-FFF2-40B4-BE49-F238E27FC236}">
                <a16:creationId xmlns:a16="http://schemas.microsoft.com/office/drawing/2014/main" xmlns="" id="{3DF68795-48F2-48F4-8728-F8E125D33642}"/>
              </a:ext>
            </a:extLst>
          </p:cNvPr>
          <p:cNvSpPr>
            <a:spLocks noChangeArrowheads="1"/>
          </p:cNvSpPr>
          <p:nvPr/>
        </p:nvSpPr>
        <p:spPr bwMode="auto">
          <a:xfrm>
            <a:off x="8095119" y="2007283"/>
            <a:ext cx="1246187" cy="1246188"/>
          </a:xfrm>
          <a:prstGeom prst="ellipse">
            <a:avLst/>
          </a:prstGeom>
          <a:solidFill>
            <a:srgbClr val="C00000"/>
          </a:solidFill>
          <a:ln>
            <a:noFill/>
          </a:ln>
        </p:spPr>
        <p:txBody>
          <a:bodyPr/>
          <a:lstStyle>
            <a:lvl1pPr>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1pPr>
            <a:lvl2pPr marL="742950" indent="-28575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2pPr>
            <a:lvl3pPr marL="11430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3pPr>
            <a:lvl4pPr marL="16002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4pPr>
            <a:lvl5pPr marL="20574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endParaRPr>
          </a:p>
        </p:txBody>
      </p:sp>
      <p:sp>
        <p:nvSpPr>
          <p:cNvPr id="12" name="TextBox 12">
            <a:extLst>
              <a:ext uri="{FF2B5EF4-FFF2-40B4-BE49-F238E27FC236}">
                <a16:creationId xmlns:a16="http://schemas.microsoft.com/office/drawing/2014/main" xmlns="" id="{1B95B6BC-6D0F-41B0-8BD2-23C0728C7C90}"/>
              </a:ext>
            </a:extLst>
          </p:cNvPr>
          <p:cNvSpPr txBox="1"/>
          <p:nvPr/>
        </p:nvSpPr>
        <p:spPr>
          <a:xfrm>
            <a:off x="8236406" y="2215246"/>
            <a:ext cx="954088" cy="831850"/>
          </a:xfrm>
          <a:prstGeom prst="rect">
            <a:avLst/>
          </a:prstGeom>
          <a:noFill/>
        </p:spPr>
        <p:txBody>
          <a:bodyPr>
            <a:spAutoFit/>
          </a:bodyPr>
          <a:lstStyle/>
          <a:p>
            <a:pPr algn="ctr" defTabSz="914400" fontAlgn="base">
              <a:spcBef>
                <a:spcPct val="0"/>
              </a:spcBef>
              <a:spcAft>
                <a:spcPct val="0"/>
              </a:spcAft>
              <a:buFont typeface="Arial" panose="020B0604020202020204" pitchFamily="34" charset="0"/>
              <a:buNone/>
              <a:defRPr/>
            </a:pPr>
            <a:r>
              <a:rPr lang="en-US" altLang="zh-CN" sz="4800" dirty="0">
                <a:solidFill>
                  <a:srgbClr val="FFFFFF"/>
                </a:solidFill>
                <a:latin typeface="微软雅黑" panose="020B0503020204020204" pitchFamily="34" charset="-122"/>
              </a:rPr>
              <a:t>02</a:t>
            </a:r>
            <a:endParaRPr lang="zh-CN" altLang="en-US" sz="4800" dirty="0">
              <a:solidFill>
                <a:srgbClr val="FFFFFF"/>
              </a:solidFill>
              <a:latin typeface="微软雅黑" panose="020B0503020204020204" pitchFamily="34" charset="-122"/>
            </a:endParaRPr>
          </a:p>
        </p:txBody>
      </p:sp>
      <p:sp>
        <p:nvSpPr>
          <p:cNvPr id="13" name="TextBox 13">
            <a:extLst>
              <a:ext uri="{FF2B5EF4-FFF2-40B4-BE49-F238E27FC236}">
                <a16:creationId xmlns:a16="http://schemas.microsoft.com/office/drawing/2014/main" xmlns="" id="{F307E003-2FB7-40E1-BC76-366AB184715C}"/>
              </a:ext>
            </a:extLst>
          </p:cNvPr>
          <p:cNvSpPr txBox="1">
            <a:spLocks noChangeArrowheads="1"/>
          </p:cNvSpPr>
          <p:nvPr/>
        </p:nvSpPr>
        <p:spPr bwMode="auto">
          <a:xfrm>
            <a:off x="6729868" y="3381350"/>
            <a:ext cx="3938587" cy="2242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1pPr>
            <a:lvl2pPr marL="742950" indent="-28575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2pPr>
            <a:lvl3pPr marL="11430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3pPr>
            <a:lvl4pPr marL="16002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4pPr>
            <a:lvl5pPr marL="20574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nSpc>
                <a:spcPct val="150000"/>
              </a:lnSpc>
            </a:pPr>
            <a:r>
              <a:rPr lang="zh-CN" altLang="en-US" sz="2400" dirty="0">
                <a:latin typeface="微软雅黑" panose="020B0503020204020204" pitchFamily="34" charset="-122"/>
              </a:rPr>
              <a:t>历史还将表明，这些以西方历史观判断中国崛起而得出的结论和采取的行动，是错误的。</a:t>
            </a:r>
            <a:endParaRPr lang="zh-CN" altLang="en-US" sz="2400" dirty="0"/>
          </a:p>
        </p:txBody>
      </p:sp>
    </p:spTree>
    <p:extLst>
      <p:ext uri="{BB962C8B-B14F-4D97-AF65-F5344CB8AC3E}">
        <p14:creationId xmlns:p14="http://schemas.microsoft.com/office/powerpoint/2010/main" val="427751845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200" autoRev="1" fill="hold">
                                          <p:stCondLst>
                                            <p:cond delay="0"/>
                                          </p:stCondLst>
                                        </p:cTn>
                                        <p:tgtEl>
                                          <p:spTgt spid="3"/>
                                        </p:tgtEl>
                                        <p:attrNameLst>
                                          <p:attrName>ppt_w</p:attrName>
                                        </p:attrNameLst>
                                      </p:cBhvr>
                                    </p:anim>
                                    <p:anim by="(#ppt_w*0.50)" calcmode="lin" valueType="num">
                                      <p:cBhvr>
                                        <p:cTn id="8" dur="200" decel="50000" autoRev="1" fill="hold">
                                          <p:stCondLst>
                                            <p:cond delay="0"/>
                                          </p:stCondLst>
                                        </p:cTn>
                                        <p:tgtEl>
                                          <p:spTgt spid="3"/>
                                        </p:tgtEl>
                                        <p:attrNameLst>
                                          <p:attrName>ppt_x</p:attrName>
                                        </p:attrNameLst>
                                      </p:cBhvr>
                                    </p:anim>
                                    <p:anim from="(-#ppt_h/2)" to="(#ppt_y)" calcmode="lin" valueType="num">
                                      <p:cBhvr>
                                        <p:cTn id="9" dur="400" fill="hold">
                                          <p:stCondLst>
                                            <p:cond delay="0"/>
                                          </p:stCondLst>
                                        </p:cTn>
                                        <p:tgtEl>
                                          <p:spTgt spid="3"/>
                                        </p:tgtEl>
                                        <p:attrNameLst>
                                          <p:attrName>ppt_y</p:attrName>
                                        </p:attrNameLst>
                                      </p:cBhvr>
                                    </p:anim>
                                    <p:animRot by="21600000">
                                      <p:cBhvr>
                                        <p:cTn id="10" dur="400" fill="hold">
                                          <p:stCondLst>
                                            <p:cond delay="0"/>
                                          </p:stCondLst>
                                        </p:cTn>
                                        <p:tgtEl>
                                          <p:spTgt spid="3"/>
                                        </p:tgtEl>
                                        <p:attrNameLst>
                                          <p:attrName>r</p:attrName>
                                        </p:attrNameLst>
                                      </p:cBhvr>
                                    </p:animRot>
                                  </p:childTnLst>
                                </p:cTn>
                              </p:par>
                            </p:childTnLst>
                          </p:cTn>
                        </p:par>
                        <p:par>
                          <p:cTn id="11" fill="hold">
                            <p:stCondLst>
                              <p:cond delay="560"/>
                            </p:stCondLst>
                            <p:childTnLst>
                              <p:par>
                                <p:cTn id="12" presetID="53" presetClass="entr" presetSubtype="52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fltVal val="0"/>
                                          </p:val>
                                        </p:tav>
                                        <p:tav tm="100000">
                                          <p:val>
                                            <p:strVal val="#ppt_w"/>
                                          </p:val>
                                        </p:tav>
                                      </p:tavLst>
                                    </p:anim>
                                    <p:anim calcmode="lin" valueType="num">
                                      <p:cBhvr>
                                        <p:cTn id="15" dur="1000" fill="hold"/>
                                        <p:tgtEl>
                                          <p:spTgt spid="4"/>
                                        </p:tgtEl>
                                        <p:attrNameLst>
                                          <p:attrName>ppt_h</p:attrName>
                                        </p:attrNameLst>
                                      </p:cBhvr>
                                      <p:tavLst>
                                        <p:tav tm="0">
                                          <p:val>
                                            <p:fltVal val="0"/>
                                          </p:val>
                                        </p:tav>
                                        <p:tav tm="100000">
                                          <p:val>
                                            <p:strVal val="#ppt_h"/>
                                          </p:val>
                                        </p:tav>
                                      </p:tavLst>
                                    </p:anim>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fltVal val="0.5"/>
                                          </p:val>
                                        </p:tav>
                                        <p:tav tm="100000">
                                          <p:val>
                                            <p:strVal val="#ppt_x"/>
                                          </p:val>
                                        </p:tav>
                                      </p:tavLst>
                                    </p:anim>
                                    <p:anim calcmode="lin" valueType="num">
                                      <p:cBhvr>
                                        <p:cTn id="18" dur="1000" fill="hold"/>
                                        <p:tgtEl>
                                          <p:spTgt spid="4"/>
                                        </p:tgtEl>
                                        <p:attrNameLst>
                                          <p:attrName>ppt_y</p:attrName>
                                        </p:attrNameLst>
                                      </p:cBhvr>
                                      <p:tavLst>
                                        <p:tav tm="0">
                                          <p:val>
                                            <p:fltVal val="0.5"/>
                                          </p:val>
                                        </p:tav>
                                        <p:tav tm="100000">
                                          <p:val>
                                            <p:strVal val="#ppt_y"/>
                                          </p:val>
                                        </p:tav>
                                      </p:tavLst>
                                    </p:anim>
                                  </p:childTnLst>
                                </p:cTn>
                              </p:par>
                            </p:childTnLst>
                          </p:cTn>
                        </p:par>
                        <p:par>
                          <p:cTn id="19" fill="hold">
                            <p:stCondLst>
                              <p:cond delay="1560"/>
                            </p:stCondLst>
                            <p:childTnLst>
                              <p:par>
                                <p:cTn id="20" presetID="2" presetClass="entr" presetSubtype="6"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1+#ppt_w/2"/>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par>
                                <p:cTn id="24" presetID="2" presetClass="entr" presetSubtype="6"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1+#ppt_w/2"/>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par>
                                <p:cTn id="28" presetID="2" presetClass="entr" presetSubtype="6"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1+#ppt_w/2"/>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par>
                          <p:cTn id="32" fill="hold">
                            <p:stCondLst>
                              <p:cond delay="2060"/>
                            </p:stCondLst>
                            <p:childTnLst>
                              <p:par>
                                <p:cTn id="33" presetID="22" presetClass="entr" presetSubtype="1"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childTnLst>
                          </p:cTn>
                        </p:par>
                        <p:par>
                          <p:cTn id="36" fill="hold">
                            <p:stCondLst>
                              <p:cond delay="2560"/>
                            </p:stCondLst>
                            <p:childTnLst>
                              <p:par>
                                <p:cTn id="37" presetID="53" presetClass="entr" presetSubtype="528"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1000" fill="hold"/>
                                        <p:tgtEl>
                                          <p:spTgt spid="9"/>
                                        </p:tgtEl>
                                        <p:attrNameLst>
                                          <p:attrName>ppt_w</p:attrName>
                                        </p:attrNameLst>
                                      </p:cBhvr>
                                      <p:tavLst>
                                        <p:tav tm="0">
                                          <p:val>
                                            <p:fltVal val="0"/>
                                          </p:val>
                                        </p:tav>
                                        <p:tav tm="100000">
                                          <p:val>
                                            <p:strVal val="#ppt_w"/>
                                          </p:val>
                                        </p:tav>
                                      </p:tavLst>
                                    </p:anim>
                                    <p:anim calcmode="lin" valueType="num">
                                      <p:cBhvr>
                                        <p:cTn id="40" dur="1000" fill="hold"/>
                                        <p:tgtEl>
                                          <p:spTgt spid="9"/>
                                        </p:tgtEl>
                                        <p:attrNameLst>
                                          <p:attrName>ppt_h</p:attrName>
                                        </p:attrNameLst>
                                      </p:cBhvr>
                                      <p:tavLst>
                                        <p:tav tm="0">
                                          <p:val>
                                            <p:fltVal val="0"/>
                                          </p:val>
                                        </p:tav>
                                        <p:tav tm="100000">
                                          <p:val>
                                            <p:strVal val="#ppt_h"/>
                                          </p:val>
                                        </p:tav>
                                      </p:tavLst>
                                    </p:anim>
                                    <p:animEffect transition="in" filter="fade">
                                      <p:cBhvr>
                                        <p:cTn id="41" dur="1000"/>
                                        <p:tgtEl>
                                          <p:spTgt spid="9"/>
                                        </p:tgtEl>
                                      </p:cBhvr>
                                    </p:animEffect>
                                    <p:anim calcmode="lin" valueType="num">
                                      <p:cBhvr>
                                        <p:cTn id="42" dur="1000" fill="hold"/>
                                        <p:tgtEl>
                                          <p:spTgt spid="9"/>
                                        </p:tgtEl>
                                        <p:attrNameLst>
                                          <p:attrName>ppt_x</p:attrName>
                                        </p:attrNameLst>
                                      </p:cBhvr>
                                      <p:tavLst>
                                        <p:tav tm="0">
                                          <p:val>
                                            <p:fltVal val="0.5"/>
                                          </p:val>
                                        </p:tav>
                                        <p:tav tm="100000">
                                          <p:val>
                                            <p:strVal val="#ppt_x"/>
                                          </p:val>
                                        </p:tav>
                                      </p:tavLst>
                                    </p:anim>
                                    <p:anim calcmode="lin" valueType="num">
                                      <p:cBhvr>
                                        <p:cTn id="43" dur="1000" fill="hold"/>
                                        <p:tgtEl>
                                          <p:spTgt spid="9"/>
                                        </p:tgtEl>
                                        <p:attrNameLst>
                                          <p:attrName>ppt_y</p:attrName>
                                        </p:attrNameLst>
                                      </p:cBhvr>
                                      <p:tavLst>
                                        <p:tav tm="0">
                                          <p:val>
                                            <p:fltVal val="0.5"/>
                                          </p:val>
                                        </p:tav>
                                        <p:tav tm="100000">
                                          <p:val>
                                            <p:strVal val="#ppt_y"/>
                                          </p:val>
                                        </p:tav>
                                      </p:tavLst>
                                    </p:anim>
                                  </p:childTnLst>
                                </p:cTn>
                              </p:par>
                            </p:childTnLst>
                          </p:cTn>
                        </p:par>
                        <p:par>
                          <p:cTn id="44" fill="hold">
                            <p:stCondLst>
                              <p:cond delay="3560"/>
                            </p:stCondLst>
                            <p:childTnLst>
                              <p:par>
                                <p:cTn id="45" presetID="2" presetClass="entr" presetSubtype="6"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1+#ppt_w/2"/>
                                          </p:val>
                                        </p:tav>
                                        <p:tav tm="100000">
                                          <p:val>
                                            <p:strVal val="#ppt_x"/>
                                          </p:val>
                                        </p:tav>
                                      </p:tavLst>
                                    </p:anim>
                                    <p:anim calcmode="lin" valueType="num">
                                      <p:cBhvr additive="base">
                                        <p:cTn id="48" dur="500" fill="hold"/>
                                        <p:tgtEl>
                                          <p:spTgt spid="10"/>
                                        </p:tgtEl>
                                        <p:attrNameLst>
                                          <p:attrName>ppt_y</p:attrName>
                                        </p:attrNameLst>
                                      </p:cBhvr>
                                      <p:tavLst>
                                        <p:tav tm="0">
                                          <p:val>
                                            <p:strVal val="1+#ppt_h/2"/>
                                          </p:val>
                                        </p:tav>
                                        <p:tav tm="100000">
                                          <p:val>
                                            <p:strVal val="#ppt_y"/>
                                          </p:val>
                                        </p:tav>
                                      </p:tavLst>
                                    </p:anim>
                                  </p:childTnLst>
                                </p:cTn>
                              </p:par>
                              <p:par>
                                <p:cTn id="49" presetID="2" presetClass="entr" presetSubtype="6"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1+#ppt_w/2"/>
                                          </p:val>
                                        </p:tav>
                                        <p:tav tm="100000">
                                          <p:val>
                                            <p:strVal val="#ppt_x"/>
                                          </p:val>
                                        </p:tav>
                                      </p:tavLst>
                                    </p:anim>
                                    <p:anim calcmode="lin" valueType="num">
                                      <p:cBhvr additive="base">
                                        <p:cTn id="52" dur="500" fill="hold"/>
                                        <p:tgtEl>
                                          <p:spTgt spid="11"/>
                                        </p:tgtEl>
                                        <p:attrNameLst>
                                          <p:attrName>ppt_y</p:attrName>
                                        </p:attrNameLst>
                                      </p:cBhvr>
                                      <p:tavLst>
                                        <p:tav tm="0">
                                          <p:val>
                                            <p:strVal val="1+#ppt_h/2"/>
                                          </p:val>
                                        </p:tav>
                                        <p:tav tm="100000">
                                          <p:val>
                                            <p:strVal val="#ppt_y"/>
                                          </p:val>
                                        </p:tav>
                                      </p:tavLst>
                                    </p:anim>
                                  </p:childTnLst>
                                </p:cTn>
                              </p:par>
                              <p:par>
                                <p:cTn id="53" presetID="2" presetClass="entr" presetSubtype="6" fill="hold" grpId="0" nodeType="with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1+#ppt_w/2"/>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par>
                          <p:cTn id="57" fill="hold">
                            <p:stCondLst>
                              <p:cond delay="4060"/>
                            </p:stCondLst>
                            <p:childTnLst>
                              <p:par>
                                <p:cTn id="58" presetID="22" presetClass="entr" presetSubtype="1"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up)">
                                      <p:cBhvr>
                                        <p:cTn id="6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p:bldP spid="8" grpId="0"/>
      <p:bldP spid="9" grpId="0" animBg="1"/>
      <p:bldP spid="10" grpId="0" animBg="1"/>
      <p:bldP spid="11" grpId="0" animBg="1"/>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4B78739-84AC-4D65-AFA0-54B41BB31FD1}"/>
              </a:ext>
            </a:extLst>
          </p:cNvPr>
          <p:cNvSpPr txBox="1"/>
          <p:nvPr/>
        </p:nvSpPr>
        <p:spPr>
          <a:xfrm>
            <a:off x="708073" y="416355"/>
            <a:ext cx="5387927" cy="646331"/>
          </a:xfrm>
          <a:prstGeom prst="rect">
            <a:avLst/>
          </a:prstGeom>
          <a:noFill/>
        </p:spPr>
        <p:txBody>
          <a:bodyPr wrap="square" rtlCol="0">
            <a:spAutoFit/>
          </a:bodyPr>
          <a:lstStyle/>
          <a:p>
            <a:pPr lvl="0" algn="dist" defTabSz="913765"/>
            <a:r>
              <a:rPr lang="zh-CN" altLang="en-US" sz="3600" dirty="0">
                <a:latin typeface="微软雅黑" panose="020B0503020204020204" pitchFamily="34" charset="-122"/>
                <a:ea typeface="微软雅黑" panose="020B0503020204020204" pitchFamily="34" charset="-122"/>
              </a:rPr>
              <a:t>第三部分</a:t>
            </a:r>
            <a:r>
              <a:rPr lang="en-US" altLang="zh-CN" sz="3600" dirty="0">
                <a:latin typeface="微软雅黑" panose="020B0503020204020204" pitchFamily="34" charset="-122"/>
                <a:ea typeface="微软雅黑" panose="020B0503020204020204" pitchFamily="34" charset="-122"/>
              </a:rPr>
              <a:t>·</a:t>
            </a:r>
            <a:r>
              <a:rPr lang="zh-CN" altLang="en-US" sz="3600" dirty="0">
                <a:latin typeface="微软雅黑" panose="020B0503020204020204" pitchFamily="34" charset="-122"/>
                <a:ea typeface="微软雅黑" panose="020B0503020204020204" pitchFamily="34" charset="-122"/>
              </a:rPr>
              <a:t>聚力共圆梦想</a:t>
            </a:r>
          </a:p>
        </p:txBody>
      </p:sp>
      <p:sp>
        <p:nvSpPr>
          <p:cNvPr id="3" name="Freeform 5">
            <a:extLst>
              <a:ext uri="{FF2B5EF4-FFF2-40B4-BE49-F238E27FC236}">
                <a16:creationId xmlns:a16="http://schemas.microsoft.com/office/drawing/2014/main" xmlns="" id="{B200491E-7DA1-4F18-AED4-80297D339420}"/>
              </a:ext>
            </a:extLst>
          </p:cNvPr>
          <p:cNvSpPr/>
          <p:nvPr/>
        </p:nvSpPr>
        <p:spPr bwMode="auto">
          <a:xfrm>
            <a:off x="4482306" y="1954848"/>
            <a:ext cx="3227387" cy="4119562"/>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F2F2F2"/>
          </a:solidFill>
          <a:ln w="9525" cap="flat" cmpd="sng" algn="ctr">
            <a:solidFill>
              <a:srgbClr val="484849">
                <a:lumMod val="40000"/>
                <a:lumOff val="60000"/>
              </a:srgbClr>
            </a:solidFill>
            <a:prstDash val="solid"/>
            <a:round/>
            <a:headEnd type="none" w="med" len="med"/>
            <a:tailEnd type="none" w="med" len="med"/>
          </a:ln>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endParaRPr>
          </a:p>
        </p:txBody>
      </p:sp>
      <p:sp>
        <p:nvSpPr>
          <p:cNvPr id="4" name="Freeform 6">
            <a:extLst>
              <a:ext uri="{FF2B5EF4-FFF2-40B4-BE49-F238E27FC236}">
                <a16:creationId xmlns:a16="http://schemas.microsoft.com/office/drawing/2014/main" xmlns="" id="{8B8AD1C3-7100-4CF6-AAA8-1A3D797A6D1C}"/>
              </a:ext>
            </a:extLst>
          </p:cNvPr>
          <p:cNvSpPr/>
          <p:nvPr/>
        </p:nvSpPr>
        <p:spPr bwMode="auto">
          <a:xfrm>
            <a:off x="965993" y="1954848"/>
            <a:ext cx="3230563" cy="4119562"/>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solidFill>
            <a:srgbClr val="F2F2F2"/>
          </a:solidFill>
          <a:ln w="9525" cap="flat" cmpd="sng" algn="ctr">
            <a:solidFill>
              <a:srgbClr val="484849">
                <a:lumMod val="40000"/>
                <a:lumOff val="60000"/>
              </a:srgbClr>
            </a:solidFill>
            <a:prstDash val="solid"/>
            <a:round/>
            <a:headEnd type="none" w="med" len="med"/>
            <a:tailEnd type="none" w="med" len="med"/>
          </a:ln>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endParaRPr>
          </a:p>
        </p:txBody>
      </p:sp>
      <p:sp>
        <p:nvSpPr>
          <p:cNvPr id="5" name="Freeform 8">
            <a:extLst>
              <a:ext uri="{FF2B5EF4-FFF2-40B4-BE49-F238E27FC236}">
                <a16:creationId xmlns:a16="http://schemas.microsoft.com/office/drawing/2014/main" xmlns="" id="{5EE71FEA-320E-4C5E-8580-7FDA83A72EFF}"/>
              </a:ext>
            </a:extLst>
          </p:cNvPr>
          <p:cNvSpPr/>
          <p:nvPr/>
        </p:nvSpPr>
        <p:spPr bwMode="auto">
          <a:xfrm>
            <a:off x="8009731" y="1954848"/>
            <a:ext cx="3227387" cy="4119562"/>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F2F2F2"/>
          </a:solidFill>
          <a:ln w="9525" cap="flat" cmpd="sng" algn="ctr">
            <a:solidFill>
              <a:srgbClr val="484849">
                <a:lumMod val="40000"/>
                <a:lumOff val="60000"/>
              </a:srgbClr>
            </a:solidFill>
            <a:prstDash val="solid"/>
            <a:round/>
            <a:headEnd type="none" w="med" len="med"/>
            <a:tailEnd type="none" w="med" len="med"/>
          </a:ln>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endParaRPr>
          </a:p>
        </p:txBody>
      </p:sp>
      <p:grpSp>
        <p:nvGrpSpPr>
          <p:cNvPr id="6" name="组合 5">
            <a:extLst>
              <a:ext uri="{FF2B5EF4-FFF2-40B4-BE49-F238E27FC236}">
                <a16:creationId xmlns:a16="http://schemas.microsoft.com/office/drawing/2014/main" xmlns="" id="{F594FDBC-DC94-43EB-B489-FD0D3EDFCD05}"/>
              </a:ext>
            </a:extLst>
          </p:cNvPr>
          <p:cNvGrpSpPr/>
          <p:nvPr/>
        </p:nvGrpSpPr>
        <p:grpSpPr bwMode="auto">
          <a:xfrm>
            <a:off x="4044156" y="3564573"/>
            <a:ext cx="631825" cy="636587"/>
            <a:chOff x="3041651" y="3326606"/>
            <a:chExt cx="631825" cy="636588"/>
          </a:xfrm>
        </p:grpSpPr>
        <p:sp>
          <p:nvSpPr>
            <p:cNvPr id="7" name="Oval 9">
              <a:extLst>
                <a:ext uri="{FF2B5EF4-FFF2-40B4-BE49-F238E27FC236}">
                  <a16:creationId xmlns:a16="http://schemas.microsoft.com/office/drawing/2014/main" xmlns="" id="{C60DC1D5-579B-43F9-86ED-555C561E2D07}"/>
                </a:ext>
              </a:extLst>
            </p:cNvPr>
            <p:cNvSpPr>
              <a:spLocks noChangeArrowheads="1"/>
            </p:cNvSpPr>
            <p:nvPr/>
          </p:nvSpPr>
          <p:spPr bwMode="auto">
            <a:xfrm>
              <a:off x="3041651" y="3326606"/>
              <a:ext cx="631825" cy="636588"/>
            </a:xfrm>
            <a:prstGeom prst="ellipse">
              <a:avLst/>
            </a:prstGeom>
            <a:solidFill>
              <a:srgbClr val="C00000"/>
            </a:solidFill>
            <a:ln w="9525">
              <a:solidFill>
                <a:srgbClr val="FFFFFF"/>
              </a:solidFill>
              <a:round/>
            </a:ln>
          </p:spPr>
          <p:txBody>
            <a:bodyPr/>
            <a:lstStyle>
              <a:lvl1pPr>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1pPr>
              <a:lvl2pPr marL="742950" indent="-28575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2pPr>
              <a:lvl3pPr marL="11430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3pPr>
              <a:lvl4pPr marL="16002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4pPr>
              <a:lvl5pPr marL="20574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endParaRPr>
            </a:p>
          </p:txBody>
        </p:sp>
        <p:sp>
          <p:nvSpPr>
            <p:cNvPr id="8" name="Freeform 10">
              <a:extLst>
                <a:ext uri="{FF2B5EF4-FFF2-40B4-BE49-F238E27FC236}">
                  <a16:creationId xmlns:a16="http://schemas.microsoft.com/office/drawing/2014/main" xmlns="" id="{340838A1-914B-4E38-B23A-0B772C1ED7AC}"/>
                </a:ext>
              </a:extLst>
            </p:cNvPr>
            <p:cNvSpPr>
              <a:spLocks noChangeArrowheads="1"/>
            </p:cNvSpPr>
            <p:nvPr/>
          </p:nvSpPr>
          <p:spPr bwMode="auto">
            <a:xfrm>
              <a:off x="3378201" y="3469481"/>
              <a:ext cx="206375" cy="342900"/>
            </a:xfrm>
            <a:custGeom>
              <a:avLst/>
              <a:gdLst>
                <a:gd name="T0" fmla="*/ 176893 w 252"/>
                <a:gd name="T1" fmla="*/ 206724 h 418"/>
                <a:gd name="T2" fmla="*/ 111377 w 252"/>
                <a:gd name="T3" fmla="*/ 263328 h 418"/>
                <a:gd name="T4" fmla="*/ 47499 w 252"/>
                <a:gd name="T5" fmla="*/ 318290 h 418"/>
                <a:gd name="T6" fmla="*/ 0 w 252"/>
                <a:gd name="T7" fmla="*/ 287117 h 418"/>
                <a:gd name="T8" fmla="*/ 27844 w 252"/>
                <a:gd name="T9" fmla="*/ 263328 h 418"/>
                <a:gd name="T10" fmla="*/ 94179 w 252"/>
                <a:gd name="T11" fmla="*/ 206724 h 418"/>
                <a:gd name="T12" fmla="*/ 91722 w 252"/>
                <a:gd name="T13" fmla="*/ 126332 h 418"/>
                <a:gd name="T14" fmla="*/ 27844 w 252"/>
                <a:gd name="T15" fmla="*/ 72189 h 418"/>
                <a:gd name="T16" fmla="*/ 0 w 252"/>
                <a:gd name="T17" fmla="*/ 47579 h 418"/>
                <a:gd name="T18" fmla="*/ 45042 w 252"/>
                <a:gd name="T19" fmla="*/ 15586 h 418"/>
                <a:gd name="T20" fmla="*/ 111377 w 252"/>
                <a:gd name="T21" fmla="*/ 72189 h 418"/>
                <a:gd name="T22" fmla="*/ 174436 w 252"/>
                <a:gd name="T23" fmla="*/ 126332 h 418"/>
                <a:gd name="T24" fmla="*/ 176893 w 252"/>
                <a:gd name="T25" fmla="*/ 206724 h 4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ndParaRPr>
            </a:p>
          </p:txBody>
        </p:sp>
        <p:sp>
          <p:nvSpPr>
            <p:cNvPr id="9" name="Freeform 11">
              <a:extLst>
                <a:ext uri="{FF2B5EF4-FFF2-40B4-BE49-F238E27FC236}">
                  <a16:creationId xmlns:a16="http://schemas.microsoft.com/office/drawing/2014/main" xmlns="" id="{5D2A086E-9245-41CA-85BA-C4880475E1FC}"/>
                </a:ext>
              </a:extLst>
            </p:cNvPr>
            <p:cNvSpPr>
              <a:spLocks noChangeArrowheads="1"/>
            </p:cNvSpPr>
            <p:nvPr/>
          </p:nvSpPr>
          <p:spPr bwMode="auto">
            <a:xfrm>
              <a:off x="3182938" y="3469481"/>
              <a:ext cx="206375" cy="342900"/>
            </a:xfrm>
            <a:custGeom>
              <a:avLst/>
              <a:gdLst>
                <a:gd name="T0" fmla="*/ 177712 w 252"/>
                <a:gd name="T1" fmla="*/ 206724 h 418"/>
                <a:gd name="T2" fmla="*/ 111377 w 252"/>
                <a:gd name="T3" fmla="*/ 263328 h 418"/>
                <a:gd name="T4" fmla="*/ 48318 w 252"/>
                <a:gd name="T5" fmla="*/ 318290 h 418"/>
                <a:gd name="T6" fmla="*/ 0 w 252"/>
                <a:gd name="T7" fmla="*/ 287117 h 418"/>
                <a:gd name="T8" fmla="*/ 28663 w 252"/>
                <a:gd name="T9" fmla="*/ 263328 h 418"/>
                <a:gd name="T10" fmla="*/ 94179 w 252"/>
                <a:gd name="T11" fmla="*/ 206724 h 418"/>
                <a:gd name="T12" fmla="*/ 91722 w 252"/>
                <a:gd name="T13" fmla="*/ 126332 h 418"/>
                <a:gd name="T14" fmla="*/ 28663 w 252"/>
                <a:gd name="T15" fmla="*/ 72189 h 418"/>
                <a:gd name="T16" fmla="*/ 0 w 252"/>
                <a:gd name="T17" fmla="*/ 47579 h 418"/>
                <a:gd name="T18" fmla="*/ 45861 w 252"/>
                <a:gd name="T19" fmla="*/ 15586 h 418"/>
                <a:gd name="T20" fmla="*/ 111377 w 252"/>
                <a:gd name="T21" fmla="*/ 72189 h 418"/>
                <a:gd name="T22" fmla="*/ 175255 w 252"/>
                <a:gd name="T23" fmla="*/ 126332 h 418"/>
                <a:gd name="T24" fmla="*/ 177712 w 252"/>
                <a:gd name="T25" fmla="*/ 206724 h 4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ndParaRPr>
            </a:p>
          </p:txBody>
        </p:sp>
      </p:grpSp>
      <p:grpSp>
        <p:nvGrpSpPr>
          <p:cNvPr id="10" name="组合 9">
            <a:extLst>
              <a:ext uri="{FF2B5EF4-FFF2-40B4-BE49-F238E27FC236}">
                <a16:creationId xmlns:a16="http://schemas.microsoft.com/office/drawing/2014/main" xmlns="" id="{2A13A12A-AA36-4C74-9DC5-ED79BDB2CFAA}"/>
              </a:ext>
            </a:extLst>
          </p:cNvPr>
          <p:cNvGrpSpPr/>
          <p:nvPr/>
        </p:nvGrpSpPr>
        <p:grpSpPr bwMode="auto">
          <a:xfrm>
            <a:off x="7550943" y="3564573"/>
            <a:ext cx="633413" cy="636587"/>
            <a:chOff x="5867401" y="3326606"/>
            <a:chExt cx="633413" cy="636588"/>
          </a:xfrm>
        </p:grpSpPr>
        <p:sp>
          <p:nvSpPr>
            <p:cNvPr id="11" name="Oval 12">
              <a:extLst>
                <a:ext uri="{FF2B5EF4-FFF2-40B4-BE49-F238E27FC236}">
                  <a16:creationId xmlns:a16="http://schemas.microsoft.com/office/drawing/2014/main" xmlns="" id="{D8B45438-B9BA-4486-A4BB-748B881BAA55}"/>
                </a:ext>
              </a:extLst>
            </p:cNvPr>
            <p:cNvSpPr>
              <a:spLocks noChangeArrowheads="1"/>
            </p:cNvSpPr>
            <p:nvPr/>
          </p:nvSpPr>
          <p:spPr bwMode="auto">
            <a:xfrm>
              <a:off x="5867401" y="3326606"/>
              <a:ext cx="633413" cy="636588"/>
            </a:xfrm>
            <a:prstGeom prst="ellipse">
              <a:avLst/>
            </a:prstGeom>
            <a:solidFill>
              <a:srgbClr val="C00000"/>
            </a:solidFill>
            <a:ln w="9525">
              <a:solidFill>
                <a:srgbClr val="FFFFFF"/>
              </a:solidFill>
              <a:round/>
            </a:ln>
          </p:spPr>
          <p:txBody>
            <a:bodyPr/>
            <a:lstStyle>
              <a:lvl1pPr>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1pPr>
              <a:lvl2pPr marL="742950" indent="-28575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2pPr>
              <a:lvl3pPr marL="11430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3pPr>
              <a:lvl4pPr marL="16002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4pPr>
              <a:lvl5pPr marL="20574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endParaRPr>
            </a:p>
          </p:txBody>
        </p:sp>
        <p:sp>
          <p:nvSpPr>
            <p:cNvPr id="12" name="Freeform 13">
              <a:extLst>
                <a:ext uri="{FF2B5EF4-FFF2-40B4-BE49-F238E27FC236}">
                  <a16:creationId xmlns:a16="http://schemas.microsoft.com/office/drawing/2014/main" xmlns="" id="{EA8B998A-2834-4B97-A293-5F557073EF0E}"/>
                </a:ext>
              </a:extLst>
            </p:cNvPr>
            <p:cNvSpPr>
              <a:spLocks noChangeArrowheads="1"/>
            </p:cNvSpPr>
            <p:nvPr/>
          </p:nvSpPr>
          <p:spPr bwMode="auto">
            <a:xfrm>
              <a:off x="6205539" y="3469481"/>
              <a:ext cx="206375" cy="342900"/>
            </a:xfrm>
            <a:custGeom>
              <a:avLst/>
              <a:gdLst>
                <a:gd name="T0" fmla="*/ 177712 w 252"/>
                <a:gd name="T1" fmla="*/ 206724 h 418"/>
                <a:gd name="T2" fmla="*/ 111377 w 252"/>
                <a:gd name="T3" fmla="*/ 263328 h 418"/>
                <a:gd name="T4" fmla="*/ 48318 w 252"/>
                <a:gd name="T5" fmla="*/ 318290 h 418"/>
                <a:gd name="T6" fmla="*/ 0 w 252"/>
                <a:gd name="T7" fmla="*/ 287117 h 418"/>
                <a:gd name="T8" fmla="*/ 28663 w 252"/>
                <a:gd name="T9" fmla="*/ 263328 h 418"/>
                <a:gd name="T10" fmla="*/ 94179 w 252"/>
                <a:gd name="T11" fmla="*/ 206724 h 418"/>
                <a:gd name="T12" fmla="*/ 91722 w 252"/>
                <a:gd name="T13" fmla="*/ 126332 h 418"/>
                <a:gd name="T14" fmla="*/ 28663 w 252"/>
                <a:gd name="T15" fmla="*/ 72189 h 418"/>
                <a:gd name="T16" fmla="*/ 0 w 252"/>
                <a:gd name="T17" fmla="*/ 47579 h 418"/>
                <a:gd name="T18" fmla="*/ 45861 w 252"/>
                <a:gd name="T19" fmla="*/ 15586 h 418"/>
                <a:gd name="T20" fmla="*/ 111377 w 252"/>
                <a:gd name="T21" fmla="*/ 72189 h 418"/>
                <a:gd name="T22" fmla="*/ 175255 w 252"/>
                <a:gd name="T23" fmla="*/ 126332 h 418"/>
                <a:gd name="T24" fmla="*/ 177712 w 252"/>
                <a:gd name="T25" fmla="*/ 206724 h 4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ndParaRPr>
            </a:p>
          </p:txBody>
        </p:sp>
        <p:sp>
          <p:nvSpPr>
            <p:cNvPr id="13" name="Freeform 14">
              <a:extLst>
                <a:ext uri="{FF2B5EF4-FFF2-40B4-BE49-F238E27FC236}">
                  <a16:creationId xmlns:a16="http://schemas.microsoft.com/office/drawing/2014/main" xmlns="" id="{F82F9C2A-BC03-4970-9A27-2266B4687EC2}"/>
                </a:ext>
              </a:extLst>
            </p:cNvPr>
            <p:cNvSpPr>
              <a:spLocks noChangeArrowheads="1"/>
            </p:cNvSpPr>
            <p:nvPr/>
          </p:nvSpPr>
          <p:spPr bwMode="auto">
            <a:xfrm>
              <a:off x="6010276" y="3469481"/>
              <a:ext cx="206375" cy="342900"/>
            </a:xfrm>
            <a:custGeom>
              <a:avLst/>
              <a:gdLst>
                <a:gd name="T0" fmla="*/ 177712 w 252"/>
                <a:gd name="T1" fmla="*/ 206724 h 418"/>
                <a:gd name="T2" fmla="*/ 111377 w 252"/>
                <a:gd name="T3" fmla="*/ 263328 h 418"/>
                <a:gd name="T4" fmla="*/ 48318 w 252"/>
                <a:gd name="T5" fmla="*/ 318290 h 418"/>
                <a:gd name="T6" fmla="*/ 819 w 252"/>
                <a:gd name="T7" fmla="*/ 287117 h 418"/>
                <a:gd name="T8" fmla="*/ 28663 w 252"/>
                <a:gd name="T9" fmla="*/ 263328 h 418"/>
                <a:gd name="T10" fmla="*/ 94179 w 252"/>
                <a:gd name="T11" fmla="*/ 206724 h 418"/>
                <a:gd name="T12" fmla="*/ 91722 w 252"/>
                <a:gd name="T13" fmla="*/ 126332 h 418"/>
                <a:gd name="T14" fmla="*/ 28663 w 252"/>
                <a:gd name="T15" fmla="*/ 72189 h 418"/>
                <a:gd name="T16" fmla="*/ 0 w 252"/>
                <a:gd name="T17" fmla="*/ 47579 h 418"/>
                <a:gd name="T18" fmla="*/ 45861 w 252"/>
                <a:gd name="T19" fmla="*/ 15586 h 418"/>
                <a:gd name="T20" fmla="*/ 111377 w 252"/>
                <a:gd name="T21" fmla="*/ 72189 h 418"/>
                <a:gd name="T22" fmla="*/ 175255 w 252"/>
                <a:gd name="T23" fmla="*/ 126332 h 418"/>
                <a:gd name="T24" fmla="*/ 177712 w 252"/>
                <a:gd name="T25" fmla="*/ 206724 h 4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2" h="418">
                  <a:moveTo>
                    <a:pt x="217" y="252"/>
                  </a:moveTo>
                  <a:lnTo>
                    <a:pt x="136" y="321"/>
                  </a:lnTo>
                  <a:cubicBezTo>
                    <a:pt x="111" y="343"/>
                    <a:pt x="85" y="365"/>
                    <a:pt x="59" y="388"/>
                  </a:cubicBezTo>
                  <a:cubicBezTo>
                    <a:pt x="22" y="418"/>
                    <a:pt x="6" y="397"/>
                    <a:pt x="1" y="350"/>
                  </a:cubicBezTo>
                  <a:lnTo>
                    <a:pt x="35" y="321"/>
                  </a:lnTo>
                  <a:lnTo>
                    <a:pt x="115" y="252"/>
                  </a:lnTo>
                  <a:cubicBezTo>
                    <a:pt x="143" y="221"/>
                    <a:pt x="151" y="189"/>
                    <a:pt x="112" y="154"/>
                  </a:cubicBezTo>
                  <a:cubicBezTo>
                    <a:pt x="86" y="132"/>
                    <a:pt x="61"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ndParaRPr>
            </a:p>
          </p:txBody>
        </p:sp>
      </p:grpSp>
      <p:grpSp>
        <p:nvGrpSpPr>
          <p:cNvPr id="14" name="组合 13">
            <a:extLst>
              <a:ext uri="{FF2B5EF4-FFF2-40B4-BE49-F238E27FC236}">
                <a16:creationId xmlns:a16="http://schemas.microsoft.com/office/drawing/2014/main" xmlns="" id="{FF0A23AE-8EF8-4441-9B65-1E7CC9E10AA1}"/>
              </a:ext>
            </a:extLst>
          </p:cNvPr>
          <p:cNvGrpSpPr/>
          <p:nvPr/>
        </p:nvGrpSpPr>
        <p:grpSpPr bwMode="auto">
          <a:xfrm>
            <a:off x="2143918" y="2134235"/>
            <a:ext cx="930275" cy="938213"/>
            <a:chOff x="1454151" y="1939131"/>
            <a:chExt cx="930275" cy="938213"/>
          </a:xfrm>
        </p:grpSpPr>
        <p:sp>
          <p:nvSpPr>
            <p:cNvPr id="15" name="Oval 18">
              <a:extLst>
                <a:ext uri="{FF2B5EF4-FFF2-40B4-BE49-F238E27FC236}">
                  <a16:creationId xmlns:a16="http://schemas.microsoft.com/office/drawing/2014/main" xmlns="" id="{72ACA51E-7466-44B2-ADDC-946B8D1A5DE6}"/>
                </a:ext>
              </a:extLst>
            </p:cNvPr>
            <p:cNvSpPr>
              <a:spLocks noChangeArrowheads="1"/>
            </p:cNvSpPr>
            <p:nvPr/>
          </p:nvSpPr>
          <p:spPr bwMode="auto">
            <a:xfrm>
              <a:off x="1454151" y="1939131"/>
              <a:ext cx="930275" cy="938213"/>
            </a:xfrm>
            <a:prstGeom prst="ellipse">
              <a:avLst/>
            </a:pr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a:lstStyle>
              <a:lvl1pPr>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1pPr>
              <a:lvl2pPr marL="742950" indent="-28575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2pPr>
              <a:lvl3pPr marL="11430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3pPr>
              <a:lvl4pPr marL="16002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4pPr>
              <a:lvl5pPr marL="20574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endParaRPr>
            </a:p>
          </p:txBody>
        </p:sp>
        <p:sp>
          <p:nvSpPr>
            <p:cNvPr id="16" name="TextBox 22">
              <a:extLst>
                <a:ext uri="{FF2B5EF4-FFF2-40B4-BE49-F238E27FC236}">
                  <a16:creationId xmlns:a16="http://schemas.microsoft.com/office/drawing/2014/main" xmlns="" id="{2C6FF119-4314-4A20-9D0F-118BBEAE320A}"/>
                </a:ext>
              </a:extLst>
            </p:cNvPr>
            <p:cNvSpPr txBox="1"/>
            <p:nvPr/>
          </p:nvSpPr>
          <p:spPr>
            <a:xfrm>
              <a:off x="1585914" y="2115344"/>
              <a:ext cx="692150" cy="585787"/>
            </a:xfrm>
            <a:prstGeom prst="rect">
              <a:avLst/>
            </a:prstGeom>
            <a:noFill/>
          </p:spPr>
          <p:txBody>
            <a:bodyPr wrap="none">
              <a:spAutoFit/>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200" b="1" i="0" u="none" strike="noStrike" kern="0" cap="none" spc="0" normalizeH="0" baseline="0" noProof="0" dirty="0">
                  <a:ln>
                    <a:noFill/>
                  </a:ln>
                  <a:solidFill>
                    <a:srgbClr val="FFFFFF"/>
                  </a:solidFill>
                  <a:effectLst/>
                  <a:uLnTx/>
                  <a:uFillTx/>
                  <a:latin typeface="微软雅黑" panose="020B0503020204020204" pitchFamily="34" charset="-122"/>
                </a:rPr>
                <a:t>01</a:t>
              </a:r>
              <a:endParaRPr kumimoji="0" lang="zh-CN" altLang="en-US" sz="3200" b="1" i="0" u="none" strike="noStrike" kern="0" cap="none" spc="0" normalizeH="0" baseline="0" noProof="0" dirty="0">
                <a:ln>
                  <a:noFill/>
                </a:ln>
                <a:solidFill>
                  <a:srgbClr val="FFFFFF"/>
                </a:solidFill>
                <a:effectLst/>
                <a:uLnTx/>
                <a:uFillTx/>
                <a:latin typeface="微软雅黑" panose="020B0503020204020204" pitchFamily="34" charset="-122"/>
              </a:endParaRPr>
            </a:p>
          </p:txBody>
        </p:sp>
      </p:grpSp>
      <p:sp>
        <p:nvSpPr>
          <p:cNvPr id="17" name="矩形 16">
            <a:extLst>
              <a:ext uri="{FF2B5EF4-FFF2-40B4-BE49-F238E27FC236}">
                <a16:creationId xmlns:a16="http://schemas.microsoft.com/office/drawing/2014/main" xmlns="" id="{D3DFD35D-C0CC-48FF-B05B-02A386B86E20}"/>
              </a:ext>
            </a:extLst>
          </p:cNvPr>
          <p:cNvSpPr/>
          <p:nvPr/>
        </p:nvSpPr>
        <p:spPr>
          <a:xfrm>
            <a:off x="1194593" y="3156585"/>
            <a:ext cx="2660650" cy="2535566"/>
          </a:xfrm>
          <a:prstGeom prst="rect">
            <a:avLst/>
          </a:prstGeom>
          <a:noFill/>
        </p:spPr>
        <p:txBody>
          <a:bodyPr>
            <a:spAutoFit/>
          </a:bodyPr>
          <a:lstStyle/>
          <a:p>
            <a:pPr marL="285750" indent="-285750" algn="just">
              <a:lnSpc>
                <a:spcPct val="120000"/>
              </a:lnSpc>
              <a:buFont typeface="Wingdings" panose="05000000000000000000" pitchFamily="2" charset="2"/>
              <a:buChar char="Ø"/>
            </a:pPr>
            <a:r>
              <a:rPr lang="zh-CN" altLang="en-US" b="1">
                <a:latin typeface="微软雅黑" panose="020B0503020204020204" pitchFamily="34" charset="-122"/>
                <a:ea typeface="微软雅黑" panose="020B0503020204020204" pitchFamily="34" charset="-122"/>
              </a:rPr>
              <a:t>中国的发展不是建立在掠夺和侵犯他国利益的基础上，而是与其他国家和民族</a:t>
            </a:r>
            <a:r>
              <a:rPr lang="zh-CN" altLang="en-US" sz="2000" b="1">
                <a:solidFill>
                  <a:srgbClr val="C00000"/>
                </a:solidFill>
                <a:latin typeface="微软雅黑" panose="020B0503020204020204" pitchFamily="34" charset="-122"/>
                <a:ea typeface="微软雅黑" panose="020B0503020204020204" pitchFamily="34" charset="-122"/>
              </a:rPr>
              <a:t>携手发展、和谐发展、共同发展、共享繁荣</a:t>
            </a:r>
            <a:r>
              <a:rPr lang="zh-CN" altLang="en-US" b="1">
                <a:solidFill>
                  <a:srgbClr val="C00000"/>
                </a:solidFill>
                <a:latin typeface="微软雅黑" panose="020B0503020204020204" pitchFamily="34" charset="-122"/>
                <a:ea typeface="微软雅黑" panose="020B0503020204020204" pitchFamily="34" charset="-122"/>
              </a:rPr>
              <a:t>。   </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a16="http://schemas.microsoft.com/office/drawing/2014/main" xmlns="" id="{EDC51047-C934-4D90-9D6B-396A67006B18}"/>
              </a:ext>
            </a:extLst>
          </p:cNvPr>
          <p:cNvSpPr/>
          <p:nvPr/>
        </p:nvSpPr>
        <p:spPr>
          <a:xfrm>
            <a:off x="4702968" y="3156585"/>
            <a:ext cx="2660650" cy="2086725"/>
          </a:xfrm>
          <a:prstGeom prst="rect">
            <a:avLst/>
          </a:prstGeom>
          <a:noFill/>
        </p:spPr>
        <p:txBody>
          <a:bodyPr>
            <a:spAutoFit/>
          </a:bodyPr>
          <a:lstStyle/>
          <a:p>
            <a:pPr marL="285750" indent="-285750" algn="just">
              <a:lnSpc>
                <a:spcPct val="120000"/>
              </a:lnSpc>
              <a:buFont typeface="Wingdings" panose="05000000000000000000" pitchFamily="2" charset="2"/>
              <a:buChar char="Ø"/>
            </a:pPr>
            <a:r>
              <a:rPr lang="zh-CN" altLang="en-US" b="1">
                <a:latin typeface="微软雅黑" panose="020B0503020204020204" pitchFamily="34" charset="-122"/>
                <a:ea typeface="微软雅黑" panose="020B0503020204020204" pitchFamily="34" charset="-122"/>
              </a:rPr>
              <a:t>中国梦的实现，不同于以往的大国崛起，而是</a:t>
            </a:r>
            <a:r>
              <a:rPr lang="zh-CN" altLang="en-US" b="1">
                <a:solidFill>
                  <a:srgbClr val="C00000"/>
                </a:solidFill>
                <a:latin typeface="微软雅黑" panose="020B0503020204020204" pitchFamily="34" charset="-122"/>
                <a:ea typeface="微软雅黑" panose="020B0503020204020204" pitchFamily="34" charset="-122"/>
              </a:rPr>
              <a:t>基于中华民族爱好和平、珍惜和平、维护和平的优良传统、美好愿望和坚定意志。</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a16="http://schemas.microsoft.com/office/drawing/2014/main" xmlns="" id="{009C4E36-341D-4D59-B3C8-67BD114E00B4}"/>
              </a:ext>
            </a:extLst>
          </p:cNvPr>
          <p:cNvSpPr/>
          <p:nvPr/>
        </p:nvSpPr>
        <p:spPr>
          <a:xfrm>
            <a:off x="8263731" y="3156585"/>
            <a:ext cx="2697162" cy="1393779"/>
          </a:xfrm>
          <a:prstGeom prst="rect">
            <a:avLst/>
          </a:prstGeom>
          <a:noFill/>
        </p:spPr>
        <p:txBody>
          <a:bodyPr>
            <a:spAutoFit/>
          </a:bodyPr>
          <a:lstStyle/>
          <a:p>
            <a:pPr marL="285750" indent="-285750" algn="just">
              <a:lnSpc>
                <a:spcPct val="120000"/>
              </a:lnSpc>
              <a:buFont typeface="Wingdings" panose="05000000000000000000" pitchFamily="2" charset="2"/>
              <a:buChar char="Ø"/>
            </a:pPr>
            <a:r>
              <a:rPr lang="zh-CN" altLang="en-US" b="1">
                <a:latin typeface="微软雅黑" panose="020B0503020204020204" pitchFamily="34" charset="-122"/>
                <a:ea typeface="微软雅黑" panose="020B0503020204020204" pitchFamily="34" charset="-122"/>
              </a:rPr>
              <a:t>是</a:t>
            </a:r>
            <a:r>
              <a:rPr lang="zh-CN" altLang="en-US" b="1">
                <a:solidFill>
                  <a:srgbClr val="C00000"/>
                </a:solidFill>
                <a:latin typeface="微软雅黑" panose="020B0503020204020204" pitchFamily="34" charset="-122"/>
                <a:ea typeface="微软雅黑" panose="020B0503020204020204" pitchFamily="34" charset="-122"/>
              </a:rPr>
              <a:t>以和平发展、科学发展为基本路径和基本方式。</a:t>
            </a:r>
          </a:p>
          <a:p>
            <a:pPr algn="just">
              <a:lnSpc>
                <a:spcPct val="120000"/>
              </a:lnSpc>
            </a:pPr>
            <a:endParaRPr lang="zh-CN" altLang="en-US" b="1" dirty="0">
              <a:solidFill>
                <a:srgbClr val="C00000"/>
              </a:solidFill>
              <a:latin typeface="微软雅黑" panose="020B0503020204020204" pitchFamily="34" charset="-122"/>
              <a:ea typeface="微软雅黑" panose="020B0503020204020204" pitchFamily="34" charset="-122"/>
            </a:endParaRPr>
          </a:p>
        </p:txBody>
      </p:sp>
      <p:grpSp>
        <p:nvGrpSpPr>
          <p:cNvPr id="20" name="组合 19">
            <a:extLst>
              <a:ext uri="{FF2B5EF4-FFF2-40B4-BE49-F238E27FC236}">
                <a16:creationId xmlns:a16="http://schemas.microsoft.com/office/drawing/2014/main" xmlns="" id="{8A0BBFA0-BE5B-4CDB-8B9D-847E355CAE76}"/>
              </a:ext>
            </a:extLst>
          </p:cNvPr>
          <p:cNvGrpSpPr/>
          <p:nvPr/>
        </p:nvGrpSpPr>
        <p:grpSpPr bwMode="auto">
          <a:xfrm>
            <a:off x="5660231" y="2134235"/>
            <a:ext cx="930275" cy="938213"/>
            <a:chOff x="4300538" y="1939131"/>
            <a:chExt cx="930275" cy="938213"/>
          </a:xfrm>
          <a:solidFill>
            <a:srgbClr val="C00000"/>
          </a:solidFill>
        </p:grpSpPr>
        <p:sp>
          <p:nvSpPr>
            <p:cNvPr id="21" name="Oval 19">
              <a:extLst>
                <a:ext uri="{FF2B5EF4-FFF2-40B4-BE49-F238E27FC236}">
                  <a16:creationId xmlns:a16="http://schemas.microsoft.com/office/drawing/2014/main" xmlns="" id="{5DC58814-4D23-4677-95F7-C4BDC36803EE}"/>
                </a:ext>
              </a:extLst>
            </p:cNvPr>
            <p:cNvSpPr>
              <a:spLocks noChangeArrowheads="1"/>
            </p:cNvSpPr>
            <p:nvPr/>
          </p:nvSpPr>
          <p:spPr bwMode="auto">
            <a:xfrm>
              <a:off x="4300538" y="1939131"/>
              <a:ext cx="930275" cy="938213"/>
            </a:xfrm>
            <a:prstGeom prst="ellipse">
              <a:avLst/>
            </a:prstGeom>
            <a:grpFill/>
            <a:ln>
              <a:noFill/>
            </a:ln>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endParaRPr>
            </a:p>
          </p:txBody>
        </p:sp>
        <p:sp>
          <p:nvSpPr>
            <p:cNvPr id="22" name="TextBox 28">
              <a:extLst>
                <a:ext uri="{FF2B5EF4-FFF2-40B4-BE49-F238E27FC236}">
                  <a16:creationId xmlns:a16="http://schemas.microsoft.com/office/drawing/2014/main" xmlns="" id="{6A0A9338-E987-4DC7-AB39-1EE8F581B14D}"/>
                </a:ext>
              </a:extLst>
            </p:cNvPr>
            <p:cNvSpPr txBox="1"/>
            <p:nvPr/>
          </p:nvSpPr>
          <p:spPr>
            <a:xfrm>
              <a:off x="4425950" y="2115344"/>
              <a:ext cx="690563" cy="585787"/>
            </a:xfrm>
            <a:prstGeom prst="rect">
              <a:avLst/>
            </a:prstGeom>
            <a:grpFill/>
          </p:spPr>
          <p:txBody>
            <a:bodyPr wrap="none">
              <a:spAutoFit/>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200" b="1" i="0" u="none" strike="noStrike" kern="0" cap="none" spc="0" normalizeH="0" baseline="0" noProof="0" dirty="0">
                  <a:ln>
                    <a:noFill/>
                  </a:ln>
                  <a:solidFill>
                    <a:srgbClr val="FFFFFF"/>
                  </a:solidFill>
                  <a:effectLst/>
                  <a:uLnTx/>
                  <a:uFillTx/>
                  <a:latin typeface="微软雅黑" panose="020B0503020204020204" pitchFamily="34" charset="-122"/>
                </a:rPr>
                <a:t>02</a:t>
              </a:r>
              <a:endParaRPr kumimoji="0" lang="zh-CN" altLang="en-US" sz="3200" b="1" i="0" u="none" strike="noStrike" kern="0" cap="none" spc="0" normalizeH="0" baseline="0" noProof="0" dirty="0">
                <a:ln>
                  <a:noFill/>
                </a:ln>
                <a:solidFill>
                  <a:srgbClr val="FFFFFF"/>
                </a:solidFill>
                <a:effectLst/>
                <a:uLnTx/>
                <a:uFillTx/>
                <a:latin typeface="微软雅黑" panose="020B0503020204020204" pitchFamily="34" charset="-122"/>
              </a:endParaRPr>
            </a:p>
          </p:txBody>
        </p:sp>
      </p:grpSp>
      <p:grpSp>
        <p:nvGrpSpPr>
          <p:cNvPr id="23" name="组合 22">
            <a:extLst>
              <a:ext uri="{FF2B5EF4-FFF2-40B4-BE49-F238E27FC236}">
                <a16:creationId xmlns:a16="http://schemas.microsoft.com/office/drawing/2014/main" xmlns="" id="{046316AD-1F96-4AF7-B509-6F1F3C27EA1D}"/>
              </a:ext>
            </a:extLst>
          </p:cNvPr>
          <p:cNvGrpSpPr/>
          <p:nvPr/>
        </p:nvGrpSpPr>
        <p:grpSpPr bwMode="auto">
          <a:xfrm>
            <a:off x="9187656" y="2134235"/>
            <a:ext cx="931862" cy="938213"/>
            <a:chOff x="7145339" y="1939131"/>
            <a:chExt cx="931863" cy="938213"/>
          </a:xfrm>
        </p:grpSpPr>
        <p:sp>
          <p:nvSpPr>
            <p:cNvPr id="24" name="Oval 20">
              <a:extLst>
                <a:ext uri="{FF2B5EF4-FFF2-40B4-BE49-F238E27FC236}">
                  <a16:creationId xmlns:a16="http://schemas.microsoft.com/office/drawing/2014/main" xmlns="" id="{98B631F7-4137-4BAD-A7F3-3B7AE4FE6C1B}"/>
                </a:ext>
              </a:extLst>
            </p:cNvPr>
            <p:cNvSpPr>
              <a:spLocks noChangeArrowheads="1"/>
            </p:cNvSpPr>
            <p:nvPr/>
          </p:nvSpPr>
          <p:spPr bwMode="auto">
            <a:xfrm>
              <a:off x="7145339" y="1939131"/>
              <a:ext cx="931863" cy="938213"/>
            </a:xfrm>
            <a:prstGeom prst="ellipse">
              <a:avLst/>
            </a:pr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a:lstStyle>
              <a:lvl1pPr>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1pPr>
              <a:lvl2pPr marL="742950" indent="-28575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2pPr>
              <a:lvl3pPr marL="11430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3pPr>
              <a:lvl4pPr marL="16002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4pPr>
              <a:lvl5pPr marL="20574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endParaRPr>
            </a:p>
          </p:txBody>
        </p:sp>
        <p:sp>
          <p:nvSpPr>
            <p:cNvPr id="25" name="TextBox 31">
              <a:extLst>
                <a:ext uri="{FF2B5EF4-FFF2-40B4-BE49-F238E27FC236}">
                  <a16:creationId xmlns:a16="http://schemas.microsoft.com/office/drawing/2014/main" xmlns="" id="{A480E640-C971-41DF-874F-6AAD2493AD9D}"/>
                </a:ext>
              </a:extLst>
            </p:cNvPr>
            <p:cNvSpPr txBox="1"/>
            <p:nvPr/>
          </p:nvSpPr>
          <p:spPr>
            <a:xfrm>
              <a:off x="7264401" y="2115344"/>
              <a:ext cx="690564" cy="585787"/>
            </a:xfrm>
            <a:prstGeom prst="rect">
              <a:avLst/>
            </a:prstGeom>
            <a:noFill/>
          </p:spPr>
          <p:txBody>
            <a:bodyPr wrap="none">
              <a:spAutoFit/>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200" b="1" i="0" u="none" strike="noStrike" kern="0" cap="none" spc="0" normalizeH="0" baseline="0" noProof="0" dirty="0">
                  <a:ln>
                    <a:noFill/>
                  </a:ln>
                  <a:solidFill>
                    <a:srgbClr val="FFFFFF"/>
                  </a:solidFill>
                  <a:effectLst/>
                  <a:uLnTx/>
                  <a:uFillTx/>
                  <a:latin typeface="微软雅黑" panose="020B0503020204020204" pitchFamily="34" charset="-122"/>
                </a:rPr>
                <a:t>03</a:t>
              </a:r>
              <a:endParaRPr kumimoji="0" lang="zh-CN" altLang="en-US" sz="3200" b="1" i="0" u="none" strike="noStrike" kern="0" cap="none" spc="0" normalizeH="0" baseline="0" noProof="0" dirty="0">
                <a:ln>
                  <a:noFill/>
                </a:ln>
                <a:solidFill>
                  <a:srgbClr val="FFFFFF"/>
                </a:solidFill>
                <a:effectLst/>
                <a:uLnTx/>
                <a:uFillTx/>
                <a:latin typeface="微软雅黑" panose="020B0503020204020204" pitchFamily="34" charset="-122"/>
              </a:endParaRPr>
            </a:p>
          </p:txBody>
        </p:sp>
      </p:grpSp>
    </p:spTree>
    <p:extLst>
      <p:ext uri="{BB962C8B-B14F-4D97-AF65-F5344CB8AC3E}">
        <p14:creationId xmlns:p14="http://schemas.microsoft.com/office/powerpoint/2010/main" val="166197802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2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4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900"/>
                            </p:stCondLst>
                            <p:childTnLst>
                              <p:par>
                                <p:cTn id="21" presetID="53" presetClass="entr" presetSubtype="16"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300" fill="hold"/>
                                        <p:tgtEl>
                                          <p:spTgt spid="14"/>
                                        </p:tgtEl>
                                        <p:attrNameLst>
                                          <p:attrName>ppt_w</p:attrName>
                                        </p:attrNameLst>
                                      </p:cBhvr>
                                      <p:tavLst>
                                        <p:tav tm="0">
                                          <p:val>
                                            <p:fltVal val="0"/>
                                          </p:val>
                                        </p:tav>
                                        <p:tav tm="100000">
                                          <p:val>
                                            <p:strVal val="#ppt_w"/>
                                          </p:val>
                                        </p:tav>
                                      </p:tavLst>
                                    </p:anim>
                                    <p:anim calcmode="lin" valueType="num">
                                      <p:cBhvr>
                                        <p:cTn id="24" dur="300" fill="hold"/>
                                        <p:tgtEl>
                                          <p:spTgt spid="14"/>
                                        </p:tgtEl>
                                        <p:attrNameLst>
                                          <p:attrName>ppt_h</p:attrName>
                                        </p:attrNameLst>
                                      </p:cBhvr>
                                      <p:tavLst>
                                        <p:tav tm="0">
                                          <p:val>
                                            <p:fltVal val="0"/>
                                          </p:val>
                                        </p:tav>
                                        <p:tav tm="100000">
                                          <p:val>
                                            <p:strVal val="#ppt_h"/>
                                          </p:val>
                                        </p:tav>
                                      </p:tavLst>
                                    </p:anim>
                                    <p:animEffect transition="in" filter="fade">
                                      <p:cBhvr>
                                        <p:cTn id="25" dur="300"/>
                                        <p:tgtEl>
                                          <p:spTgt spid="14"/>
                                        </p:tgtEl>
                                      </p:cBhvr>
                                    </p:animEffect>
                                  </p:childTnLst>
                                </p:cTn>
                              </p:par>
                            </p:childTnLst>
                          </p:cTn>
                        </p:par>
                        <p:par>
                          <p:cTn id="26" fill="hold">
                            <p:stCondLst>
                              <p:cond delay="1200"/>
                            </p:stCondLst>
                            <p:childTnLst>
                              <p:par>
                                <p:cTn id="27" presetID="22" presetClass="entr" presetSubtype="1"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up)">
                                      <p:cBhvr>
                                        <p:cTn id="29" dur="500"/>
                                        <p:tgtEl>
                                          <p:spTgt spid="17"/>
                                        </p:tgtEl>
                                      </p:cBhvr>
                                    </p:animEffect>
                                  </p:childTnLst>
                                </p:cTn>
                              </p:par>
                            </p:childTnLst>
                          </p:cTn>
                        </p:par>
                        <p:par>
                          <p:cTn id="30" fill="hold">
                            <p:stCondLst>
                              <p:cond delay="1700"/>
                            </p:stCondLst>
                            <p:childTnLst>
                              <p:par>
                                <p:cTn id="31" presetID="2" presetClass="entr" presetSubtype="8"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0-#ppt_w/2"/>
                                          </p:val>
                                        </p:tav>
                                        <p:tav tm="100000">
                                          <p:val>
                                            <p:strVal val="#ppt_x"/>
                                          </p:val>
                                        </p:tav>
                                      </p:tavLst>
                                    </p:anim>
                                    <p:anim calcmode="lin" valueType="num">
                                      <p:cBhvr additive="base">
                                        <p:cTn id="34" dur="500" fill="hold"/>
                                        <p:tgtEl>
                                          <p:spTgt spid="6"/>
                                        </p:tgtEl>
                                        <p:attrNameLst>
                                          <p:attrName>ppt_y</p:attrName>
                                        </p:attrNameLst>
                                      </p:cBhvr>
                                      <p:tavLst>
                                        <p:tav tm="0">
                                          <p:val>
                                            <p:strVal val="#ppt_y"/>
                                          </p:val>
                                        </p:tav>
                                        <p:tav tm="100000">
                                          <p:val>
                                            <p:strVal val="#ppt_y"/>
                                          </p:val>
                                        </p:tav>
                                      </p:tavLst>
                                    </p:anim>
                                  </p:childTnLst>
                                </p:cTn>
                              </p:par>
                            </p:childTnLst>
                          </p:cTn>
                        </p:par>
                        <p:par>
                          <p:cTn id="35" fill="hold">
                            <p:stCondLst>
                              <p:cond delay="2200"/>
                            </p:stCondLst>
                            <p:childTnLst>
                              <p:par>
                                <p:cTn id="36" presetID="53" presetClass="entr" presetSubtype="16" fill="hold" nodeType="after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p:cTn id="38" dur="300" fill="hold"/>
                                        <p:tgtEl>
                                          <p:spTgt spid="20"/>
                                        </p:tgtEl>
                                        <p:attrNameLst>
                                          <p:attrName>ppt_w</p:attrName>
                                        </p:attrNameLst>
                                      </p:cBhvr>
                                      <p:tavLst>
                                        <p:tav tm="0">
                                          <p:val>
                                            <p:fltVal val="0"/>
                                          </p:val>
                                        </p:tav>
                                        <p:tav tm="100000">
                                          <p:val>
                                            <p:strVal val="#ppt_w"/>
                                          </p:val>
                                        </p:tav>
                                      </p:tavLst>
                                    </p:anim>
                                    <p:anim calcmode="lin" valueType="num">
                                      <p:cBhvr>
                                        <p:cTn id="39" dur="300" fill="hold"/>
                                        <p:tgtEl>
                                          <p:spTgt spid="20"/>
                                        </p:tgtEl>
                                        <p:attrNameLst>
                                          <p:attrName>ppt_h</p:attrName>
                                        </p:attrNameLst>
                                      </p:cBhvr>
                                      <p:tavLst>
                                        <p:tav tm="0">
                                          <p:val>
                                            <p:fltVal val="0"/>
                                          </p:val>
                                        </p:tav>
                                        <p:tav tm="100000">
                                          <p:val>
                                            <p:strVal val="#ppt_h"/>
                                          </p:val>
                                        </p:tav>
                                      </p:tavLst>
                                    </p:anim>
                                    <p:animEffect transition="in" filter="fade">
                                      <p:cBhvr>
                                        <p:cTn id="40" dur="300"/>
                                        <p:tgtEl>
                                          <p:spTgt spid="20"/>
                                        </p:tgtEl>
                                      </p:cBhvr>
                                    </p:animEffect>
                                  </p:childTnLst>
                                </p:cTn>
                              </p:par>
                            </p:childTnLst>
                          </p:cTn>
                        </p:par>
                        <p:par>
                          <p:cTn id="41" fill="hold">
                            <p:stCondLst>
                              <p:cond delay="2500"/>
                            </p:stCondLst>
                            <p:childTnLst>
                              <p:par>
                                <p:cTn id="42" presetID="22" presetClass="entr" presetSubtype="1"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up)">
                                      <p:cBhvr>
                                        <p:cTn id="44" dur="500"/>
                                        <p:tgtEl>
                                          <p:spTgt spid="18"/>
                                        </p:tgtEl>
                                      </p:cBhvr>
                                    </p:animEffect>
                                  </p:childTnLst>
                                </p:cTn>
                              </p:par>
                            </p:childTnLst>
                          </p:cTn>
                        </p:par>
                        <p:par>
                          <p:cTn id="45" fill="hold">
                            <p:stCondLst>
                              <p:cond delay="3000"/>
                            </p:stCondLst>
                            <p:childTnLst>
                              <p:par>
                                <p:cTn id="46" presetID="2" presetClass="entr" presetSubtype="8" fill="hold"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fill="hold"/>
                                        <p:tgtEl>
                                          <p:spTgt spid="10"/>
                                        </p:tgtEl>
                                        <p:attrNameLst>
                                          <p:attrName>ppt_x</p:attrName>
                                        </p:attrNameLst>
                                      </p:cBhvr>
                                      <p:tavLst>
                                        <p:tav tm="0">
                                          <p:val>
                                            <p:strVal val="0-#ppt_w/2"/>
                                          </p:val>
                                        </p:tav>
                                        <p:tav tm="100000">
                                          <p:val>
                                            <p:strVal val="#ppt_x"/>
                                          </p:val>
                                        </p:tav>
                                      </p:tavLst>
                                    </p:anim>
                                    <p:anim calcmode="lin" valueType="num">
                                      <p:cBhvr additive="base">
                                        <p:cTn id="49" dur="500" fill="hold"/>
                                        <p:tgtEl>
                                          <p:spTgt spid="10"/>
                                        </p:tgtEl>
                                        <p:attrNameLst>
                                          <p:attrName>ppt_y</p:attrName>
                                        </p:attrNameLst>
                                      </p:cBhvr>
                                      <p:tavLst>
                                        <p:tav tm="0">
                                          <p:val>
                                            <p:strVal val="#ppt_y"/>
                                          </p:val>
                                        </p:tav>
                                        <p:tav tm="100000">
                                          <p:val>
                                            <p:strVal val="#ppt_y"/>
                                          </p:val>
                                        </p:tav>
                                      </p:tavLst>
                                    </p:anim>
                                  </p:childTnLst>
                                </p:cTn>
                              </p:par>
                            </p:childTnLst>
                          </p:cTn>
                        </p:par>
                        <p:par>
                          <p:cTn id="50" fill="hold">
                            <p:stCondLst>
                              <p:cond delay="3500"/>
                            </p:stCondLst>
                            <p:childTnLst>
                              <p:par>
                                <p:cTn id="51" presetID="53" presetClass="entr" presetSubtype="16" fill="hold" nodeType="after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p:cTn id="53" dur="300" fill="hold"/>
                                        <p:tgtEl>
                                          <p:spTgt spid="23"/>
                                        </p:tgtEl>
                                        <p:attrNameLst>
                                          <p:attrName>ppt_w</p:attrName>
                                        </p:attrNameLst>
                                      </p:cBhvr>
                                      <p:tavLst>
                                        <p:tav tm="0">
                                          <p:val>
                                            <p:fltVal val="0"/>
                                          </p:val>
                                        </p:tav>
                                        <p:tav tm="100000">
                                          <p:val>
                                            <p:strVal val="#ppt_w"/>
                                          </p:val>
                                        </p:tav>
                                      </p:tavLst>
                                    </p:anim>
                                    <p:anim calcmode="lin" valueType="num">
                                      <p:cBhvr>
                                        <p:cTn id="54" dur="300" fill="hold"/>
                                        <p:tgtEl>
                                          <p:spTgt spid="23"/>
                                        </p:tgtEl>
                                        <p:attrNameLst>
                                          <p:attrName>ppt_h</p:attrName>
                                        </p:attrNameLst>
                                      </p:cBhvr>
                                      <p:tavLst>
                                        <p:tav tm="0">
                                          <p:val>
                                            <p:fltVal val="0"/>
                                          </p:val>
                                        </p:tav>
                                        <p:tav tm="100000">
                                          <p:val>
                                            <p:strVal val="#ppt_h"/>
                                          </p:val>
                                        </p:tav>
                                      </p:tavLst>
                                    </p:anim>
                                    <p:animEffect transition="in" filter="fade">
                                      <p:cBhvr>
                                        <p:cTn id="55" dur="300"/>
                                        <p:tgtEl>
                                          <p:spTgt spid="23"/>
                                        </p:tgtEl>
                                      </p:cBhvr>
                                    </p:animEffect>
                                  </p:childTnLst>
                                </p:cTn>
                              </p:par>
                            </p:childTnLst>
                          </p:cTn>
                        </p:par>
                        <p:par>
                          <p:cTn id="56" fill="hold">
                            <p:stCondLst>
                              <p:cond delay="3800"/>
                            </p:stCondLst>
                            <p:childTnLst>
                              <p:par>
                                <p:cTn id="57" presetID="22" presetClass="entr" presetSubtype="1"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up)">
                                      <p:cBhvr>
                                        <p:cTn id="5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4B78739-84AC-4D65-AFA0-54B41BB31FD1}"/>
              </a:ext>
            </a:extLst>
          </p:cNvPr>
          <p:cNvSpPr txBox="1"/>
          <p:nvPr/>
        </p:nvSpPr>
        <p:spPr>
          <a:xfrm>
            <a:off x="708073" y="416355"/>
            <a:ext cx="5387927" cy="646331"/>
          </a:xfrm>
          <a:prstGeom prst="rect">
            <a:avLst/>
          </a:prstGeom>
          <a:noFill/>
        </p:spPr>
        <p:txBody>
          <a:bodyPr wrap="square" rtlCol="0">
            <a:spAutoFit/>
          </a:bodyPr>
          <a:lstStyle/>
          <a:p>
            <a:pPr lvl="0" algn="dist" defTabSz="913765"/>
            <a:r>
              <a:rPr lang="zh-CN" altLang="en-US" sz="3600" dirty="0">
                <a:latin typeface="微软雅黑" panose="020B0503020204020204" pitchFamily="34" charset="-122"/>
                <a:ea typeface="微软雅黑" panose="020B0503020204020204" pitchFamily="34" charset="-122"/>
              </a:rPr>
              <a:t>第三部分</a:t>
            </a:r>
            <a:r>
              <a:rPr lang="en-US" altLang="zh-CN" sz="3600" dirty="0">
                <a:latin typeface="微软雅黑" panose="020B0503020204020204" pitchFamily="34" charset="-122"/>
                <a:ea typeface="微软雅黑" panose="020B0503020204020204" pitchFamily="34" charset="-122"/>
              </a:rPr>
              <a:t>·</a:t>
            </a:r>
            <a:r>
              <a:rPr lang="zh-CN" altLang="en-US" sz="3600" dirty="0">
                <a:latin typeface="微软雅黑" panose="020B0503020204020204" pitchFamily="34" charset="-122"/>
                <a:ea typeface="微软雅黑" panose="020B0503020204020204" pitchFamily="34" charset="-122"/>
              </a:rPr>
              <a:t>聚力共圆梦想</a:t>
            </a:r>
          </a:p>
        </p:txBody>
      </p:sp>
      <p:sp>
        <p:nvSpPr>
          <p:cNvPr id="3" name="矩形 83">
            <a:extLst>
              <a:ext uri="{FF2B5EF4-FFF2-40B4-BE49-F238E27FC236}">
                <a16:creationId xmlns:a16="http://schemas.microsoft.com/office/drawing/2014/main" xmlns="" id="{244E2715-300F-44D8-B9BD-7AE3347E7A31}"/>
              </a:ext>
            </a:extLst>
          </p:cNvPr>
          <p:cNvSpPr>
            <a:spLocks noChangeArrowheads="1"/>
          </p:cNvSpPr>
          <p:nvPr/>
        </p:nvSpPr>
        <p:spPr bwMode="auto">
          <a:xfrm>
            <a:off x="5263930" y="1491908"/>
            <a:ext cx="5953125" cy="4805363"/>
          </a:xfrm>
          <a:prstGeom prst="rect">
            <a:avLst/>
          </a:prstGeom>
          <a:solidFill>
            <a:srgbClr val="F2F2F2"/>
          </a:solidFill>
          <a:ln w="9525" cmpd="sng">
            <a:solidFill>
              <a:srgbClr val="FFFFFF">
                <a:lumMod val="75000"/>
              </a:srgbClr>
            </a:solidFill>
            <a:miter lim="800000"/>
          </a:ln>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endParaRPr>
          </a:p>
        </p:txBody>
      </p:sp>
      <p:sp>
        <p:nvSpPr>
          <p:cNvPr id="4" name="Freeform 12">
            <a:extLst>
              <a:ext uri="{FF2B5EF4-FFF2-40B4-BE49-F238E27FC236}">
                <a16:creationId xmlns:a16="http://schemas.microsoft.com/office/drawing/2014/main" xmlns="" id="{DCE4683D-AE4B-479E-BF51-5C4C8E802AE5}"/>
              </a:ext>
            </a:extLst>
          </p:cNvPr>
          <p:cNvSpPr>
            <a:spLocks noChangeArrowheads="1"/>
          </p:cNvSpPr>
          <p:nvPr/>
        </p:nvSpPr>
        <p:spPr bwMode="auto">
          <a:xfrm>
            <a:off x="5203605" y="1399833"/>
            <a:ext cx="528638" cy="530225"/>
          </a:xfrm>
          <a:custGeom>
            <a:avLst/>
            <a:gdLst>
              <a:gd name="T0" fmla="*/ 0 w 1446"/>
              <a:gd name="T1" fmla="*/ 0 h 1446"/>
              <a:gd name="T2" fmla="*/ 528638 w 1446"/>
              <a:gd name="T3" fmla="*/ 0 h 1446"/>
              <a:gd name="T4" fmla="*/ 528638 w 1446"/>
              <a:gd name="T5" fmla="*/ 167941 h 1446"/>
              <a:gd name="T6" fmla="*/ 160127 w 1446"/>
              <a:gd name="T7" fmla="*/ 167941 h 1446"/>
              <a:gd name="T8" fmla="*/ 160127 w 1446"/>
              <a:gd name="T9" fmla="*/ 530225 h 1446"/>
              <a:gd name="T10" fmla="*/ 0 w 1446"/>
              <a:gd name="T11" fmla="*/ 530225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C00000"/>
          </a:solidFill>
          <a:ln>
            <a:noFill/>
          </a:ln>
        </p:spPr>
        <p:txBody>
          <a:bodyPr/>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ndParaRPr>
          </a:p>
        </p:txBody>
      </p:sp>
      <p:sp>
        <p:nvSpPr>
          <p:cNvPr id="5" name="Freeform 12">
            <a:extLst>
              <a:ext uri="{FF2B5EF4-FFF2-40B4-BE49-F238E27FC236}">
                <a16:creationId xmlns:a16="http://schemas.microsoft.com/office/drawing/2014/main" xmlns="" id="{2C5759BB-C0E3-4F7F-8811-906F0DB69C0A}"/>
              </a:ext>
            </a:extLst>
          </p:cNvPr>
          <p:cNvSpPr>
            <a:spLocks noChangeArrowheads="1"/>
          </p:cNvSpPr>
          <p:nvPr/>
        </p:nvSpPr>
        <p:spPr bwMode="auto">
          <a:xfrm flipH="1" flipV="1">
            <a:off x="10763030" y="5865471"/>
            <a:ext cx="528638" cy="530225"/>
          </a:xfrm>
          <a:custGeom>
            <a:avLst/>
            <a:gdLst>
              <a:gd name="T0" fmla="*/ 0 w 1446"/>
              <a:gd name="T1" fmla="*/ 0 h 1446"/>
              <a:gd name="T2" fmla="*/ 528638 w 1446"/>
              <a:gd name="T3" fmla="*/ 0 h 1446"/>
              <a:gd name="T4" fmla="*/ 528638 w 1446"/>
              <a:gd name="T5" fmla="*/ 167941 h 1446"/>
              <a:gd name="T6" fmla="*/ 160127 w 1446"/>
              <a:gd name="T7" fmla="*/ 167941 h 1446"/>
              <a:gd name="T8" fmla="*/ 160127 w 1446"/>
              <a:gd name="T9" fmla="*/ 530225 h 1446"/>
              <a:gd name="T10" fmla="*/ 0 w 1446"/>
              <a:gd name="T11" fmla="*/ 530225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535258"/>
          </a:solidFill>
          <a:ln>
            <a:noFill/>
          </a:ln>
        </p:spPr>
        <p:txBody>
          <a:bodyPr/>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ndParaRPr>
          </a:p>
        </p:txBody>
      </p:sp>
      <p:sp>
        <p:nvSpPr>
          <p:cNvPr id="6" name="矩形 5">
            <a:extLst>
              <a:ext uri="{FF2B5EF4-FFF2-40B4-BE49-F238E27FC236}">
                <a16:creationId xmlns:a16="http://schemas.microsoft.com/office/drawing/2014/main" xmlns="" id="{80677BA8-FCBF-4233-9C92-2687BF3A1C4E}"/>
              </a:ext>
            </a:extLst>
          </p:cNvPr>
          <p:cNvSpPr/>
          <p:nvPr/>
        </p:nvSpPr>
        <p:spPr>
          <a:xfrm>
            <a:off x="5532218" y="1742733"/>
            <a:ext cx="5399087" cy="4247317"/>
          </a:xfrm>
          <a:prstGeom prst="rect">
            <a:avLst/>
          </a:prstGeom>
        </p:spPr>
        <p:txBody>
          <a:bodyPr>
            <a:spAutoFit/>
          </a:bodyPr>
          <a:lstStyle/>
          <a:p>
            <a:pPr algn="just" defTabSz="914400" fontAlgn="base">
              <a:spcBef>
                <a:spcPct val="0"/>
              </a:spcBef>
              <a:spcAft>
                <a:spcPct val="0"/>
              </a:spcAft>
              <a:buFont typeface="Arial" panose="020B0604020202020204" pitchFamily="34" charset="0"/>
              <a:buNone/>
              <a:defRPr/>
            </a:pPr>
            <a:r>
              <a:rPr lang="zh-CN" altLang="en-US">
                <a:latin typeface="微软雅黑" panose="020B0503020204020204" pitchFamily="34" charset="-122"/>
                <a:ea typeface="微软雅黑" panose="020B0503020204020204" pitchFamily="34" charset="-122"/>
              </a:rPr>
              <a:t>穷则独善其身、达则兼济天下，是中华民族基本的文化心理，也是中华民族的优良传统和优秀品德。这种传统基于中华民族与其他民族和谐共生、相互包容、互为一体的整体性思维和世界观。正是基于这样的思维和世界观，中华民族从来不敢忘记对世界发展的责任，并时刻以这样的责任要求自己、鞭策自己。也正是基于这样的思维和世界观，在过去</a:t>
            </a:r>
            <a:r>
              <a:rPr lang="en-US" altLang="zh-CN">
                <a:latin typeface="微软雅黑" panose="020B0503020204020204" pitchFamily="34" charset="-122"/>
                <a:ea typeface="微软雅黑" panose="020B0503020204020204" pitchFamily="34" charset="-122"/>
              </a:rPr>
              <a:t>2000</a:t>
            </a:r>
            <a:r>
              <a:rPr lang="zh-CN" altLang="en-US">
                <a:latin typeface="微软雅黑" panose="020B0503020204020204" pitchFamily="34" charset="-122"/>
                <a:ea typeface="微软雅黑" panose="020B0503020204020204" pitchFamily="34" charset="-122"/>
              </a:rPr>
              <a:t>年的绝大部分岁月里，中国的综合国力一直是世界的领先者，中华民族一直对世界其他民族做着自己巨大的独有的贡献。对于中国的贡献，英国哲学家培根、罗素，历史学家汤因比，科学家李约瑟等西方有识之士，都给予高度评价。只是在最近不到</a:t>
            </a:r>
            <a:r>
              <a:rPr lang="en-US" altLang="zh-CN">
                <a:latin typeface="微软雅黑" panose="020B0503020204020204" pitchFamily="34" charset="-122"/>
                <a:ea typeface="微软雅黑" panose="020B0503020204020204" pitchFamily="34" charset="-122"/>
              </a:rPr>
              <a:t>200</a:t>
            </a:r>
            <a:r>
              <a:rPr lang="zh-CN" altLang="en-US">
                <a:latin typeface="微软雅黑" panose="020B0503020204020204" pitchFamily="34" charset="-122"/>
                <a:ea typeface="微软雅黑" panose="020B0503020204020204" pitchFamily="34" charset="-122"/>
              </a:rPr>
              <a:t>年的时间里中华民族对世界的贡献被西方野蛮的侵略和掠夺打断，中华民族陷入积贫积弱的境地，而落在西方国家的后边。 </a:t>
            </a:r>
            <a:endParaRPr lang="zh-CN" altLang="en-US" dirty="0">
              <a:solidFill>
                <a:srgbClr val="484849"/>
              </a:solidFill>
              <a:latin typeface="微软雅黑" panose="020B0503020204020204" pitchFamily="34" charset="-122"/>
            </a:endParaRPr>
          </a:p>
        </p:txBody>
      </p:sp>
      <p:pic>
        <p:nvPicPr>
          <p:cNvPr id="7" name="Picture 2">
            <a:extLst>
              <a:ext uri="{FF2B5EF4-FFF2-40B4-BE49-F238E27FC236}">
                <a16:creationId xmlns:a16="http://schemas.microsoft.com/office/drawing/2014/main" xmlns="" id="{DBAB8D38-5BD5-4FF7-B4C8-AF14EEAEA4FA}"/>
              </a:ext>
            </a:extLst>
          </p:cNvPr>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891955" y="1401421"/>
            <a:ext cx="3960813" cy="494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04">
            <a:extLst>
              <a:ext uri="{FF2B5EF4-FFF2-40B4-BE49-F238E27FC236}">
                <a16:creationId xmlns:a16="http://schemas.microsoft.com/office/drawing/2014/main" xmlns="" id="{1E051FB2-5555-4E86-B650-0DE8C0BE5DB9}"/>
              </a:ext>
            </a:extLst>
          </p:cNvPr>
          <p:cNvSpPr txBox="1"/>
          <p:nvPr/>
        </p:nvSpPr>
        <p:spPr>
          <a:xfrm>
            <a:off x="1303830" y="1930058"/>
            <a:ext cx="3137062" cy="2308324"/>
          </a:xfrm>
          <a:prstGeom prst="rect">
            <a:avLst/>
          </a:prstGeom>
          <a:noFill/>
        </p:spPr>
        <p:txBody>
          <a:bodyPr wrap="square">
            <a:spAutoFit/>
          </a:bodyPr>
          <a:lstStyle/>
          <a:p>
            <a:pPr algn="dist" defTabSz="914400" fontAlgn="base">
              <a:lnSpc>
                <a:spcPct val="150000"/>
              </a:lnSpc>
              <a:spcBef>
                <a:spcPct val="0"/>
              </a:spcBef>
              <a:spcAft>
                <a:spcPct val="0"/>
              </a:spcAft>
              <a:buFont typeface="Arial" panose="020B0604020202020204" pitchFamily="34" charset="0"/>
              <a:buNone/>
              <a:defRPr/>
            </a:pPr>
            <a:r>
              <a:rPr lang="zh-CN" altLang="en-US" sz="3200" b="1">
                <a:solidFill>
                  <a:schemeClr val="bg1"/>
                </a:solidFill>
                <a:latin typeface="微软雅黑" panose="020B0503020204020204" pitchFamily="34" charset="-122"/>
                <a:ea typeface="微软雅黑" panose="020B0503020204020204" pitchFamily="34" charset="-122"/>
              </a:rPr>
              <a:t>对人类有所贡献是中国梦的要义和基本内涵：</a:t>
            </a:r>
            <a:endParaRPr lang="zh-CN" altLang="en-US" sz="3200" b="1" dirty="0">
              <a:solidFill>
                <a:schemeClr val="bg1"/>
              </a:solidFill>
              <a:latin typeface="微软雅黑" panose="020B0503020204020204" pitchFamily="34" charset="-122"/>
            </a:endParaRPr>
          </a:p>
        </p:txBody>
      </p:sp>
    </p:spTree>
    <p:extLst>
      <p:ext uri="{BB962C8B-B14F-4D97-AF65-F5344CB8AC3E}">
        <p14:creationId xmlns:p14="http://schemas.microsoft.com/office/powerpoint/2010/main" val="30503889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35" presetClass="path" presetSubtype="0" accel="50000" decel="50000" fill="hold" grpId="1" nodeType="withEffect">
                                  <p:stCondLst>
                                    <p:cond delay="0"/>
                                  </p:stCondLst>
                                  <p:childTnLst>
                                    <p:animMotion origin="layout" path="M 2.60513E-6 -3.7037E-6 L 0.22406 0.33959 " pathEditMode="relative" rAng="0" ptsTypes="AA">
                                      <p:cBhvr>
                                        <p:cTn id="18" dur="500" spd="-99900" fill="hold"/>
                                        <p:tgtEl>
                                          <p:spTgt spid="4"/>
                                        </p:tgtEl>
                                        <p:attrNameLst>
                                          <p:attrName>ppt_x</p:attrName>
                                          <p:attrName>ppt_y</p:attrName>
                                        </p:attrNameLst>
                                      </p:cBhvr>
                                      <p:rCtr x="11196" y="16968"/>
                                    </p:animMotion>
                                  </p:childTnLst>
                                </p:cTn>
                              </p:par>
                              <p:par>
                                <p:cTn id="19" presetID="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par>
                                <p:cTn id="21" presetID="35" presetClass="path" presetSubtype="0" accel="50000" decel="50000" fill="hold" grpId="1" nodeType="withEffect">
                                  <p:stCondLst>
                                    <p:cond delay="0"/>
                                  </p:stCondLst>
                                  <p:childTnLst>
                                    <p:animMotion origin="layout" path="M 2.38771E-6 -1.11111E-6 L -0.23187 -0.31157 " pathEditMode="relative" rAng="0" ptsTypes="AA">
                                      <p:cBhvr>
                                        <p:cTn id="22" dur="500" spd="-99900" fill="hold"/>
                                        <p:tgtEl>
                                          <p:spTgt spid="5"/>
                                        </p:tgtEl>
                                        <p:attrNameLst>
                                          <p:attrName>ppt_x</p:attrName>
                                          <p:attrName>ppt_y</p:attrName>
                                        </p:attrNameLst>
                                      </p:cBhvr>
                                      <p:rCtr x="-11600" y="-15579"/>
                                    </p:animMotion>
                                  </p:childTnLst>
                                </p:cTn>
                              </p:par>
                              <p:par>
                                <p:cTn id="23" presetID="10" presetClass="entr" presetSubtype="0"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par>
                          <p:cTn id="28" fill="hold">
                            <p:stCondLst>
                              <p:cond delay="1500"/>
                            </p:stCondLst>
                            <p:childTnLst>
                              <p:par>
                                <p:cTn id="29" presetID="22" presetClass="entr" presetSubtype="1"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up)">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4" grpId="1" animBg="1"/>
      <p:bldP spid="5" grpId="0" animBg="1"/>
      <p:bldP spid="5" grpId="1" animBg="1"/>
      <p:bldP spid="6"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4B78739-84AC-4D65-AFA0-54B41BB31FD1}"/>
              </a:ext>
            </a:extLst>
          </p:cNvPr>
          <p:cNvSpPr txBox="1"/>
          <p:nvPr/>
        </p:nvSpPr>
        <p:spPr>
          <a:xfrm>
            <a:off x="708073" y="416355"/>
            <a:ext cx="5387927" cy="646331"/>
          </a:xfrm>
          <a:prstGeom prst="rect">
            <a:avLst/>
          </a:prstGeom>
          <a:noFill/>
        </p:spPr>
        <p:txBody>
          <a:bodyPr wrap="square" rtlCol="0">
            <a:spAutoFit/>
          </a:bodyPr>
          <a:lstStyle/>
          <a:p>
            <a:pPr lvl="0" algn="dist" defTabSz="913765"/>
            <a:r>
              <a:rPr lang="zh-CN" altLang="en-US" sz="3600" dirty="0">
                <a:latin typeface="微软雅黑" panose="020B0503020204020204" pitchFamily="34" charset="-122"/>
                <a:ea typeface="微软雅黑" panose="020B0503020204020204" pitchFamily="34" charset="-122"/>
              </a:rPr>
              <a:t>第三部分</a:t>
            </a:r>
            <a:r>
              <a:rPr lang="en-US" altLang="zh-CN" sz="3600" dirty="0">
                <a:latin typeface="微软雅黑" panose="020B0503020204020204" pitchFamily="34" charset="-122"/>
                <a:ea typeface="微软雅黑" panose="020B0503020204020204" pitchFamily="34" charset="-122"/>
              </a:rPr>
              <a:t>·</a:t>
            </a:r>
            <a:r>
              <a:rPr lang="zh-CN" altLang="en-US" sz="3600" dirty="0">
                <a:latin typeface="微软雅黑" panose="020B0503020204020204" pitchFamily="34" charset="-122"/>
                <a:ea typeface="微软雅黑" panose="020B0503020204020204" pitchFamily="34" charset="-122"/>
              </a:rPr>
              <a:t>聚力共圆梦想</a:t>
            </a:r>
          </a:p>
        </p:txBody>
      </p:sp>
      <p:sp>
        <p:nvSpPr>
          <p:cNvPr id="3" name="矩形 12">
            <a:extLst>
              <a:ext uri="{FF2B5EF4-FFF2-40B4-BE49-F238E27FC236}">
                <a16:creationId xmlns:a16="http://schemas.microsoft.com/office/drawing/2014/main" xmlns="" id="{CA199E31-105E-48D7-97B9-C1B6CFF74EE3}"/>
              </a:ext>
            </a:extLst>
          </p:cNvPr>
          <p:cNvSpPr>
            <a:spLocks noChangeArrowheads="1"/>
          </p:cNvSpPr>
          <p:nvPr/>
        </p:nvSpPr>
        <p:spPr bwMode="auto">
          <a:xfrm>
            <a:off x="308428" y="5025904"/>
            <a:ext cx="11883572" cy="1465942"/>
          </a:xfrm>
          <a:prstGeom prst="rect">
            <a:avLst/>
          </a:prstGeom>
          <a:solidFill>
            <a:srgbClr val="F2F2F2">
              <a:alpha val="54117"/>
            </a:srgbClr>
          </a:solidFill>
          <a:ln w="12700">
            <a:solidFill>
              <a:srgbClr val="D8D8D8"/>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b="1" i="1">
              <a:solidFill>
                <a:srgbClr val="FFFFFF"/>
              </a:solidFill>
              <a:latin typeface="Calibri" panose="020F0502020204030204" pitchFamily="34" charset="0"/>
              <a:sym typeface="宋体" panose="02010600030101010101" pitchFamily="2" charset="-122"/>
            </a:endParaRPr>
          </a:p>
        </p:txBody>
      </p:sp>
      <p:grpSp>
        <p:nvGrpSpPr>
          <p:cNvPr id="4" name="Group 12">
            <a:extLst>
              <a:ext uri="{FF2B5EF4-FFF2-40B4-BE49-F238E27FC236}">
                <a16:creationId xmlns:a16="http://schemas.microsoft.com/office/drawing/2014/main" xmlns="" id="{98F083A6-FFFF-40C3-B638-9C34D97EF1DE}"/>
              </a:ext>
            </a:extLst>
          </p:cNvPr>
          <p:cNvGrpSpPr/>
          <p:nvPr/>
        </p:nvGrpSpPr>
        <p:grpSpPr bwMode="auto">
          <a:xfrm>
            <a:off x="1310316" y="1415929"/>
            <a:ext cx="9159062" cy="923699"/>
            <a:chOff x="0" y="0"/>
            <a:chExt cx="3068" cy="1270"/>
          </a:xfrm>
          <a:solidFill>
            <a:srgbClr val="C00000"/>
          </a:solidFill>
        </p:grpSpPr>
        <p:sp>
          <p:nvSpPr>
            <p:cNvPr id="5" name="六边形 119">
              <a:extLst>
                <a:ext uri="{FF2B5EF4-FFF2-40B4-BE49-F238E27FC236}">
                  <a16:creationId xmlns:a16="http://schemas.microsoft.com/office/drawing/2014/main" xmlns="" id="{9108B904-EA60-45A3-AC95-B95298FE379B}"/>
                </a:ext>
              </a:extLst>
            </p:cNvPr>
            <p:cNvSpPr>
              <a:spLocks noChangeArrowheads="1"/>
            </p:cNvSpPr>
            <p:nvPr/>
          </p:nvSpPr>
          <p:spPr bwMode="auto">
            <a:xfrm>
              <a:off x="0" y="0"/>
              <a:ext cx="3068" cy="705"/>
            </a:xfrm>
            <a:prstGeom prst="hexagon">
              <a:avLst>
                <a:gd name="adj" fmla="val 24982"/>
                <a:gd name="vf" fmla="val 11547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buFont typeface="Wingdings" panose="05000000000000000000" pitchFamily="2" charset="2"/>
                <a:buChar char="u"/>
              </a:pPr>
              <a:endParaRPr lang="zh-CN" altLang="en-US" sz="203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108">
              <a:extLst>
                <a:ext uri="{FF2B5EF4-FFF2-40B4-BE49-F238E27FC236}">
                  <a16:creationId xmlns:a16="http://schemas.microsoft.com/office/drawing/2014/main" xmlns="" id="{06A89541-A320-4F21-9D79-341724677D3C}"/>
                </a:ext>
              </a:extLst>
            </p:cNvPr>
            <p:cNvSpPr>
              <a:spLocks noChangeArrowheads="1"/>
            </p:cNvSpPr>
            <p:nvPr/>
          </p:nvSpPr>
          <p:spPr bwMode="auto">
            <a:xfrm>
              <a:off x="142" y="98"/>
              <a:ext cx="2798" cy="117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a:solidFill>
                    <a:schemeClr val="bg1"/>
                  </a:solidFill>
                  <a:latin typeface="微软雅黑" panose="020B0503020204020204" pitchFamily="34" charset="-122"/>
                  <a:ea typeface="微软雅黑" panose="020B0503020204020204" pitchFamily="34" charset="-122"/>
                </a:rPr>
                <a:t>即使在不发达的社会发展阶段，</a:t>
              </a:r>
              <a:endParaRPr lang="zh-CN" altLang="en-US" sz="2400">
                <a:solidFill>
                  <a:schemeClr val="bg1"/>
                </a:solidFill>
                <a:latin typeface="微软雅黑" panose="020B0503020204020204" pitchFamily="34" charset="-122"/>
                <a:ea typeface="微软雅黑" panose="020B0503020204020204" pitchFamily="34" charset="-122"/>
                <a:sym typeface="Segoe UI Emoji" pitchFamily="2" charset="0"/>
              </a:endParaRPr>
            </a:p>
            <a:p>
              <a:pPr algn="ctr" eaLnBrk="1" hangingPunct="1"/>
              <a:r>
                <a:rPr lang="zh-CN" altLang="en-US" sz="2400" b="1">
                  <a:solidFill>
                    <a:schemeClr val="bg1"/>
                  </a:solidFill>
                  <a:latin typeface="微软雅黑" panose="020B0503020204020204" pitchFamily="34" charset="-122"/>
                  <a:ea typeface="微软雅黑" panose="020B0503020204020204" pitchFamily="34" charset="-122"/>
                </a:rPr>
                <a:t>中华民族也没有忘却对世界做出贡献的责任</a:t>
              </a:r>
              <a:endParaRPr lang="zh-CN" altLang="en-US" dirty="0">
                <a:solidFill>
                  <a:schemeClr val="bg1"/>
                </a:solidFill>
              </a:endParaRPr>
            </a:p>
          </p:txBody>
        </p:sp>
      </p:grpSp>
      <p:pic>
        <p:nvPicPr>
          <p:cNvPr id="7" name="Picture 2">
            <a:extLst>
              <a:ext uri="{FF2B5EF4-FFF2-40B4-BE49-F238E27FC236}">
                <a16:creationId xmlns:a16="http://schemas.microsoft.com/office/drawing/2014/main" xmlns="" id="{391A3843-F541-4850-94A0-C40F3E4CA23B}"/>
              </a:ext>
            </a:extLst>
          </p:cNvPr>
          <p:cNvPicPr>
            <a:picLocks noChangeAspect="1" noChangeArrowheads="1"/>
          </p:cNvPicPr>
          <p:nvPr/>
        </p:nvPicPr>
        <p:blipFill>
          <a:blip r:embed="rId3" cstate="email"/>
          <a:stretch>
            <a:fillRect/>
          </a:stretch>
        </p:blipFill>
        <p:spPr bwMode="auto">
          <a:xfrm>
            <a:off x="854729" y="2743916"/>
            <a:ext cx="2886730" cy="1901439"/>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8" name="Picture 4">
            <a:extLst>
              <a:ext uri="{FF2B5EF4-FFF2-40B4-BE49-F238E27FC236}">
                <a16:creationId xmlns:a16="http://schemas.microsoft.com/office/drawing/2014/main" xmlns="" id="{4A31AC11-D43B-4FDA-9968-CE2513B7D718}"/>
              </a:ext>
            </a:extLst>
          </p:cNvPr>
          <p:cNvPicPr>
            <a:picLocks noChangeAspect="1" noChangeArrowheads="1"/>
          </p:cNvPicPr>
          <p:nvPr/>
        </p:nvPicPr>
        <p:blipFill>
          <a:blip r:embed="rId4" cstate="email"/>
          <a:stretch>
            <a:fillRect/>
          </a:stretch>
        </p:blipFill>
        <p:spPr bwMode="auto">
          <a:xfrm>
            <a:off x="8718650" y="2731302"/>
            <a:ext cx="2925031" cy="192666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9" name="TextBox 1">
            <a:extLst>
              <a:ext uri="{FF2B5EF4-FFF2-40B4-BE49-F238E27FC236}">
                <a16:creationId xmlns:a16="http://schemas.microsoft.com/office/drawing/2014/main" xmlns="" id="{62C2CED5-EE1B-469C-B748-BAEE96750EBC}"/>
              </a:ext>
            </a:extLst>
          </p:cNvPr>
          <p:cNvSpPr>
            <a:spLocks noChangeArrowheads="1"/>
          </p:cNvSpPr>
          <p:nvPr/>
        </p:nvSpPr>
        <p:spPr bwMode="auto">
          <a:xfrm>
            <a:off x="854729" y="5202116"/>
            <a:ext cx="10788952" cy="1185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en-US" altLang="zh-CN" sz="1400" dirty="0">
                <a:latin typeface="微软雅黑" panose="020B0503020204020204" pitchFamily="34" charset="-122"/>
                <a:ea typeface="微软雅黑" panose="020B0503020204020204" pitchFamily="34" charset="-122"/>
              </a:rPr>
              <a:t>1956</a:t>
            </a:r>
            <a:r>
              <a:rPr lang="zh-CN" altLang="en-US" sz="1400" dirty="0">
                <a:latin typeface="微软雅黑" panose="020B0503020204020204" pitchFamily="34" charset="-122"/>
                <a:ea typeface="微软雅黑" panose="020B0503020204020204" pitchFamily="34" charset="-122"/>
              </a:rPr>
              <a:t>年，毛泽东说：“辛亥革命，到今年，不过四十五年，中国的面目完全变了。再过四十五年，就是两千零一年，也就是进到二十一世纪的时候，中国的面目更要大变。中国将变为一个强大的社会主义工业国。中国应当这样。因为中国是一个具有九百六十万平方公里土地和六万万人口的国家，中国应当对人类有较大的贡献。而这种贡献，在过去一个长时期内，则是太少了。这使我们感到惭愧。”对人类做出贡献的思想意识，一直激励着中国共产党人带领人民群众不懈奋斗。</a:t>
            </a:r>
          </a:p>
        </p:txBody>
      </p:sp>
      <p:grpSp>
        <p:nvGrpSpPr>
          <p:cNvPr id="10" name="Group 18">
            <a:extLst>
              <a:ext uri="{FF2B5EF4-FFF2-40B4-BE49-F238E27FC236}">
                <a16:creationId xmlns:a16="http://schemas.microsoft.com/office/drawing/2014/main" xmlns="" id="{6A15B515-8507-4336-9652-CE3DCE6AA597}"/>
              </a:ext>
            </a:extLst>
          </p:cNvPr>
          <p:cNvGrpSpPr/>
          <p:nvPr/>
        </p:nvGrpSpPr>
        <p:grpSpPr bwMode="auto">
          <a:xfrm>
            <a:off x="3872493" y="3443811"/>
            <a:ext cx="768047" cy="357187"/>
            <a:chOff x="0" y="0"/>
            <a:chExt cx="630690" cy="432050"/>
          </a:xfrm>
          <a:solidFill>
            <a:srgbClr val="C00000"/>
          </a:solidFill>
        </p:grpSpPr>
        <p:sp>
          <p:nvSpPr>
            <p:cNvPr id="11" name="等腰三角形 14">
              <a:extLst>
                <a:ext uri="{FF2B5EF4-FFF2-40B4-BE49-F238E27FC236}">
                  <a16:creationId xmlns:a16="http://schemas.microsoft.com/office/drawing/2014/main" xmlns="" id="{A6DAA32C-70AF-40E8-83A7-761101176374}"/>
                </a:ext>
              </a:extLst>
            </p:cNvPr>
            <p:cNvSpPr>
              <a:spLocks noChangeArrowheads="1"/>
            </p:cNvSpPr>
            <p:nvPr/>
          </p:nvSpPr>
          <p:spPr bwMode="auto">
            <a:xfrm rot="5400000">
              <a:off x="-29218" y="29218"/>
              <a:ext cx="432050" cy="373614"/>
            </a:xfrm>
            <a:prstGeom prst="triangle">
              <a:avLst>
                <a:gd name="adj" fmla="val 50000"/>
              </a:avLst>
            </a:prstGeom>
            <a:grpFill/>
            <a:ln w="12700">
              <a:solidFill>
                <a:srgbClr val="C00000"/>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b="1" i="1">
                <a:solidFill>
                  <a:srgbClr val="FFFFFF"/>
                </a:solidFill>
                <a:latin typeface="Calibri" panose="020F0502020204030204" pitchFamily="34" charset="0"/>
                <a:sym typeface="宋体" panose="02010600030101010101" pitchFamily="2" charset="-122"/>
              </a:endParaRPr>
            </a:p>
          </p:txBody>
        </p:sp>
        <p:sp>
          <p:nvSpPr>
            <p:cNvPr id="12" name="等腰三角形 15">
              <a:extLst>
                <a:ext uri="{FF2B5EF4-FFF2-40B4-BE49-F238E27FC236}">
                  <a16:creationId xmlns:a16="http://schemas.microsoft.com/office/drawing/2014/main" xmlns="" id="{29011F9B-49C6-476E-B7C3-572FF19FB6ED}"/>
                </a:ext>
              </a:extLst>
            </p:cNvPr>
            <p:cNvSpPr>
              <a:spLocks noChangeArrowheads="1"/>
            </p:cNvSpPr>
            <p:nvPr/>
          </p:nvSpPr>
          <p:spPr bwMode="auto">
            <a:xfrm rot="5400000">
              <a:off x="227856" y="29218"/>
              <a:ext cx="432050" cy="373616"/>
            </a:xfrm>
            <a:prstGeom prst="triangle">
              <a:avLst>
                <a:gd name="adj" fmla="val 50000"/>
              </a:avLst>
            </a:prstGeom>
            <a:grpFill/>
            <a:ln w="12700">
              <a:solidFill>
                <a:srgbClr val="C00000"/>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b="1" i="1">
                <a:solidFill>
                  <a:srgbClr val="FFFFFF"/>
                </a:solidFill>
                <a:latin typeface="Calibri" panose="020F0502020204030204" pitchFamily="34" charset="0"/>
                <a:sym typeface="宋体" panose="02010600030101010101" pitchFamily="2" charset="-122"/>
              </a:endParaRPr>
            </a:p>
          </p:txBody>
        </p:sp>
      </p:grpSp>
      <p:grpSp>
        <p:nvGrpSpPr>
          <p:cNvPr id="13" name="Group 21">
            <a:extLst>
              <a:ext uri="{FF2B5EF4-FFF2-40B4-BE49-F238E27FC236}">
                <a16:creationId xmlns:a16="http://schemas.microsoft.com/office/drawing/2014/main" xmlns="" id="{5B506756-CD4F-4F1E-9CD9-9C47738560F2}"/>
              </a:ext>
            </a:extLst>
          </p:cNvPr>
          <p:cNvGrpSpPr/>
          <p:nvPr/>
        </p:nvGrpSpPr>
        <p:grpSpPr bwMode="auto">
          <a:xfrm>
            <a:off x="7779255" y="3443811"/>
            <a:ext cx="768047" cy="357187"/>
            <a:chOff x="0" y="0"/>
            <a:chExt cx="630690" cy="432050"/>
          </a:xfrm>
          <a:solidFill>
            <a:srgbClr val="C00000"/>
          </a:solidFill>
        </p:grpSpPr>
        <p:sp>
          <p:nvSpPr>
            <p:cNvPr id="14" name="等腰三角形 17">
              <a:extLst>
                <a:ext uri="{FF2B5EF4-FFF2-40B4-BE49-F238E27FC236}">
                  <a16:creationId xmlns:a16="http://schemas.microsoft.com/office/drawing/2014/main" xmlns="" id="{6FD923FD-2A0E-4CB7-B2E2-023BA8969FB5}"/>
                </a:ext>
              </a:extLst>
            </p:cNvPr>
            <p:cNvSpPr>
              <a:spLocks noChangeArrowheads="1"/>
            </p:cNvSpPr>
            <p:nvPr/>
          </p:nvSpPr>
          <p:spPr bwMode="auto">
            <a:xfrm rot="5400000">
              <a:off x="-29218" y="29218"/>
              <a:ext cx="432050" cy="373614"/>
            </a:xfrm>
            <a:prstGeom prst="triangle">
              <a:avLst>
                <a:gd name="adj" fmla="val 50000"/>
              </a:avLst>
            </a:prstGeom>
            <a:grpFill/>
            <a:ln w="12700">
              <a:solidFill>
                <a:srgbClr val="C00000"/>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b="1" i="1">
                <a:solidFill>
                  <a:srgbClr val="FFFFFF"/>
                </a:solidFill>
                <a:latin typeface="Calibri" panose="020F0502020204030204" pitchFamily="34" charset="0"/>
                <a:sym typeface="宋体" panose="02010600030101010101" pitchFamily="2" charset="-122"/>
              </a:endParaRPr>
            </a:p>
          </p:txBody>
        </p:sp>
        <p:sp>
          <p:nvSpPr>
            <p:cNvPr id="15" name="等腰三角形 18">
              <a:extLst>
                <a:ext uri="{FF2B5EF4-FFF2-40B4-BE49-F238E27FC236}">
                  <a16:creationId xmlns:a16="http://schemas.microsoft.com/office/drawing/2014/main" xmlns="" id="{F99EEB9A-4961-4B67-B1B7-A623A73A47E8}"/>
                </a:ext>
              </a:extLst>
            </p:cNvPr>
            <p:cNvSpPr>
              <a:spLocks noChangeArrowheads="1"/>
            </p:cNvSpPr>
            <p:nvPr/>
          </p:nvSpPr>
          <p:spPr bwMode="auto">
            <a:xfrm rot="5400000">
              <a:off x="227856" y="29218"/>
              <a:ext cx="432050" cy="373616"/>
            </a:xfrm>
            <a:prstGeom prst="triangle">
              <a:avLst>
                <a:gd name="adj" fmla="val 50000"/>
              </a:avLst>
            </a:prstGeom>
            <a:grpFill/>
            <a:ln w="12700">
              <a:solidFill>
                <a:srgbClr val="C00000"/>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b="1" i="1">
                <a:solidFill>
                  <a:srgbClr val="FFFFFF"/>
                </a:solidFill>
                <a:latin typeface="Calibri" panose="020F0502020204030204" pitchFamily="34" charset="0"/>
                <a:sym typeface="宋体" panose="02010600030101010101" pitchFamily="2" charset="-122"/>
              </a:endParaRPr>
            </a:p>
          </p:txBody>
        </p:sp>
      </p:grpSp>
      <p:pic>
        <p:nvPicPr>
          <p:cNvPr id="16" name="Picture 3">
            <a:extLst>
              <a:ext uri="{FF2B5EF4-FFF2-40B4-BE49-F238E27FC236}">
                <a16:creationId xmlns:a16="http://schemas.microsoft.com/office/drawing/2014/main" xmlns="" id="{619DBE8C-BF89-46B1-9876-CE3ED4A1ECED}"/>
              </a:ext>
            </a:extLst>
          </p:cNvPr>
          <p:cNvPicPr>
            <a:picLocks noChangeAspect="1" noChangeArrowheads="1"/>
          </p:cNvPicPr>
          <p:nvPr/>
        </p:nvPicPr>
        <p:blipFill>
          <a:blip r:embed="rId5" cstate="email"/>
          <a:stretch>
            <a:fillRect/>
          </a:stretch>
        </p:blipFill>
        <p:spPr bwMode="auto">
          <a:xfrm>
            <a:off x="4858255" y="2769144"/>
            <a:ext cx="2810127" cy="185098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730074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p:tgtEl>
                                          <p:spTgt spid="7"/>
                                        </p:tgtEl>
                                        <p:attrNameLst>
                                          <p:attrName>ppt_x</p:attrName>
                                        </p:attrNameLst>
                                      </p:cBhvr>
                                      <p:tavLst>
                                        <p:tav tm="0">
                                          <p:val>
                                            <p:strVal val="#ppt_x-#ppt_w*1.125000"/>
                                          </p:val>
                                        </p:tav>
                                        <p:tav tm="100000">
                                          <p:val>
                                            <p:strVal val="#ppt_x"/>
                                          </p:val>
                                        </p:tav>
                                      </p:tavLst>
                                    </p:anim>
                                    <p:animEffect>
                                      <p:cBhvr>
                                        <p:cTn id="12" dur="500"/>
                                        <p:tgtEl>
                                          <p:spTgt spid="7"/>
                                        </p:tgtEl>
                                      </p:cBhvr>
                                    </p:animEffect>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p:cBhvr>
                                        <p:cTn id="16" dur="300"/>
                                        <p:tgtEl>
                                          <p:spTgt spid="10"/>
                                        </p:tgtEl>
                                      </p:cBhvr>
                                    </p:animEffect>
                                  </p:childTnLst>
                                </p:cTn>
                              </p:par>
                            </p:childTnLst>
                          </p:cTn>
                        </p:par>
                        <p:par>
                          <p:cTn id="17" fill="hold">
                            <p:stCondLst>
                              <p:cond delay="1300"/>
                            </p:stCondLst>
                            <p:childTnLst>
                              <p:par>
                                <p:cTn id="18" presetID="12" presetClass="entr" presetSubtype="8"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p:tgtEl>
                                          <p:spTgt spid="16"/>
                                        </p:tgtEl>
                                        <p:attrNameLst>
                                          <p:attrName>ppt_x</p:attrName>
                                        </p:attrNameLst>
                                      </p:cBhvr>
                                      <p:tavLst>
                                        <p:tav tm="0">
                                          <p:val>
                                            <p:strVal val="#ppt_x-#ppt_w*1.125000"/>
                                          </p:val>
                                        </p:tav>
                                        <p:tav tm="100000">
                                          <p:val>
                                            <p:strVal val="#ppt_x"/>
                                          </p:val>
                                        </p:tav>
                                      </p:tavLst>
                                    </p:anim>
                                    <p:animEffect>
                                      <p:cBhvr>
                                        <p:cTn id="21" dur="500"/>
                                        <p:tgtEl>
                                          <p:spTgt spid="16"/>
                                        </p:tgtEl>
                                      </p:cBhvr>
                                    </p:animEffect>
                                  </p:childTnLst>
                                </p:cTn>
                              </p:par>
                            </p:childTnLst>
                          </p:cTn>
                        </p:par>
                        <p:par>
                          <p:cTn id="22" fill="hold">
                            <p:stCondLst>
                              <p:cond delay="1800"/>
                            </p:stCondLst>
                            <p:childTnLst>
                              <p:par>
                                <p:cTn id="23" presetID="12" presetClass="entr" presetSubtype="8"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p:cBhvr>
                                        <p:cTn id="25" dur="300"/>
                                        <p:tgtEl>
                                          <p:spTgt spid="13"/>
                                        </p:tgtEl>
                                      </p:cBhvr>
                                    </p:animEffect>
                                  </p:childTnLst>
                                </p:cTn>
                              </p:par>
                            </p:childTnLst>
                          </p:cTn>
                        </p:par>
                        <p:par>
                          <p:cTn id="26" fill="hold">
                            <p:stCondLst>
                              <p:cond delay="2100"/>
                            </p:stCondLst>
                            <p:childTnLst>
                              <p:par>
                                <p:cTn id="27" presetID="12" presetClass="entr" presetSubtype="8"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p:tgtEl>
                                          <p:spTgt spid="8"/>
                                        </p:tgtEl>
                                        <p:attrNameLst>
                                          <p:attrName>ppt_x</p:attrName>
                                        </p:attrNameLst>
                                      </p:cBhvr>
                                      <p:tavLst>
                                        <p:tav tm="0">
                                          <p:val>
                                            <p:strVal val="#ppt_x-#ppt_w*1.125000"/>
                                          </p:val>
                                        </p:tav>
                                        <p:tav tm="100000">
                                          <p:val>
                                            <p:strVal val="#ppt_x"/>
                                          </p:val>
                                        </p:tav>
                                      </p:tavLst>
                                    </p:anim>
                                    <p:animEffect>
                                      <p:cBhvr>
                                        <p:cTn id="30" dur="500"/>
                                        <p:tgtEl>
                                          <p:spTgt spid="8"/>
                                        </p:tgtEl>
                                      </p:cBhvr>
                                    </p:animEffect>
                                  </p:childTnLst>
                                </p:cTn>
                              </p:par>
                            </p:childTnLst>
                          </p:cTn>
                        </p:par>
                        <p:par>
                          <p:cTn id="31" fill="hold">
                            <p:stCondLst>
                              <p:cond delay="2600"/>
                            </p:stCondLst>
                            <p:childTnLst>
                              <p:par>
                                <p:cTn id="32" presetID="16" presetClass="entr" presetSubtype="21"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p:cBhvr>
                                        <p:cTn id="34" dur="500"/>
                                        <p:tgtEl>
                                          <p:spTgt spid="3"/>
                                        </p:tgtEl>
                                      </p:cBhvr>
                                    </p:animEffect>
                                  </p:childTnLst>
                                </p:cTn>
                              </p:par>
                            </p:childTnLst>
                          </p:cTn>
                        </p:par>
                        <p:par>
                          <p:cTn id="35" fill="hold">
                            <p:stCondLst>
                              <p:cond delay="3100"/>
                            </p:stCondLst>
                            <p:childTnLst>
                              <p:par>
                                <p:cTn id="36" presetID="2" presetClass="entr" presetSubtype="2"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500" fill="hold"/>
                                        <p:tgtEl>
                                          <p:spTgt spid="9"/>
                                        </p:tgtEl>
                                        <p:attrNameLst>
                                          <p:attrName>ppt_x</p:attrName>
                                        </p:attrNameLst>
                                      </p:cBhvr>
                                      <p:tavLst>
                                        <p:tav tm="0">
                                          <p:val>
                                            <p:strVal val="1+#ppt_w/2"/>
                                          </p:val>
                                        </p:tav>
                                        <p:tav tm="100000">
                                          <p:val>
                                            <p:strVal val="#ppt_x"/>
                                          </p:val>
                                        </p:tav>
                                      </p:tavLst>
                                    </p:anim>
                                    <p:anim calcmode="lin" valueType="num">
                                      <p:cBhvr>
                                        <p:cTn id="39"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autoUpdateAnimBg="0"/>
      <p:bldP spid="9"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4B78739-84AC-4D65-AFA0-54B41BB31FD1}"/>
              </a:ext>
            </a:extLst>
          </p:cNvPr>
          <p:cNvSpPr txBox="1"/>
          <p:nvPr/>
        </p:nvSpPr>
        <p:spPr>
          <a:xfrm>
            <a:off x="708073" y="416355"/>
            <a:ext cx="5387927" cy="646331"/>
          </a:xfrm>
          <a:prstGeom prst="rect">
            <a:avLst/>
          </a:prstGeom>
          <a:noFill/>
        </p:spPr>
        <p:txBody>
          <a:bodyPr wrap="square" rtlCol="0">
            <a:spAutoFit/>
          </a:bodyPr>
          <a:lstStyle/>
          <a:p>
            <a:pPr lvl="0" algn="dist" defTabSz="913765"/>
            <a:r>
              <a:rPr lang="zh-CN" altLang="en-US" sz="3600" dirty="0">
                <a:latin typeface="微软雅黑" panose="020B0503020204020204" pitchFamily="34" charset="-122"/>
                <a:ea typeface="微软雅黑" panose="020B0503020204020204" pitchFamily="34" charset="-122"/>
              </a:rPr>
              <a:t>第三部分</a:t>
            </a:r>
            <a:r>
              <a:rPr lang="en-US" altLang="zh-CN" sz="3600" dirty="0">
                <a:latin typeface="微软雅黑" panose="020B0503020204020204" pitchFamily="34" charset="-122"/>
                <a:ea typeface="微软雅黑" panose="020B0503020204020204" pitchFamily="34" charset="-122"/>
              </a:rPr>
              <a:t>·</a:t>
            </a:r>
            <a:r>
              <a:rPr lang="zh-CN" altLang="en-US" sz="3600" dirty="0">
                <a:latin typeface="微软雅黑" panose="020B0503020204020204" pitchFamily="34" charset="-122"/>
                <a:ea typeface="微软雅黑" panose="020B0503020204020204" pitchFamily="34" charset="-122"/>
              </a:rPr>
              <a:t>聚力共圆梦想</a:t>
            </a:r>
          </a:p>
        </p:txBody>
      </p:sp>
      <p:sp>
        <p:nvSpPr>
          <p:cNvPr id="3" name="AutoShape 8">
            <a:extLst>
              <a:ext uri="{FF2B5EF4-FFF2-40B4-BE49-F238E27FC236}">
                <a16:creationId xmlns:a16="http://schemas.microsoft.com/office/drawing/2014/main" xmlns="" id="{07DE15EF-35C7-468F-ADCF-4482EA927A73}"/>
              </a:ext>
            </a:extLst>
          </p:cNvPr>
          <p:cNvSpPr>
            <a:spLocks noChangeAspect="1" noChangeArrowheads="1"/>
          </p:cNvSpPr>
          <p:nvPr/>
        </p:nvSpPr>
        <p:spPr bwMode="auto">
          <a:xfrm>
            <a:off x="792238" y="2105025"/>
            <a:ext cx="10607524" cy="4281707"/>
          </a:xfrm>
          <a:prstGeom prst="roundRect">
            <a:avLst>
              <a:gd name="adj" fmla="val 2028"/>
            </a:avLst>
          </a:prstGeom>
          <a:solidFill>
            <a:srgbClr val="F2F2F2">
              <a:alpha val="65097"/>
            </a:srgbClr>
          </a:solidFill>
          <a:ln>
            <a:solidFill>
              <a:schemeClr val="bg1">
                <a:lumMod val="65000"/>
              </a:schemeClr>
            </a:solidFill>
          </a:ln>
        </p:spPr>
        <p:txBody>
          <a:bodyPr anchor="ctr"/>
          <a:lstStyle>
            <a:lvl1pPr marL="342900" indent="-342900" eaLnBrk="0" hangingPunct="0">
              <a:tabLst>
                <a:tab pos="136525"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136525" algn="l"/>
              </a:tabLst>
              <a:defRPr>
                <a:solidFill>
                  <a:schemeClr val="tx1"/>
                </a:solidFill>
                <a:latin typeface="Arial" panose="020B0604020202020204" pitchFamily="34" charset="0"/>
                <a:ea typeface="宋体" panose="02010600030101010101" pitchFamily="2" charset="-122"/>
              </a:defRPr>
            </a:lvl2pPr>
            <a:lvl3pPr eaLnBrk="0" hangingPunct="0">
              <a:tabLst>
                <a:tab pos="136525"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136525"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buFont typeface="Wingdings" panose="05000000000000000000" pitchFamily="2" charset="2"/>
              <a:buChar char="n"/>
            </a:pPr>
            <a:endParaRPr lang="zh-CN" altLang="en-US" sz="178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
            <a:extLst>
              <a:ext uri="{FF2B5EF4-FFF2-40B4-BE49-F238E27FC236}">
                <a16:creationId xmlns:a16="http://schemas.microsoft.com/office/drawing/2014/main" xmlns="" id="{1AA92564-001B-42A1-967D-EA7F4A07BFDA}"/>
              </a:ext>
            </a:extLst>
          </p:cNvPr>
          <p:cNvSpPr>
            <a:spLocks noChangeArrowheads="1"/>
          </p:cNvSpPr>
          <p:nvPr/>
        </p:nvSpPr>
        <p:spPr bwMode="auto">
          <a:xfrm>
            <a:off x="3900712" y="2392363"/>
            <a:ext cx="7168444" cy="3785652"/>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20000"/>
              </a:lnSpc>
            </a:pPr>
            <a:r>
              <a:rPr lang="en-US" altLang="zh-CN" sz="2000" dirty="0">
                <a:latin typeface="微软雅黑" panose="020B0503020204020204" pitchFamily="34" charset="-122"/>
                <a:ea typeface="微软雅黑" panose="020B0503020204020204" pitchFamily="34" charset="-122"/>
              </a:rPr>
              <a:t>1985</a:t>
            </a:r>
            <a:r>
              <a:rPr lang="zh-CN" altLang="en-US" sz="2000" dirty="0">
                <a:latin typeface="微软雅黑" panose="020B0503020204020204" pitchFamily="34" charset="-122"/>
                <a:ea typeface="微软雅黑" panose="020B0503020204020204" pitchFamily="34" charset="-122"/>
              </a:rPr>
              <a:t>年，他说：“现在人们说中国发生了明显的变化。我对一些外宾说，这只是小变化。翻两番，达到小康水平，可以说是中变化。到下世纪中叶，能够接近世界发达国家的水平，那才是大变化。到那时，社会主义中国的分量和作用就不同了，我们就可以对人类有较大的贡献。”</a:t>
            </a:r>
            <a:r>
              <a:rPr lang="en-US" altLang="zh-CN" sz="2000" dirty="0">
                <a:latin typeface="微软雅黑" panose="020B0503020204020204" pitchFamily="34" charset="-122"/>
                <a:ea typeface="微软雅黑" panose="020B0503020204020204" pitchFamily="34" charset="-122"/>
              </a:rPr>
              <a:t>1987</a:t>
            </a:r>
            <a:r>
              <a:rPr lang="zh-CN" altLang="en-US" sz="2000" dirty="0">
                <a:latin typeface="微软雅黑" panose="020B0503020204020204" pitchFamily="34" charset="-122"/>
                <a:ea typeface="微软雅黑" panose="020B0503020204020204" pitchFamily="34" charset="-122"/>
              </a:rPr>
              <a:t>年，邓小平又强调，</a:t>
            </a:r>
            <a:r>
              <a:rPr lang="zh-CN" altLang="en-US" sz="2000" b="1" dirty="0">
                <a:latin typeface="微软雅黑" panose="020B0503020204020204" pitchFamily="34" charset="-122"/>
                <a:ea typeface="微软雅黑" panose="020B0503020204020204" pitchFamily="34" charset="-122"/>
              </a:rPr>
              <a:t>到</a:t>
            </a:r>
            <a:r>
              <a:rPr lang="en-US" altLang="zh-CN" sz="2000" b="1" dirty="0">
                <a:latin typeface="微软雅黑" panose="020B0503020204020204" pitchFamily="34" charset="-122"/>
                <a:ea typeface="微软雅黑" panose="020B0503020204020204" pitchFamily="34" charset="-122"/>
              </a:rPr>
              <a:t>21</a:t>
            </a:r>
            <a:r>
              <a:rPr lang="zh-CN" altLang="en-US" sz="2000" b="1" dirty="0">
                <a:latin typeface="微软雅黑" panose="020B0503020204020204" pitchFamily="34" charset="-122"/>
                <a:ea typeface="微软雅黑" panose="020B0503020204020204" pitchFamily="34" charset="-122"/>
              </a:rPr>
              <a:t>世纪中叶达到中等发达国家的水平，为人类做更多的事情</a:t>
            </a:r>
            <a:r>
              <a:rPr lang="zh-CN" altLang="en-US" sz="2000"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“我们就是有这么一个雄心壮志”</a:t>
            </a:r>
            <a:r>
              <a:rPr lang="zh-CN" altLang="en-US" sz="2000" dirty="0">
                <a:latin typeface="微软雅黑" panose="020B0503020204020204" pitchFamily="34" charset="-122"/>
                <a:ea typeface="微软雅黑" panose="020B0503020204020204" pitchFamily="34" charset="-122"/>
              </a:rPr>
              <a:t>。邓小平把中华民族为人类做贡献的价值理想与中国现代化建设的发展战略紧密联系在一起，融入建设中国特色社会主义的共同理想。正是这种理想追求激励中国人民逐步走向一个负责任的大国强国。</a:t>
            </a:r>
          </a:p>
        </p:txBody>
      </p:sp>
      <p:pic>
        <p:nvPicPr>
          <p:cNvPr id="5" name="Picture 3">
            <a:extLst>
              <a:ext uri="{FF2B5EF4-FFF2-40B4-BE49-F238E27FC236}">
                <a16:creationId xmlns:a16="http://schemas.microsoft.com/office/drawing/2014/main" xmlns="" id="{ABA427F5-363A-46E3-BF1B-435CBD033C85}"/>
              </a:ext>
            </a:extLst>
          </p:cNvPr>
          <p:cNvPicPr>
            <a:picLocks noChangeAspect="1" noChangeArrowheads="1"/>
          </p:cNvPicPr>
          <p:nvPr/>
        </p:nvPicPr>
        <p:blipFill>
          <a:blip r:embed="rId3" cstate="email"/>
          <a:srcRect/>
          <a:stretch>
            <a:fillRect/>
          </a:stretch>
        </p:blipFill>
        <p:spPr bwMode="auto">
          <a:xfrm>
            <a:off x="1150299" y="2585353"/>
            <a:ext cx="2392353" cy="332105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矩形 5">
            <a:extLst>
              <a:ext uri="{FF2B5EF4-FFF2-40B4-BE49-F238E27FC236}">
                <a16:creationId xmlns:a16="http://schemas.microsoft.com/office/drawing/2014/main" xmlns="" id="{72457938-952B-4199-B1E2-9BA5ECE174D0}"/>
              </a:ext>
            </a:extLst>
          </p:cNvPr>
          <p:cNvSpPr/>
          <p:nvPr/>
        </p:nvSpPr>
        <p:spPr>
          <a:xfrm>
            <a:off x="2053868" y="1355498"/>
            <a:ext cx="8084264" cy="609398"/>
          </a:xfrm>
          <a:prstGeom prst="rect">
            <a:avLst/>
          </a:prstGeom>
        </p:spPr>
        <p:txBody>
          <a:bodyPr wrap="none">
            <a:spAutoFit/>
          </a:bodyPr>
          <a:lstStyle/>
          <a:p>
            <a:pPr>
              <a:lnSpc>
                <a:spcPct val="120000"/>
              </a:lnSpc>
            </a:pPr>
            <a:r>
              <a:rPr lang="zh-CN" altLang="en-US" sz="2800" b="1">
                <a:solidFill>
                  <a:srgbClr val="C00000"/>
                </a:solidFill>
                <a:latin typeface="微软雅黑" panose="020B0503020204020204" pitchFamily="34" charset="-122"/>
                <a:ea typeface="微软雅黑" panose="020B0503020204020204" pitchFamily="34" charset="-122"/>
              </a:rPr>
              <a:t>邓小平把这种思想设计为三步走的现代化发展战略</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6786333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3"/>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par>
                          <p:cTn id="14" fill="hold">
                            <p:stCondLst>
                              <p:cond delay="1500"/>
                            </p:stCondLst>
                            <p:childTnLst>
                              <p:par>
                                <p:cTn id="15" presetID="18" presetClass="entr" presetSubtype="12"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p:cBhvr>
                                        <p:cTn id="17" dur="500"/>
                                        <p:tgtEl>
                                          <p:spTgt spid="5"/>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bldLvl="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4B78739-84AC-4D65-AFA0-54B41BB31FD1}"/>
              </a:ext>
            </a:extLst>
          </p:cNvPr>
          <p:cNvSpPr txBox="1"/>
          <p:nvPr/>
        </p:nvSpPr>
        <p:spPr>
          <a:xfrm>
            <a:off x="708073" y="416355"/>
            <a:ext cx="5387927" cy="646331"/>
          </a:xfrm>
          <a:prstGeom prst="rect">
            <a:avLst/>
          </a:prstGeom>
          <a:noFill/>
        </p:spPr>
        <p:txBody>
          <a:bodyPr wrap="square" rtlCol="0">
            <a:spAutoFit/>
          </a:bodyPr>
          <a:lstStyle/>
          <a:p>
            <a:pPr lvl="0" algn="dist" defTabSz="913765"/>
            <a:r>
              <a:rPr lang="zh-CN" altLang="en-US" sz="3600" dirty="0">
                <a:latin typeface="微软雅黑" panose="020B0503020204020204" pitchFamily="34" charset="-122"/>
                <a:ea typeface="微软雅黑" panose="020B0503020204020204" pitchFamily="34" charset="-122"/>
              </a:rPr>
              <a:t>第三部分</a:t>
            </a:r>
            <a:r>
              <a:rPr lang="en-US" altLang="zh-CN" sz="3600" dirty="0">
                <a:latin typeface="微软雅黑" panose="020B0503020204020204" pitchFamily="34" charset="-122"/>
                <a:ea typeface="微软雅黑" panose="020B0503020204020204" pitchFamily="34" charset="-122"/>
              </a:rPr>
              <a:t>·</a:t>
            </a:r>
            <a:r>
              <a:rPr lang="zh-CN" altLang="en-US" sz="3600" dirty="0">
                <a:latin typeface="微软雅黑" panose="020B0503020204020204" pitchFamily="34" charset="-122"/>
                <a:ea typeface="微软雅黑" panose="020B0503020204020204" pitchFamily="34" charset="-122"/>
              </a:rPr>
              <a:t>聚力共圆梦想</a:t>
            </a:r>
          </a:p>
        </p:txBody>
      </p:sp>
      <p:sp>
        <p:nvSpPr>
          <p:cNvPr id="3" name="TextBox 66">
            <a:extLst>
              <a:ext uri="{FF2B5EF4-FFF2-40B4-BE49-F238E27FC236}">
                <a16:creationId xmlns:a16="http://schemas.microsoft.com/office/drawing/2014/main" xmlns="" id="{46DF6B15-1DDD-42C8-ADC5-66F036799FB1}"/>
              </a:ext>
            </a:extLst>
          </p:cNvPr>
          <p:cNvSpPr txBox="1">
            <a:spLocks noChangeArrowheads="1"/>
          </p:cNvSpPr>
          <p:nvPr/>
        </p:nvSpPr>
        <p:spPr bwMode="auto">
          <a:xfrm>
            <a:off x="890949" y="1483876"/>
            <a:ext cx="10447607" cy="978729"/>
          </a:xfrm>
          <a:prstGeom prst="rect">
            <a:avLst/>
          </a:prstGeom>
          <a:solidFill>
            <a:srgbClr val="B51B2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20000"/>
              </a:lnSpc>
              <a:buNone/>
            </a:pPr>
            <a:r>
              <a:rPr lang="zh-CN" altLang="en-US" sz="2400" b="1" dirty="0">
                <a:latin typeface="微软雅黑" panose="020B0503020204020204" pitchFamily="34" charset="-122"/>
              </a:rPr>
              <a:t>习近平总书记提出的中国梦接续了毛泽东、邓小平强调的中华民族要为人类做较大贡献的思想。</a:t>
            </a:r>
          </a:p>
        </p:txBody>
      </p:sp>
      <p:sp>
        <p:nvSpPr>
          <p:cNvPr id="4" name="矩形 67">
            <a:extLst>
              <a:ext uri="{FF2B5EF4-FFF2-40B4-BE49-F238E27FC236}">
                <a16:creationId xmlns:a16="http://schemas.microsoft.com/office/drawing/2014/main" xmlns="" id="{98EA0AA8-545B-4BEE-86EB-727E8D3FD0CA}"/>
              </a:ext>
            </a:extLst>
          </p:cNvPr>
          <p:cNvSpPr>
            <a:spLocks noChangeArrowheads="1"/>
          </p:cNvSpPr>
          <p:nvPr/>
        </p:nvSpPr>
        <p:spPr bwMode="auto">
          <a:xfrm>
            <a:off x="890949" y="2665067"/>
            <a:ext cx="10447607"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20000"/>
              </a:lnSpc>
              <a:buNone/>
            </a:pPr>
            <a:r>
              <a:rPr lang="zh-CN" altLang="en-US" sz="1800" b="1" dirty="0">
                <a:solidFill>
                  <a:schemeClr val="tx1"/>
                </a:solidFill>
                <a:latin typeface="微软雅黑" panose="020B0503020204020204" pitchFamily="34" charset="-122"/>
              </a:rPr>
              <a:t>中国梦，不应仅理解为中国自身利益的实现和中国的强大崛起，而忽略了中华民族要对人类有所贡献、已经对人类做出了巨大贡献、正在为人类做着巨大贡献和未来将为人类做出更大贡献的深刻内涵</a:t>
            </a:r>
            <a:r>
              <a:rPr lang="zh-CN" altLang="en-US" b="1" dirty="0">
                <a:solidFill>
                  <a:schemeClr val="tx1"/>
                </a:solidFill>
                <a:latin typeface="微软雅黑" panose="020B0503020204020204" pitchFamily="34" charset="-122"/>
              </a:rPr>
              <a:t>。</a:t>
            </a:r>
            <a:r>
              <a:rPr lang="zh-CN" altLang="en-US" sz="1600" dirty="0">
                <a:solidFill>
                  <a:schemeClr val="tx1"/>
                </a:solidFill>
                <a:latin typeface="微软雅黑" panose="020B0503020204020204" pitchFamily="34" charset="-122"/>
              </a:rPr>
              <a:t>基于这样的认识，才能进一步形成中华民族自尊自信、理性科学、务实进取、开放宽容的健康的国民心态，才能进一步形成令世界其他民族仰慕的成熟的大国心态，使每一个中华儿女享受到做中国人的荣耀和尊严。 </a:t>
            </a:r>
          </a:p>
        </p:txBody>
      </p:sp>
      <p:pic>
        <p:nvPicPr>
          <p:cNvPr id="5" name="Picture 2">
            <a:extLst>
              <a:ext uri="{FF2B5EF4-FFF2-40B4-BE49-F238E27FC236}">
                <a16:creationId xmlns:a16="http://schemas.microsoft.com/office/drawing/2014/main" xmlns="" id="{B82372A5-3D66-4BB2-BBD9-EB7EAC9A21E8}"/>
              </a:ext>
            </a:extLst>
          </p:cNvPr>
          <p:cNvPicPr>
            <a:picLocks noChangeAspect="1" noChangeArrowheads="1"/>
          </p:cNvPicPr>
          <p:nvPr/>
        </p:nvPicPr>
        <p:blipFill rotWithShape="1">
          <a:blip r:embed="rId3" cstate="screen">
            <a:extLst>
              <a:ext uri="{28A0092B-C50C-407E-A947-70E740481C1C}">
                <a14:useLocalDpi xmlns:a14="http://schemas.microsoft.com/office/drawing/2010/main" val="0"/>
              </a:ext>
            </a:extLst>
          </a:blip>
          <a:srcRect/>
          <a:stretch/>
        </p:blipFill>
        <p:spPr bwMode="auto">
          <a:xfrm>
            <a:off x="890948" y="4252524"/>
            <a:ext cx="10407769" cy="2162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1607788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21"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4"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4B78739-84AC-4D65-AFA0-54B41BB31FD1}"/>
              </a:ext>
            </a:extLst>
          </p:cNvPr>
          <p:cNvSpPr txBox="1"/>
          <p:nvPr/>
        </p:nvSpPr>
        <p:spPr>
          <a:xfrm>
            <a:off x="708073" y="416355"/>
            <a:ext cx="5387927" cy="646331"/>
          </a:xfrm>
          <a:prstGeom prst="rect">
            <a:avLst/>
          </a:prstGeom>
          <a:noFill/>
        </p:spPr>
        <p:txBody>
          <a:bodyPr wrap="square" rtlCol="0">
            <a:spAutoFit/>
          </a:bodyPr>
          <a:lstStyle/>
          <a:p>
            <a:pPr lvl="0" algn="dist" defTabSz="913765"/>
            <a:r>
              <a:rPr lang="zh-CN" altLang="en-US" sz="3600" dirty="0">
                <a:latin typeface="微软雅黑" panose="020B0503020204020204" pitchFamily="34" charset="-122"/>
                <a:ea typeface="微软雅黑" panose="020B0503020204020204" pitchFamily="34" charset="-122"/>
              </a:rPr>
              <a:t>第四部分</a:t>
            </a:r>
            <a:r>
              <a:rPr lang="en-US" altLang="zh-CN" sz="3600" dirty="0">
                <a:latin typeface="微软雅黑" panose="020B0503020204020204" pitchFamily="34" charset="-122"/>
                <a:ea typeface="微软雅黑" panose="020B0503020204020204" pitchFamily="34" charset="-122"/>
              </a:rPr>
              <a:t>·</a:t>
            </a:r>
            <a:r>
              <a:rPr lang="zh-CN" altLang="en-US" sz="3600" dirty="0">
                <a:latin typeface="微软雅黑" panose="020B0503020204020204" pitchFamily="34" charset="-122"/>
                <a:ea typeface="微软雅黑" panose="020B0503020204020204" pitchFamily="34" charset="-122"/>
              </a:rPr>
              <a:t>中国梦人民梦</a:t>
            </a:r>
          </a:p>
        </p:txBody>
      </p:sp>
      <p:sp>
        <p:nvSpPr>
          <p:cNvPr id="3" name="Oval 5">
            <a:extLst>
              <a:ext uri="{FF2B5EF4-FFF2-40B4-BE49-F238E27FC236}">
                <a16:creationId xmlns:a16="http://schemas.microsoft.com/office/drawing/2014/main" xmlns="" id="{27E9909D-E96F-4DC6-BCA1-154F0CFB2DD1}"/>
              </a:ext>
            </a:extLst>
          </p:cNvPr>
          <p:cNvSpPr>
            <a:spLocks noChangeArrowheads="1"/>
          </p:cNvSpPr>
          <p:nvPr/>
        </p:nvSpPr>
        <p:spPr bwMode="auto">
          <a:xfrm>
            <a:off x="866369" y="1765708"/>
            <a:ext cx="1003300" cy="989013"/>
          </a:xfrm>
          <a:prstGeom prst="ellipse">
            <a:avLst/>
          </a:pr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535258"/>
              </a:solidFill>
              <a:effectLst/>
              <a:uLnTx/>
              <a:uFillTx/>
              <a:latin typeface="Arial" panose="020B0604020202020204" pitchFamily="34" charset="0"/>
              <a:ea typeface="宋体" panose="02010600030101010101" pitchFamily="2" charset="-122"/>
            </a:endParaRPr>
          </a:p>
        </p:txBody>
      </p:sp>
      <p:sp>
        <p:nvSpPr>
          <p:cNvPr id="4" name="Oval 6">
            <a:extLst>
              <a:ext uri="{FF2B5EF4-FFF2-40B4-BE49-F238E27FC236}">
                <a16:creationId xmlns:a16="http://schemas.microsoft.com/office/drawing/2014/main" xmlns="" id="{B42DCE61-7C42-46E1-B607-399BB3E31B8B}"/>
              </a:ext>
            </a:extLst>
          </p:cNvPr>
          <p:cNvSpPr/>
          <p:nvPr/>
        </p:nvSpPr>
        <p:spPr bwMode="auto">
          <a:xfrm>
            <a:off x="1079094" y="1981608"/>
            <a:ext cx="584200" cy="574675"/>
          </a:xfrm>
          <a:custGeom>
            <a:avLst/>
            <a:gdLst>
              <a:gd name="T0" fmla="*/ 291726 w 584199"/>
              <a:gd name="T1" fmla="*/ 106362 h 574675"/>
              <a:gd name="T2" fmla="*/ 376103 w 584199"/>
              <a:gd name="T3" fmla="*/ 126996 h 574675"/>
              <a:gd name="T4" fmla="*/ 338022 w 584199"/>
              <a:gd name="T5" fmla="*/ 164580 h 574675"/>
              <a:gd name="T6" fmla="*/ 291726 w 584199"/>
              <a:gd name="T7" fmla="*/ 156474 h 574675"/>
              <a:gd name="T8" fmla="*/ 159564 w 584199"/>
              <a:gd name="T9" fmla="*/ 286912 h 574675"/>
              <a:gd name="T10" fmla="*/ 291726 w 584199"/>
              <a:gd name="T11" fmla="*/ 417349 h 574675"/>
              <a:gd name="T12" fmla="*/ 423890 w 584199"/>
              <a:gd name="T13" fmla="*/ 286912 h 574675"/>
              <a:gd name="T14" fmla="*/ 415677 w 584199"/>
              <a:gd name="T15" fmla="*/ 241221 h 574675"/>
              <a:gd name="T16" fmla="*/ 453757 w 584199"/>
              <a:gd name="T17" fmla="*/ 203638 h 574675"/>
              <a:gd name="T18" fmla="*/ 474664 w 584199"/>
              <a:gd name="T19" fmla="*/ 286912 h 574675"/>
              <a:gd name="T20" fmla="*/ 291726 w 584199"/>
              <a:gd name="T21" fmla="*/ 466724 h 574675"/>
              <a:gd name="T22" fmla="*/ 109537 w 584199"/>
              <a:gd name="T23" fmla="*/ 286912 h 574675"/>
              <a:gd name="T24" fmla="*/ 291726 w 584199"/>
              <a:gd name="T25" fmla="*/ 106362 h 574675"/>
              <a:gd name="T26" fmla="*/ 507370 w 584199"/>
              <a:gd name="T27" fmla="*/ 0 h 574675"/>
              <a:gd name="T28" fmla="*/ 509608 w 584199"/>
              <a:gd name="T29" fmla="*/ 73446 h 574675"/>
              <a:gd name="T30" fmla="*/ 584201 w 584199"/>
              <a:gd name="T31" fmla="*/ 75649 h 574675"/>
              <a:gd name="T32" fmla="*/ 507370 w 584199"/>
              <a:gd name="T33" fmla="*/ 152033 h 574675"/>
              <a:gd name="T34" fmla="*/ 455155 w 584199"/>
              <a:gd name="T35" fmla="*/ 152033 h 574675"/>
              <a:gd name="T36" fmla="*/ 360912 w 584199"/>
              <a:gd name="T37" fmla="*/ 245274 h 574675"/>
              <a:gd name="T38" fmla="*/ 374652 w 584199"/>
              <a:gd name="T39" fmla="*/ 287338 h 574675"/>
              <a:gd name="T40" fmla="*/ 292102 w 584199"/>
              <a:gd name="T41" fmla="*/ 368301 h 574675"/>
              <a:gd name="T42" fmla="*/ 209550 w 584199"/>
              <a:gd name="T43" fmla="*/ 287338 h 574675"/>
              <a:gd name="T44" fmla="*/ 292102 w 584199"/>
              <a:gd name="T45" fmla="*/ 206375 h 574675"/>
              <a:gd name="T46" fmla="*/ 335055 w 584199"/>
              <a:gd name="T47" fmla="*/ 219893 h 574675"/>
              <a:gd name="T48" fmla="*/ 429793 w 584199"/>
              <a:gd name="T49" fmla="*/ 127061 h 574675"/>
              <a:gd name="T50" fmla="*/ 429793 w 584199"/>
              <a:gd name="T51" fmla="*/ 75649 h 574675"/>
              <a:gd name="T52" fmla="*/ 507370 w 584199"/>
              <a:gd name="T53" fmla="*/ 0 h 574675"/>
              <a:gd name="T54" fmla="*/ 292102 w 584199"/>
              <a:gd name="T55" fmla="*/ 0 h 574675"/>
              <a:gd name="T56" fmla="*/ 423584 w 584199"/>
              <a:gd name="T57" fmla="*/ 30865 h 574675"/>
              <a:gd name="T58" fmla="*/ 403413 w 584199"/>
              <a:gd name="T59" fmla="*/ 50707 h 574675"/>
              <a:gd name="T60" fmla="*/ 392954 w 584199"/>
              <a:gd name="T61" fmla="*/ 75692 h 574675"/>
              <a:gd name="T62" fmla="*/ 292102 w 584199"/>
              <a:gd name="T63" fmla="*/ 53646 h 574675"/>
              <a:gd name="T64" fmla="*/ 55282 w 584199"/>
              <a:gd name="T65" fmla="*/ 287338 h 574675"/>
              <a:gd name="T66" fmla="*/ 292102 w 584199"/>
              <a:gd name="T67" fmla="*/ 521029 h 574675"/>
              <a:gd name="T68" fmla="*/ 529666 w 584199"/>
              <a:gd name="T69" fmla="*/ 287338 h 574675"/>
              <a:gd name="T70" fmla="*/ 507254 w 584199"/>
              <a:gd name="T71" fmla="*/ 188129 h 574675"/>
              <a:gd name="T72" fmla="*/ 532654 w 584199"/>
              <a:gd name="T73" fmla="*/ 177841 h 574675"/>
              <a:gd name="T74" fmla="*/ 552825 w 584199"/>
              <a:gd name="T75" fmla="*/ 157999 h 574675"/>
              <a:gd name="T76" fmla="*/ 584201 w 584199"/>
              <a:gd name="T77" fmla="*/ 287338 h 574675"/>
              <a:gd name="T78" fmla="*/ 292102 w 584199"/>
              <a:gd name="T79" fmla="*/ 574675 h 574675"/>
              <a:gd name="T80" fmla="*/ 0 w 584199"/>
              <a:gd name="T81" fmla="*/ 287338 h 574675"/>
              <a:gd name="T82" fmla="*/ 292102 w 584199"/>
              <a:gd name="T83" fmla="*/ 0 h 57467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584199" h="574675">
                <a:moveTo>
                  <a:pt x="291726" y="106362"/>
                </a:moveTo>
                <a:cubicBezTo>
                  <a:pt x="322340" y="106362"/>
                  <a:pt x="350714" y="114468"/>
                  <a:pt x="376101" y="126996"/>
                </a:cubicBezTo>
                <a:lnTo>
                  <a:pt x="338020" y="164580"/>
                </a:lnTo>
                <a:cubicBezTo>
                  <a:pt x="323833" y="159421"/>
                  <a:pt x="308153" y="156474"/>
                  <a:pt x="291726" y="156474"/>
                </a:cubicBezTo>
                <a:cubicBezTo>
                  <a:pt x="219299" y="156474"/>
                  <a:pt x="159564" y="214692"/>
                  <a:pt x="159564" y="286912"/>
                </a:cubicBezTo>
                <a:cubicBezTo>
                  <a:pt x="159564" y="359131"/>
                  <a:pt x="219299" y="417349"/>
                  <a:pt x="291726" y="417349"/>
                </a:cubicBezTo>
                <a:cubicBezTo>
                  <a:pt x="364901" y="417349"/>
                  <a:pt x="423888" y="359131"/>
                  <a:pt x="423888" y="286912"/>
                </a:cubicBezTo>
                <a:lnTo>
                  <a:pt x="415675" y="241221"/>
                </a:lnTo>
                <a:lnTo>
                  <a:pt x="453755" y="203638"/>
                </a:lnTo>
                <a:cubicBezTo>
                  <a:pt x="467195" y="228694"/>
                  <a:pt x="474662" y="256697"/>
                  <a:pt x="474662" y="286912"/>
                </a:cubicBezTo>
                <a:cubicBezTo>
                  <a:pt x="474662" y="386398"/>
                  <a:pt x="392528" y="466724"/>
                  <a:pt x="291726" y="466724"/>
                </a:cubicBezTo>
                <a:cubicBezTo>
                  <a:pt x="190925" y="466724"/>
                  <a:pt x="109537" y="386398"/>
                  <a:pt x="109537" y="286912"/>
                </a:cubicBezTo>
                <a:cubicBezTo>
                  <a:pt x="109537" y="187425"/>
                  <a:pt x="190925" y="106362"/>
                  <a:pt x="291726" y="106362"/>
                </a:cubicBezTo>
                <a:close/>
                <a:moveTo>
                  <a:pt x="507368" y="0"/>
                </a:moveTo>
                <a:lnTo>
                  <a:pt x="509606" y="73446"/>
                </a:lnTo>
                <a:lnTo>
                  <a:pt x="584199" y="75649"/>
                </a:lnTo>
                <a:lnTo>
                  <a:pt x="507368" y="152033"/>
                </a:lnTo>
                <a:lnTo>
                  <a:pt x="455153" y="152033"/>
                </a:lnTo>
                <a:lnTo>
                  <a:pt x="360910" y="245274"/>
                </a:lnTo>
                <a:cubicBezTo>
                  <a:pt x="370072" y="256912"/>
                  <a:pt x="374650" y="271601"/>
                  <a:pt x="374650" y="287338"/>
                </a:cubicBezTo>
                <a:cubicBezTo>
                  <a:pt x="374650" y="332053"/>
                  <a:pt x="337691" y="368301"/>
                  <a:pt x="292100" y="368301"/>
                </a:cubicBezTo>
                <a:cubicBezTo>
                  <a:pt x="246509" y="368301"/>
                  <a:pt x="209550" y="332053"/>
                  <a:pt x="209550" y="287338"/>
                </a:cubicBezTo>
                <a:cubicBezTo>
                  <a:pt x="209550" y="242623"/>
                  <a:pt x="246509" y="206375"/>
                  <a:pt x="292100" y="206375"/>
                </a:cubicBezTo>
                <a:cubicBezTo>
                  <a:pt x="308155" y="206375"/>
                  <a:pt x="323140" y="210870"/>
                  <a:pt x="335053" y="219893"/>
                </a:cubicBezTo>
                <a:lnTo>
                  <a:pt x="429791" y="127061"/>
                </a:lnTo>
                <a:lnTo>
                  <a:pt x="429791" y="75649"/>
                </a:lnTo>
                <a:lnTo>
                  <a:pt x="507368" y="0"/>
                </a:lnTo>
                <a:close/>
                <a:moveTo>
                  <a:pt x="292100" y="0"/>
                </a:moveTo>
                <a:cubicBezTo>
                  <a:pt x="339911" y="0"/>
                  <a:pt x="384735" y="11023"/>
                  <a:pt x="423582" y="30865"/>
                </a:cubicBezTo>
                <a:lnTo>
                  <a:pt x="403411" y="50707"/>
                </a:lnTo>
                <a:cubicBezTo>
                  <a:pt x="396688" y="57320"/>
                  <a:pt x="392952" y="66139"/>
                  <a:pt x="392952" y="75692"/>
                </a:cubicBezTo>
                <a:cubicBezTo>
                  <a:pt x="362323" y="61730"/>
                  <a:pt x="327958" y="53646"/>
                  <a:pt x="292100" y="53646"/>
                </a:cubicBezTo>
                <a:cubicBezTo>
                  <a:pt x="161364" y="53646"/>
                  <a:pt x="55282" y="158734"/>
                  <a:pt x="55282" y="287338"/>
                </a:cubicBezTo>
                <a:cubicBezTo>
                  <a:pt x="55282" y="415941"/>
                  <a:pt x="161364" y="521029"/>
                  <a:pt x="292100" y="521029"/>
                </a:cubicBezTo>
                <a:cubicBezTo>
                  <a:pt x="422835" y="521029"/>
                  <a:pt x="529664" y="415941"/>
                  <a:pt x="529664" y="287338"/>
                </a:cubicBezTo>
                <a:cubicBezTo>
                  <a:pt x="529664" y="252063"/>
                  <a:pt x="521446" y="218259"/>
                  <a:pt x="507252" y="188129"/>
                </a:cubicBezTo>
                <a:lnTo>
                  <a:pt x="532652" y="177841"/>
                </a:lnTo>
                <a:lnTo>
                  <a:pt x="552823" y="157999"/>
                </a:lnTo>
                <a:cubicBezTo>
                  <a:pt x="572993" y="196947"/>
                  <a:pt x="584199" y="240305"/>
                  <a:pt x="584199" y="287338"/>
                </a:cubicBezTo>
                <a:cubicBezTo>
                  <a:pt x="584199" y="446071"/>
                  <a:pt x="453464" y="574675"/>
                  <a:pt x="292100" y="574675"/>
                </a:cubicBezTo>
                <a:cubicBezTo>
                  <a:pt x="130735" y="574675"/>
                  <a:pt x="0" y="446071"/>
                  <a:pt x="0" y="287338"/>
                </a:cubicBezTo>
                <a:cubicBezTo>
                  <a:pt x="0" y="128604"/>
                  <a:pt x="130735" y="0"/>
                  <a:pt x="292100" y="0"/>
                </a:cubicBez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535258"/>
              </a:solidFill>
              <a:effectLst/>
              <a:uLnTx/>
              <a:uFillTx/>
              <a:latin typeface="Arial" panose="020B0604020202020204" pitchFamily="34" charset="0"/>
              <a:ea typeface="宋体" panose="02010600030101010101" pitchFamily="2" charset="-122"/>
            </a:endParaRPr>
          </a:p>
        </p:txBody>
      </p:sp>
      <p:sp>
        <p:nvSpPr>
          <p:cNvPr id="5" name="Oval 10">
            <a:extLst>
              <a:ext uri="{FF2B5EF4-FFF2-40B4-BE49-F238E27FC236}">
                <a16:creationId xmlns:a16="http://schemas.microsoft.com/office/drawing/2014/main" xmlns="" id="{71A7ED99-F0A5-4D5F-ACE7-BB4072A66DCD}"/>
              </a:ext>
            </a:extLst>
          </p:cNvPr>
          <p:cNvSpPr>
            <a:spLocks noChangeArrowheads="1"/>
          </p:cNvSpPr>
          <p:nvPr/>
        </p:nvSpPr>
        <p:spPr bwMode="auto">
          <a:xfrm>
            <a:off x="866369" y="3126584"/>
            <a:ext cx="1003300" cy="989013"/>
          </a:xfrm>
          <a:prstGeom prst="ellipse">
            <a:avLst/>
          </a:pr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535258"/>
              </a:solidFill>
              <a:effectLst/>
              <a:uLnTx/>
              <a:uFillTx/>
              <a:latin typeface="Arial" panose="020B0604020202020204" pitchFamily="34" charset="0"/>
              <a:ea typeface="宋体" panose="02010600030101010101" pitchFamily="2" charset="-122"/>
            </a:endParaRPr>
          </a:p>
        </p:txBody>
      </p:sp>
      <p:sp>
        <p:nvSpPr>
          <p:cNvPr id="6" name="Oval 11">
            <a:extLst>
              <a:ext uri="{FF2B5EF4-FFF2-40B4-BE49-F238E27FC236}">
                <a16:creationId xmlns:a16="http://schemas.microsoft.com/office/drawing/2014/main" xmlns="" id="{6423D6C8-8AE2-4CD4-B32A-B46CBD970295}"/>
              </a:ext>
            </a:extLst>
          </p:cNvPr>
          <p:cNvSpPr>
            <a:spLocks noChangeArrowheads="1"/>
          </p:cNvSpPr>
          <p:nvPr/>
        </p:nvSpPr>
        <p:spPr bwMode="auto">
          <a:xfrm>
            <a:off x="891769" y="4570031"/>
            <a:ext cx="1003300" cy="990600"/>
          </a:xfrm>
          <a:prstGeom prst="ellipse">
            <a:avLst/>
          </a:pr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535258"/>
              </a:solidFill>
              <a:effectLst/>
              <a:uLnTx/>
              <a:uFillTx/>
              <a:latin typeface="Arial" panose="020B0604020202020204" pitchFamily="34" charset="0"/>
              <a:ea typeface="宋体" panose="02010600030101010101" pitchFamily="2" charset="-122"/>
            </a:endParaRPr>
          </a:p>
        </p:txBody>
      </p:sp>
      <p:sp>
        <p:nvSpPr>
          <p:cNvPr id="7" name="Freeform 12">
            <a:extLst>
              <a:ext uri="{FF2B5EF4-FFF2-40B4-BE49-F238E27FC236}">
                <a16:creationId xmlns:a16="http://schemas.microsoft.com/office/drawing/2014/main" xmlns="" id="{FF5A61A6-27CC-42EE-A35B-7961FF4B8DCF}"/>
              </a:ext>
            </a:extLst>
          </p:cNvPr>
          <p:cNvSpPr>
            <a:spLocks noEditPoints="1"/>
          </p:cNvSpPr>
          <p:nvPr/>
        </p:nvSpPr>
        <p:spPr bwMode="auto">
          <a:xfrm>
            <a:off x="1185456" y="4738306"/>
            <a:ext cx="465138" cy="625475"/>
          </a:xfrm>
          <a:custGeom>
            <a:avLst/>
            <a:gdLst>
              <a:gd name="T0" fmla="*/ 45416819 w 625"/>
              <a:gd name="T1" fmla="*/ 74373529 h 852"/>
              <a:gd name="T2" fmla="*/ 38216482 w 625"/>
              <a:gd name="T3" fmla="*/ 459177201 h 852"/>
              <a:gd name="T4" fmla="*/ 346165374 w 625"/>
              <a:gd name="T5" fmla="*/ 112638357 h 852"/>
              <a:gd name="T6" fmla="*/ 319579575 w 625"/>
              <a:gd name="T7" fmla="*/ 120722548 h 852"/>
              <a:gd name="T8" fmla="*/ 39324627 w 625"/>
              <a:gd name="T9" fmla="*/ 432230388 h 852"/>
              <a:gd name="T10" fmla="*/ 149543728 w 625"/>
              <a:gd name="T11" fmla="*/ 48504412 h 852"/>
              <a:gd name="T12" fmla="*/ 196621647 w 625"/>
              <a:gd name="T13" fmla="*/ 48504412 h 852"/>
              <a:gd name="T14" fmla="*/ 172252137 w 625"/>
              <a:gd name="T15" fmla="*/ 73295833 h 852"/>
              <a:gd name="T16" fmla="*/ 120742383 w 625"/>
              <a:gd name="T17" fmla="*/ 49582842 h 852"/>
              <a:gd name="T18" fmla="*/ 63694137 w 625"/>
              <a:gd name="T19" fmla="*/ 115872180 h 852"/>
              <a:gd name="T20" fmla="*/ 282471237 w 625"/>
              <a:gd name="T21" fmla="*/ 115872180 h 852"/>
              <a:gd name="T22" fmla="*/ 225422992 w 625"/>
              <a:gd name="T23" fmla="*/ 49582842 h 852"/>
              <a:gd name="T24" fmla="*/ 120742383 w 625"/>
              <a:gd name="T25" fmla="*/ 49582842 h 852"/>
              <a:gd name="T26" fmla="*/ 122404228 w 625"/>
              <a:gd name="T27" fmla="*/ 348694237 h 852"/>
              <a:gd name="T28" fmla="*/ 83633301 w 625"/>
              <a:gd name="T29" fmla="*/ 358934555 h 852"/>
              <a:gd name="T30" fmla="*/ 75325564 w 625"/>
              <a:gd name="T31" fmla="*/ 367557594 h 852"/>
              <a:gd name="T32" fmla="*/ 122404228 w 625"/>
              <a:gd name="T33" fmla="*/ 370790683 h 852"/>
              <a:gd name="T34" fmla="*/ 73110019 w 625"/>
              <a:gd name="T35" fmla="*/ 393965560 h 852"/>
              <a:gd name="T36" fmla="*/ 134034910 w 625"/>
              <a:gd name="T37" fmla="*/ 364862619 h 852"/>
              <a:gd name="T38" fmla="*/ 134034910 w 625"/>
              <a:gd name="T39" fmla="*/ 346538844 h 852"/>
              <a:gd name="T40" fmla="*/ 60924892 w 625"/>
              <a:gd name="T41" fmla="*/ 349772668 h 852"/>
              <a:gd name="T42" fmla="*/ 118526837 w 625"/>
              <a:gd name="T43" fmla="*/ 409055511 h 852"/>
              <a:gd name="T44" fmla="*/ 118526837 w 625"/>
              <a:gd name="T45" fmla="*/ 180006126 h 852"/>
              <a:gd name="T46" fmla="*/ 83633301 w 625"/>
              <a:gd name="T47" fmla="*/ 190784558 h 852"/>
              <a:gd name="T48" fmla="*/ 95818428 w 625"/>
              <a:gd name="T49" fmla="*/ 220965195 h 852"/>
              <a:gd name="T50" fmla="*/ 73110019 w 625"/>
              <a:gd name="T51" fmla="*/ 229049385 h 852"/>
              <a:gd name="T52" fmla="*/ 118526837 w 625"/>
              <a:gd name="T53" fmla="*/ 168688111 h 852"/>
              <a:gd name="T54" fmla="*/ 60924892 w 625"/>
              <a:gd name="T55" fmla="*/ 227971689 h 852"/>
              <a:gd name="T56" fmla="*/ 133481210 w 625"/>
              <a:gd name="T57" fmla="*/ 193479533 h 852"/>
              <a:gd name="T58" fmla="*/ 132927510 w 625"/>
              <a:gd name="T59" fmla="*/ 177849999 h 852"/>
              <a:gd name="T60" fmla="*/ 122404228 w 625"/>
              <a:gd name="T61" fmla="*/ 270548037 h 852"/>
              <a:gd name="T62" fmla="*/ 75325564 w 625"/>
              <a:gd name="T63" fmla="*/ 282404899 h 852"/>
              <a:gd name="T64" fmla="*/ 122404228 w 625"/>
              <a:gd name="T65" fmla="*/ 312585536 h 852"/>
              <a:gd name="T66" fmla="*/ 134034910 w 625"/>
              <a:gd name="T67" fmla="*/ 261924998 h 852"/>
              <a:gd name="T68" fmla="*/ 60924892 w 625"/>
              <a:gd name="T69" fmla="*/ 265158821 h 852"/>
              <a:gd name="T70" fmla="*/ 122404228 w 625"/>
              <a:gd name="T71" fmla="*/ 324442398 h 852"/>
              <a:gd name="T72" fmla="*/ 160067010 w 625"/>
              <a:gd name="T73" fmla="*/ 250068135 h 852"/>
              <a:gd name="T74" fmla="*/ 181113574 w 625"/>
              <a:gd name="T75" fmla="*/ 389654040 h 852"/>
              <a:gd name="T76" fmla="*/ 278040147 w 625"/>
              <a:gd name="T77" fmla="*/ 360551099 h 852"/>
              <a:gd name="T78" fmla="*/ 177236928 w 625"/>
              <a:gd name="T79" fmla="*/ 385881369 h 852"/>
              <a:gd name="T80" fmla="*/ 278040147 w 625"/>
              <a:gd name="T81" fmla="*/ 273243012 h 852"/>
              <a:gd name="T82" fmla="*/ 177236928 w 625"/>
              <a:gd name="T83" fmla="*/ 220965195 h 852"/>
              <a:gd name="T84" fmla="*/ 177236928 w 625"/>
              <a:gd name="T85" fmla="*/ 189168013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7"/>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7"/>
                </a:lnTo>
                <a:cubicBezTo>
                  <a:pt x="566" y="188"/>
                  <a:pt x="577" y="200"/>
                  <a:pt x="577" y="224"/>
                </a:cubicBezTo>
                <a:lnTo>
                  <a:pt x="577" y="768"/>
                </a:lnTo>
                <a:cubicBezTo>
                  <a:pt x="577" y="785"/>
                  <a:pt x="570" y="802"/>
                  <a:pt x="554" y="802"/>
                </a:cubicBezTo>
                <a:lnTo>
                  <a:pt x="71" y="802"/>
                </a:lnTo>
                <a:cubicBezTo>
                  <a:pt x="53" y="802"/>
                  <a:pt x="48" y="783"/>
                  <a:pt x="48" y="764"/>
                </a:cubicBezTo>
                <a:lnTo>
                  <a:pt x="48" y="224"/>
                </a:lnTo>
                <a:close/>
                <a:moveTo>
                  <a:pt x="270" y="90"/>
                </a:moveTo>
                <a:cubicBezTo>
                  <a:pt x="270" y="71"/>
                  <a:pt x="289" y="51"/>
                  <a:pt x="309" y="51"/>
                </a:cubicBezTo>
                <a:lnTo>
                  <a:pt x="316" y="51"/>
                </a:lnTo>
                <a:cubicBezTo>
                  <a:pt x="336" y="51"/>
                  <a:pt x="355" y="71"/>
                  <a:pt x="355" y="90"/>
                </a:cubicBezTo>
                <a:lnTo>
                  <a:pt x="355" y="95"/>
                </a:lnTo>
                <a:cubicBezTo>
                  <a:pt x="355" y="117"/>
                  <a:pt x="336" y="136"/>
                  <a:pt x="314" y="136"/>
                </a:cubicBezTo>
                <a:lnTo>
                  <a:pt x="311" y="136"/>
                </a:lnTo>
                <a:cubicBezTo>
                  <a:pt x="289" y="136"/>
                  <a:pt x="270" y="117"/>
                  <a:pt x="270" y="95"/>
                </a:cubicBezTo>
                <a:lnTo>
                  <a:pt x="270" y="90"/>
                </a:lnTo>
                <a:close/>
                <a:moveTo>
                  <a:pt x="218" y="92"/>
                </a:moveTo>
                <a:lnTo>
                  <a:pt x="149" y="92"/>
                </a:lnTo>
                <a:cubicBezTo>
                  <a:pt x="126" y="92"/>
                  <a:pt x="115" y="103"/>
                  <a:pt x="115" y="127"/>
                </a:cubicBezTo>
                <a:lnTo>
                  <a:pt x="115" y="215"/>
                </a:lnTo>
                <a:cubicBezTo>
                  <a:pt x="115" y="230"/>
                  <a:pt x="124" y="246"/>
                  <a:pt x="138" y="246"/>
                </a:cubicBezTo>
                <a:lnTo>
                  <a:pt x="487" y="246"/>
                </a:lnTo>
                <a:cubicBezTo>
                  <a:pt x="501" y="246"/>
                  <a:pt x="510" y="230"/>
                  <a:pt x="510" y="215"/>
                </a:cubicBezTo>
                <a:lnTo>
                  <a:pt x="510" y="127"/>
                </a:lnTo>
                <a:cubicBezTo>
                  <a:pt x="510" y="103"/>
                  <a:pt x="499" y="92"/>
                  <a:pt x="476" y="92"/>
                </a:cubicBezTo>
                <a:lnTo>
                  <a:pt x="407" y="92"/>
                </a:lnTo>
                <a:cubicBezTo>
                  <a:pt x="407" y="45"/>
                  <a:pt x="366" y="0"/>
                  <a:pt x="320" y="0"/>
                </a:cubicBezTo>
                <a:lnTo>
                  <a:pt x="305" y="0"/>
                </a:lnTo>
                <a:cubicBezTo>
                  <a:pt x="259" y="0"/>
                  <a:pt x="218" y="45"/>
                  <a:pt x="218" y="92"/>
                </a:cubicBezTo>
                <a:close/>
                <a:moveTo>
                  <a:pt x="132" y="653"/>
                </a:moveTo>
                <a:cubicBezTo>
                  <a:pt x="132" y="649"/>
                  <a:pt x="133" y="647"/>
                  <a:pt x="138" y="647"/>
                </a:cubicBezTo>
                <a:lnTo>
                  <a:pt x="221" y="647"/>
                </a:lnTo>
                <a:lnTo>
                  <a:pt x="221" y="653"/>
                </a:lnTo>
                <a:cubicBezTo>
                  <a:pt x="221" y="660"/>
                  <a:pt x="186" y="680"/>
                  <a:pt x="180" y="684"/>
                </a:cubicBezTo>
                <a:cubicBezTo>
                  <a:pt x="174" y="679"/>
                  <a:pt x="161" y="666"/>
                  <a:pt x="151" y="666"/>
                </a:cubicBezTo>
                <a:lnTo>
                  <a:pt x="149" y="666"/>
                </a:lnTo>
                <a:cubicBezTo>
                  <a:pt x="144" y="666"/>
                  <a:pt x="136" y="674"/>
                  <a:pt x="136" y="679"/>
                </a:cubicBezTo>
                <a:lnTo>
                  <a:pt x="136" y="682"/>
                </a:lnTo>
                <a:cubicBezTo>
                  <a:pt x="136" y="687"/>
                  <a:pt x="167" y="720"/>
                  <a:pt x="173" y="720"/>
                </a:cubicBezTo>
                <a:lnTo>
                  <a:pt x="175" y="720"/>
                </a:lnTo>
                <a:cubicBezTo>
                  <a:pt x="180" y="720"/>
                  <a:pt x="214" y="693"/>
                  <a:pt x="221" y="688"/>
                </a:cubicBezTo>
                <a:cubicBezTo>
                  <a:pt x="221" y="700"/>
                  <a:pt x="225" y="738"/>
                  <a:pt x="214" y="738"/>
                </a:cubicBezTo>
                <a:lnTo>
                  <a:pt x="138" y="738"/>
                </a:lnTo>
                <a:cubicBezTo>
                  <a:pt x="133" y="738"/>
                  <a:pt x="132" y="736"/>
                  <a:pt x="132" y="731"/>
                </a:cubicBezTo>
                <a:lnTo>
                  <a:pt x="132" y="653"/>
                </a:lnTo>
                <a:close/>
                <a:moveTo>
                  <a:pt x="214" y="759"/>
                </a:moveTo>
                <a:cubicBezTo>
                  <a:pt x="255" y="759"/>
                  <a:pt x="240" y="715"/>
                  <a:pt x="242" y="677"/>
                </a:cubicBezTo>
                <a:cubicBezTo>
                  <a:pt x="243" y="658"/>
                  <a:pt x="292" y="641"/>
                  <a:pt x="296" y="623"/>
                </a:cubicBezTo>
                <a:lnTo>
                  <a:pt x="290" y="623"/>
                </a:lnTo>
                <a:cubicBezTo>
                  <a:pt x="275" y="623"/>
                  <a:pt x="253" y="637"/>
                  <a:pt x="242" y="643"/>
                </a:cubicBezTo>
                <a:cubicBezTo>
                  <a:pt x="237" y="635"/>
                  <a:pt x="232" y="625"/>
                  <a:pt x="218" y="625"/>
                </a:cubicBezTo>
                <a:lnTo>
                  <a:pt x="134" y="625"/>
                </a:lnTo>
                <a:cubicBezTo>
                  <a:pt x="122" y="625"/>
                  <a:pt x="110" y="637"/>
                  <a:pt x="110" y="649"/>
                </a:cubicBezTo>
                <a:lnTo>
                  <a:pt x="110" y="735"/>
                </a:lnTo>
                <a:cubicBezTo>
                  <a:pt x="110" y="750"/>
                  <a:pt x="123" y="759"/>
                  <a:pt x="138" y="759"/>
                </a:cubicBezTo>
                <a:lnTo>
                  <a:pt x="214" y="759"/>
                </a:lnTo>
                <a:close/>
                <a:moveTo>
                  <a:pt x="132" y="341"/>
                </a:moveTo>
                <a:cubicBezTo>
                  <a:pt x="132" y="336"/>
                  <a:pt x="133" y="334"/>
                  <a:pt x="138" y="334"/>
                </a:cubicBezTo>
                <a:lnTo>
                  <a:pt x="214" y="334"/>
                </a:lnTo>
                <a:cubicBezTo>
                  <a:pt x="219" y="334"/>
                  <a:pt x="221" y="336"/>
                  <a:pt x="221" y="341"/>
                </a:cubicBezTo>
                <a:cubicBezTo>
                  <a:pt x="221" y="346"/>
                  <a:pt x="184" y="371"/>
                  <a:pt x="180" y="371"/>
                </a:cubicBezTo>
                <a:cubicBezTo>
                  <a:pt x="175" y="371"/>
                  <a:pt x="164" y="354"/>
                  <a:pt x="151" y="354"/>
                </a:cubicBezTo>
                <a:cubicBezTo>
                  <a:pt x="145" y="354"/>
                  <a:pt x="136" y="360"/>
                  <a:pt x="136" y="367"/>
                </a:cubicBezTo>
                <a:lnTo>
                  <a:pt x="136" y="369"/>
                </a:lnTo>
                <a:cubicBezTo>
                  <a:pt x="136" y="377"/>
                  <a:pt x="166" y="406"/>
                  <a:pt x="173" y="410"/>
                </a:cubicBezTo>
                <a:lnTo>
                  <a:pt x="221" y="375"/>
                </a:lnTo>
                <a:lnTo>
                  <a:pt x="221" y="425"/>
                </a:lnTo>
                <a:lnTo>
                  <a:pt x="132" y="425"/>
                </a:lnTo>
                <a:lnTo>
                  <a:pt x="132" y="341"/>
                </a:lnTo>
                <a:close/>
                <a:moveTo>
                  <a:pt x="240" y="330"/>
                </a:moveTo>
                <a:cubicBezTo>
                  <a:pt x="237" y="318"/>
                  <a:pt x="228" y="313"/>
                  <a:pt x="214" y="313"/>
                </a:cubicBezTo>
                <a:lnTo>
                  <a:pt x="138" y="313"/>
                </a:lnTo>
                <a:cubicBezTo>
                  <a:pt x="123" y="313"/>
                  <a:pt x="110" y="322"/>
                  <a:pt x="110" y="336"/>
                </a:cubicBezTo>
                <a:lnTo>
                  <a:pt x="110" y="423"/>
                </a:lnTo>
                <a:cubicBezTo>
                  <a:pt x="110" y="435"/>
                  <a:pt x="122" y="446"/>
                  <a:pt x="134" y="446"/>
                </a:cubicBezTo>
                <a:lnTo>
                  <a:pt x="218" y="446"/>
                </a:lnTo>
                <a:cubicBezTo>
                  <a:pt x="252" y="446"/>
                  <a:pt x="242" y="393"/>
                  <a:pt x="241" y="359"/>
                </a:cubicBezTo>
                <a:lnTo>
                  <a:pt x="296" y="313"/>
                </a:lnTo>
                <a:cubicBezTo>
                  <a:pt x="296" y="313"/>
                  <a:pt x="292" y="310"/>
                  <a:pt x="292" y="310"/>
                </a:cubicBezTo>
                <a:cubicBezTo>
                  <a:pt x="271" y="310"/>
                  <a:pt x="253" y="329"/>
                  <a:pt x="240" y="330"/>
                </a:cubicBezTo>
                <a:close/>
                <a:moveTo>
                  <a:pt x="132" y="492"/>
                </a:moveTo>
                <a:lnTo>
                  <a:pt x="221" y="492"/>
                </a:lnTo>
                <a:lnTo>
                  <a:pt x="221" y="502"/>
                </a:lnTo>
                <a:lnTo>
                  <a:pt x="180" y="528"/>
                </a:lnTo>
                <a:lnTo>
                  <a:pt x="152" y="508"/>
                </a:lnTo>
                <a:cubicBezTo>
                  <a:pt x="145" y="512"/>
                  <a:pt x="136" y="514"/>
                  <a:pt x="136" y="524"/>
                </a:cubicBezTo>
                <a:cubicBezTo>
                  <a:pt x="136" y="531"/>
                  <a:pt x="167" y="565"/>
                  <a:pt x="173" y="565"/>
                </a:cubicBezTo>
                <a:cubicBezTo>
                  <a:pt x="183" y="565"/>
                  <a:pt x="209" y="536"/>
                  <a:pt x="221" y="533"/>
                </a:cubicBezTo>
                <a:lnTo>
                  <a:pt x="221" y="580"/>
                </a:lnTo>
                <a:lnTo>
                  <a:pt x="132" y="580"/>
                </a:lnTo>
                <a:lnTo>
                  <a:pt x="132" y="492"/>
                </a:lnTo>
                <a:close/>
                <a:moveTo>
                  <a:pt x="242" y="486"/>
                </a:moveTo>
                <a:cubicBezTo>
                  <a:pt x="238" y="479"/>
                  <a:pt x="233" y="470"/>
                  <a:pt x="221" y="470"/>
                </a:cubicBezTo>
                <a:lnTo>
                  <a:pt x="132" y="470"/>
                </a:lnTo>
                <a:cubicBezTo>
                  <a:pt x="121" y="470"/>
                  <a:pt x="110" y="481"/>
                  <a:pt x="110" y="492"/>
                </a:cubicBezTo>
                <a:lnTo>
                  <a:pt x="110" y="580"/>
                </a:lnTo>
                <a:cubicBezTo>
                  <a:pt x="110" y="591"/>
                  <a:pt x="121" y="602"/>
                  <a:pt x="132" y="602"/>
                </a:cubicBezTo>
                <a:lnTo>
                  <a:pt x="221" y="602"/>
                </a:lnTo>
                <a:cubicBezTo>
                  <a:pt x="252" y="602"/>
                  <a:pt x="242" y="546"/>
                  <a:pt x="242" y="515"/>
                </a:cubicBezTo>
                <a:lnTo>
                  <a:pt x="296" y="468"/>
                </a:lnTo>
                <a:lnTo>
                  <a:pt x="289" y="464"/>
                </a:lnTo>
                <a:lnTo>
                  <a:pt x="242" y="486"/>
                </a:lnTo>
                <a:close/>
                <a:moveTo>
                  <a:pt x="320" y="716"/>
                </a:moveTo>
                <a:cubicBezTo>
                  <a:pt x="320" y="721"/>
                  <a:pt x="322" y="723"/>
                  <a:pt x="327" y="723"/>
                </a:cubicBezTo>
                <a:lnTo>
                  <a:pt x="495" y="723"/>
                </a:lnTo>
                <a:cubicBezTo>
                  <a:pt x="500" y="723"/>
                  <a:pt x="502" y="721"/>
                  <a:pt x="502" y="716"/>
                </a:cubicBezTo>
                <a:lnTo>
                  <a:pt x="502" y="669"/>
                </a:lnTo>
                <a:cubicBezTo>
                  <a:pt x="502" y="664"/>
                  <a:pt x="500" y="662"/>
                  <a:pt x="495" y="662"/>
                </a:cubicBezTo>
                <a:lnTo>
                  <a:pt x="320" y="662"/>
                </a:lnTo>
                <a:lnTo>
                  <a:pt x="320" y="716"/>
                </a:lnTo>
                <a:close/>
                <a:moveTo>
                  <a:pt x="320" y="565"/>
                </a:moveTo>
                <a:lnTo>
                  <a:pt x="502" y="565"/>
                </a:lnTo>
                <a:lnTo>
                  <a:pt x="502" y="507"/>
                </a:lnTo>
                <a:lnTo>
                  <a:pt x="320" y="507"/>
                </a:lnTo>
                <a:lnTo>
                  <a:pt x="320" y="565"/>
                </a:lnTo>
                <a:close/>
                <a:moveTo>
                  <a:pt x="320" y="410"/>
                </a:moveTo>
                <a:lnTo>
                  <a:pt x="452" y="410"/>
                </a:lnTo>
                <a:lnTo>
                  <a:pt x="452" y="351"/>
                </a:lnTo>
                <a:lnTo>
                  <a:pt x="320" y="351"/>
                </a:lnTo>
                <a:lnTo>
                  <a:pt x="320" y="410"/>
                </a:ln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535258"/>
              </a:solidFill>
              <a:effectLst/>
              <a:uLnTx/>
              <a:uFillTx/>
              <a:latin typeface="Arial" panose="020B0604020202020204" pitchFamily="34" charset="0"/>
              <a:ea typeface="宋体" panose="02010600030101010101" pitchFamily="2" charset="-122"/>
            </a:endParaRPr>
          </a:p>
        </p:txBody>
      </p:sp>
      <p:sp>
        <p:nvSpPr>
          <p:cNvPr id="8" name="Freeform 15">
            <a:extLst>
              <a:ext uri="{FF2B5EF4-FFF2-40B4-BE49-F238E27FC236}">
                <a16:creationId xmlns:a16="http://schemas.microsoft.com/office/drawing/2014/main" xmlns="" id="{CEA0D4D1-C5B0-489E-BC52-1DC3B5B60F1D}"/>
              </a:ext>
            </a:extLst>
          </p:cNvPr>
          <p:cNvSpPr>
            <a:spLocks noEditPoints="1"/>
          </p:cNvSpPr>
          <p:nvPr/>
        </p:nvSpPr>
        <p:spPr bwMode="auto">
          <a:xfrm>
            <a:off x="1118781" y="3337722"/>
            <a:ext cx="523875" cy="565150"/>
          </a:xfrm>
          <a:custGeom>
            <a:avLst/>
            <a:gdLst>
              <a:gd name="T0" fmla="*/ 175537564 w 704"/>
              <a:gd name="T1" fmla="*/ 205238375 h 769"/>
              <a:gd name="T2" fmla="*/ 10521404 w 704"/>
              <a:gd name="T3" fmla="*/ 131244145 h 769"/>
              <a:gd name="T4" fmla="*/ 358826842 w 704"/>
              <a:gd name="T5" fmla="*/ 167431383 h 769"/>
              <a:gd name="T6" fmla="*/ 388175748 w 704"/>
              <a:gd name="T7" fmla="*/ 255467643 h 769"/>
              <a:gd name="T8" fmla="*/ 349413463 w 704"/>
              <a:gd name="T9" fmla="*/ 308397725 h 769"/>
              <a:gd name="T10" fmla="*/ 358273201 w 704"/>
              <a:gd name="T11" fmla="*/ 365648375 h 769"/>
              <a:gd name="T12" fmla="*/ 49283689 w 704"/>
              <a:gd name="T13" fmla="*/ 415337480 h 769"/>
              <a:gd name="T14" fmla="*/ 10521404 w 704"/>
              <a:gd name="T15" fmla="*/ 131244145 h 769"/>
              <a:gd name="T16" fmla="*/ 79185492 w 704"/>
              <a:gd name="T17" fmla="*/ 192275936 h 769"/>
              <a:gd name="T18" fmla="*/ 94136766 w 704"/>
              <a:gd name="T19" fmla="*/ 192275936 h 769"/>
              <a:gd name="T20" fmla="*/ 103550145 w 704"/>
              <a:gd name="T21" fmla="*/ 213880246 h 769"/>
              <a:gd name="T22" fmla="*/ 95797688 w 704"/>
              <a:gd name="T23" fmla="*/ 220900893 h 769"/>
              <a:gd name="T24" fmla="*/ 101889223 w 704"/>
              <a:gd name="T25" fmla="*/ 252227400 h 769"/>
              <a:gd name="T26" fmla="*/ 130130104 w 704"/>
              <a:gd name="T27" fmla="*/ 244125692 h 769"/>
              <a:gd name="T28" fmla="*/ 139543482 w 704"/>
              <a:gd name="T29" fmla="*/ 239264961 h 769"/>
              <a:gd name="T30" fmla="*/ 145081377 w 704"/>
              <a:gd name="T31" fmla="*/ 239804389 h 769"/>
              <a:gd name="T32" fmla="*/ 147295939 w 704"/>
              <a:gd name="T33" fmla="*/ 240344552 h 769"/>
              <a:gd name="T34" fmla="*/ 151172168 w 704"/>
              <a:gd name="T35" fmla="*/ 243585529 h 769"/>
              <a:gd name="T36" fmla="*/ 155048396 w 704"/>
              <a:gd name="T37" fmla="*/ 251147075 h 769"/>
              <a:gd name="T38" fmla="*/ 155048396 w 704"/>
              <a:gd name="T39" fmla="*/ 261408699 h 769"/>
              <a:gd name="T40" fmla="*/ 182181996 w 704"/>
              <a:gd name="T41" fmla="*/ 279231870 h 769"/>
              <a:gd name="T42" fmla="*/ 196025988 w 704"/>
              <a:gd name="T43" fmla="*/ 253847154 h 769"/>
              <a:gd name="T44" fmla="*/ 210422877 w 704"/>
              <a:gd name="T45" fmla="*/ 239264961 h 769"/>
              <a:gd name="T46" fmla="*/ 212638184 w 704"/>
              <a:gd name="T47" fmla="*/ 239264961 h 769"/>
              <a:gd name="T48" fmla="*/ 213745465 w 704"/>
              <a:gd name="T49" fmla="*/ 239804389 h 769"/>
              <a:gd name="T50" fmla="*/ 215407131 w 704"/>
              <a:gd name="T51" fmla="*/ 240344552 h 769"/>
              <a:gd name="T52" fmla="*/ 217621693 w 704"/>
              <a:gd name="T53" fmla="*/ 241424878 h 769"/>
              <a:gd name="T54" fmla="*/ 225927791 w 704"/>
              <a:gd name="T55" fmla="*/ 248986423 h 769"/>
              <a:gd name="T56" fmla="*/ 258045645 w 704"/>
              <a:gd name="T57" fmla="*/ 243045366 h 769"/>
              <a:gd name="T58" fmla="*/ 249738803 w 704"/>
              <a:gd name="T59" fmla="*/ 215500000 h 769"/>
              <a:gd name="T60" fmla="*/ 244755293 w 704"/>
              <a:gd name="T61" fmla="*/ 205238375 h 769"/>
              <a:gd name="T62" fmla="*/ 255276697 w 704"/>
              <a:gd name="T63" fmla="*/ 192275936 h 769"/>
              <a:gd name="T64" fmla="*/ 271888893 w 704"/>
              <a:gd name="T65" fmla="*/ 192275936 h 769"/>
              <a:gd name="T66" fmla="*/ 271888893 w 704"/>
              <a:gd name="T67" fmla="*/ 151768130 h 769"/>
              <a:gd name="T68" fmla="*/ 256937619 w 704"/>
              <a:gd name="T69" fmla="*/ 151768130 h 769"/>
              <a:gd name="T70" fmla="*/ 244755293 w 704"/>
              <a:gd name="T71" fmla="*/ 136645774 h 769"/>
              <a:gd name="T72" fmla="*/ 245308934 w 704"/>
              <a:gd name="T73" fmla="*/ 134485122 h 769"/>
              <a:gd name="T74" fmla="*/ 245862574 w 704"/>
              <a:gd name="T75" fmla="*/ 132864634 h 769"/>
              <a:gd name="T76" fmla="*/ 246970600 w 704"/>
              <a:gd name="T77" fmla="*/ 131244145 h 769"/>
              <a:gd name="T78" fmla="*/ 254723057 w 704"/>
              <a:gd name="T79" fmla="*/ 123143172 h 769"/>
              <a:gd name="T80" fmla="*/ 248631521 w 704"/>
              <a:gd name="T81" fmla="*/ 91817400 h 769"/>
              <a:gd name="T82" fmla="*/ 220390641 w 704"/>
              <a:gd name="T83" fmla="*/ 99378210 h 769"/>
              <a:gd name="T84" fmla="*/ 201009498 w 704"/>
              <a:gd name="T85" fmla="*/ 101538862 h 769"/>
              <a:gd name="T86" fmla="*/ 197133270 w 704"/>
              <a:gd name="T87" fmla="*/ 96137968 h 769"/>
              <a:gd name="T88" fmla="*/ 196579629 w 704"/>
              <a:gd name="T89" fmla="*/ 93977316 h 769"/>
              <a:gd name="T90" fmla="*/ 196025988 w 704"/>
              <a:gd name="T91" fmla="*/ 92896991 h 769"/>
              <a:gd name="T92" fmla="*/ 196025988 w 704"/>
              <a:gd name="T93" fmla="*/ 78314798 h 769"/>
              <a:gd name="T94" fmla="*/ 155048396 w 704"/>
              <a:gd name="T95" fmla="*/ 78314798 h 769"/>
              <a:gd name="T96" fmla="*/ 155048396 w 704"/>
              <a:gd name="T97" fmla="*/ 92896991 h 769"/>
              <a:gd name="T98" fmla="*/ 132345410 w 704"/>
              <a:gd name="T99" fmla="*/ 101538862 h 769"/>
              <a:gd name="T100" fmla="*/ 101889223 w 704"/>
              <a:gd name="T101" fmla="*/ 91817400 h 769"/>
              <a:gd name="T102" fmla="*/ 95797688 w 704"/>
              <a:gd name="T103" fmla="*/ 123143172 h 769"/>
              <a:gd name="T104" fmla="*/ 105765451 w 704"/>
              <a:gd name="T105" fmla="*/ 133944959 h 769"/>
              <a:gd name="T106" fmla="*/ 100227557 w 704"/>
              <a:gd name="T107" fmla="*/ 149608213 h 769"/>
              <a:gd name="T108" fmla="*/ 79185492 w 704"/>
              <a:gd name="T109" fmla="*/ 151768130 h 76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04" h="769">
                <a:moveTo>
                  <a:pt x="317" y="256"/>
                </a:moveTo>
                <a:cubicBezTo>
                  <a:pt x="351" y="256"/>
                  <a:pt x="379" y="284"/>
                  <a:pt x="379" y="318"/>
                </a:cubicBezTo>
                <a:cubicBezTo>
                  <a:pt x="379" y="352"/>
                  <a:pt x="351" y="380"/>
                  <a:pt x="317" y="380"/>
                </a:cubicBezTo>
                <a:cubicBezTo>
                  <a:pt x="283" y="380"/>
                  <a:pt x="254" y="352"/>
                  <a:pt x="254" y="318"/>
                </a:cubicBezTo>
                <a:cubicBezTo>
                  <a:pt x="254" y="284"/>
                  <a:pt x="283" y="256"/>
                  <a:pt x="317" y="256"/>
                </a:cubicBezTo>
                <a:close/>
                <a:moveTo>
                  <a:pt x="19" y="243"/>
                </a:moveTo>
                <a:cubicBezTo>
                  <a:pt x="72" y="0"/>
                  <a:pt x="317" y="12"/>
                  <a:pt x="317" y="12"/>
                </a:cubicBezTo>
                <a:cubicBezTo>
                  <a:pt x="487" y="4"/>
                  <a:pt x="570" y="96"/>
                  <a:pt x="570" y="96"/>
                </a:cubicBezTo>
                <a:cubicBezTo>
                  <a:pt x="616" y="132"/>
                  <a:pt x="677" y="286"/>
                  <a:pt x="648" y="310"/>
                </a:cubicBezTo>
                <a:cubicBezTo>
                  <a:pt x="618" y="335"/>
                  <a:pt x="629" y="353"/>
                  <a:pt x="629" y="353"/>
                </a:cubicBezTo>
                <a:cubicBezTo>
                  <a:pt x="629" y="353"/>
                  <a:pt x="645" y="399"/>
                  <a:pt x="674" y="430"/>
                </a:cubicBezTo>
                <a:cubicBezTo>
                  <a:pt x="704" y="461"/>
                  <a:pt x="701" y="473"/>
                  <a:pt x="701" y="473"/>
                </a:cubicBezTo>
                <a:cubicBezTo>
                  <a:pt x="700" y="519"/>
                  <a:pt x="638" y="504"/>
                  <a:pt x="636" y="512"/>
                </a:cubicBezTo>
                <a:cubicBezTo>
                  <a:pt x="634" y="521"/>
                  <a:pt x="650" y="539"/>
                  <a:pt x="652" y="549"/>
                </a:cubicBezTo>
                <a:cubicBezTo>
                  <a:pt x="653" y="559"/>
                  <a:pt x="631" y="571"/>
                  <a:pt x="631" y="571"/>
                </a:cubicBezTo>
                <a:lnTo>
                  <a:pt x="636" y="599"/>
                </a:lnTo>
                <a:cubicBezTo>
                  <a:pt x="636" y="599"/>
                  <a:pt x="604" y="618"/>
                  <a:pt x="628" y="632"/>
                </a:cubicBezTo>
                <a:cubicBezTo>
                  <a:pt x="652" y="647"/>
                  <a:pt x="647" y="677"/>
                  <a:pt x="647" y="677"/>
                </a:cubicBezTo>
                <a:cubicBezTo>
                  <a:pt x="642" y="731"/>
                  <a:pt x="514" y="706"/>
                  <a:pt x="514" y="706"/>
                </a:cubicBezTo>
                <a:cubicBezTo>
                  <a:pt x="443" y="704"/>
                  <a:pt x="424" y="769"/>
                  <a:pt x="424" y="769"/>
                </a:cubicBezTo>
                <a:lnTo>
                  <a:pt x="89" y="769"/>
                </a:lnTo>
                <a:cubicBezTo>
                  <a:pt x="95" y="727"/>
                  <a:pt x="100" y="707"/>
                  <a:pt x="104" y="671"/>
                </a:cubicBezTo>
                <a:cubicBezTo>
                  <a:pt x="118" y="555"/>
                  <a:pt x="72" y="517"/>
                  <a:pt x="35" y="448"/>
                </a:cubicBezTo>
                <a:cubicBezTo>
                  <a:pt x="0" y="383"/>
                  <a:pt x="19" y="243"/>
                  <a:pt x="19" y="243"/>
                </a:cubicBezTo>
                <a:close/>
                <a:moveTo>
                  <a:pt x="118" y="330"/>
                </a:moveTo>
                <a:lnTo>
                  <a:pt x="118" y="330"/>
                </a:lnTo>
                <a:cubicBezTo>
                  <a:pt x="120" y="343"/>
                  <a:pt x="130" y="354"/>
                  <a:pt x="143" y="356"/>
                </a:cubicBezTo>
                <a:lnTo>
                  <a:pt x="151" y="356"/>
                </a:lnTo>
                <a:lnTo>
                  <a:pt x="164" y="356"/>
                </a:lnTo>
                <a:lnTo>
                  <a:pt x="170" y="356"/>
                </a:lnTo>
                <a:cubicBezTo>
                  <a:pt x="172" y="356"/>
                  <a:pt x="174" y="356"/>
                  <a:pt x="176" y="357"/>
                </a:cubicBezTo>
                <a:cubicBezTo>
                  <a:pt x="179" y="358"/>
                  <a:pt x="182" y="360"/>
                  <a:pt x="185" y="362"/>
                </a:cubicBezTo>
                <a:cubicBezTo>
                  <a:pt x="194" y="372"/>
                  <a:pt x="194" y="386"/>
                  <a:pt x="187" y="396"/>
                </a:cubicBezTo>
                <a:lnTo>
                  <a:pt x="186" y="396"/>
                </a:lnTo>
                <a:lnTo>
                  <a:pt x="183" y="399"/>
                </a:lnTo>
                <a:lnTo>
                  <a:pt x="173" y="409"/>
                </a:lnTo>
                <a:lnTo>
                  <a:pt x="167" y="414"/>
                </a:lnTo>
                <a:cubicBezTo>
                  <a:pt x="159" y="425"/>
                  <a:pt x="160" y="440"/>
                  <a:pt x="168" y="450"/>
                </a:cubicBezTo>
                <a:lnTo>
                  <a:pt x="184" y="467"/>
                </a:lnTo>
                <a:cubicBezTo>
                  <a:pt x="195" y="475"/>
                  <a:pt x="210" y="475"/>
                  <a:pt x="220" y="467"/>
                </a:cubicBezTo>
                <a:lnTo>
                  <a:pt x="226" y="461"/>
                </a:lnTo>
                <a:lnTo>
                  <a:pt x="235" y="452"/>
                </a:lnTo>
                <a:lnTo>
                  <a:pt x="239" y="448"/>
                </a:lnTo>
                <a:cubicBezTo>
                  <a:pt x="240" y="447"/>
                  <a:pt x="241" y="447"/>
                  <a:pt x="242" y="446"/>
                </a:cubicBezTo>
                <a:cubicBezTo>
                  <a:pt x="245" y="444"/>
                  <a:pt x="248" y="443"/>
                  <a:pt x="252" y="443"/>
                </a:cubicBezTo>
                <a:cubicBezTo>
                  <a:pt x="253" y="443"/>
                  <a:pt x="253" y="443"/>
                  <a:pt x="253" y="443"/>
                </a:cubicBezTo>
                <a:cubicBezTo>
                  <a:pt x="254" y="443"/>
                  <a:pt x="254" y="443"/>
                  <a:pt x="255" y="443"/>
                </a:cubicBezTo>
                <a:cubicBezTo>
                  <a:pt x="257" y="443"/>
                  <a:pt x="259" y="443"/>
                  <a:pt x="262" y="444"/>
                </a:cubicBezTo>
                <a:cubicBezTo>
                  <a:pt x="263" y="444"/>
                  <a:pt x="264" y="444"/>
                  <a:pt x="265" y="445"/>
                </a:cubicBezTo>
                <a:cubicBezTo>
                  <a:pt x="265" y="445"/>
                  <a:pt x="265" y="445"/>
                  <a:pt x="266" y="445"/>
                </a:cubicBezTo>
                <a:cubicBezTo>
                  <a:pt x="266" y="445"/>
                  <a:pt x="266" y="445"/>
                  <a:pt x="266" y="445"/>
                </a:cubicBezTo>
                <a:cubicBezTo>
                  <a:pt x="267" y="446"/>
                  <a:pt x="267" y="446"/>
                  <a:pt x="268" y="446"/>
                </a:cubicBezTo>
                <a:cubicBezTo>
                  <a:pt x="270" y="448"/>
                  <a:pt x="271" y="449"/>
                  <a:pt x="273" y="451"/>
                </a:cubicBezTo>
                <a:cubicBezTo>
                  <a:pt x="273" y="451"/>
                  <a:pt x="273" y="451"/>
                  <a:pt x="273" y="452"/>
                </a:cubicBezTo>
                <a:cubicBezTo>
                  <a:pt x="274" y="452"/>
                  <a:pt x="274" y="452"/>
                  <a:pt x="274" y="452"/>
                </a:cubicBezTo>
                <a:cubicBezTo>
                  <a:pt x="277" y="456"/>
                  <a:pt x="279" y="460"/>
                  <a:pt x="280" y="465"/>
                </a:cubicBezTo>
                <a:lnTo>
                  <a:pt x="280" y="470"/>
                </a:lnTo>
                <a:lnTo>
                  <a:pt x="280" y="484"/>
                </a:lnTo>
                <a:lnTo>
                  <a:pt x="280" y="492"/>
                </a:lnTo>
                <a:cubicBezTo>
                  <a:pt x="282" y="505"/>
                  <a:pt x="292" y="515"/>
                  <a:pt x="305" y="517"/>
                </a:cubicBezTo>
                <a:lnTo>
                  <a:pt x="329" y="517"/>
                </a:lnTo>
                <a:cubicBezTo>
                  <a:pt x="342" y="515"/>
                  <a:pt x="352" y="505"/>
                  <a:pt x="354" y="492"/>
                </a:cubicBezTo>
                <a:lnTo>
                  <a:pt x="354" y="484"/>
                </a:lnTo>
                <a:lnTo>
                  <a:pt x="354" y="470"/>
                </a:lnTo>
                <a:lnTo>
                  <a:pt x="354" y="465"/>
                </a:lnTo>
                <a:cubicBezTo>
                  <a:pt x="355" y="459"/>
                  <a:pt x="357" y="454"/>
                  <a:pt x="361" y="450"/>
                </a:cubicBezTo>
                <a:cubicBezTo>
                  <a:pt x="367" y="445"/>
                  <a:pt x="373" y="442"/>
                  <a:pt x="380" y="443"/>
                </a:cubicBezTo>
                <a:cubicBezTo>
                  <a:pt x="381" y="443"/>
                  <a:pt x="381" y="443"/>
                  <a:pt x="382" y="443"/>
                </a:cubicBezTo>
                <a:cubicBezTo>
                  <a:pt x="382" y="443"/>
                  <a:pt x="382" y="443"/>
                  <a:pt x="382" y="443"/>
                </a:cubicBezTo>
                <a:cubicBezTo>
                  <a:pt x="383" y="443"/>
                  <a:pt x="383" y="443"/>
                  <a:pt x="384" y="443"/>
                </a:cubicBezTo>
                <a:cubicBezTo>
                  <a:pt x="384" y="443"/>
                  <a:pt x="384" y="443"/>
                  <a:pt x="384" y="443"/>
                </a:cubicBezTo>
                <a:cubicBezTo>
                  <a:pt x="385" y="443"/>
                  <a:pt x="386" y="444"/>
                  <a:pt x="386" y="444"/>
                </a:cubicBezTo>
                <a:cubicBezTo>
                  <a:pt x="386" y="444"/>
                  <a:pt x="386" y="444"/>
                  <a:pt x="386" y="444"/>
                </a:cubicBezTo>
                <a:cubicBezTo>
                  <a:pt x="387" y="444"/>
                  <a:pt x="388" y="444"/>
                  <a:pt x="388" y="444"/>
                </a:cubicBezTo>
                <a:cubicBezTo>
                  <a:pt x="389" y="445"/>
                  <a:pt x="389" y="445"/>
                  <a:pt x="389" y="445"/>
                </a:cubicBezTo>
                <a:cubicBezTo>
                  <a:pt x="390" y="445"/>
                  <a:pt x="390" y="445"/>
                  <a:pt x="390" y="445"/>
                </a:cubicBezTo>
                <a:cubicBezTo>
                  <a:pt x="391" y="446"/>
                  <a:pt x="391" y="446"/>
                  <a:pt x="392" y="446"/>
                </a:cubicBezTo>
                <a:cubicBezTo>
                  <a:pt x="392" y="446"/>
                  <a:pt x="392" y="446"/>
                  <a:pt x="393" y="447"/>
                </a:cubicBezTo>
                <a:cubicBezTo>
                  <a:pt x="393" y="447"/>
                  <a:pt x="394" y="447"/>
                  <a:pt x="394" y="448"/>
                </a:cubicBezTo>
                <a:cubicBezTo>
                  <a:pt x="394" y="448"/>
                  <a:pt x="394" y="448"/>
                  <a:pt x="394" y="448"/>
                </a:cubicBezTo>
                <a:lnTo>
                  <a:pt x="408" y="461"/>
                </a:lnTo>
                <a:lnTo>
                  <a:pt x="413" y="467"/>
                </a:lnTo>
                <a:cubicBezTo>
                  <a:pt x="424" y="475"/>
                  <a:pt x="439" y="475"/>
                  <a:pt x="449" y="467"/>
                </a:cubicBezTo>
                <a:lnTo>
                  <a:pt x="466" y="450"/>
                </a:lnTo>
                <a:cubicBezTo>
                  <a:pt x="474" y="440"/>
                  <a:pt x="474" y="425"/>
                  <a:pt x="466" y="414"/>
                </a:cubicBezTo>
                <a:lnTo>
                  <a:pt x="460" y="409"/>
                </a:lnTo>
                <a:lnTo>
                  <a:pt x="451" y="399"/>
                </a:lnTo>
                <a:lnTo>
                  <a:pt x="447" y="395"/>
                </a:lnTo>
                <a:cubicBezTo>
                  <a:pt x="444" y="391"/>
                  <a:pt x="442" y="386"/>
                  <a:pt x="442" y="380"/>
                </a:cubicBezTo>
                <a:cubicBezTo>
                  <a:pt x="442" y="369"/>
                  <a:pt x="449" y="359"/>
                  <a:pt x="459" y="356"/>
                </a:cubicBezTo>
                <a:cubicBezTo>
                  <a:pt x="460" y="356"/>
                  <a:pt x="460" y="356"/>
                  <a:pt x="461" y="356"/>
                </a:cubicBezTo>
                <a:cubicBezTo>
                  <a:pt x="461" y="356"/>
                  <a:pt x="461" y="356"/>
                  <a:pt x="461" y="356"/>
                </a:cubicBezTo>
                <a:cubicBezTo>
                  <a:pt x="462" y="356"/>
                  <a:pt x="463" y="356"/>
                  <a:pt x="464" y="356"/>
                </a:cubicBezTo>
                <a:lnTo>
                  <a:pt x="483" y="356"/>
                </a:lnTo>
                <a:lnTo>
                  <a:pt x="491" y="356"/>
                </a:lnTo>
                <a:cubicBezTo>
                  <a:pt x="504" y="354"/>
                  <a:pt x="514" y="343"/>
                  <a:pt x="516" y="330"/>
                </a:cubicBezTo>
                <a:lnTo>
                  <a:pt x="516" y="307"/>
                </a:lnTo>
                <a:cubicBezTo>
                  <a:pt x="514" y="293"/>
                  <a:pt x="504" y="283"/>
                  <a:pt x="491" y="281"/>
                </a:cubicBezTo>
                <a:lnTo>
                  <a:pt x="483" y="281"/>
                </a:lnTo>
                <a:lnTo>
                  <a:pt x="469" y="281"/>
                </a:lnTo>
                <a:lnTo>
                  <a:pt x="464" y="281"/>
                </a:lnTo>
                <a:cubicBezTo>
                  <a:pt x="458" y="280"/>
                  <a:pt x="453" y="278"/>
                  <a:pt x="449" y="274"/>
                </a:cubicBezTo>
                <a:cubicBezTo>
                  <a:pt x="443" y="268"/>
                  <a:pt x="441" y="261"/>
                  <a:pt x="442" y="253"/>
                </a:cubicBezTo>
                <a:cubicBezTo>
                  <a:pt x="442" y="252"/>
                  <a:pt x="442" y="252"/>
                  <a:pt x="442" y="251"/>
                </a:cubicBezTo>
                <a:cubicBezTo>
                  <a:pt x="442" y="250"/>
                  <a:pt x="443" y="249"/>
                  <a:pt x="443" y="249"/>
                </a:cubicBezTo>
                <a:cubicBezTo>
                  <a:pt x="443" y="249"/>
                  <a:pt x="443" y="248"/>
                  <a:pt x="443" y="248"/>
                </a:cubicBezTo>
                <a:cubicBezTo>
                  <a:pt x="443" y="248"/>
                  <a:pt x="443" y="247"/>
                  <a:pt x="443" y="247"/>
                </a:cubicBezTo>
                <a:cubicBezTo>
                  <a:pt x="444" y="246"/>
                  <a:pt x="444" y="246"/>
                  <a:pt x="444" y="246"/>
                </a:cubicBezTo>
                <a:cubicBezTo>
                  <a:pt x="444" y="246"/>
                  <a:pt x="444" y="245"/>
                  <a:pt x="444" y="245"/>
                </a:cubicBezTo>
                <a:cubicBezTo>
                  <a:pt x="445" y="244"/>
                  <a:pt x="445" y="244"/>
                  <a:pt x="445" y="244"/>
                </a:cubicBezTo>
                <a:cubicBezTo>
                  <a:pt x="445" y="243"/>
                  <a:pt x="445" y="243"/>
                  <a:pt x="446" y="243"/>
                </a:cubicBezTo>
                <a:cubicBezTo>
                  <a:pt x="446" y="242"/>
                  <a:pt x="446" y="242"/>
                  <a:pt x="446" y="242"/>
                </a:cubicBezTo>
                <a:cubicBezTo>
                  <a:pt x="446" y="242"/>
                  <a:pt x="447" y="241"/>
                  <a:pt x="447" y="241"/>
                </a:cubicBezTo>
                <a:lnTo>
                  <a:pt x="460" y="228"/>
                </a:lnTo>
                <a:lnTo>
                  <a:pt x="466" y="222"/>
                </a:lnTo>
                <a:cubicBezTo>
                  <a:pt x="474" y="211"/>
                  <a:pt x="474" y="197"/>
                  <a:pt x="466" y="186"/>
                </a:cubicBezTo>
                <a:lnTo>
                  <a:pt x="449" y="170"/>
                </a:lnTo>
                <a:cubicBezTo>
                  <a:pt x="439" y="161"/>
                  <a:pt x="424" y="161"/>
                  <a:pt x="413" y="169"/>
                </a:cubicBezTo>
                <a:lnTo>
                  <a:pt x="408" y="175"/>
                </a:lnTo>
                <a:lnTo>
                  <a:pt x="398" y="184"/>
                </a:lnTo>
                <a:lnTo>
                  <a:pt x="394" y="188"/>
                </a:lnTo>
                <a:cubicBezTo>
                  <a:pt x="390" y="192"/>
                  <a:pt x="385" y="194"/>
                  <a:pt x="379" y="194"/>
                </a:cubicBezTo>
                <a:cubicBezTo>
                  <a:pt x="373" y="194"/>
                  <a:pt x="367" y="191"/>
                  <a:pt x="363" y="188"/>
                </a:cubicBezTo>
                <a:cubicBezTo>
                  <a:pt x="360" y="186"/>
                  <a:pt x="358" y="183"/>
                  <a:pt x="357" y="180"/>
                </a:cubicBezTo>
                <a:cubicBezTo>
                  <a:pt x="357" y="180"/>
                  <a:pt x="357" y="180"/>
                  <a:pt x="357" y="180"/>
                </a:cubicBezTo>
                <a:cubicBezTo>
                  <a:pt x="357" y="180"/>
                  <a:pt x="356" y="179"/>
                  <a:pt x="356" y="178"/>
                </a:cubicBezTo>
                <a:cubicBezTo>
                  <a:pt x="356" y="177"/>
                  <a:pt x="355" y="177"/>
                  <a:pt x="355" y="176"/>
                </a:cubicBezTo>
                <a:cubicBezTo>
                  <a:pt x="355" y="176"/>
                  <a:pt x="355" y="176"/>
                  <a:pt x="355" y="176"/>
                </a:cubicBezTo>
                <a:cubicBezTo>
                  <a:pt x="355" y="175"/>
                  <a:pt x="355" y="175"/>
                  <a:pt x="355" y="174"/>
                </a:cubicBezTo>
                <a:cubicBezTo>
                  <a:pt x="354" y="173"/>
                  <a:pt x="354" y="172"/>
                  <a:pt x="354" y="172"/>
                </a:cubicBezTo>
                <a:lnTo>
                  <a:pt x="354" y="166"/>
                </a:lnTo>
                <a:lnTo>
                  <a:pt x="354" y="153"/>
                </a:lnTo>
                <a:lnTo>
                  <a:pt x="354" y="145"/>
                </a:lnTo>
                <a:cubicBezTo>
                  <a:pt x="352" y="132"/>
                  <a:pt x="342" y="121"/>
                  <a:pt x="329" y="120"/>
                </a:cubicBezTo>
                <a:lnTo>
                  <a:pt x="305" y="120"/>
                </a:lnTo>
                <a:cubicBezTo>
                  <a:pt x="292" y="121"/>
                  <a:pt x="282" y="132"/>
                  <a:pt x="280" y="145"/>
                </a:cubicBezTo>
                <a:lnTo>
                  <a:pt x="280" y="153"/>
                </a:lnTo>
                <a:lnTo>
                  <a:pt x="280" y="166"/>
                </a:lnTo>
                <a:lnTo>
                  <a:pt x="280" y="172"/>
                </a:lnTo>
                <a:cubicBezTo>
                  <a:pt x="279" y="177"/>
                  <a:pt x="277" y="182"/>
                  <a:pt x="272" y="186"/>
                </a:cubicBezTo>
                <a:cubicBezTo>
                  <a:pt x="270" y="189"/>
                  <a:pt x="267" y="190"/>
                  <a:pt x="264" y="192"/>
                </a:cubicBezTo>
                <a:cubicBezTo>
                  <a:pt x="256" y="195"/>
                  <a:pt x="246" y="194"/>
                  <a:pt x="239" y="188"/>
                </a:cubicBezTo>
                <a:lnTo>
                  <a:pt x="226" y="175"/>
                </a:lnTo>
                <a:lnTo>
                  <a:pt x="220" y="169"/>
                </a:lnTo>
                <a:cubicBezTo>
                  <a:pt x="210" y="161"/>
                  <a:pt x="195" y="161"/>
                  <a:pt x="184" y="170"/>
                </a:cubicBezTo>
                <a:lnTo>
                  <a:pt x="168" y="186"/>
                </a:lnTo>
                <a:cubicBezTo>
                  <a:pt x="160" y="197"/>
                  <a:pt x="159" y="211"/>
                  <a:pt x="167" y="222"/>
                </a:cubicBezTo>
                <a:lnTo>
                  <a:pt x="173" y="228"/>
                </a:lnTo>
                <a:lnTo>
                  <a:pt x="182" y="237"/>
                </a:lnTo>
                <a:lnTo>
                  <a:pt x="187" y="241"/>
                </a:lnTo>
                <a:cubicBezTo>
                  <a:pt x="189" y="243"/>
                  <a:pt x="190" y="246"/>
                  <a:pt x="191" y="248"/>
                </a:cubicBezTo>
                <a:cubicBezTo>
                  <a:pt x="192" y="251"/>
                  <a:pt x="192" y="254"/>
                  <a:pt x="192" y="256"/>
                </a:cubicBezTo>
                <a:cubicBezTo>
                  <a:pt x="192" y="265"/>
                  <a:pt x="188" y="272"/>
                  <a:pt x="181" y="277"/>
                </a:cubicBezTo>
                <a:cubicBezTo>
                  <a:pt x="181" y="277"/>
                  <a:pt x="181" y="277"/>
                  <a:pt x="181" y="277"/>
                </a:cubicBezTo>
                <a:cubicBezTo>
                  <a:pt x="177" y="279"/>
                  <a:pt x="174" y="281"/>
                  <a:pt x="170" y="281"/>
                </a:cubicBezTo>
                <a:lnTo>
                  <a:pt x="151" y="281"/>
                </a:lnTo>
                <a:lnTo>
                  <a:pt x="143" y="281"/>
                </a:lnTo>
                <a:cubicBezTo>
                  <a:pt x="130" y="283"/>
                  <a:pt x="120" y="293"/>
                  <a:pt x="118" y="307"/>
                </a:cubicBezTo>
                <a:lnTo>
                  <a:pt x="118" y="330"/>
                </a:ln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535258"/>
              </a:solidFill>
              <a:effectLst/>
              <a:uLnTx/>
              <a:uFillTx/>
              <a:latin typeface="Arial" panose="020B0604020202020204" pitchFamily="34" charset="0"/>
              <a:ea typeface="宋体" panose="02010600030101010101" pitchFamily="2" charset="-122"/>
            </a:endParaRPr>
          </a:p>
        </p:txBody>
      </p:sp>
      <p:sp>
        <p:nvSpPr>
          <p:cNvPr id="9" name="矩形 21">
            <a:extLst>
              <a:ext uri="{FF2B5EF4-FFF2-40B4-BE49-F238E27FC236}">
                <a16:creationId xmlns:a16="http://schemas.microsoft.com/office/drawing/2014/main" xmlns="" id="{0710C926-E521-413B-9F70-D8A61CB90DA3}"/>
              </a:ext>
            </a:extLst>
          </p:cNvPr>
          <p:cNvSpPr>
            <a:spLocks noChangeArrowheads="1"/>
          </p:cNvSpPr>
          <p:nvPr/>
        </p:nvSpPr>
        <p:spPr bwMode="auto">
          <a:xfrm>
            <a:off x="2028418" y="1981608"/>
            <a:ext cx="915539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50000"/>
              </a:lnSpc>
              <a:buNone/>
            </a:pPr>
            <a:r>
              <a:rPr lang="zh-CN" altLang="en-US" sz="1800" dirty="0">
                <a:solidFill>
                  <a:schemeClr val="tx1"/>
                </a:solidFill>
              </a:rPr>
              <a:t>中华文化蕴含着极为丰富的追逐梦想的精神，这种追逐梦想的精神是中华民族精神的重要内容，是中华民族生生不息、刚健有为的强大精神动力。</a:t>
            </a:r>
          </a:p>
        </p:txBody>
      </p:sp>
      <p:sp>
        <p:nvSpPr>
          <p:cNvPr id="10" name="矩形 22">
            <a:extLst>
              <a:ext uri="{FF2B5EF4-FFF2-40B4-BE49-F238E27FC236}">
                <a16:creationId xmlns:a16="http://schemas.microsoft.com/office/drawing/2014/main" xmlns="" id="{48071AD0-1E19-4EFB-BFB1-834F56433C69}"/>
              </a:ext>
            </a:extLst>
          </p:cNvPr>
          <p:cNvSpPr>
            <a:spLocks noChangeArrowheads="1"/>
          </p:cNvSpPr>
          <p:nvPr/>
        </p:nvSpPr>
        <p:spPr bwMode="auto">
          <a:xfrm>
            <a:off x="2056994" y="1581498"/>
            <a:ext cx="198002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defTabSz="914400" fontAlgn="base">
              <a:spcBef>
                <a:spcPct val="0"/>
              </a:spcBef>
              <a:spcAft>
                <a:spcPct val="0"/>
              </a:spcAft>
              <a:buFontTx/>
              <a:buNone/>
            </a:pPr>
            <a:r>
              <a:rPr lang="zh-CN" altLang="en-US" b="1">
                <a:solidFill>
                  <a:srgbClr val="C00000"/>
                </a:solidFill>
                <a:latin typeface="微软雅黑" panose="020B0503020204020204" pitchFamily="34" charset="-122"/>
              </a:rPr>
              <a:t>从文化背景来看</a:t>
            </a:r>
          </a:p>
        </p:txBody>
      </p:sp>
      <p:sp>
        <p:nvSpPr>
          <p:cNvPr id="11" name="矩形 23">
            <a:extLst>
              <a:ext uri="{FF2B5EF4-FFF2-40B4-BE49-F238E27FC236}">
                <a16:creationId xmlns:a16="http://schemas.microsoft.com/office/drawing/2014/main" xmlns="" id="{CD783989-0E19-43D1-A34B-C5E763FD36D5}"/>
              </a:ext>
            </a:extLst>
          </p:cNvPr>
          <p:cNvSpPr>
            <a:spLocks noChangeArrowheads="1"/>
          </p:cNvSpPr>
          <p:nvPr/>
        </p:nvSpPr>
        <p:spPr bwMode="auto">
          <a:xfrm>
            <a:off x="2028418" y="3475834"/>
            <a:ext cx="915539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50000"/>
              </a:lnSpc>
              <a:buNone/>
            </a:pPr>
            <a:r>
              <a:rPr lang="zh-CN" altLang="en-US" sz="1800" dirty="0">
                <a:solidFill>
                  <a:schemeClr val="tx1"/>
                </a:solidFill>
              </a:rPr>
              <a:t>中华民族是最富有整体性追梦精神的强大民族，从夸父追日、嫦娥奔月等远古神化传说，到神州系列飞船成功发射、神舟九号与天宫一号载人交会对接。</a:t>
            </a:r>
          </a:p>
        </p:txBody>
      </p:sp>
      <p:sp>
        <p:nvSpPr>
          <p:cNvPr id="12" name="矩形 24">
            <a:extLst>
              <a:ext uri="{FF2B5EF4-FFF2-40B4-BE49-F238E27FC236}">
                <a16:creationId xmlns:a16="http://schemas.microsoft.com/office/drawing/2014/main" xmlns="" id="{54D9D3D5-D07C-4208-A629-F307E3F40DFE}"/>
              </a:ext>
            </a:extLst>
          </p:cNvPr>
          <p:cNvSpPr>
            <a:spLocks noChangeArrowheads="1"/>
          </p:cNvSpPr>
          <p:nvPr/>
        </p:nvSpPr>
        <p:spPr bwMode="auto">
          <a:xfrm>
            <a:off x="2028419" y="3126584"/>
            <a:ext cx="31181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buNone/>
            </a:pPr>
            <a:r>
              <a:rPr lang="zh-CN" altLang="en-US" b="1">
                <a:solidFill>
                  <a:schemeClr val="tx1"/>
                </a:solidFill>
                <a:latin typeface="微软雅黑" panose="020B0503020204020204" pitchFamily="34" charset="-122"/>
              </a:rPr>
              <a:t>从世界文明发展的历史看</a:t>
            </a:r>
            <a:endParaRPr lang="zh-CN" altLang="en-US" b="1" dirty="0">
              <a:solidFill>
                <a:schemeClr val="tx1"/>
              </a:solidFill>
              <a:latin typeface="微软雅黑" panose="020B0503020204020204" pitchFamily="34" charset="-122"/>
            </a:endParaRPr>
          </a:p>
        </p:txBody>
      </p:sp>
      <p:sp>
        <p:nvSpPr>
          <p:cNvPr id="13" name="矩形 25">
            <a:extLst>
              <a:ext uri="{FF2B5EF4-FFF2-40B4-BE49-F238E27FC236}">
                <a16:creationId xmlns:a16="http://schemas.microsoft.com/office/drawing/2014/main" xmlns="" id="{C737EA37-7510-4BBD-ACDD-29918ACA378E}"/>
              </a:ext>
            </a:extLst>
          </p:cNvPr>
          <p:cNvSpPr>
            <a:spLocks noChangeArrowheads="1"/>
          </p:cNvSpPr>
          <p:nvPr/>
        </p:nvSpPr>
        <p:spPr bwMode="auto">
          <a:xfrm>
            <a:off x="2053819" y="4874831"/>
            <a:ext cx="9002358" cy="1421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20000"/>
              </a:lnSpc>
              <a:buNone/>
            </a:pPr>
            <a:r>
              <a:rPr lang="zh-CN" altLang="en-US" sz="1800" dirty="0">
                <a:solidFill>
                  <a:schemeClr val="tx1"/>
                </a:solidFill>
              </a:rPr>
              <a:t>中国梦完成中华民族从传统向现代的转型。这个转型的本质是现代性的不断累积和生长。现代性是社会主义中国适应时代发展潮流、按照自身发展的内在逻辑、不断走向更高质量更高水平现代化的社会变革实践所呈现出来的当代中国社会的特质，是现代化进程中非传统因素的积累和充盈，是一种持续进步的、不可逆转的、合目的性的发展。</a:t>
            </a:r>
          </a:p>
        </p:txBody>
      </p:sp>
      <p:sp>
        <p:nvSpPr>
          <p:cNvPr id="14" name="矩形 26">
            <a:extLst>
              <a:ext uri="{FF2B5EF4-FFF2-40B4-BE49-F238E27FC236}">
                <a16:creationId xmlns:a16="http://schemas.microsoft.com/office/drawing/2014/main" xmlns="" id="{A68DC9A9-C530-403E-9E23-9B57E493F867}"/>
              </a:ext>
            </a:extLst>
          </p:cNvPr>
          <p:cNvSpPr>
            <a:spLocks noChangeArrowheads="1"/>
          </p:cNvSpPr>
          <p:nvPr/>
        </p:nvSpPr>
        <p:spPr bwMode="auto">
          <a:xfrm>
            <a:off x="2053819" y="4536693"/>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buNone/>
            </a:pPr>
            <a:r>
              <a:rPr lang="zh-CN" altLang="en-US" b="1" dirty="0">
                <a:solidFill>
                  <a:srgbClr val="C00000"/>
                </a:solidFill>
                <a:latin typeface="微软雅黑" panose="020B0503020204020204" pitchFamily="34" charset="-122"/>
              </a:rPr>
              <a:t>历史积淀来看</a:t>
            </a:r>
          </a:p>
        </p:txBody>
      </p:sp>
    </p:spTree>
    <p:extLst>
      <p:ext uri="{BB962C8B-B14F-4D97-AF65-F5344CB8AC3E}">
        <p14:creationId xmlns:p14="http://schemas.microsoft.com/office/powerpoint/2010/main" val="355776324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3"/>
                                        </p:tgtEl>
                                        <p:attrNameLst>
                                          <p:attrName>ppt_x</p:attrName>
                                          <p:attrName>ppt_y</p:attrName>
                                        </p:attrNameLst>
                                      </p:cBhvr>
                                      <p:rCtr x="0" y="0"/>
                                    </p:animMotion>
                                    <p:animEffect transition="in" filter="fade">
                                      <p:cBhvr>
                                        <p:cTn id="9" dur="1000"/>
                                        <p:tgtEl>
                                          <p:spTgt spid="3"/>
                                        </p:tgtEl>
                                      </p:cBhvr>
                                    </p:animEffect>
                                  </p:childTnLst>
                                </p:cTn>
                              </p:par>
                              <p:par>
                                <p:cTn id="10" presetID="52" presetClass="entr" presetSubtype="0" fill="hold" grpId="0" nodeType="withEffect">
                                  <p:stCondLst>
                                    <p:cond delay="100"/>
                                  </p:stCondLst>
                                  <p:childTnLst>
                                    <p:set>
                                      <p:cBhvr>
                                        <p:cTn id="11" dur="1" fill="hold">
                                          <p:stCondLst>
                                            <p:cond delay="0"/>
                                          </p:stCondLst>
                                        </p:cTn>
                                        <p:tgtEl>
                                          <p:spTgt spid="5"/>
                                        </p:tgtEl>
                                        <p:attrNameLst>
                                          <p:attrName>style.visibility</p:attrName>
                                        </p:attrNameLst>
                                      </p:cBhvr>
                                      <p:to>
                                        <p:strVal val="visible"/>
                                      </p:to>
                                    </p:set>
                                    <p:animScale>
                                      <p:cBhvr>
                                        <p:cTn id="12"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5"/>
                                        </p:tgtEl>
                                        <p:attrNameLst>
                                          <p:attrName>ppt_x</p:attrName>
                                          <p:attrName>ppt_y</p:attrName>
                                        </p:attrNameLst>
                                      </p:cBhvr>
                                      <p:rCtr x="0" y="0"/>
                                    </p:animMotion>
                                    <p:animEffect transition="in" filter="fade">
                                      <p:cBhvr>
                                        <p:cTn id="14" dur="1000"/>
                                        <p:tgtEl>
                                          <p:spTgt spid="5"/>
                                        </p:tgtEl>
                                      </p:cBhvr>
                                    </p:animEffect>
                                  </p:childTnLst>
                                </p:cTn>
                              </p:par>
                              <p:par>
                                <p:cTn id="15" presetID="52" presetClass="entr" presetSubtype="0" fill="hold" grpId="0" nodeType="withEffect">
                                  <p:stCondLst>
                                    <p:cond delay="200"/>
                                  </p:stCondLst>
                                  <p:childTnLst>
                                    <p:set>
                                      <p:cBhvr>
                                        <p:cTn id="16" dur="1" fill="hold">
                                          <p:stCondLst>
                                            <p:cond delay="0"/>
                                          </p:stCondLst>
                                        </p:cTn>
                                        <p:tgtEl>
                                          <p:spTgt spid="6"/>
                                        </p:tgtEl>
                                        <p:attrNameLst>
                                          <p:attrName>style.visibility</p:attrName>
                                        </p:attrNameLst>
                                      </p:cBhvr>
                                      <p:to>
                                        <p:strVal val="visible"/>
                                      </p:to>
                                    </p:set>
                                    <p:animScale>
                                      <p:cBhvr>
                                        <p:cTn id="1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8" dur="1000" decel="50000" fill="hold">
                                          <p:stCondLst>
                                            <p:cond delay="0"/>
                                          </p:stCondLst>
                                        </p:cTn>
                                        <p:tgtEl>
                                          <p:spTgt spid="6"/>
                                        </p:tgtEl>
                                        <p:attrNameLst>
                                          <p:attrName>ppt_x</p:attrName>
                                          <p:attrName>ppt_y</p:attrName>
                                        </p:attrNameLst>
                                      </p:cBhvr>
                                      <p:rCtr x="0" y="0"/>
                                    </p:animMotion>
                                    <p:animEffect transition="in" filter="fade">
                                      <p:cBhvr>
                                        <p:cTn id="19" dur="1000"/>
                                        <p:tgtEl>
                                          <p:spTgt spid="6"/>
                                        </p:tgtEl>
                                      </p:cBhvr>
                                    </p:animEffect>
                                  </p:childTnLst>
                                </p:cTn>
                              </p:par>
                            </p:childTnLst>
                          </p:cTn>
                        </p:par>
                        <p:par>
                          <p:cTn id="20" fill="hold">
                            <p:stCondLst>
                              <p:cond delay="12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childTnLst>
                          </p:cTn>
                        </p:par>
                        <p:par>
                          <p:cTn id="26" fill="hold">
                            <p:stCondLst>
                              <p:cond delay="1700"/>
                            </p:stCondLst>
                            <p:childTnLst>
                              <p:par>
                                <p:cTn id="27" presetID="31"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400" fill="hold"/>
                                        <p:tgtEl>
                                          <p:spTgt spid="10"/>
                                        </p:tgtEl>
                                        <p:attrNameLst>
                                          <p:attrName>ppt_w</p:attrName>
                                        </p:attrNameLst>
                                      </p:cBhvr>
                                      <p:tavLst>
                                        <p:tav tm="0">
                                          <p:val>
                                            <p:fltVal val="0"/>
                                          </p:val>
                                        </p:tav>
                                        <p:tav tm="100000">
                                          <p:val>
                                            <p:strVal val="#ppt_w"/>
                                          </p:val>
                                        </p:tav>
                                      </p:tavLst>
                                    </p:anim>
                                    <p:anim calcmode="lin" valueType="num">
                                      <p:cBhvr>
                                        <p:cTn id="30" dur="400" fill="hold"/>
                                        <p:tgtEl>
                                          <p:spTgt spid="10"/>
                                        </p:tgtEl>
                                        <p:attrNameLst>
                                          <p:attrName>ppt_h</p:attrName>
                                        </p:attrNameLst>
                                      </p:cBhvr>
                                      <p:tavLst>
                                        <p:tav tm="0">
                                          <p:val>
                                            <p:fltVal val="0"/>
                                          </p:val>
                                        </p:tav>
                                        <p:tav tm="100000">
                                          <p:val>
                                            <p:strVal val="#ppt_h"/>
                                          </p:val>
                                        </p:tav>
                                      </p:tavLst>
                                    </p:anim>
                                    <p:anim calcmode="lin" valueType="num">
                                      <p:cBhvr>
                                        <p:cTn id="31" dur="400" fill="hold"/>
                                        <p:tgtEl>
                                          <p:spTgt spid="10"/>
                                        </p:tgtEl>
                                        <p:attrNameLst>
                                          <p:attrName>style.rotation</p:attrName>
                                        </p:attrNameLst>
                                      </p:cBhvr>
                                      <p:tavLst>
                                        <p:tav tm="0">
                                          <p:val>
                                            <p:fltVal val="90"/>
                                          </p:val>
                                        </p:tav>
                                        <p:tav tm="100000">
                                          <p:val>
                                            <p:fltVal val="0"/>
                                          </p:val>
                                        </p:tav>
                                      </p:tavLst>
                                    </p:anim>
                                    <p:animEffect transition="in" filter="fade">
                                      <p:cBhvr>
                                        <p:cTn id="32" dur="400"/>
                                        <p:tgtEl>
                                          <p:spTgt spid="10"/>
                                        </p:tgtEl>
                                      </p:cBhvr>
                                    </p:animEffect>
                                  </p:childTnLst>
                                </p:cTn>
                              </p:par>
                            </p:childTnLst>
                          </p:cTn>
                        </p:par>
                        <p:par>
                          <p:cTn id="33" fill="hold">
                            <p:stCondLst>
                              <p:cond delay="2100"/>
                            </p:stCondLst>
                            <p:childTnLst>
                              <p:par>
                                <p:cTn id="34" presetID="22" presetClass="entr" presetSubtype="8"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left)">
                                      <p:cBhvr>
                                        <p:cTn id="36" dur="500"/>
                                        <p:tgtEl>
                                          <p:spTgt spid="9"/>
                                        </p:tgtEl>
                                      </p:cBhvr>
                                    </p:animEffect>
                                  </p:childTnLst>
                                </p:cTn>
                              </p:par>
                            </p:childTnLst>
                          </p:cTn>
                        </p:par>
                        <p:par>
                          <p:cTn id="37" fill="hold">
                            <p:stCondLst>
                              <p:cond delay="2600"/>
                            </p:stCondLst>
                            <p:childTnLst>
                              <p:par>
                                <p:cTn id="38" presetID="10"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500" fill="hold"/>
                                        <p:tgtEl>
                                          <p:spTgt spid="8"/>
                                        </p:tgtEl>
                                        <p:attrNameLst>
                                          <p:attrName>ppt_w</p:attrName>
                                        </p:attrNameLst>
                                      </p:cBhvr>
                                      <p:tavLst>
                                        <p:tav tm="0">
                                          <p:val>
                                            <p:fltVal val="0"/>
                                          </p:val>
                                        </p:tav>
                                        <p:tav tm="100000">
                                          <p:val>
                                            <p:strVal val="#ppt_w"/>
                                          </p:val>
                                        </p:tav>
                                      </p:tavLst>
                                    </p:anim>
                                    <p:anim calcmode="lin" valueType="num">
                                      <p:cBhvr>
                                        <p:cTn id="41" dur="500" fill="hold"/>
                                        <p:tgtEl>
                                          <p:spTgt spid="8"/>
                                        </p:tgtEl>
                                        <p:attrNameLst>
                                          <p:attrName>ppt_h</p:attrName>
                                        </p:attrNameLst>
                                      </p:cBhvr>
                                      <p:tavLst>
                                        <p:tav tm="0">
                                          <p:val>
                                            <p:fltVal val="0"/>
                                          </p:val>
                                        </p:tav>
                                        <p:tav tm="100000">
                                          <p:val>
                                            <p:strVal val="#ppt_h"/>
                                          </p:val>
                                        </p:tav>
                                      </p:tavLst>
                                    </p:anim>
                                    <p:animEffect transition="in" filter="fade">
                                      <p:cBhvr>
                                        <p:cTn id="42" dur="500"/>
                                        <p:tgtEl>
                                          <p:spTgt spid="8"/>
                                        </p:tgtEl>
                                      </p:cBhvr>
                                    </p:animEffect>
                                  </p:childTnLst>
                                </p:cTn>
                              </p:par>
                            </p:childTnLst>
                          </p:cTn>
                        </p:par>
                        <p:par>
                          <p:cTn id="43" fill="hold">
                            <p:stCondLst>
                              <p:cond delay="3100"/>
                            </p:stCondLst>
                            <p:childTnLst>
                              <p:par>
                                <p:cTn id="44" presetID="31" presetClass="entr" presetSubtype="0"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400" fill="hold"/>
                                        <p:tgtEl>
                                          <p:spTgt spid="12"/>
                                        </p:tgtEl>
                                        <p:attrNameLst>
                                          <p:attrName>ppt_w</p:attrName>
                                        </p:attrNameLst>
                                      </p:cBhvr>
                                      <p:tavLst>
                                        <p:tav tm="0">
                                          <p:val>
                                            <p:fltVal val="0"/>
                                          </p:val>
                                        </p:tav>
                                        <p:tav tm="100000">
                                          <p:val>
                                            <p:strVal val="#ppt_w"/>
                                          </p:val>
                                        </p:tav>
                                      </p:tavLst>
                                    </p:anim>
                                    <p:anim calcmode="lin" valueType="num">
                                      <p:cBhvr>
                                        <p:cTn id="47" dur="400" fill="hold"/>
                                        <p:tgtEl>
                                          <p:spTgt spid="12"/>
                                        </p:tgtEl>
                                        <p:attrNameLst>
                                          <p:attrName>ppt_h</p:attrName>
                                        </p:attrNameLst>
                                      </p:cBhvr>
                                      <p:tavLst>
                                        <p:tav tm="0">
                                          <p:val>
                                            <p:fltVal val="0"/>
                                          </p:val>
                                        </p:tav>
                                        <p:tav tm="100000">
                                          <p:val>
                                            <p:strVal val="#ppt_h"/>
                                          </p:val>
                                        </p:tav>
                                      </p:tavLst>
                                    </p:anim>
                                    <p:anim calcmode="lin" valueType="num">
                                      <p:cBhvr>
                                        <p:cTn id="48" dur="400" fill="hold"/>
                                        <p:tgtEl>
                                          <p:spTgt spid="12"/>
                                        </p:tgtEl>
                                        <p:attrNameLst>
                                          <p:attrName>style.rotation</p:attrName>
                                        </p:attrNameLst>
                                      </p:cBhvr>
                                      <p:tavLst>
                                        <p:tav tm="0">
                                          <p:val>
                                            <p:fltVal val="90"/>
                                          </p:val>
                                        </p:tav>
                                        <p:tav tm="100000">
                                          <p:val>
                                            <p:fltVal val="0"/>
                                          </p:val>
                                        </p:tav>
                                      </p:tavLst>
                                    </p:anim>
                                    <p:animEffect transition="in" filter="fade">
                                      <p:cBhvr>
                                        <p:cTn id="49" dur="400"/>
                                        <p:tgtEl>
                                          <p:spTgt spid="12"/>
                                        </p:tgtEl>
                                      </p:cBhvr>
                                    </p:animEffect>
                                  </p:childTnLst>
                                </p:cTn>
                              </p:par>
                            </p:childTnLst>
                          </p:cTn>
                        </p:par>
                        <p:par>
                          <p:cTn id="50" fill="hold">
                            <p:stCondLst>
                              <p:cond delay="3500"/>
                            </p:stCondLst>
                            <p:childTnLst>
                              <p:par>
                                <p:cTn id="51" presetID="22" presetClass="entr" presetSubtype="8"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left)">
                                      <p:cBhvr>
                                        <p:cTn id="53" dur="500"/>
                                        <p:tgtEl>
                                          <p:spTgt spid="11"/>
                                        </p:tgtEl>
                                      </p:cBhvr>
                                    </p:animEffect>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p:cTn id="57" dur="500" fill="hold"/>
                                        <p:tgtEl>
                                          <p:spTgt spid="7"/>
                                        </p:tgtEl>
                                        <p:attrNameLst>
                                          <p:attrName>ppt_w</p:attrName>
                                        </p:attrNameLst>
                                      </p:cBhvr>
                                      <p:tavLst>
                                        <p:tav tm="0">
                                          <p:val>
                                            <p:fltVal val="0"/>
                                          </p:val>
                                        </p:tav>
                                        <p:tav tm="100000">
                                          <p:val>
                                            <p:strVal val="#ppt_w"/>
                                          </p:val>
                                        </p:tav>
                                      </p:tavLst>
                                    </p:anim>
                                    <p:anim calcmode="lin" valueType="num">
                                      <p:cBhvr>
                                        <p:cTn id="58" dur="500" fill="hold"/>
                                        <p:tgtEl>
                                          <p:spTgt spid="7"/>
                                        </p:tgtEl>
                                        <p:attrNameLst>
                                          <p:attrName>ppt_h</p:attrName>
                                        </p:attrNameLst>
                                      </p:cBhvr>
                                      <p:tavLst>
                                        <p:tav tm="0">
                                          <p:val>
                                            <p:fltVal val="0"/>
                                          </p:val>
                                        </p:tav>
                                        <p:tav tm="100000">
                                          <p:val>
                                            <p:strVal val="#ppt_h"/>
                                          </p:val>
                                        </p:tav>
                                      </p:tavLst>
                                    </p:anim>
                                    <p:animEffect transition="in" filter="fade">
                                      <p:cBhvr>
                                        <p:cTn id="59" dur="500"/>
                                        <p:tgtEl>
                                          <p:spTgt spid="7"/>
                                        </p:tgtEl>
                                      </p:cBhvr>
                                    </p:animEffect>
                                  </p:childTnLst>
                                </p:cTn>
                              </p:par>
                            </p:childTnLst>
                          </p:cTn>
                        </p:par>
                        <p:par>
                          <p:cTn id="60" fill="hold">
                            <p:stCondLst>
                              <p:cond delay="4500"/>
                            </p:stCondLst>
                            <p:childTnLst>
                              <p:par>
                                <p:cTn id="61" presetID="31" presetClass="entr" presetSubtype="0"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400" fill="hold"/>
                                        <p:tgtEl>
                                          <p:spTgt spid="14"/>
                                        </p:tgtEl>
                                        <p:attrNameLst>
                                          <p:attrName>ppt_w</p:attrName>
                                        </p:attrNameLst>
                                      </p:cBhvr>
                                      <p:tavLst>
                                        <p:tav tm="0">
                                          <p:val>
                                            <p:fltVal val="0"/>
                                          </p:val>
                                        </p:tav>
                                        <p:tav tm="100000">
                                          <p:val>
                                            <p:strVal val="#ppt_w"/>
                                          </p:val>
                                        </p:tav>
                                      </p:tavLst>
                                    </p:anim>
                                    <p:anim calcmode="lin" valueType="num">
                                      <p:cBhvr>
                                        <p:cTn id="64" dur="400" fill="hold"/>
                                        <p:tgtEl>
                                          <p:spTgt spid="14"/>
                                        </p:tgtEl>
                                        <p:attrNameLst>
                                          <p:attrName>ppt_h</p:attrName>
                                        </p:attrNameLst>
                                      </p:cBhvr>
                                      <p:tavLst>
                                        <p:tav tm="0">
                                          <p:val>
                                            <p:fltVal val="0"/>
                                          </p:val>
                                        </p:tav>
                                        <p:tav tm="100000">
                                          <p:val>
                                            <p:strVal val="#ppt_h"/>
                                          </p:val>
                                        </p:tav>
                                      </p:tavLst>
                                    </p:anim>
                                    <p:anim calcmode="lin" valueType="num">
                                      <p:cBhvr>
                                        <p:cTn id="65" dur="400" fill="hold"/>
                                        <p:tgtEl>
                                          <p:spTgt spid="14"/>
                                        </p:tgtEl>
                                        <p:attrNameLst>
                                          <p:attrName>style.rotation</p:attrName>
                                        </p:attrNameLst>
                                      </p:cBhvr>
                                      <p:tavLst>
                                        <p:tav tm="0">
                                          <p:val>
                                            <p:fltVal val="90"/>
                                          </p:val>
                                        </p:tav>
                                        <p:tav tm="100000">
                                          <p:val>
                                            <p:fltVal val="0"/>
                                          </p:val>
                                        </p:tav>
                                      </p:tavLst>
                                    </p:anim>
                                    <p:animEffect transition="in" filter="fade">
                                      <p:cBhvr>
                                        <p:cTn id="66" dur="400"/>
                                        <p:tgtEl>
                                          <p:spTgt spid="14"/>
                                        </p:tgtEl>
                                      </p:cBhvr>
                                    </p:animEffect>
                                  </p:childTnLst>
                                </p:cTn>
                              </p:par>
                            </p:childTnLst>
                          </p:cTn>
                        </p:par>
                        <p:par>
                          <p:cTn id="67" fill="hold">
                            <p:stCondLst>
                              <p:cond delay="4900"/>
                            </p:stCondLst>
                            <p:childTnLst>
                              <p:par>
                                <p:cTn id="68" presetID="22" presetClass="entr" presetSubtype="8"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wipe(left)">
                                      <p:cBhvr>
                                        <p:cTn id="7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4" grpId="0" animBg="1"/>
      <p:bldP spid="5" grpId="0" animBg="1" autoUpdateAnimBg="0"/>
      <p:bldP spid="6" grpId="0" animBg="1" autoUpdateAnimBg="0"/>
      <p:bldP spid="7" grpId="0" animBg="1"/>
      <p:bldP spid="8" grpId="0" animBg="1"/>
      <p:bldP spid="9" grpId="0" autoUpdateAnimBg="0"/>
      <p:bldP spid="10" grpId="0" autoUpdateAnimBg="0"/>
      <p:bldP spid="11" grpId="0" autoUpdateAnimBg="0"/>
      <p:bldP spid="12" grpId="0" autoUpdateAnimBg="0"/>
      <p:bldP spid="13" grpId="0" autoUpdateAnimBg="0"/>
      <p:bldP spid="14"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D4818420-5995-41D2-B23B-F96F763D984C}"/>
              </a:ext>
            </a:extLst>
          </p:cNvPr>
          <p:cNvPicPr>
            <a:picLocks noChangeAspect="1"/>
          </p:cNvPicPr>
          <p:nvPr/>
        </p:nvPicPr>
        <p:blipFill rotWithShape="1">
          <a:blip r:embed="rId17" cstate="screen">
            <a:extLst>
              <a:ext uri="{28A0092B-C50C-407E-A947-70E740481C1C}">
                <a14:useLocalDpi xmlns:a14="http://schemas.microsoft.com/office/drawing/2010/main" val="0"/>
              </a:ext>
            </a:extLst>
          </a:blip>
          <a:srcRect/>
          <a:stretch/>
        </p:blipFill>
        <p:spPr>
          <a:xfrm>
            <a:off x="76200" y="4083439"/>
            <a:ext cx="12039600" cy="2774561"/>
          </a:xfrm>
          <a:prstGeom prst="rect">
            <a:avLst/>
          </a:prstGeom>
        </p:spPr>
      </p:pic>
      <p:sp>
        <p:nvSpPr>
          <p:cNvPr id="6" name="任意多边形 712">
            <a:extLst>
              <a:ext uri="{FF2B5EF4-FFF2-40B4-BE49-F238E27FC236}">
                <a16:creationId xmlns:a16="http://schemas.microsoft.com/office/drawing/2014/main" xmlns="" id="{2014EDE2-F9CC-490A-AC52-75175ED33764}"/>
              </a:ext>
            </a:extLst>
          </p:cNvPr>
          <p:cNvSpPr>
            <a:spLocks/>
          </p:cNvSpPr>
          <p:nvPr>
            <p:custDataLst>
              <p:tags r:id="rId1"/>
            </p:custDataLst>
          </p:nvPr>
        </p:nvSpPr>
        <p:spPr bwMode="auto">
          <a:xfrm>
            <a:off x="5757863" y="1359987"/>
            <a:ext cx="633412" cy="582613"/>
          </a:xfrm>
          <a:custGeom>
            <a:avLst/>
            <a:gdLst>
              <a:gd name="T0" fmla="*/ 22366 w 2909887"/>
              <a:gd name="T1" fmla="*/ 24505 h 2674941"/>
              <a:gd name="T2" fmla="*/ 13590 w 2909887"/>
              <a:gd name="T3" fmla="*/ 23390 h 2674941"/>
              <a:gd name="T4" fmla="*/ 14998 w 2909887"/>
              <a:gd name="T5" fmla="*/ 25030 h 2674941"/>
              <a:gd name="T6" fmla="*/ 13819 w 2909887"/>
              <a:gd name="T7" fmla="*/ 27261 h 2674941"/>
              <a:gd name="T8" fmla="*/ 15375 w 2909887"/>
              <a:gd name="T9" fmla="*/ 22127 h 2674941"/>
              <a:gd name="T10" fmla="*/ 10545 w 2909887"/>
              <a:gd name="T11" fmla="*/ 23980 h 2674941"/>
              <a:gd name="T12" fmla="*/ 9579 w 2909887"/>
              <a:gd name="T13" fmla="*/ 20634 h 2674941"/>
              <a:gd name="T14" fmla="*/ 9202 w 2909887"/>
              <a:gd name="T15" fmla="*/ 24801 h 2674941"/>
              <a:gd name="T16" fmla="*/ 8989 w 2909887"/>
              <a:gd name="T17" fmla="*/ 23308 h 2674941"/>
              <a:gd name="T18" fmla="*/ 18355 w 2909887"/>
              <a:gd name="T19" fmla="*/ 25030 h 2674941"/>
              <a:gd name="T20" fmla="*/ 21613 w 2909887"/>
              <a:gd name="T21" fmla="*/ 21520 h 2674941"/>
              <a:gd name="T22" fmla="*/ 20795 w 2909887"/>
              <a:gd name="T23" fmla="*/ 24276 h 2674941"/>
              <a:gd name="T24" fmla="*/ 21990 w 2909887"/>
              <a:gd name="T25" fmla="*/ 18617 h 2674941"/>
              <a:gd name="T26" fmla="*/ 6157 w 2909887"/>
              <a:gd name="T27" fmla="*/ 22947 h 2674941"/>
              <a:gd name="T28" fmla="*/ 6157 w 2909887"/>
              <a:gd name="T29" fmla="*/ 16681 h 2674941"/>
              <a:gd name="T30" fmla="*/ 4896 w 2909887"/>
              <a:gd name="T31" fmla="*/ 21159 h 2674941"/>
              <a:gd name="T32" fmla="*/ 6333 w 2909887"/>
              <a:gd name="T33" fmla="*/ 16291 h 2674941"/>
              <a:gd name="T34" fmla="*/ 25559 w 2909887"/>
              <a:gd name="T35" fmla="*/ 20028 h 2674941"/>
              <a:gd name="T36" fmla="*/ 25035 w 2909887"/>
              <a:gd name="T37" fmla="*/ 17124 h 2674941"/>
              <a:gd name="T38" fmla="*/ 26885 w 2909887"/>
              <a:gd name="T39" fmla="*/ 16156 h 2674941"/>
              <a:gd name="T40" fmla="*/ 27639 w 2909887"/>
              <a:gd name="T41" fmla="*/ 19371 h 2674941"/>
              <a:gd name="T42" fmla="*/ 27033 w 2909887"/>
              <a:gd name="T43" fmla="*/ 16977 h 2674941"/>
              <a:gd name="T44" fmla="*/ 3046 w 2909887"/>
              <a:gd name="T45" fmla="*/ 15861 h 2674941"/>
              <a:gd name="T46" fmla="*/ 1474 w 2909887"/>
              <a:gd name="T47" fmla="*/ 18404 h 2674941"/>
              <a:gd name="T48" fmla="*/ 4748 w 2909887"/>
              <a:gd name="T49" fmla="*/ 13549 h 2674941"/>
              <a:gd name="T50" fmla="*/ 1703 w 2909887"/>
              <a:gd name="T51" fmla="*/ 15484 h 2674941"/>
              <a:gd name="T52" fmla="*/ 3635 w 2909887"/>
              <a:gd name="T53" fmla="*/ 13253 h 2674941"/>
              <a:gd name="T54" fmla="*/ 0 w 2909887"/>
              <a:gd name="T55" fmla="*/ 12892 h 2674941"/>
              <a:gd name="T56" fmla="*/ 26525 w 2909887"/>
              <a:gd name="T57" fmla="*/ 9530 h 2674941"/>
              <a:gd name="T58" fmla="*/ 29931 w 2909887"/>
              <a:gd name="T59" fmla="*/ 13040 h 2674941"/>
              <a:gd name="T60" fmla="*/ 28081 w 2909887"/>
              <a:gd name="T61" fmla="*/ 11170 h 2674941"/>
              <a:gd name="T62" fmla="*/ 2898 w 2909887"/>
              <a:gd name="T63" fmla="*/ 8644 h 2674941"/>
              <a:gd name="T64" fmla="*/ 1998 w 2909887"/>
              <a:gd name="T65" fmla="*/ 8710 h 2674941"/>
              <a:gd name="T66" fmla="*/ 6828 w 2909887"/>
              <a:gd name="T67" fmla="*/ 4019 h 2674941"/>
              <a:gd name="T68" fmla="*/ 2898 w 2909887"/>
              <a:gd name="T69" fmla="*/ 4691 h 2674941"/>
              <a:gd name="T70" fmla="*/ 4978 w 2909887"/>
              <a:gd name="T71" fmla="*/ 4101 h 2674941"/>
              <a:gd name="T72" fmla="*/ 16783 w 2909887"/>
              <a:gd name="T73" fmla="*/ 5216 h 2674941"/>
              <a:gd name="T74" fmla="*/ 19157 w 2909887"/>
              <a:gd name="T75" fmla="*/ 6856 h 2674941"/>
              <a:gd name="T76" fmla="*/ 19763 w 2909887"/>
              <a:gd name="T77" fmla="*/ 9907 h 2674941"/>
              <a:gd name="T78" fmla="*/ 19321 w 2909887"/>
              <a:gd name="T79" fmla="*/ 11613 h 2674941"/>
              <a:gd name="T80" fmla="*/ 16783 w 2909887"/>
              <a:gd name="T81" fmla="*/ 13483 h 2674941"/>
              <a:gd name="T82" fmla="*/ 15293 w 2909887"/>
              <a:gd name="T83" fmla="*/ 16156 h 2674941"/>
              <a:gd name="T84" fmla="*/ 14032 w 2909887"/>
              <a:gd name="T85" fmla="*/ 14680 h 2674941"/>
              <a:gd name="T86" fmla="*/ 13066 w 2909887"/>
              <a:gd name="T87" fmla="*/ 16156 h 2674941"/>
              <a:gd name="T88" fmla="*/ 12329 w 2909887"/>
              <a:gd name="T89" fmla="*/ 13188 h 2674941"/>
              <a:gd name="T90" fmla="*/ 11281 w 2909887"/>
              <a:gd name="T91" fmla="*/ 12138 h 2674941"/>
              <a:gd name="T92" fmla="*/ 8318 w 2909887"/>
              <a:gd name="T93" fmla="*/ 10284 h 2674941"/>
              <a:gd name="T94" fmla="*/ 9579 w 2909887"/>
              <a:gd name="T95" fmla="*/ 6774 h 2674941"/>
              <a:gd name="T96" fmla="*/ 12248 w 2909887"/>
              <a:gd name="T97" fmla="*/ 4691 h 2674941"/>
              <a:gd name="T98" fmla="*/ 14933 w 2909887"/>
              <a:gd name="T99" fmla="*/ 6036 h 2674941"/>
              <a:gd name="T100" fmla="*/ 6762 w 2909887"/>
              <a:gd name="T101" fmla="*/ 2460 h 2674941"/>
              <a:gd name="T102" fmla="*/ 4896 w 2909887"/>
              <a:gd name="T103" fmla="*/ 3051 h 2674941"/>
              <a:gd name="T104" fmla="*/ 22055 w 2909887"/>
              <a:gd name="T105" fmla="*/ 2378 h 2674941"/>
              <a:gd name="T106" fmla="*/ 18862 w 2909887"/>
              <a:gd name="T107" fmla="*/ 3871 h 2674941"/>
              <a:gd name="T108" fmla="*/ 19321 w 2909887"/>
              <a:gd name="T109" fmla="*/ 902 h 2674941"/>
              <a:gd name="T110" fmla="*/ 17454 w 2909887"/>
              <a:gd name="T111" fmla="*/ 3346 h 2674941"/>
              <a:gd name="T112" fmla="*/ 12853 w 2909887"/>
              <a:gd name="T113" fmla="*/ 2231 h 2674941"/>
              <a:gd name="T114" fmla="*/ 12853 w 2909887"/>
              <a:gd name="T115" fmla="*/ 2608 h 2674941"/>
              <a:gd name="T116" fmla="*/ 13819 w 2909887"/>
              <a:gd name="T117" fmla="*/ 673 h 2674941"/>
              <a:gd name="T118" fmla="*/ 13590 w 2909887"/>
              <a:gd name="T119" fmla="*/ 738 h 267494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909887" h="2674941">
                <a:moveTo>
                  <a:pt x="2182813" y="2349503"/>
                </a:moveTo>
                <a:lnTo>
                  <a:pt x="2189163" y="2349503"/>
                </a:lnTo>
                <a:lnTo>
                  <a:pt x="2197101" y="2349503"/>
                </a:lnTo>
                <a:lnTo>
                  <a:pt x="2203451" y="2357441"/>
                </a:lnTo>
                <a:lnTo>
                  <a:pt x="2203451" y="2363791"/>
                </a:lnTo>
                <a:lnTo>
                  <a:pt x="2203451" y="2378078"/>
                </a:lnTo>
                <a:lnTo>
                  <a:pt x="2217738" y="2400304"/>
                </a:lnTo>
                <a:lnTo>
                  <a:pt x="2217738" y="2408241"/>
                </a:lnTo>
                <a:lnTo>
                  <a:pt x="2211388" y="2408241"/>
                </a:lnTo>
                <a:lnTo>
                  <a:pt x="2174876" y="2378078"/>
                </a:lnTo>
                <a:lnTo>
                  <a:pt x="2168526" y="2378078"/>
                </a:lnTo>
                <a:lnTo>
                  <a:pt x="2160588" y="2386016"/>
                </a:lnTo>
                <a:lnTo>
                  <a:pt x="2160588" y="2378078"/>
                </a:lnTo>
                <a:lnTo>
                  <a:pt x="2160588" y="2371728"/>
                </a:lnTo>
                <a:lnTo>
                  <a:pt x="2168526" y="2371728"/>
                </a:lnTo>
                <a:lnTo>
                  <a:pt x="2174876" y="2363791"/>
                </a:lnTo>
                <a:lnTo>
                  <a:pt x="2182813" y="2349503"/>
                </a:lnTo>
                <a:close/>
                <a:moveTo>
                  <a:pt x="1490663" y="2263778"/>
                </a:moveTo>
                <a:lnTo>
                  <a:pt x="1498601" y="2263778"/>
                </a:lnTo>
                <a:lnTo>
                  <a:pt x="1498601" y="2270128"/>
                </a:lnTo>
                <a:lnTo>
                  <a:pt x="1490663" y="2263778"/>
                </a:lnTo>
                <a:close/>
                <a:moveTo>
                  <a:pt x="1346201" y="2111378"/>
                </a:moveTo>
                <a:lnTo>
                  <a:pt x="1354138" y="2111378"/>
                </a:lnTo>
                <a:lnTo>
                  <a:pt x="1354138" y="2119316"/>
                </a:lnTo>
                <a:lnTo>
                  <a:pt x="1346201" y="2141541"/>
                </a:lnTo>
                <a:lnTo>
                  <a:pt x="1346201" y="2162178"/>
                </a:lnTo>
                <a:lnTo>
                  <a:pt x="1346201" y="2184403"/>
                </a:lnTo>
                <a:lnTo>
                  <a:pt x="1339851" y="2212978"/>
                </a:lnTo>
                <a:lnTo>
                  <a:pt x="1325563" y="2235203"/>
                </a:lnTo>
                <a:lnTo>
                  <a:pt x="1317626" y="2263778"/>
                </a:lnTo>
                <a:lnTo>
                  <a:pt x="1317626" y="2278066"/>
                </a:lnTo>
                <a:lnTo>
                  <a:pt x="1325563" y="2306641"/>
                </a:lnTo>
                <a:lnTo>
                  <a:pt x="1231901" y="2667004"/>
                </a:lnTo>
                <a:lnTo>
                  <a:pt x="1223963" y="2674941"/>
                </a:lnTo>
                <a:lnTo>
                  <a:pt x="1201738" y="2659066"/>
                </a:lnTo>
                <a:lnTo>
                  <a:pt x="1346201" y="2111378"/>
                </a:lnTo>
                <a:close/>
                <a:moveTo>
                  <a:pt x="1504951" y="2082803"/>
                </a:moveTo>
                <a:lnTo>
                  <a:pt x="1504951" y="2090741"/>
                </a:lnTo>
                <a:lnTo>
                  <a:pt x="1512888" y="2090741"/>
                </a:lnTo>
                <a:lnTo>
                  <a:pt x="1490663" y="2263778"/>
                </a:lnTo>
                <a:lnTo>
                  <a:pt x="1482725" y="2270128"/>
                </a:lnTo>
                <a:lnTo>
                  <a:pt x="1476375" y="2306641"/>
                </a:lnTo>
                <a:lnTo>
                  <a:pt x="1468438" y="2349503"/>
                </a:lnTo>
                <a:lnTo>
                  <a:pt x="1462088" y="2378078"/>
                </a:lnTo>
                <a:lnTo>
                  <a:pt x="1454150" y="2422528"/>
                </a:lnTo>
                <a:lnTo>
                  <a:pt x="1439863" y="2457453"/>
                </a:lnTo>
                <a:lnTo>
                  <a:pt x="1433513" y="2493966"/>
                </a:lnTo>
                <a:lnTo>
                  <a:pt x="1433513" y="2530479"/>
                </a:lnTo>
                <a:lnTo>
                  <a:pt x="1419225" y="2573341"/>
                </a:lnTo>
                <a:lnTo>
                  <a:pt x="1411288" y="2581279"/>
                </a:lnTo>
                <a:lnTo>
                  <a:pt x="1411288" y="2595566"/>
                </a:lnTo>
                <a:lnTo>
                  <a:pt x="1404938" y="2601916"/>
                </a:lnTo>
                <a:lnTo>
                  <a:pt x="1404938" y="2616204"/>
                </a:lnTo>
                <a:lnTo>
                  <a:pt x="1397000" y="2616204"/>
                </a:lnTo>
                <a:lnTo>
                  <a:pt x="1397000" y="2638429"/>
                </a:lnTo>
                <a:lnTo>
                  <a:pt x="1389063" y="2638429"/>
                </a:lnTo>
                <a:lnTo>
                  <a:pt x="1389063" y="2652716"/>
                </a:lnTo>
                <a:lnTo>
                  <a:pt x="1346200" y="2652716"/>
                </a:lnTo>
                <a:lnTo>
                  <a:pt x="1339850" y="2644779"/>
                </a:lnTo>
                <a:lnTo>
                  <a:pt x="1339850" y="2638429"/>
                </a:lnTo>
                <a:lnTo>
                  <a:pt x="1346200" y="2630491"/>
                </a:lnTo>
                <a:lnTo>
                  <a:pt x="1346200" y="2616204"/>
                </a:lnTo>
                <a:lnTo>
                  <a:pt x="1354138" y="2601916"/>
                </a:lnTo>
                <a:lnTo>
                  <a:pt x="1360488" y="2587629"/>
                </a:lnTo>
                <a:lnTo>
                  <a:pt x="1368425" y="2573341"/>
                </a:lnTo>
                <a:lnTo>
                  <a:pt x="1374775" y="2551116"/>
                </a:lnTo>
                <a:lnTo>
                  <a:pt x="1382713" y="2536829"/>
                </a:lnTo>
                <a:lnTo>
                  <a:pt x="1389063" y="2522541"/>
                </a:lnTo>
                <a:lnTo>
                  <a:pt x="1404938" y="2465391"/>
                </a:lnTo>
                <a:lnTo>
                  <a:pt x="1425575" y="2414591"/>
                </a:lnTo>
                <a:lnTo>
                  <a:pt x="1433513" y="2357441"/>
                </a:lnTo>
                <a:lnTo>
                  <a:pt x="1447800" y="2298703"/>
                </a:lnTo>
                <a:lnTo>
                  <a:pt x="1462088" y="2249491"/>
                </a:lnTo>
                <a:lnTo>
                  <a:pt x="1476375" y="2190753"/>
                </a:lnTo>
                <a:lnTo>
                  <a:pt x="1490663" y="2141541"/>
                </a:lnTo>
                <a:lnTo>
                  <a:pt x="1504951" y="2082803"/>
                </a:lnTo>
                <a:close/>
                <a:moveTo>
                  <a:pt x="1058863" y="2011364"/>
                </a:moveTo>
                <a:lnTo>
                  <a:pt x="1065213" y="2011364"/>
                </a:lnTo>
                <a:lnTo>
                  <a:pt x="1073150" y="2017714"/>
                </a:lnTo>
                <a:lnTo>
                  <a:pt x="1065213" y="2032002"/>
                </a:lnTo>
                <a:lnTo>
                  <a:pt x="1058863" y="2054227"/>
                </a:lnTo>
                <a:lnTo>
                  <a:pt x="1058863" y="2082802"/>
                </a:lnTo>
                <a:lnTo>
                  <a:pt x="1050925" y="2105027"/>
                </a:lnTo>
                <a:lnTo>
                  <a:pt x="1050925" y="2133602"/>
                </a:lnTo>
                <a:lnTo>
                  <a:pt x="1050925" y="2147889"/>
                </a:lnTo>
                <a:lnTo>
                  <a:pt x="1050925" y="2170114"/>
                </a:lnTo>
                <a:lnTo>
                  <a:pt x="1050925" y="2198689"/>
                </a:lnTo>
                <a:lnTo>
                  <a:pt x="1036638" y="2241552"/>
                </a:lnTo>
                <a:lnTo>
                  <a:pt x="1030288" y="2278064"/>
                </a:lnTo>
                <a:lnTo>
                  <a:pt x="1022350" y="2320927"/>
                </a:lnTo>
                <a:lnTo>
                  <a:pt x="1022350" y="2371727"/>
                </a:lnTo>
                <a:lnTo>
                  <a:pt x="1014413" y="2408239"/>
                </a:lnTo>
                <a:lnTo>
                  <a:pt x="1014413" y="2457452"/>
                </a:lnTo>
                <a:lnTo>
                  <a:pt x="1014413" y="2493964"/>
                </a:lnTo>
                <a:lnTo>
                  <a:pt x="1008063" y="2544764"/>
                </a:lnTo>
                <a:lnTo>
                  <a:pt x="1008063" y="2551114"/>
                </a:lnTo>
                <a:lnTo>
                  <a:pt x="1000125" y="2551114"/>
                </a:lnTo>
                <a:lnTo>
                  <a:pt x="993775" y="2551114"/>
                </a:lnTo>
                <a:lnTo>
                  <a:pt x="985838" y="2544764"/>
                </a:lnTo>
                <a:lnTo>
                  <a:pt x="979488" y="2536827"/>
                </a:lnTo>
                <a:lnTo>
                  <a:pt x="971550" y="2536827"/>
                </a:lnTo>
                <a:lnTo>
                  <a:pt x="971550" y="2530477"/>
                </a:lnTo>
                <a:lnTo>
                  <a:pt x="1058863" y="2011364"/>
                </a:lnTo>
                <a:close/>
                <a:moveTo>
                  <a:pt x="922338" y="1997077"/>
                </a:moveTo>
                <a:lnTo>
                  <a:pt x="928688" y="1997077"/>
                </a:lnTo>
                <a:lnTo>
                  <a:pt x="936625" y="2003427"/>
                </a:lnTo>
                <a:lnTo>
                  <a:pt x="922338" y="2032002"/>
                </a:lnTo>
                <a:lnTo>
                  <a:pt x="914400" y="2062165"/>
                </a:lnTo>
                <a:lnTo>
                  <a:pt x="906463" y="2097090"/>
                </a:lnTo>
                <a:lnTo>
                  <a:pt x="906463" y="2133602"/>
                </a:lnTo>
                <a:lnTo>
                  <a:pt x="900113" y="2162177"/>
                </a:lnTo>
                <a:lnTo>
                  <a:pt x="900113" y="2205040"/>
                </a:lnTo>
                <a:lnTo>
                  <a:pt x="900113" y="2241552"/>
                </a:lnTo>
                <a:lnTo>
                  <a:pt x="892175" y="2270127"/>
                </a:lnTo>
                <a:lnTo>
                  <a:pt x="892175" y="2292352"/>
                </a:lnTo>
                <a:lnTo>
                  <a:pt x="892175" y="2314577"/>
                </a:lnTo>
                <a:lnTo>
                  <a:pt x="892175" y="2335215"/>
                </a:lnTo>
                <a:lnTo>
                  <a:pt x="892175" y="2363790"/>
                </a:lnTo>
                <a:lnTo>
                  <a:pt x="892175" y="2378077"/>
                </a:lnTo>
                <a:lnTo>
                  <a:pt x="892175" y="2400302"/>
                </a:lnTo>
                <a:lnTo>
                  <a:pt x="900113" y="2414590"/>
                </a:lnTo>
                <a:lnTo>
                  <a:pt x="914400" y="2436815"/>
                </a:lnTo>
                <a:lnTo>
                  <a:pt x="914400" y="2443165"/>
                </a:lnTo>
                <a:lnTo>
                  <a:pt x="914400" y="2451102"/>
                </a:lnTo>
                <a:lnTo>
                  <a:pt x="900113" y="2451102"/>
                </a:lnTo>
                <a:lnTo>
                  <a:pt x="892175" y="2451102"/>
                </a:lnTo>
                <a:lnTo>
                  <a:pt x="885825" y="2443165"/>
                </a:lnTo>
                <a:lnTo>
                  <a:pt x="877888" y="2443165"/>
                </a:lnTo>
                <a:lnTo>
                  <a:pt x="871538" y="2436815"/>
                </a:lnTo>
                <a:lnTo>
                  <a:pt x="863600" y="2428877"/>
                </a:lnTo>
                <a:lnTo>
                  <a:pt x="857250" y="2422527"/>
                </a:lnTo>
                <a:lnTo>
                  <a:pt x="857250" y="2414590"/>
                </a:lnTo>
                <a:lnTo>
                  <a:pt x="863600" y="2363790"/>
                </a:lnTo>
                <a:lnTo>
                  <a:pt x="863600" y="2306640"/>
                </a:lnTo>
                <a:lnTo>
                  <a:pt x="871538" y="2255840"/>
                </a:lnTo>
                <a:lnTo>
                  <a:pt x="877888" y="2198690"/>
                </a:lnTo>
                <a:lnTo>
                  <a:pt x="877888" y="2147890"/>
                </a:lnTo>
                <a:lnTo>
                  <a:pt x="892175" y="2090740"/>
                </a:lnTo>
                <a:lnTo>
                  <a:pt x="906463" y="2039940"/>
                </a:lnTo>
                <a:lnTo>
                  <a:pt x="922338" y="1997077"/>
                </a:lnTo>
                <a:close/>
                <a:moveTo>
                  <a:pt x="1908176" y="1866901"/>
                </a:moveTo>
                <a:lnTo>
                  <a:pt x="1916113" y="1895476"/>
                </a:lnTo>
                <a:lnTo>
                  <a:pt x="1916113" y="1924051"/>
                </a:lnTo>
                <a:lnTo>
                  <a:pt x="1908176" y="1960564"/>
                </a:lnTo>
                <a:lnTo>
                  <a:pt x="1908176" y="1997076"/>
                </a:lnTo>
                <a:lnTo>
                  <a:pt x="1893888" y="2032001"/>
                </a:lnTo>
                <a:lnTo>
                  <a:pt x="1893888" y="2062164"/>
                </a:lnTo>
                <a:lnTo>
                  <a:pt x="1887538" y="2097089"/>
                </a:lnTo>
                <a:lnTo>
                  <a:pt x="1879601" y="2133601"/>
                </a:lnTo>
                <a:lnTo>
                  <a:pt x="1779588" y="2422527"/>
                </a:lnTo>
                <a:lnTo>
                  <a:pt x="1728788" y="2436814"/>
                </a:lnTo>
                <a:lnTo>
                  <a:pt x="1720850" y="2428877"/>
                </a:lnTo>
                <a:lnTo>
                  <a:pt x="1720850" y="2422527"/>
                </a:lnTo>
                <a:lnTo>
                  <a:pt x="1763713" y="2363789"/>
                </a:lnTo>
                <a:lnTo>
                  <a:pt x="1800225" y="2292352"/>
                </a:lnTo>
                <a:lnTo>
                  <a:pt x="1822450" y="2227264"/>
                </a:lnTo>
                <a:lnTo>
                  <a:pt x="1843088" y="2147889"/>
                </a:lnTo>
                <a:lnTo>
                  <a:pt x="1865313" y="2076451"/>
                </a:lnTo>
                <a:lnTo>
                  <a:pt x="1879601" y="2011364"/>
                </a:lnTo>
                <a:lnTo>
                  <a:pt x="1893888" y="1931989"/>
                </a:lnTo>
                <a:lnTo>
                  <a:pt x="1908176" y="1866901"/>
                </a:lnTo>
                <a:close/>
                <a:moveTo>
                  <a:pt x="2132013" y="1801814"/>
                </a:moveTo>
                <a:lnTo>
                  <a:pt x="2138363" y="1809751"/>
                </a:lnTo>
                <a:lnTo>
                  <a:pt x="2103438" y="2054227"/>
                </a:lnTo>
                <a:lnTo>
                  <a:pt x="2095501" y="2082802"/>
                </a:lnTo>
                <a:lnTo>
                  <a:pt x="2089151" y="2111377"/>
                </a:lnTo>
                <a:lnTo>
                  <a:pt x="2081213" y="2141539"/>
                </a:lnTo>
                <a:lnTo>
                  <a:pt x="2074863" y="2162177"/>
                </a:lnTo>
                <a:lnTo>
                  <a:pt x="2066926" y="2190752"/>
                </a:lnTo>
                <a:lnTo>
                  <a:pt x="2052638" y="2227265"/>
                </a:lnTo>
                <a:lnTo>
                  <a:pt x="2044701" y="2255840"/>
                </a:lnTo>
                <a:lnTo>
                  <a:pt x="2044701" y="2278065"/>
                </a:lnTo>
                <a:lnTo>
                  <a:pt x="2038351" y="2284415"/>
                </a:lnTo>
                <a:lnTo>
                  <a:pt x="2030413" y="2292352"/>
                </a:lnTo>
                <a:lnTo>
                  <a:pt x="2024063" y="2298702"/>
                </a:lnTo>
                <a:lnTo>
                  <a:pt x="2024063" y="2314577"/>
                </a:lnTo>
                <a:lnTo>
                  <a:pt x="2024063" y="2320927"/>
                </a:lnTo>
                <a:lnTo>
                  <a:pt x="2016126" y="2328865"/>
                </a:lnTo>
                <a:lnTo>
                  <a:pt x="2016126" y="2335215"/>
                </a:lnTo>
                <a:lnTo>
                  <a:pt x="2016126" y="2349502"/>
                </a:lnTo>
                <a:lnTo>
                  <a:pt x="1987551" y="2357440"/>
                </a:lnTo>
                <a:lnTo>
                  <a:pt x="1981201" y="2363790"/>
                </a:lnTo>
                <a:lnTo>
                  <a:pt x="1973263" y="2371727"/>
                </a:lnTo>
                <a:lnTo>
                  <a:pt x="1958976" y="2371727"/>
                </a:lnTo>
                <a:lnTo>
                  <a:pt x="1951038" y="2363790"/>
                </a:lnTo>
                <a:lnTo>
                  <a:pt x="1951038" y="2349502"/>
                </a:lnTo>
                <a:lnTo>
                  <a:pt x="1987551" y="2292352"/>
                </a:lnTo>
                <a:lnTo>
                  <a:pt x="2016126" y="2241552"/>
                </a:lnTo>
                <a:lnTo>
                  <a:pt x="2038351" y="2184402"/>
                </a:lnTo>
                <a:lnTo>
                  <a:pt x="2052638" y="2133602"/>
                </a:lnTo>
                <a:lnTo>
                  <a:pt x="2066926" y="2076452"/>
                </a:lnTo>
                <a:lnTo>
                  <a:pt x="2081213" y="2017714"/>
                </a:lnTo>
                <a:lnTo>
                  <a:pt x="2103438" y="1960564"/>
                </a:lnTo>
                <a:lnTo>
                  <a:pt x="2117726" y="1909764"/>
                </a:lnTo>
                <a:lnTo>
                  <a:pt x="2132013" y="1801814"/>
                </a:lnTo>
                <a:close/>
                <a:moveTo>
                  <a:pt x="690563" y="1687515"/>
                </a:moveTo>
                <a:lnTo>
                  <a:pt x="690563" y="1693865"/>
                </a:lnTo>
                <a:lnTo>
                  <a:pt x="669925" y="1758953"/>
                </a:lnTo>
                <a:lnTo>
                  <a:pt x="647700" y="1824040"/>
                </a:lnTo>
                <a:lnTo>
                  <a:pt x="633413" y="1895478"/>
                </a:lnTo>
                <a:lnTo>
                  <a:pt x="625475" y="1960565"/>
                </a:lnTo>
                <a:lnTo>
                  <a:pt x="611188" y="2025653"/>
                </a:lnTo>
                <a:lnTo>
                  <a:pt x="611188" y="2090741"/>
                </a:lnTo>
                <a:lnTo>
                  <a:pt x="619125" y="2155828"/>
                </a:lnTo>
                <a:lnTo>
                  <a:pt x="625475" y="2227266"/>
                </a:lnTo>
                <a:lnTo>
                  <a:pt x="625475" y="2235203"/>
                </a:lnTo>
                <a:lnTo>
                  <a:pt x="611188" y="2241553"/>
                </a:lnTo>
                <a:lnTo>
                  <a:pt x="604838" y="2235203"/>
                </a:lnTo>
                <a:lnTo>
                  <a:pt x="596900" y="2227266"/>
                </a:lnTo>
                <a:lnTo>
                  <a:pt x="596900" y="2220916"/>
                </a:lnTo>
                <a:lnTo>
                  <a:pt x="590550" y="2212978"/>
                </a:lnTo>
                <a:lnTo>
                  <a:pt x="582613" y="2205041"/>
                </a:lnTo>
                <a:lnTo>
                  <a:pt x="576263" y="2205041"/>
                </a:lnTo>
                <a:lnTo>
                  <a:pt x="568325" y="2176466"/>
                </a:lnTo>
                <a:lnTo>
                  <a:pt x="576263" y="2119316"/>
                </a:lnTo>
                <a:lnTo>
                  <a:pt x="590550" y="2054228"/>
                </a:lnTo>
                <a:lnTo>
                  <a:pt x="596900" y="1989140"/>
                </a:lnTo>
                <a:lnTo>
                  <a:pt x="611188" y="1924053"/>
                </a:lnTo>
                <a:lnTo>
                  <a:pt x="625475" y="1866903"/>
                </a:lnTo>
                <a:lnTo>
                  <a:pt x="641350" y="1801815"/>
                </a:lnTo>
                <a:lnTo>
                  <a:pt x="661988" y="1744665"/>
                </a:lnTo>
                <a:lnTo>
                  <a:pt x="690563" y="1687515"/>
                </a:lnTo>
                <a:close/>
                <a:moveTo>
                  <a:pt x="610553" y="1580199"/>
                </a:moveTo>
                <a:lnTo>
                  <a:pt x="604838" y="1600202"/>
                </a:lnTo>
                <a:lnTo>
                  <a:pt x="596900" y="1614489"/>
                </a:lnTo>
                <a:lnTo>
                  <a:pt x="590550" y="1636714"/>
                </a:lnTo>
                <a:lnTo>
                  <a:pt x="576263" y="1651002"/>
                </a:lnTo>
                <a:lnTo>
                  <a:pt x="568325" y="1671639"/>
                </a:lnTo>
                <a:lnTo>
                  <a:pt x="561975" y="1687514"/>
                </a:lnTo>
                <a:lnTo>
                  <a:pt x="554037" y="1693865"/>
                </a:lnTo>
                <a:lnTo>
                  <a:pt x="531812" y="1744665"/>
                </a:lnTo>
                <a:lnTo>
                  <a:pt x="517525" y="1787527"/>
                </a:lnTo>
                <a:lnTo>
                  <a:pt x="511175" y="1824040"/>
                </a:lnTo>
                <a:lnTo>
                  <a:pt x="496887" y="1866902"/>
                </a:lnTo>
                <a:lnTo>
                  <a:pt x="488950" y="1917702"/>
                </a:lnTo>
                <a:lnTo>
                  <a:pt x="488950" y="1954215"/>
                </a:lnTo>
                <a:lnTo>
                  <a:pt x="488950" y="2003427"/>
                </a:lnTo>
                <a:lnTo>
                  <a:pt x="488950" y="2039940"/>
                </a:lnTo>
                <a:lnTo>
                  <a:pt x="482600" y="2047877"/>
                </a:lnTo>
                <a:lnTo>
                  <a:pt x="474662" y="2047877"/>
                </a:lnTo>
                <a:lnTo>
                  <a:pt x="468312" y="2039940"/>
                </a:lnTo>
                <a:lnTo>
                  <a:pt x="460375" y="2032002"/>
                </a:lnTo>
                <a:lnTo>
                  <a:pt x="454025" y="2032002"/>
                </a:lnTo>
                <a:lnTo>
                  <a:pt x="446087" y="2025652"/>
                </a:lnTo>
                <a:lnTo>
                  <a:pt x="438150" y="2017715"/>
                </a:lnTo>
                <a:lnTo>
                  <a:pt x="438150" y="2011365"/>
                </a:lnTo>
                <a:lnTo>
                  <a:pt x="446087" y="1954215"/>
                </a:lnTo>
                <a:lnTo>
                  <a:pt x="460375" y="1895477"/>
                </a:lnTo>
                <a:lnTo>
                  <a:pt x="482600" y="1830390"/>
                </a:lnTo>
                <a:lnTo>
                  <a:pt x="503237" y="1781177"/>
                </a:lnTo>
                <a:lnTo>
                  <a:pt x="525462" y="1716090"/>
                </a:lnTo>
                <a:lnTo>
                  <a:pt x="554037" y="1665289"/>
                </a:lnTo>
                <a:lnTo>
                  <a:pt x="582613" y="1608139"/>
                </a:lnTo>
                <a:lnTo>
                  <a:pt x="610553" y="1580199"/>
                </a:lnTo>
                <a:close/>
                <a:moveTo>
                  <a:pt x="614045" y="1576707"/>
                </a:moveTo>
                <a:lnTo>
                  <a:pt x="610553" y="1580199"/>
                </a:lnTo>
                <a:lnTo>
                  <a:pt x="611188" y="1577977"/>
                </a:lnTo>
                <a:lnTo>
                  <a:pt x="614045" y="1576707"/>
                </a:lnTo>
                <a:close/>
                <a:moveTo>
                  <a:pt x="619125" y="1571627"/>
                </a:moveTo>
                <a:lnTo>
                  <a:pt x="625475" y="1571627"/>
                </a:lnTo>
                <a:lnTo>
                  <a:pt x="614045" y="1576707"/>
                </a:lnTo>
                <a:lnTo>
                  <a:pt x="619125" y="1571627"/>
                </a:lnTo>
                <a:close/>
                <a:moveTo>
                  <a:pt x="2384424" y="1455737"/>
                </a:moveTo>
                <a:lnTo>
                  <a:pt x="2412999" y="1506537"/>
                </a:lnTo>
                <a:lnTo>
                  <a:pt x="2435224" y="1571625"/>
                </a:lnTo>
                <a:lnTo>
                  <a:pt x="2455862" y="1643062"/>
                </a:lnTo>
                <a:lnTo>
                  <a:pt x="2470150" y="1716087"/>
                </a:lnTo>
                <a:lnTo>
                  <a:pt x="2478087" y="1795462"/>
                </a:lnTo>
                <a:lnTo>
                  <a:pt x="2478087" y="1866900"/>
                </a:lnTo>
                <a:lnTo>
                  <a:pt x="2478087" y="1938338"/>
                </a:lnTo>
                <a:lnTo>
                  <a:pt x="2463800" y="2017713"/>
                </a:lnTo>
                <a:lnTo>
                  <a:pt x="2435224" y="2062163"/>
                </a:lnTo>
                <a:lnTo>
                  <a:pt x="2412999" y="2076450"/>
                </a:lnTo>
                <a:lnTo>
                  <a:pt x="2405062" y="2076450"/>
                </a:lnTo>
                <a:lnTo>
                  <a:pt x="2398712" y="2068513"/>
                </a:lnTo>
                <a:lnTo>
                  <a:pt x="2390774" y="2068513"/>
                </a:lnTo>
                <a:lnTo>
                  <a:pt x="2384424" y="2062163"/>
                </a:lnTo>
                <a:lnTo>
                  <a:pt x="2384424" y="2054225"/>
                </a:lnTo>
                <a:lnTo>
                  <a:pt x="2412999" y="2003425"/>
                </a:lnTo>
                <a:lnTo>
                  <a:pt x="2427287" y="1946275"/>
                </a:lnTo>
                <a:lnTo>
                  <a:pt x="2435224" y="1889125"/>
                </a:lnTo>
                <a:lnTo>
                  <a:pt x="2441574" y="1830387"/>
                </a:lnTo>
                <a:lnTo>
                  <a:pt x="2435224" y="1773237"/>
                </a:lnTo>
                <a:lnTo>
                  <a:pt x="2435224" y="1708150"/>
                </a:lnTo>
                <a:lnTo>
                  <a:pt x="2427287" y="1657350"/>
                </a:lnTo>
                <a:lnTo>
                  <a:pt x="2419349" y="1592262"/>
                </a:lnTo>
                <a:lnTo>
                  <a:pt x="2419349" y="1571625"/>
                </a:lnTo>
                <a:lnTo>
                  <a:pt x="2412999" y="1557337"/>
                </a:lnTo>
                <a:lnTo>
                  <a:pt x="2405062" y="1543050"/>
                </a:lnTo>
                <a:lnTo>
                  <a:pt x="2398712" y="1520825"/>
                </a:lnTo>
                <a:lnTo>
                  <a:pt x="2390774" y="1506537"/>
                </a:lnTo>
                <a:lnTo>
                  <a:pt x="2384424" y="1492250"/>
                </a:lnTo>
                <a:lnTo>
                  <a:pt x="2384424" y="1470025"/>
                </a:lnTo>
                <a:lnTo>
                  <a:pt x="2384424" y="1455737"/>
                </a:lnTo>
                <a:close/>
                <a:moveTo>
                  <a:pt x="2506662" y="1427162"/>
                </a:moveTo>
                <a:lnTo>
                  <a:pt x="2527300" y="1427162"/>
                </a:lnTo>
                <a:lnTo>
                  <a:pt x="2549525" y="1455737"/>
                </a:lnTo>
                <a:lnTo>
                  <a:pt x="2571750" y="1484312"/>
                </a:lnTo>
                <a:lnTo>
                  <a:pt x="2592387" y="1528762"/>
                </a:lnTo>
                <a:lnTo>
                  <a:pt x="2606675" y="1563687"/>
                </a:lnTo>
                <a:lnTo>
                  <a:pt x="2620962" y="1592262"/>
                </a:lnTo>
                <a:lnTo>
                  <a:pt x="2628900" y="1636712"/>
                </a:lnTo>
                <a:lnTo>
                  <a:pt x="2643188" y="1679575"/>
                </a:lnTo>
                <a:lnTo>
                  <a:pt x="2657475" y="1716087"/>
                </a:lnTo>
                <a:lnTo>
                  <a:pt x="2657475" y="1736725"/>
                </a:lnTo>
                <a:lnTo>
                  <a:pt x="2665413" y="1751012"/>
                </a:lnTo>
                <a:lnTo>
                  <a:pt x="2671763" y="1773238"/>
                </a:lnTo>
                <a:lnTo>
                  <a:pt x="2679700" y="1787525"/>
                </a:lnTo>
                <a:lnTo>
                  <a:pt x="2679700" y="1801813"/>
                </a:lnTo>
                <a:lnTo>
                  <a:pt x="2686050" y="1816100"/>
                </a:lnTo>
                <a:lnTo>
                  <a:pt x="2686050" y="1830388"/>
                </a:lnTo>
                <a:lnTo>
                  <a:pt x="2686050" y="1852613"/>
                </a:lnTo>
                <a:lnTo>
                  <a:pt x="2686050" y="1858963"/>
                </a:lnTo>
                <a:lnTo>
                  <a:pt x="2679700" y="1866900"/>
                </a:lnTo>
                <a:lnTo>
                  <a:pt x="2679700" y="1874838"/>
                </a:lnTo>
                <a:lnTo>
                  <a:pt x="2671763" y="1881188"/>
                </a:lnTo>
                <a:lnTo>
                  <a:pt x="2665413" y="1889125"/>
                </a:lnTo>
                <a:lnTo>
                  <a:pt x="2657475" y="1889125"/>
                </a:lnTo>
                <a:lnTo>
                  <a:pt x="2651125" y="1889125"/>
                </a:lnTo>
                <a:lnTo>
                  <a:pt x="2651125" y="1881188"/>
                </a:lnTo>
                <a:lnTo>
                  <a:pt x="2643188" y="1866900"/>
                </a:lnTo>
                <a:lnTo>
                  <a:pt x="2643188" y="1858963"/>
                </a:lnTo>
                <a:lnTo>
                  <a:pt x="2643188" y="1852613"/>
                </a:lnTo>
                <a:lnTo>
                  <a:pt x="2651125" y="1838325"/>
                </a:lnTo>
                <a:lnTo>
                  <a:pt x="2651125" y="1830388"/>
                </a:lnTo>
                <a:lnTo>
                  <a:pt x="2651125" y="1816100"/>
                </a:lnTo>
                <a:lnTo>
                  <a:pt x="2651125" y="1801813"/>
                </a:lnTo>
                <a:lnTo>
                  <a:pt x="2636837" y="1744662"/>
                </a:lnTo>
                <a:lnTo>
                  <a:pt x="2628900" y="1687512"/>
                </a:lnTo>
                <a:lnTo>
                  <a:pt x="2620962" y="1643062"/>
                </a:lnTo>
                <a:lnTo>
                  <a:pt x="2606675" y="1600200"/>
                </a:lnTo>
                <a:lnTo>
                  <a:pt x="2586037" y="1557337"/>
                </a:lnTo>
                <a:lnTo>
                  <a:pt x="2563812" y="1514475"/>
                </a:lnTo>
                <a:lnTo>
                  <a:pt x="2535237" y="1470025"/>
                </a:lnTo>
                <a:lnTo>
                  <a:pt x="2506662" y="1435099"/>
                </a:lnTo>
                <a:lnTo>
                  <a:pt x="2506662" y="1427162"/>
                </a:lnTo>
                <a:close/>
                <a:moveTo>
                  <a:pt x="511175" y="1268414"/>
                </a:moveTo>
                <a:lnTo>
                  <a:pt x="511175" y="1276352"/>
                </a:lnTo>
                <a:lnTo>
                  <a:pt x="482600" y="1311277"/>
                </a:lnTo>
                <a:lnTo>
                  <a:pt x="446088" y="1341439"/>
                </a:lnTo>
                <a:lnTo>
                  <a:pt x="409575" y="1376364"/>
                </a:lnTo>
                <a:lnTo>
                  <a:pt x="388938" y="1412877"/>
                </a:lnTo>
                <a:lnTo>
                  <a:pt x="352425" y="1455739"/>
                </a:lnTo>
                <a:lnTo>
                  <a:pt x="323850" y="1492252"/>
                </a:lnTo>
                <a:lnTo>
                  <a:pt x="295275" y="1535114"/>
                </a:lnTo>
                <a:lnTo>
                  <a:pt x="273050" y="1577977"/>
                </a:lnTo>
                <a:lnTo>
                  <a:pt x="250825" y="1608139"/>
                </a:lnTo>
                <a:lnTo>
                  <a:pt x="244475" y="1636714"/>
                </a:lnTo>
                <a:lnTo>
                  <a:pt x="230188" y="1665289"/>
                </a:lnTo>
                <a:lnTo>
                  <a:pt x="215900" y="1687514"/>
                </a:lnTo>
                <a:lnTo>
                  <a:pt x="201613" y="1716089"/>
                </a:lnTo>
                <a:lnTo>
                  <a:pt x="193675" y="1744665"/>
                </a:lnTo>
                <a:lnTo>
                  <a:pt x="187325" y="1773240"/>
                </a:lnTo>
                <a:lnTo>
                  <a:pt x="187325" y="1801815"/>
                </a:lnTo>
                <a:lnTo>
                  <a:pt x="179388" y="1809752"/>
                </a:lnTo>
                <a:lnTo>
                  <a:pt x="173038" y="1809752"/>
                </a:lnTo>
                <a:lnTo>
                  <a:pt x="165100" y="1801815"/>
                </a:lnTo>
                <a:lnTo>
                  <a:pt x="157163" y="1795465"/>
                </a:lnTo>
                <a:lnTo>
                  <a:pt x="150813" y="1787527"/>
                </a:lnTo>
                <a:lnTo>
                  <a:pt x="142875" y="1781177"/>
                </a:lnTo>
                <a:lnTo>
                  <a:pt x="142875" y="1765302"/>
                </a:lnTo>
                <a:lnTo>
                  <a:pt x="150813" y="1758952"/>
                </a:lnTo>
                <a:lnTo>
                  <a:pt x="150813" y="1744665"/>
                </a:lnTo>
                <a:lnTo>
                  <a:pt x="157163" y="1730377"/>
                </a:lnTo>
                <a:lnTo>
                  <a:pt x="165100" y="1722439"/>
                </a:lnTo>
                <a:lnTo>
                  <a:pt x="165100" y="1708152"/>
                </a:lnTo>
                <a:lnTo>
                  <a:pt x="173038" y="1693864"/>
                </a:lnTo>
                <a:lnTo>
                  <a:pt x="179388" y="1687514"/>
                </a:lnTo>
                <a:lnTo>
                  <a:pt x="215900" y="1628777"/>
                </a:lnTo>
                <a:lnTo>
                  <a:pt x="250825" y="1571627"/>
                </a:lnTo>
                <a:lnTo>
                  <a:pt x="280988" y="1514477"/>
                </a:lnTo>
                <a:lnTo>
                  <a:pt x="323850" y="1463677"/>
                </a:lnTo>
                <a:lnTo>
                  <a:pt x="366713" y="1404939"/>
                </a:lnTo>
                <a:lnTo>
                  <a:pt x="403225" y="1355727"/>
                </a:lnTo>
                <a:lnTo>
                  <a:pt x="460375" y="1311277"/>
                </a:lnTo>
                <a:lnTo>
                  <a:pt x="511175" y="1268414"/>
                </a:lnTo>
                <a:close/>
                <a:moveTo>
                  <a:pt x="409576" y="1247777"/>
                </a:moveTo>
                <a:lnTo>
                  <a:pt x="417513" y="1254127"/>
                </a:lnTo>
                <a:lnTo>
                  <a:pt x="403226" y="1262065"/>
                </a:lnTo>
                <a:lnTo>
                  <a:pt x="395288" y="1268415"/>
                </a:lnTo>
                <a:lnTo>
                  <a:pt x="388938" y="1276352"/>
                </a:lnTo>
                <a:lnTo>
                  <a:pt x="381001" y="1282702"/>
                </a:lnTo>
                <a:lnTo>
                  <a:pt x="374651" y="1290640"/>
                </a:lnTo>
                <a:lnTo>
                  <a:pt x="366713" y="1290640"/>
                </a:lnTo>
                <a:lnTo>
                  <a:pt x="360363" y="1296990"/>
                </a:lnTo>
                <a:lnTo>
                  <a:pt x="315913" y="1341440"/>
                </a:lnTo>
                <a:lnTo>
                  <a:pt x="280988" y="1370015"/>
                </a:lnTo>
                <a:lnTo>
                  <a:pt x="236538" y="1412877"/>
                </a:lnTo>
                <a:lnTo>
                  <a:pt x="201613" y="1463677"/>
                </a:lnTo>
                <a:lnTo>
                  <a:pt x="165100" y="1498602"/>
                </a:lnTo>
                <a:lnTo>
                  <a:pt x="142875" y="1557340"/>
                </a:lnTo>
                <a:lnTo>
                  <a:pt x="114300" y="1608140"/>
                </a:lnTo>
                <a:lnTo>
                  <a:pt x="93663" y="1665290"/>
                </a:lnTo>
                <a:lnTo>
                  <a:pt x="85725" y="1671640"/>
                </a:lnTo>
                <a:lnTo>
                  <a:pt x="79375" y="1679577"/>
                </a:lnTo>
                <a:lnTo>
                  <a:pt x="71438" y="1671640"/>
                </a:lnTo>
                <a:lnTo>
                  <a:pt x="71438" y="1665290"/>
                </a:lnTo>
                <a:lnTo>
                  <a:pt x="57150" y="1636715"/>
                </a:lnTo>
                <a:lnTo>
                  <a:pt x="100013" y="1571627"/>
                </a:lnTo>
                <a:lnTo>
                  <a:pt x="136525" y="1520827"/>
                </a:lnTo>
                <a:lnTo>
                  <a:pt x="173038" y="1463677"/>
                </a:lnTo>
                <a:lnTo>
                  <a:pt x="215900" y="1420815"/>
                </a:lnTo>
                <a:lnTo>
                  <a:pt x="250825" y="1370015"/>
                </a:lnTo>
                <a:lnTo>
                  <a:pt x="301625" y="1327152"/>
                </a:lnTo>
                <a:lnTo>
                  <a:pt x="352425" y="1282702"/>
                </a:lnTo>
                <a:lnTo>
                  <a:pt x="409576" y="1247777"/>
                </a:lnTo>
                <a:close/>
                <a:moveTo>
                  <a:pt x="309563" y="936626"/>
                </a:moveTo>
                <a:lnTo>
                  <a:pt x="309563" y="944564"/>
                </a:lnTo>
                <a:lnTo>
                  <a:pt x="309563" y="950914"/>
                </a:lnTo>
                <a:lnTo>
                  <a:pt x="273051" y="981076"/>
                </a:lnTo>
                <a:lnTo>
                  <a:pt x="222250" y="1016001"/>
                </a:lnTo>
                <a:lnTo>
                  <a:pt x="179388" y="1052514"/>
                </a:lnTo>
                <a:lnTo>
                  <a:pt x="142875" y="1081089"/>
                </a:lnTo>
                <a:lnTo>
                  <a:pt x="107950" y="1117601"/>
                </a:lnTo>
                <a:lnTo>
                  <a:pt x="71438" y="1160464"/>
                </a:lnTo>
                <a:lnTo>
                  <a:pt x="49213" y="1203326"/>
                </a:lnTo>
                <a:lnTo>
                  <a:pt x="20638" y="1247776"/>
                </a:lnTo>
                <a:lnTo>
                  <a:pt x="14288" y="1247776"/>
                </a:lnTo>
                <a:lnTo>
                  <a:pt x="6350" y="1247776"/>
                </a:lnTo>
                <a:lnTo>
                  <a:pt x="0" y="1247776"/>
                </a:lnTo>
                <a:lnTo>
                  <a:pt x="0" y="1203326"/>
                </a:lnTo>
                <a:lnTo>
                  <a:pt x="6350" y="1196976"/>
                </a:lnTo>
                <a:lnTo>
                  <a:pt x="14288" y="1182689"/>
                </a:lnTo>
                <a:lnTo>
                  <a:pt x="20638" y="1174751"/>
                </a:lnTo>
                <a:lnTo>
                  <a:pt x="20638" y="1168401"/>
                </a:lnTo>
                <a:lnTo>
                  <a:pt x="34925" y="1160464"/>
                </a:lnTo>
                <a:lnTo>
                  <a:pt x="57150" y="1123951"/>
                </a:lnTo>
                <a:lnTo>
                  <a:pt x="85725" y="1089026"/>
                </a:lnTo>
                <a:lnTo>
                  <a:pt x="122238" y="1066801"/>
                </a:lnTo>
                <a:lnTo>
                  <a:pt x="157163" y="1030289"/>
                </a:lnTo>
                <a:lnTo>
                  <a:pt x="187325" y="1001714"/>
                </a:lnTo>
                <a:lnTo>
                  <a:pt x="230188" y="973139"/>
                </a:lnTo>
                <a:lnTo>
                  <a:pt x="273051" y="958851"/>
                </a:lnTo>
                <a:lnTo>
                  <a:pt x="309563" y="936626"/>
                </a:lnTo>
                <a:close/>
                <a:moveTo>
                  <a:pt x="2571749" y="922337"/>
                </a:moveTo>
                <a:lnTo>
                  <a:pt x="2606674" y="936624"/>
                </a:lnTo>
                <a:lnTo>
                  <a:pt x="2636837" y="958849"/>
                </a:lnTo>
                <a:lnTo>
                  <a:pt x="2665412" y="973137"/>
                </a:lnTo>
                <a:lnTo>
                  <a:pt x="2700337" y="1001712"/>
                </a:lnTo>
                <a:lnTo>
                  <a:pt x="2730499" y="1023937"/>
                </a:lnTo>
                <a:lnTo>
                  <a:pt x="2751137" y="1052512"/>
                </a:lnTo>
                <a:lnTo>
                  <a:pt x="2779712" y="1081087"/>
                </a:lnTo>
                <a:lnTo>
                  <a:pt x="2808287" y="1109662"/>
                </a:lnTo>
                <a:lnTo>
                  <a:pt x="2830512" y="1123949"/>
                </a:lnTo>
                <a:lnTo>
                  <a:pt x="2844800" y="1146174"/>
                </a:lnTo>
                <a:lnTo>
                  <a:pt x="2852737" y="1168399"/>
                </a:lnTo>
                <a:lnTo>
                  <a:pt x="2881312" y="1196974"/>
                </a:lnTo>
                <a:lnTo>
                  <a:pt x="2887662" y="1217612"/>
                </a:lnTo>
                <a:lnTo>
                  <a:pt x="2895600" y="1231899"/>
                </a:lnTo>
                <a:lnTo>
                  <a:pt x="2901950" y="1262062"/>
                </a:lnTo>
                <a:lnTo>
                  <a:pt x="2909887" y="1290637"/>
                </a:lnTo>
                <a:lnTo>
                  <a:pt x="2901950" y="1296987"/>
                </a:lnTo>
                <a:lnTo>
                  <a:pt x="2895600" y="1304924"/>
                </a:lnTo>
                <a:lnTo>
                  <a:pt x="2887662" y="1311274"/>
                </a:lnTo>
                <a:lnTo>
                  <a:pt x="2881312" y="1319212"/>
                </a:lnTo>
                <a:lnTo>
                  <a:pt x="2881312" y="1311274"/>
                </a:lnTo>
                <a:lnTo>
                  <a:pt x="2873375" y="1304924"/>
                </a:lnTo>
                <a:lnTo>
                  <a:pt x="2859087" y="1296987"/>
                </a:lnTo>
                <a:lnTo>
                  <a:pt x="2852737" y="1282699"/>
                </a:lnTo>
                <a:lnTo>
                  <a:pt x="2852737" y="1276349"/>
                </a:lnTo>
                <a:lnTo>
                  <a:pt x="2844800" y="1268412"/>
                </a:lnTo>
                <a:lnTo>
                  <a:pt x="2824162" y="1217612"/>
                </a:lnTo>
                <a:lnTo>
                  <a:pt x="2787649" y="1168399"/>
                </a:lnTo>
                <a:lnTo>
                  <a:pt x="2751137" y="1117599"/>
                </a:lnTo>
                <a:lnTo>
                  <a:pt x="2722562" y="1081087"/>
                </a:lnTo>
                <a:lnTo>
                  <a:pt x="2679699" y="1038224"/>
                </a:lnTo>
                <a:lnTo>
                  <a:pt x="2643187" y="995362"/>
                </a:lnTo>
                <a:lnTo>
                  <a:pt x="2606674" y="958849"/>
                </a:lnTo>
                <a:lnTo>
                  <a:pt x="2571749" y="922337"/>
                </a:lnTo>
                <a:close/>
                <a:moveTo>
                  <a:pt x="344488" y="763590"/>
                </a:moveTo>
                <a:lnTo>
                  <a:pt x="366713" y="771528"/>
                </a:lnTo>
                <a:lnTo>
                  <a:pt x="366713" y="777878"/>
                </a:lnTo>
                <a:lnTo>
                  <a:pt x="352426" y="785815"/>
                </a:lnTo>
                <a:lnTo>
                  <a:pt x="344488" y="785815"/>
                </a:lnTo>
                <a:lnTo>
                  <a:pt x="330201" y="793753"/>
                </a:lnTo>
                <a:lnTo>
                  <a:pt x="315913" y="800103"/>
                </a:lnTo>
                <a:lnTo>
                  <a:pt x="309563" y="808040"/>
                </a:lnTo>
                <a:lnTo>
                  <a:pt x="295276" y="814390"/>
                </a:lnTo>
                <a:lnTo>
                  <a:pt x="280988" y="828678"/>
                </a:lnTo>
                <a:lnTo>
                  <a:pt x="280988" y="836615"/>
                </a:lnTo>
                <a:lnTo>
                  <a:pt x="244476" y="850903"/>
                </a:lnTo>
                <a:lnTo>
                  <a:pt x="207963" y="871540"/>
                </a:lnTo>
                <a:lnTo>
                  <a:pt x="179388" y="879478"/>
                </a:lnTo>
                <a:lnTo>
                  <a:pt x="157163" y="901703"/>
                </a:lnTo>
                <a:lnTo>
                  <a:pt x="128588" y="922340"/>
                </a:lnTo>
                <a:lnTo>
                  <a:pt x="100013" y="950915"/>
                </a:lnTo>
                <a:lnTo>
                  <a:pt x="79376" y="965203"/>
                </a:lnTo>
                <a:lnTo>
                  <a:pt x="57151" y="995365"/>
                </a:lnTo>
                <a:lnTo>
                  <a:pt x="49213" y="995365"/>
                </a:lnTo>
                <a:lnTo>
                  <a:pt x="49213" y="981078"/>
                </a:lnTo>
                <a:lnTo>
                  <a:pt x="57151" y="936628"/>
                </a:lnTo>
                <a:lnTo>
                  <a:pt x="93663" y="908053"/>
                </a:lnTo>
                <a:lnTo>
                  <a:pt x="128588" y="879478"/>
                </a:lnTo>
                <a:lnTo>
                  <a:pt x="165101" y="865190"/>
                </a:lnTo>
                <a:lnTo>
                  <a:pt x="193676" y="842965"/>
                </a:lnTo>
                <a:lnTo>
                  <a:pt x="236538" y="822328"/>
                </a:lnTo>
                <a:lnTo>
                  <a:pt x="273051" y="800103"/>
                </a:lnTo>
                <a:lnTo>
                  <a:pt x="301626" y="785815"/>
                </a:lnTo>
                <a:lnTo>
                  <a:pt x="344488" y="763590"/>
                </a:lnTo>
                <a:close/>
                <a:moveTo>
                  <a:pt x="712787" y="368301"/>
                </a:moveTo>
                <a:lnTo>
                  <a:pt x="741362" y="368301"/>
                </a:lnTo>
                <a:lnTo>
                  <a:pt x="755650" y="374651"/>
                </a:lnTo>
                <a:lnTo>
                  <a:pt x="755650" y="382589"/>
                </a:lnTo>
                <a:lnTo>
                  <a:pt x="749300" y="382589"/>
                </a:lnTo>
                <a:lnTo>
                  <a:pt x="741362" y="382589"/>
                </a:lnTo>
                <a:lnTo>
                  <a:pt x="727075" y="382589"/>
                </a:lnTo>
                <a:lnTo>
                  <a:pt x="712787" y="382589"/>
                </a:lnTo>
                <a:lnTo>
                  <a:pt x="698500" y="382589"/>
                </a:lnTo>
                <a:lnTo>
                  <a:pt x="676275" y="382589"/>
                </a:lnTo>
                <a:lnTo>
                  <a:pt x="661987" y="388939"/>
                </a:lnTo>
                <a:lnTo>
                  <a:pt x="647700" y="388939"/>
                </a:lnTo>
                <a:lnTo>
                  <a:pt x="633412" y="388939"/>
                </a:lnTo>
                <a:lnTo>
                  <a:pt x="582612" y="396876"/>
                </a:lnTo>
                <a:lnTo>
                  <a:pt x="531812" y="403226"/>
                </a:lnTo>
                <a:lnTo>
                  <a:pt x="488950" y="417514"/>
                </a:lnTo>
                <a:lnTo>
                  <a:pt x="438150" y="433389"/>
                </a:lnTo>
                <a:lnTo>
                  <a:pt x="395288" y="447676"/>
                </a:lnTo>
                <a:lnTo>
                  <a:pt x="360363" y="468314"/>
                </a:lnTo>
                <a:lnTo>
                  <a:pt x="315913" y="496889"/>
                </a:lnTo>
                <a:lnTo>
                  <a:pt x="280988" y="519114"/>
                </a:lnTo>
                <a:lnTo>
                  <a:pt x="273050" y="511177"/>
                </a:lnTo>
                <a:lnTo>
                  <a:pt x="266700" y="504827"/>
                </a:lnTo>
                <a:lnTo>
                  <a:pt x="266700" y="496889"/>
                </a:lnTo>
                <a:lnTo>
                  <a:pt x="280988" y="461964"/>
                </a:lnTo>
                <a:lnTo>
                  <a:pt x="280988" y="454026"/>
                </a:lnTo>
                <a:lnTo>
                  <a:pt x="287338" y="454026"/>
                </a:lnTo>
                <a:lnTo>
                  <a:pt x="295275" y="447676"/>
                </a:lnTo>
                <a:lnTo>
                  <a:pt x="301625" y="447676"/>
                </a:lnTo>
                <a:lnTo>
                  <a:pt x="315913" y="447676"/>
                </a:lnTo>
                <a:lnTo>
                  <a:pt x="323850" y="439739"/>
                </a:lnTo>
                <a:lnTo>
                  <a:pt x="330200" y="439739"/>
                </a:lnTo>
                <a:lnTo>
                  <a:pt x="338138" y="433389"/>
                </a:lnTo>
                <a:lnTo>
                  <a:pt x="360363" y="433389"/>
                </a:lnTo>
                <a:lnTo>
                  <a:pt x="374650" y="425451"/>
                </a:lnTo>
                <a:lnTo>
                  <a:pt x="395288" y="417514"/>
                </a:lnTo>
                <a:lnTo>
                  <a:pt x="403225" y="417514"/>
                </a:lnTo>
                <a:lnTo>
                  <a:pt x="423863" y="411164"/>
                </a:lnTo>
                <a:lnTo>
                  <a:pt x="438150" y="403226"/>
                </a:lnTo>
                <a:lnTo>
                  <a:pt x="460375" y="396876"/>
                </a:lnTo>
                <a:lnTo>
                  <a:pt x="482600" y="396876"/>
                </a:lnTo>
                <a:lnTo>
                  <a:pt x="511175" y="388939"/>
                </a:lnTo>
                <a:lnTo>
                  <a:pt x="547687" y="388939"/>
                </a:lnTo>
                <a:lnTo>
                  <a:pt x="582612" y="382589"/>
                </a:lnTo>
                <a:lnTo>
                  <a:pt x="619125" y="382589"/>
                </a:lnTo>
                <a:lnTo>
                  <a:pt x="641350" y="374651"/>
                </a:lnTo>
                <a:lnTo>
                  <a:pt x="676275" y="374651"/>
                </a:lnTo>
                <a:lnTo>
                  <a:pt x="712787" y="368301"/>
                </a:lnTo>
                <a:close/>
                <a:moveTo>
                  <a:pt x="1547811" y="346074"/>
                </a:moveTo>
                <a:lnTo>
                  <a:pt x="1555749" y="346074"/>
                </a:lnTo>
                <a:lnTo>
                  <a:pt x="1570036" y="354011"/>
                </a:lnTo>
                <a:lnTo>
                  <a:pt x="1547811" y="590549"/>
                </a:lnTo>
                <a:lnTo>
                  <a:pt x="1555749" y="590549"/>
                </a:lnTo>
                <a:lnTo>
                  <a:pt x="1612899" y="496887"/>
                </a:lnTo>
                <a:lnTo>
                  <a:pt x="1620836" y="496887"/>
                </a:lnTo>
                <a:lnTo>
                  <a:pt x="1627186" y="504824"/>
                </a:lnTo>
                <a:lnTo>
                  <a:pt x="1598611" y="641349"/>
                </a:lnTo>
                <a:lnTo>
                  <a:pt x="1749424" y="476249"/>
                </a:lnTo>
                <a:lnTo>
                  <a:pt x="1757361" y="476249"/>
                </a:lnTo>
                <a:lnTo>
                  <a:pt x="1757361" y="482599"/>
                </a:lnTo>
                <a:lnTo>
                  <a:pt x="1757361" y="490537"/>
                </a:lnTo>
                <a:lnTo>
                  <a:pt x="1685924" y="692149"/>
                </a:lnTo>
                <a:lnTo>
                  <a:pt x="1763711" y="641349"/>
                </a:lnTo>
                <a:lnTo>
                  <a:pt x="1771649" y="641349"/>
                </a:lnTo>
                <a:lnTo>
                  <a:pt x="1771649" y="649287"/>
                </a:lnTo>
                <a:lnTo>
                  <a:pt x="1735136" y="714374"/>
                </a:lnTo>
                <a:lnTo>
                  <a:pt x="1763711" y="706437"/>
                </a:lnTo>
                <a:lnTo>
                  <a:pt x="1779586" y="698499"/>
                </a:lnTo>
                <a:lnTo>
                  <a:pt x="1814511" y="684212"/>
                </a:lnTo>
                <a:lnTo>
                  <a:pt x="1836736" y="677862"/>
                </a:lnTo>
                <a:lnTo>
                  <a:pt x="1857374" y="663574"/>
                </a:lnTo>
                <a:lnTo>
                  <a:pt x="1887536" y="655637"/>
                </a:lnTo>
                <a:lnTo>
                  <a:pt x="1916111" y="641349"/>
                </a:lnTo>
                <a:lnTo>
                  <a:pt x="1930399" y="627062"/>
                </a:lnTo>
                <a:lnTo>
                  <a:pt x="1936749" y="627062"/>
                </a:lnTo>
                <a:lnTo>
                  <a:pt x="1936749" y="634999"/>
                </a:lnTo>
                <a:lnTo>
                  <a:pt x="1936749" y="641349"/>
                </a:lnTo>
                <a:lnTo>
                  <a:pt x="1763711" y="842962"/>
                </a:lnTo>
                <a:lnTo>
                  <a:pt x="1879599" y="828674"/>
                </a:lnTo>
                <a:lnTo>
                  <a:pt x="1887536" y="828674"/>
                </a:lnTo>
                <a:lnTo>
                  <a:pt x="1893886" y="836612"/>
                </a:lnTo>
                <a:lnTo>
                  <a:pt x="1793874" y="901699"/>
                </a:lnTo>
                <a:lnTo>
                  <a:pt x="1814511" y="915987"/>
                </a:lnTo>
                <a:lnTo>
                  <a:pt x="1851024" y="936624"/>
                </a:lnTo>
                <a:lnTo>
                  <a:pt x="1879599" y="944562"/>
                </a:lnTo>
                <a:lnTo>
                  <a:pt x="1916111" y="958849"/>
                </a:lnTo>
                <a:lnTo>
                  <a:pt x="1944686" y="965199"/>
                </a:lnTo>
                <a:lnTo>
                  <a:pt x="1981199" y="981074"/>
                </a:lnTo>
                <a:lnTo>
                  <a:pt x="2016124" y="995362"/>
                </a:lnTo>
                <a:lnTo>
                  <a:pt x="2044699" y="1001712"/>
                </a:lnTo>
                <a:lnTo>
                  <a:pt x="2044699" y="1009649"/>
                </a:lnTo>
                <a:lnTo>
                  <a:pt x="2016124" y="1015999"/>
                </a:lnTo>
                <a:lnTo>
                  <a:pt x="1981199" y="1015999"/>
                </a:lnTo>
                <a:lnTo>
                  <a:pt x="1944686" y="1023937"/>
                </a:lnTo>
                <a:lnTo>
                  <a:pt x="1916111" y="1030287"/>
                </a:lnTo>
                <a:lnTo>
                  <a:pt x="1879599" y="1030287"/>
                </a:lnTo>
                <a:lnTo>
                  <a:pt x="1851024" y="1044574"/>
                </a:lnTo>
                <a:lnTo>
                  <a:pt x="1814511" y="1052512"/>
                </a:lnTo>
                <a:lnTo>
                  <a:pt x="1793874" y="1066799"/>
                </a:lnTo>
                <a:lnTo>
                  <a:pt x="1879599" y="1117599"/>
                </a:lnTo>
                <a:lnTo>
                  <a:pt x="1873249" y="1123949"/>
                </a:lnTo>
                <a:lnTo>
                  <a:pt x="1857374" y="1123949"/>
                </a:lnTo>
                <a:lnTo>
                  <a:pt x="1836736" y="1123949"/>
                </a:lnTo>
                <a:lnTo>
                  <a:pt x="1814511" y="1123949"/>
                </a:lnTo>
                <a:lnTo>
                  <a:pt x="1800224" y="1123949"/>
                </a:lnTo>
                <a:lnTo>
                  <a:pt x="1779586" y="1123949"/>
                </a:lnTo>
                <a:lnTo>
                  <a:pt x="1763711" y="1123949"/>
                </a:lnTo>
                <a:lnTo>
                  <a:pt x="1749424" y="1131887"/>
                </a:lnTo>
                <a:lnTo>
                  <a:pt x="1728786" y="1138237"/>
                </a:lnTo>
                <a:lnTo>
                  <a:pt x="1779586" y="1282699"/>
                </a:lnTo>
                <a:lnTo>
                  <a:pt x="1822449" y="1376362"/>
                </a:lnTo>
                <a:lnTo>
                  <a:pt x="1828799" y="1384299"/>
                </a:lnTo>
                <a:lnTo>
                  <a:pt x="1836736" y="1384299"/>
                </a:lnTo>
                <a:lnTo>
                  <a:pt x="1828799" y="1390649"/>
                </a:lnTo>
                <a:lnTo>
                  <a:pt x="1814511" y="1398587"/>
                </a:lnTo>
                <a:lnTo>
                  <a:pt x="1627186" y="1304924"/>
                </a:lnTo>
                <a:lnTo>
                  <a:pt x="1663699" y="1427162"/>
                </a:lnTo>
                <a:lnTo>
                  <a:pt x="1663699" y="1435099"/>
                </a:lnTo>
                <a:lnTo>
                  <a:pt x="1655761" y="1435099"/>
                </a:lnTo>
                <a:lnTo>
                  <a:pt x="1641474" y="1427162"/>
                </a:lnTo>
                <a:lnTo>
                  <a:pt x="1627186" y="1412874"/>
                </a:lnTo>
                <a:lnTo>
                  <a:pt x="1620836" y="1398587"/>
                </a:lnTo>
                <a:lnTo>
                  <a:pt x="1606549" y="1390649"/>
                </a:lnTo>
                <a:lnTo>
                  <a:pt x="1598611" y="1376362"/>
                </a:lnTo>
                <a:lnTo>
                  <a:pt x="1584324" y="1362074"/>
                </a:lnTo>
                <a:lnTo>
                  <a:pt x="1576386" y="1362074"/>
                </a:lnTo>
                <a:lnTo>
                  <a:pt x="1570036" y="1355724"/>
                </a:lnTo>
                <a:lnTo>
                  <a:pt x="1504949" y="1585912"/>
                </a:lnTo>
                <a:lnTo>
                  <a:pt x="1498599" y="1585912"/>
                </a:lnTo>
                <a:lnTo>
                  <a:pt x="1490661" y="1585912"/>
                </a:lnTo>
                <a:lnTo>
                  <a:pt x="1482724" y="1563687"/>
                </a:lnTo>
                <a:lnTo>
                  <a:pt x="1476374" y="1535112"/>
                </a:lnTo>
                <a:lnTo>
                  <a:pt x="1468436" y="1506537"/>
                </a:lnTo>
                <a:lnTo>
                  <a:pt x="1468436" y="1477962"/>
                </a:lnTo>
                <a:lnTo>
                  <a:pt x="1462086" y="1455737"/>
                </a:lnTo>
                <a:lnTo>
                  <a:pt x="1454149" y="1427162"/>
                </a:lnTo>
                <a:lnTo>
                  <a:pt x="1447799" y="1398587"/>
                </a:lnTo>
                <a:lnTo>
                  <a:pt x="1433511" y="1376362"/>
                </a:lnTo>
                <a:lnTo>
                  <a:pt x="1433511" y="1370012"/>
                </a:lnTo>
                <a:lnTo>
                  <a:pt x="1411286" y="1484312"/>
                </a:lnTo>
                <a:lnTo>
                  <a:pt x="1404936" y="1477962"/>
                </a:lnTo>
                <a:lnTo>
                  <a:pt x="1382711" y="1390649"/>
                </a:lnTo>
                <a:lnTo>
                  <a:pt x="1374774" y="1390649"/>
                </a:lnTo>
                <a:lnTo>
                  <a:pt x="1368424" y="1398587"/>
                </a:lnTo>
                <a:lnTo>
                  <a:pt x="1368424" y="1404937"/>
                </a:lnTo>
                <a:lnTo>
                  <a:pt x="1360486" y="1420812"/>
                </a:lnTo>
                <a:lnTo>
                  <a:pt x="1346199" y="1427162"/>
                </a:lnTo>
                <a:lnTo>
                  <a:pt x="1346199" y="1441449"/>
                </a:lnTo>
                <a:lnTo>
                  <a:pt x="1339849" y="1455737"/>
                </a:lnTo>
                <a:lnTo>
                  <a:pt x="1317624" y="1463675"/>
                </a:lnTo>
                <a:lnTo>
                  <a:pt x="1317624" y="1470025"/>
                </a:lnTo>
                <a:lnTo>
                  <a:pt x="1311274" y="1484312"/>
                </a:lnTo>
                <a:lnTo>
                  <a:pt x="1303336" y="1498600"/>
                </a:lnTo>
                <a:lnTo>
                  <a:pt x="1295399" y="1506537"/>
                </a:lnTo>
                <a:lnTo>
                  <a:pt x="1289049" y="1514475"/>
                </a:lnTo>
                <a:lnTo>
                  <a:pt x="1289049" y="1528762"/>
                </a:lnTo>
                <a:lnTo>
                  <a:pt x="1281111" y="1535112"/>
                </a:lnTo>
                <a:lnTo>
                  <a:pt x="1274761" y="1543050"/>
                </a:lnTo>
                <a:lnTo>
                  <a:pt x="1274761" y="1549400"/>
                </a:lnTo>
                <a:lnTo>
                  <a:pt x="1266824" y="1557337"/>
                </a:lnTo>
                <a:lnTo>
                  <a:pt x="1266824" y="1563687"/>
                </a:lnTo>
                <a:lnTo>
                  <a:pt x="1260474" y="1571625"/>
                </a:lnTo>
                <a:lnTo>
                  <a:pt x="1252536" y="1571625"/>
                </a:lnTo>
                <a:lnTo>
                  <a:pt x="1246186" y="1563687"/>
                </a:lnTo>
                <a:lnTo>
                  <a:pt x="1246186" y="1557337"/>
                </a:lnTo>
                <a:lnTo>
                  <a:pt x="1252536" y="1528762"/>
                </a:lnTo>
                <a:lnTo>
                  <a:pt x="1260474" y="1492250"/>
                </a:lnTo>
                <a:lnTo>
                  <a:pt x="1260474" y="1463675"/>
                </a:lnTo>
                <a:lnTo>
                  <a:pt x="1260474" y="1427162"/>
                </a:lnTo>
                <a:lnTo>
                  <a:pt x="1260474" y="1390649"/>
                </a:lnTo>
                <a:lnTo>
                  <a:pt x="1260474" y="1362074"/>
                </a:lnTo>
                <a:lnTo>
                  <a:pt x="1260474" y="1333499"/>
                </a:lnTo>
                <a:lnTo>
                  <a:pt x="1260474" y="1296987"/>
                </a:lnTo>
                <a:lnTo>
                  <a:pt x="1166811" y="1376362"/>
                </a:lnTo>
                <a:lnTo>
                  <a:pt x="1158874" y="1370012"/>
                </a:lnTo>
                <a:lnTo>
                  <a:pt x="1195386" y="1276349"/>
                </a:lnTo>
                <a:lnTo>
                  <a:pt x="1195386" y="1268412"/>
                </a:lnTo>
                <a:lnTo>
                  <a:pt x="971549" y="1347787"/>
                </a:lnTo>
                <a:lnTo>
                  <a:pt x="965199" y="1347787"/>
                </a:lnTo>
                <a:lnTo>
                  <a:pt x="965199" y="1341437"/>
                </a:lnTo>
                <a:lnTo>
                  <a:pt x="971549" y="1333499"/>
                </a:lnTo>
                <a:lnTo>
                  <a:pt x="971549" y="1327149"/>
                </a:lnTo>
                <a:lnTo>
                  <a:pt x="979486" y="1319212"/>
                </a:lnTo>
                <a:lnTo>
                  <a:pt x="985836" y="1311274"/>
                </a:lnTo>
                <a:lnTo>
                  <a:pt x="1000124" y="1290637"/>
                </a:lnTo>
                <a:lnTo>
                  <a:pt x="1022349" y="1268412"/>
                </a:lnTo>
                <a:lnTo>
                  <a:pt x="1036636" y="1247774"/>
                </a:lnTo>
                <a:lnTo>
                  <a:pt x="1050924" y="1225549"/>
                </a:lnTo>
                <a:lnTo>
                  <a:pt x="1073149" y="1211262"/>
                </a:lnTo>
                <a:lnTo>
                  <a:pt x="1087436" y="1189037"/>
                </a:lnTo>
                <a:lnTo>
                  <a:pt x="1093786" y="1174749"/>
                </a:lnTo>
                <a:lnTo>
                  <a:pt x="1116011" y="1154112"/>
                </a:lnTo>
                <a:lnTo>
                  <a:pt x="1116011" y="1146174"/>
                </a:lnTo>
                <a:lnTo>
                  <a:pt x="971549" y="1174749"/>
                </a:lnTo>
                <a:lnTo>
                  <a:pt x="971549" y="1168399"/>
                </a:lnTo>
                <a:lnTo>
                  <a:pt x="971549" y="1160462"/>
                </a:lnTo>
                <a:lnTo>
                  <a:pt x="1079499" y="1089024"/>
                </a:lnTo>
                <a:lnTo>
                  <a:pt x="1044574" y="1081087"/>
                </a:lnTo>
                <a:lnTo>
                  <a:pt x="1008061" y="1066799"/>
                </a:lnTo>
                <a:lnTo>
                  <a:pt x="971549" y="1052512"/>
                </a:lnTo>
                <a:lnTo>
                  <a:pt x="942974" y="1044574"/>
                </a:lnTo>
                <a:lnTo>
                  <a:pt x="906461" y="1030287"/>
                </a:lnTo>
                <a:lnTo>
                  <a:pt x="871536" y="1023937"/>
                </a:lnTo>
                <a:lnTo>
                  <a:pt x="842961" y="1015999"/>
                </a:lnTo>
                <a:lnTo>
                  <a:pt x="806449" y="1001712"/>
                </a:lnTo>
                <a:lnTo>
                  <a:pt x="806449" y="995362"/>
                </a:lnTo>
                <a:lnTo>
                  <a:pt x="1022349" y="950912"/>
                </a:lnTo>
                <a:lnTo>
                  <a:pt x="1036636" y="936624"/>
                </a:lnTo>
                <a:lnTo>
                  <a:pt x="928686" y="879474"/>
                </a:lnTo>
                <a:lnTo>
                  <a:pt x="928686" y="871537"/>
                </a:lnTo>
                <a:lnTo>
                  <a:pt x="928686" y="865187"/>
                </a:lnTo>
                <a:lnTo>
                  <a:pt x="1065211" y="887412"/>
                </a:lnTo>
                <a:lnTo>
                  <a:pt x="1044574" y="865187"/>
                </a:lnTo>
                <a:lnTo>
                  <a:pt x="1030286" y="836612"/>
                </a:lnTo>
                <a:lnTo>
                  <a:pt x="1014411" y="808037"/>
                </a:lnTo>
                <a:lnTo>
                  <a:pt x="993774" y="777874"/>
                </a:lnTo>
                <a:lnTo>
                  <a:pt x="971549" y="742949"/>
                </a:lnTo>
                <a:lnTo>
                  <a:pt x="965199" y="720724"/>
                </a:lnTo>
                <a:lnTo>
                  <a:pt x="942974" y="692149"/>
                </a:lnTo>
                <a:lnTo>
                  <a:pt x="928686" y="669924"/>
                </a:lnTo>
                <a:lnTo>
                  <a:pt x="928686" y="655637"/>
                </a:lnTo>
                <a:lnTo>
                  <a:pt x="936624" y="655637"/>
                </a:lnTo>
                <a:lnTo>
                  <a:pt x="942974" y="655637"/>
                </a:lnTo>
                <a:lnTo>
                  <a:pt x="1144586" y="763587"/>
                </a:lnTo>
                <a:lnTo>
                  <a:pt x="1152524" y="763587"/>
                </a:lnTo>
                <a:lnTo>
                  <a:pt x="1108074" y="649287"/>
                </a:lnTo>
                <a:lnTo>
                  <a:pt x="1116011" y="649287"/>
                </a:lnTo>
                <a:lnTo>
                  <a:pt x="1123949" y="649287"/>
                </a:lnTo>
                <a:lnTo>
                  <a:pt x="1201736" y="714374"/>
                </a:lnTo>
                <a:lnTo>
                  <a:pt x="1201736" y="677862"/>
                </a:lnTo>
                <a:lnTo>
                  <a:pt x="1201736" y="634999"/>
                </a:lnTo>
                <a:lnTo>
                  <a:pt x="1201736" y="604837"/>
                </a:lnTo>
                <a:lnTo>
                  <a:pt x="1201736" y="561974"/>
                </a:lnTo>
                <a:lnTo>
                  <a:pt x="1195386" y="527049"/>
                </a:lnTo>
                <a:lnTo>
                  <a:pt x="1195386" y="490537"/>
                </a:lnTo>
                <a:lnTo>
                  <a:pt x="1187449" y="454024"/>
                </a:lnTo>
                <a:lnTo>
                  <a:pt x="1187449" y="417511"/>
                </a:lnTo>
                <a:lnTo>
                  <a:pt x="1181099" y="403224"/>
                </a:lnTo>
                <a:lnTo>
                  <a:pt x="1181099" y="396874"/>
                </a:lnTo>
                <a:lnTo>
                  <a:pt x="1187449" y="396874"/>
                </a:lnTo>
                <a:lnTo>
                  <a:pt x="1195386" y="403224"/>
                </a:lnTo>
                <a:lnTo>
                  <a:pt x="1339849" y="620712"/>
                </a:lnTo>
                <a:lnTo>
                  <a:pt x="1346199" y="620712"/>
                </a:lnTo>
                <a:lnTo>
                  <a:pt x="1368424" y="468312"/>
                </a:lnTo>
                <a:lnTo>
                  <a:pt x="1374774" y="461962"/>
                </a:lnTo>
                <a:lnTo>
                  <a:pt x="1382711" y="468312"/>
                </a:lnTo>
                <a:lnTo>
                  <a:pt x="1433511" y="612774"/>
                </a:lnTo>
                <a:lnTo>
                  <a:pt x="1433511" y="604837"/>
                </a:lnTo>
                <a:lnTo>
                  <a:pt x="1433511" y="598487"/>
                </a:lnTo>
                <a:lnTo>
                  <a:pt x="1439861" y="590549"/>
                </a:lnTo>
                <a:lnTo>
                  <a:pt x="1447799" y="584199"/>
                </a:lnTo>
                <a:lnTo>
                  <a:pt x="1454149" y="576262"/>
                </a:lnTo>
                <a:lnTo>
                  <a:pt x="1454149" y="561974"/>
                </a:lnTo>
                <a:lnTo>
                  <a:pt x="1454149" y="555624"/>
                </a:lnTo>
                <a:lnTo>
                  <a:pt x="1462086" y="547687"/>
                </a:lnTo>
                <a:lnTo>
                  <a:pt x="1468436" y="547687"/>
                </a:lnTo>
                <a:lnTo>
                  <a:pt x="1476374" y="519112"/>
                </a:lnTo>
                <a:lnTo>
                  <a:pt x="1490661" y="496887"/>
                </a:lnTo>
                <a:lnTo>
                  <a:pt x="1498599" y="468312"/>
                </a:lnTo>
                <a:lnTo>
                  <a:pt x="1512886" y="447674"/>
                </a:lnTo>
                <a:lnTo>
                  <a:pt x="1519236" y="417511"/>
                </a:lnTo>
                <a:lnTo>
                  <a:pt x="1533524" y="388936"/>
                </a:lnTo>
                <a:lnTo>
                  <a:pt x="1541461" y="374649"/>
                </a:lnTo>
                <a:lnTo>
                  <a:pt x="1547811" y="346074"/>
                </a:lnTo>
                <a:close/>
                <a:moveTo>
                  <a:pt x="611188" y="238126"/>
                </a:moveTo>
                <a:lnTo>
                  <a:pt x="655638" y="238126"/>
                </a:lnTo>
                <a:lnTo>
                  <a:pt x="712788" y="238126"/>
                </a:lnTo>
                <a:lnTo>
                  <a:pt x="755651" y="238126"/>
                </a:lnTo>
                <a:lnTo>
                  <a:pt x="812801" y="244476"/>
                </a:lnTo>
                <a:lnTo>
                  <a:pt x="857251" y="252414"/>
                </a:lnTo>
                <a:lnTo>
                  <a:pt x="914401" y="274639"/>
                </a:lnTo>
                <a:lnTo>
                  <a:pt x="857251" y="266701"/>
                </a:lnTo>
                <a:lnTo>
                  <a:pt x="806451" y="260351"/>
                </a:lnTo>
                <a:lnTo>
                  <a:pt x="741363" y="252414"/>
                </a:lnTo>
                <a:lnTo>
                  <a:pt x="690563" y="252414"/>
                </a:lnTo>
                <a:lnTo>
                  <a:pt x="633413" y="260351"/>
                </a:lnTo>
                <a:lnTo>
                  <a:pt x="582613" y="274639"/>
                </a:lnTo>
                <a:lnTo>
                  <a:pt x="531813" y="280989"/>
                </a:lnTo>
                <a:lnTo>
                  <a:pt x="488951" y="303214"/>
                </a:lnTo>
                <a:lnTo>
                  <a:pt x="482601" y="295277"/>
                </a:lnTo>
                <a:lnTo>
                  <a:pt x="474663" y="295277"/>
                </a:lnTo>
                <a:lnTo>
                  <a:pt x="474663" y="288926"/>
                </a:lnTo>
                <a:lnTo>
                  <a:pt x="482601" y="280989"/>
                </a:lnTo>
                <a:lnTo>
                  <a:pt x="482601" y="274639"/>
                </a:lnTo>
                <a:lnTo>
                  <a:pt x="488951" y="274639"/>
                </a:lnTo>
                <a:lnTo>
                  <a:pt x="496888" y="266701"/>
                </a:lnTo>
                <a:lnTo>
                  <a:pt x="496888" y="260351"/>
                </a:lnTo>
                <a:lnTo>
                  <a:pt x="503238" y="260351"/>
                </a:lnTo>
                <a:lnTo>
                  <a:pt x="511176" y="252414"/>
                </a:lnTo>
                <a:lnTo>
                  <a:pt x="554038" y="244476"/>
                </a:lnTo>
                <a:lnTo>
                  <a:pt x="611188" y="238126"/>
                </a:lnTo>
                <a:close/>
                <a:moveTo>
                  <a:pt x="2132013" y="180975"/>
                </a:moveTo>
                <a:lnTo>
                  <a:pt x="2146300" y="209550"/>
                </a:lnTo>
                <a:lnTo>
                  <a:pt x="2146300" y="215900"/>
                </a:lnTo>
                <a:lnTo>
                  <a:pt x="2146300" y="223838"/>
                </a:lnTo>
                <a:lnTo>
                  <a:pt x="2138363" y="230187"/>
                </a:lnTo>
                <a:lnTo>
                  <a:pt x="2117725" y="230187"/>
                </a:lnTo>
                <a:lnTo>
                  <a:pt x="2095500" y="238125"/>
                </a:lnTo>
                <a:lnTo>
                  <a:pt x="2074863" y="238125"/>
                </a:lnTo>
                <a:lnTo>
                  <a:pt x="2052638" y="244475"/>
                </a:lnTo>
                <a:lnTo>
                  <a:pt x="2038350" y="244475"/>
                </a:lnTo>
                <a:lnTo>
                  <a:pt x="2024063" y="252412"/>
                </a:lnTo>
                <a:lnTo>
                  <a:pt x="2001838" y="260350"/>
                </a:lnTo>
                <a:lnTo>
                  <a:pt x="1987550" y="266700"/>
                </a:lnTo>
                <a:lnTo>
                  <a:pt x="1958975" y="274637"/>
                </a:lnTo>
                <a:lnTo>
                  <a:pt x="1930400" y="288925"/>
                </a:lnTo>
                <a:lnTo>
                  <a:pt x="1916113" y="309563"/>
                </a:lnTo>
                <a:lnTo>
                  <a:pt x="1893888" y="323850"/>
                </a:lnTo>
                <a:lnTo>
                  <a:pt x="1873250" y="338137"/>
                </a:lnTo>
                <a:lnTo>
                  <a:pt x="1851025" y="360363"/>
                </a:lnTo>
                <a:lnTo>
                  <a:pt x="1828800" y="374650"/>
                </a:lnTo>
                <a:lnTo>
                  <a:pt x="1814513" y="388938"/>
                </a:lnTo>
                <a:lnTo>
                  <a:pt x="1808163" y="396875"/>
                </a:lnTo>
                <a:lnTo>
                  <a:pt x="1800225" y="388938"/>
                </a:lnTo>
                <a:lnTo>
                  <a:pt x="1793875" y="388938"/>
                </a:lnTo>
                <a:lnTo>
                  <a:pt x="1828800" y="354013"/>
                </a:lnTo>
                <a:lnTo>
                  <a:pt x="1865313" y="317500"/>
                </a:lnTo>
                <a:lnTo>
                  <a:pt x="1908175" y="288925"/>
                </a:lnTo>
                <a:lnTo>
                  <a:pt x="1951038" y="266700"/>
                </a:lnTo>
                <a:lnTo>
                  <a:pt x="1995488" y="238125"/>
                </a:lnTo>
                <a:lnTo>
                  <a:pt x="2038350" y="209550"/>
                </a:lnTo>
                <a:lnTo>
                  <a:pt x="2081213" y="195262"/>
                </a:lnTo>
                <a:lnTo>
                  <a:pt x="2132013" y="180975"/>
                </a:lnTo>
                <a:close/>
                <a:moveTo>
                  <a:pt x="1857376" y="79377"/>
                </a:moveTo>
                <a:lnTo>
                  <a:pt x="1865313" y="79377"/>
                </a:lnTo>
                <a:lnTo>
                  <a:pt x="1873251" y="87315"/>
                </a:lnTo>
                <a:lnTo>
                  <a:pt x="1879601" y="87315"/>
                </a:lnTo>
                <a:lnTo>
                  <a:pt x="1893888" y="101602"/>
                </a:lnTo>
                <a:lnTo>
                  <a:pt x="1893888" y="107952"/>
                </a:lnTo>
                <a:lnTo>
                  <a:pt x="1887538" y="115890"/>
                </a:lnTo>
                <a:lnTo>
                  <a:pt x="1873251" y="115890"/>
                </a:lnTo>
                <a:lnTo>
                  <a:pt x="1843088" y="130177"/>
                </a:lnTo>
                <a:lnTo>
                  <a:pt x="1814513" y="150815"/>
                </a:lnTo>
                <a:lnTo>
                  <a:pt x="1793875" y="166690"/>
                </a:lnTo>
                <a:lnTo>
                  <a:pt x="1771650" y="201615"/>
                </a:lnTo>
                <a:lnTo>
                  <a:pt x="1749425" y="230190"/>
                </a:lnTo>
                <a:lnTo>
                  <a:pt x="1728788" y="260352"/>
                </a:lnTo>
                <a:lnTo>
                  <a:pt x="1714500" y="288928"/>
                </a:lnTo>
                <a:lnTo>
                  <a:pt x="1700213" y="331790"/>
                </a:lnTo>
                <a:lnTo>
                  <a:pt x="1692275" y="331790"/>
                </a:lnTo>
                <a:lnTo>
                  <a:pt x="1692275" y="323853"/>
                </a:lnTo>
                <a:lnTo>
                  <a:pt x="1700213" y="288928"/>
                </a:lnTo>
                <a:lnTo>
                  <a:pt x="1720850" y="252415"/>
                </a:lnTo>
                <a:lnTo>
                  <a:pt x="1735138" y="223840"/>
                </a:lnTo>
                <a:lnTo>
                  <a:pt x="1763713" y="187327"/>
                </a:lnTo>
                <a:lnTo>
                  <a:pt x="1779588" y="158752"/>
                </a:lnTo>
                <a:lnTo>
                  <a:pt x="1814513" y="130177"/>
                </a:lnTo>
                <a:lnTo>
                  <a:pt x="1828800" y="101602"/>
                </a:lnTo>
                <a:lnTo>
                  <a:pt x="1857376" y="79377"/>
                </a:lnTo>
                <a:close/>
                <a:moveTo>
                  <a:pt x="1030288" y="42864"/>
                </a:moveTo>
                <a:lnTo>
                  <a:pt x="1073151" y="65089"/>
                </a:lnTo>
                <a:lnTo>
                  <a:pt x="1108076" y="93664"/>
                </a:lnTo>
                <a:lnTo>
                  <a:pt x="1144588" y="122239"/>
                </a:lnTo>
                <a:lnTo>
                  <a:pt x="1181101" y="158752"/>
                </a:lnTo>
                <a:lnTo>
                  <a:pt x="1209676" y="180977"/>
                </a:lnTo>
                <a:lnTo>
                  <a:pt x="1246188" y="215902"/>
                </a:lnTo>
                <a:lnTo>
                  <a:pt x="1281114" y="252414"/>
                </a:lnTo>
                <a:lnTo>
                  <a:pt x="1311276" y="288927"/>
                </a:lnTo>
                <a:lnTo>
                  <a:pt x="1311276" y="295277"/>
                </a:lnTo>
                <a:lnTo>
                  <a:pt x="1311276" y="303214"/>
                </a:lnTo>
                <a:lnTo>
                  <a:pt x="1303339" y="303214"/>
                </a:lnTo>
                <a:lnTo>
                  <a:pt x="1295401" y="295277"/>
                </a:lnTo>
                <a:lnTo>
                  <a:pt x="1295401" y="288927"/>
                </a:lnTo>
                <a:lnTo>
                  <a:pt x="1289051" y="280989"/>
                </a:lnTo>
                <a:lnTo>
                  <a:pt x="1281114" y="274639"/>
                </a:lnTo>
                <a:lnTo>
                  <a:pt x="1274764" y="274639"/>
                </a:lnTo>
                <a:lnTo>
                  <a:pt x="1274764" y="266702"/>
                </a:lnTo>
                <a:lnTo>
                  <a:pt x="1266826" y="260352"/>
                </a:lnTo>
                <a:lnTo>
                  <a:pt x="1260476" y="252414"/>
                </a:lnTo>
                <a:lnTo>
                  <a:pt x="1252538" y="252414"/>
                </a:lnTo>
                <a:lnTo>
                  <a:pt x="1246188" y="252414"/>
                </a:lnTo>
                <a:lnTo>
                  <a:pt x="1217613" y="215902"/>
                </a:lnTo>
                <a:lnTo>
                  <a:pt x="1195388" y="187327"/>
                </a:lnTo>
                <a:lnTo>
                  <a:pt x="1166813" y="158752"/>
                </a:lnTo>
                <a:lnTo>
                  <a:pt x="1138238" y="136527"/>
                </a:lnTo>
                <a:lnTo>
                  <a:pt x="1101726" y="115889"/>
                </a:lnTo>
                <a:lnTo>
                  <a:pt x="1073151" y="93664"/>
                </a:lnTo>
                <a:lnTo>
                  <a:pt x="1036638" y="79377"/>
                </a:lnTo>
                <a:lnTo>
                  <a:pt x="993776" y="65089"/>
                </a:lnTo>
                <a:lnTo>
                  <a:pt x="985838" y="57152"/>
                </a:lnTo>
                <a:lnTo>
                  <a:pt x="993776" y="50802"/>
                </a:lnTo>
                <a:lnTo>
                  <a:pt x="1030288" y="42864"/>
                </a:lnTo>
                <a:close/>
                <a:moveTo>
                  <a:pt x="1260476" y="0"/>
                </a:moveTo>
                <a:lnTo>
                  <a:pt x="1289051" y="0"/>
                </a:lnTo>
                <a:lnTo>
                  <a:pt x="1317626" y="36513"/>
                </a:lnTo>
                <a:lnTo>
                  <a:pt x="1339851" y="65088"/>
                </a:lnTo>
                <a:lnTo>
                  <a:pt x="1354138" y="101600"/>
                </a:lnTo>
                <a:lnTo>
                  <a:pt x="1374776" y="136525"/>
                </a:lnTo>
                <a:lnTo>
                  <a:pt x="1389063" y="166688"/>
                </a:lnTo>
                <a:lnTo>
                  <a:pt x="1404939" y="209550"/>
                </a:lnTo>
                <a:lnTo>
                  <a:pt x="1419226" y="244475"/>
                </a:lnTo>
                <a:lnTo>
                  <a:pt x="1425576" y="288925"/>
                </a:lnTo>
                <a:lnTo>
                  <a:pt x="1419226" y="295275"/>
                </a:lnTo>
                <a:lnTo>
                  <a:pt x="1419226" y="288925"/>
                </a:lnTo>
                <a:lnTo>
                  <a:pt x="1411289" y="288925"/>
                </a:lnTo>
                <a:lnTo>
                  <a:pt x="1404939" y="252413"/>
                </a:lnTo>
                <a:lnTo>
                  <a:pt x="1389063" y="209550"/>
                </a:lnTo>
                <a:lnTo>
                  <a:pt x="1374776" y="173038"/>
                </a:lnTo>
                <a:lnTo>
                  <a:pt x="1354138" y="144463"/>
                </a:lnTo>
                <a:lnTo>
                  <a:pt x="1339851" y="107950"/>
                </a:lnTo>
                <a:lnTo>
                  <a:pt x="1317626" y="71438"/>
                </a:lnTo>
                <a:lnTo>
                  <a:pt x="1289051" y="42863"/>
                </a:lnTo>
                <a:lnTo>
                  <a:pt x="1252538" y="22225"/>
                </a:lnTo>
                <a:lnTo>
                  <a:pt x="1252538" y="14288"/>
                </a:lnTo>
                <a:lnTo>
                  <a:pt x="1252538" y="7938"/>
                </a:lnTo>
                <a:lnTo>
                  <a:pt x="126047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任意多边形 718">
            <a:extLst>
              <a:ext uri="{FF2B5EF4-FFF2-40B4-BE49-F238E27FC236}">
                <a16:creationId xmlns:a16="http://schemas.microsoft.com/office/drawing/2014/main" xmlns="" id="{9996B217-235D-440D-A039-035EE854EB97}"/>
              </a:ext>
            </a:extLst>
          </p:cNvPr>
          <p:cNvSpPr>
            <a:spLocks/>
          </p:cNvSpPr>
          <p:nvPr>
            <p:custDataLst>
              <p:tags r:id="rId2"/>
            </p:custDataLst>
          </p:nvPr>
        </p:nvSpPr>
        <p:spPr bwMode="auto">
          <a:xfrm>
            <a:off x="5754689" y="1372686"/>
            <a:ext cx="655637" cy="527050"/>
          </a:xfrm>
          <a:custGeom>
            <a:avLst/>
            <a:gdLst>
              <a:gd name="T0" fmla="*/ 12732 w 3009900"/>
              <a:gd name="T1" fmla="*/ 19372 h 2422527"/>
              <a:gd name="T2" fmla="*/ 11387 w 3009900"/>
              <a:gd name="T3" fmla="*/ 24865 h 2422527"/>
              <a:gd name="T4" fmla="*/ 12125 w 3009900"/>
              <a:gd name="T5" fmla="*/ 21007 h 2422527"/>
              <a:gd name="T6" fmla="*/ 18016 w 3009900"/>
              <a:gd name="T7" fmla="*/ 14403 h 2422527"/>
              <a:gd name="T8" fmla="*/ 17786 w 3009900"/>
              <a:gd name="T9" fmla="*/ 19977 h 2422527"/>
              <a:gd name="T10" fmla="*/ 17195 w 3009900"/>
              <a:gd name="T11" fmla="*/ 22789 h 2422527"/>
              <a:gd name="T12" fmla="*/ 16440 w 3009900"/>
              <a:gd name="T13" fmla="*/ 23459 h 2422527"/>
              <a:gd name="T14" fmla="*/ 17343 w 3009900"/>
              <a:gd name="T15" fmla="*/ 20337 h 2422527"/>
              <a:gd name="T16" fmla="*/ 17868 w 3009900"/>
              <a:gd name="T17" fmla="*/ 14631 h 2422527"/>
              <a:gd name="T18" fmla="*/ 9303 w 3009900"/>
              <a:gd name="T19" fmla="*/ 16184 h 2422527"/>
              <a:gd name="T20" fmla="*/ 7810 w 3009900"/>
              <a:gd name="T21" fmla="*/ 22936 h 2422527"/>
              <a:gd name="T22" fmla="*/ 8187 w 3009900"/>
              <a:gd name="T23" fmla="*/ 18555 h 2422527"/>
              <a:gd name="T24" fmla="*/ 11010 w 3009900"/>
              <a:gd name="T25" fmla="*/ 12621 h 2422527"/>
              <a:gd name="T26" fmla="*/ 23676 w 3009900"/>
              <a:gd name="T27" fmla="*/ 16266 h 2422527"/>
              <a:gd name="T28" fmla="*/ 23151 w 3009900"/>
              <a:gd name="T29" fmla="*/ 20942 h 2422527"/>
              <a:gd name="T30" fmla="*/ 23447 w 3009900"/>
              <a:gd name="T31" fmla="*/ 16626 h 2422527"/>
              <a:gd name="T32" fmla="*/ 9828 w 3009900"/>
              <a:gd name="T33" fmla="*/ 10544 h 2422527"/>
              <a:gd name="T34" fmla="*/ 5874 w 3009900"/>
              <a:gd name="T35" fmla="*/ 13585 h 2422527"/>
              <a:gd name="T36" fmla="*/ 4233 w 3009900"/>
              <a:gd name="T37" fmla="*/ 16789 h 2422527"/>
              <a:gd name="T38" fmla="*/ 4233 w 3009900"/>
              <a:gd name="T39" fmla="*/ 15514 h 2422527"/>
              <a:gd name="T40" fmla="*/ 6399 w 3009900"/>
              <a:gd name="T41" fmla="*/ 12702 h 2422527"/>
              <a:gd name="T42" fmla="*/ 23381 w 3009900"/>
              <a:gd name="T43" fmla="*/ 8844 h 2422527"/>
              <a:gd name="T44" fmla="*/ 28369 w 3009900"/>
              <a:gd name="T45" fmla="*/ 13879 h 2422527"/>
              <a:gd name="T46" fmla="*/ 27614 w 3009900"/>
              <a:gd name="T47" fmla="*/ 13667 h 2422527"/>
              <a:gd name="T48" fmla="*/ 26269 w 3009900"/>
              <a:gd name="T49" fmla="*/ 11296 h 2422527"/>
              <a:gd name="T50" fmla="*/ 9155 w 3009900"/>
              <a:gd name="T51" fmla="*/ 8174 h 2422527"/>
              <a:gd name="T52" fmla="*/ 8483 w 3009900"/>
              <a:gd name="T53" fmla="*/ 8615 h 2422527"/>
              <a:gd name="T54" fmla="*/ 3790 w 3009900"/>
              <a:gd name="T55" fmla="*/ 10839 h 2422527"/>
              <a:gd name="T56" fmla="*/ 66 w 3009900"/>
              <a:gd name="T57" fmla="*/ 13879 h 2422527"/>
              <a:gd name="T58" fmla="*/ 4906 w 3009900"/>
              <a:gd name="T59" fmla="*/ 9727 h 2422527"/>
              <a:gd name="T60" fmla="*/ 9008 w 3009900"/>
              <a:gd name="T61" fmla="*/ 8174 h 2422527"/>
              <a:gd name="T62" fmla="*/ 29928 w 3009900"/>
              <a:gd name="T63" fmla="*/ 8092 h 2422527"/>
              <a:gd name="T64" fmla="*/ 29255 w 3009900"/>
              <a:gd name="T65" fmla="*/ 8092 h 2422527"/>
              <a:gd name="T66" fmla="*/ 25826 w 3009900"/>
              <a:gd name="T67" fmla="*/ 6163 h 2422527"/>
              <a:gd name="T68" fmla="*/ 15472 w 3009900"/>
              <a:gd name="T69" fmla="*/ 5803 h 2422527"/>
              <a:gd name="T70" fmla="*/ 17638 w 3009900"/>
              <a:gd name="T71" fmla="*/ 7651 h 2422527"/>
              <a:gd name="T72" fmla="*/ 18984 w 3009900"/>
              <a:gd name="T73" fmla="*/ 9727 h 2422527"/>
              <a:gd name="T74" fmla="*/ 17113 w 3009900"/>
              <a:gd name="T75" fmla="*/ 11068 h 2422527"/>
              <a:gd name="T76" fmla="*/ 15932 w 3009900"/>
              <a:gd name="T77" fmla="*/ 13144 h 2422527"/>
              <a:gd name="T78" fmla="*/ 15112 w 3009900"/>
              <a:gd name="T79" fmla="*/ 12326 h 2422527"/>
              <a:gd name="T80" fmla="*/ 13766 w 3009900"/>
              <a:gd name="T81" fmla="*/ 12997 h 2422527"/>
              <a:gd name="T82" fmla="*/ 12125 w 3009900"/>
              <a:gd name="T83" fmla="*/ 11296 h 2422527"/>
              <a:gd name="T84" fmla="*/ 11912 w 3009900"/>
              <a:gd name="T85" fmla="*/ 10168 h 2422527"/>
              <a:gd name="T86" fmla="*/ 10337 w 3009900"/>
              <a:gd name="T87" fmla="*/ 9662 h 2422527"/>
              <a:gd name="T88" fmla="*/ 11387 w 3009900"/>
              <a:gd name="T89" fmla="*/ 8092 h 2422527"/>
              <a:gd name="T90" fmla="*/ 13323 w 3009900"/>
              <a:gd name="T91" fmla="*/ 7275 h 2422527"/>
              <a:gd name="T92" fmla="*/ 9221 w 3009900"/>
              <a:gd name="T93" fmla="*/ 5803 h 2422527"/>
              <a:gd name="T94" fmla="*/ 5349 w 3009900"/>
              <a:gd name="T95" fmla="*/ 5575 h 2422527"/>
              <a:gd name="T96" fmla="*/ 2084 w 3009900"/>
              <a:gd name="T97" fmla="*/ 6016 h 2422527"/>
              <a:gd name="T98" fmla="*/ 6842 w 3009900"/>
              <a:gd name="T99" fmla="*/ 5280 h 2422527"/>
              <a:gd name="T100" fmla="*/ 26351 w 3009900"/>
              <a:gd name="T101" fmla="*/ 4234 h 2422527"/>
              <a:gd name="T102" fmla="*/ 24940 w 3009900"/>
              <a:gd name="T103" fmla="*/ 3711 h 2422527"/>
              <a:gd name="T104" fmla="*/ 19345 w 3009900"/>
              <a:gd name="T105" fmla="*/ 5280 h 2422527"/>
              <a:gd name="T106" fmla="*/ 20247 w 3009900"/>
              <a:gd name="T107" fmla="*/ 4463 h 2422527"/>
              <a:gd name="T108" fmla="*/ 8187 w 3009900"/>
              <a:gd name="T109" fmla="*/ 817 h 2422527"/>
              <a:gd name="T110" fmla="*/ 13471 w 3009900"/>
              <a:gd name="T111" fmla="*/ 3793 h 2422527"/>
              <a:gd name="T112" fmla="*/ 11305 w 3009900"/>
              <a:gd name="T113" fmla="*/ 2093 h 2422527"/>
              <a:gd name="T114" fmla="*/ 7744 w 3009900"/>
              <a:gd name="T115" fmla="*/ 1046 h 2422527"/>
              <a:gd name="T116" fmla="*/ 16752 w 3009900"/>
              <a:gd name="T117" fmla="*/ 1488 h 2422527"/>
              <a:gd name="T118" fmla="*/ 16145 w 3009900"/>
              <a:gd name="T119" fmla="*/ 3875 h 242252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009900" h="2422527">
                <a:moveTo>
                  <a:pt x="1360488" y="1341439"/>
                </a:moveTo>
                <a:lnTo>
                  <a:pt x="1368425" y="1347789"/>
                </a:lnTo>
                <a:lnTo>
                  <a:pt x="1368425" y="1355727"/>
                </a:lnTo>
                <a:lnTo>
                  <a:pt x="1360488" y="1406527"/>
                </a:lnTo>
                <a:lnTo>
                  <a:pt x="1339850" y="1441452"/>
                </a:lnTo>
                <a:lnTo>
                  <a:pt x="1331913" y="1485902"/>
                </a:lnTo>
                <a:lnTo>
                  <a:pt x="1325563" y="1528764"/>
                </a:lnTo>
                <a:lnTo>
                  <a:pt x="1309688" y="1571627"/>
                </a:lnTo>
                <a:lnTo>
                  <a:pt x="1295400" y="1622427"/>
                </a:lnTo>
                <a:lnTo>
                  <a:pt x="1281113" y="1658939"/>
                </a:lnTo>
                <a:lnTo>
                  <a:pt x="1274763" y="1701802"/>
                </a:lnTo>
                <a:lnTo>
                  <a:pt x="1246188" y="1787527"/>
                </a:lnTo>
                <a:lnTo>
                  <a:pt x="1231900" y="1881189"/>
                </a:lnTo>
                <a:lnTo>
                  <a:pt x="1216025" y="1974852"/>
                </a:lnTo>
                <a:lnTo>
                  <a:pt x="1209675" y="2062164"/>
                </a:lnTo>
                <a:lnTo>
                  <a:pt x="1195388" y="2147890"/>
                </a:lnTo>
                <a:lnTo>
                  <a:pt x="1181100" y="2235202"/>
                </a:lnTo>
                <a:lnTo>
                  <a:pt x="1166813" y="2320927"/>
                </a:lnTo>
                <a:lnTo>
                  <a:pt x="1152525" y="2414590"/>
                </a:lnTo>
                <a:lnTo>
                  <a:pt x="1144588" y="2414590"/>
                </a:lnTo>
                <a:lnTo>
                  <a:pt x="1138238" y="2422527"/>
                </a:lnTo>
                <a:lnTo>
                  <a:pt x="1130300" y="2422527"/>
                </a:lnTo>
                <a:lnTo>
                  <a:pt x="1122363" y="2422527"/>
                </a:lnTo>
                <a:lnTo>
                  <a:pt x="1116013" y="2422527"/>
                </a:lnTo>
                <a:lnTo>
                  <a:pt x="1108075" y="2414590"/>
                </a:lnTo>
                <a:lnTo>
                  <a:pt x="1101725" y="2414590"/>
                </a:lnTo>
                <a:lnTo>
                  <a:pt x="1101725" y="2408240"/>
                </a:lnTo>
                <a:lnTo>
                  <a:pt x="1101725" y="2393952"/>
                </a:lnTo>
                <a:lnTo>
                  <a:pt x="1101725" y="2379665"/>
                </a:lnTo>
                <a:lnTo>
                  <a:pt x="1101725" y="2371727"/>
                </a:lnTo>
                <a:lnTo>
                  <a:pt x="1101725" y="2365377"/>
                </a:lnTo>
                <a:lnTo>
                  <a:pt x="1108075" y="2357440"/>
                </a:lnTo>
                <a:lnTo>
                  <a:pt x="1116013" y="2314577"/>
                </a:lnTo>
                <a:lnTo>
                  <a:pt x="1130300" y="2263777"/>
                </a:lnTo>
                <a:lnTo>
                  <a:pt x="1138238" y="2220915"/>
                </a:lnTo>
                <a:lnTo>
                  <a:pt x="1144588" y="2178052"/>
                </a:lnTo>
                <a:lnTo>
                  <a:pt x="1152525" y="2127252"/>
                </a:lnTo>
                <a:lnTo>
                  <a:pt x="1166813" y="2090740"/>
                </a:lnTo>
                <a:lnTo>
                  <a:pt x="1173163" y="2039939"/>
                </a:lnTo>
                <a:lnTo>
                  <a:pt x="1181100" y="1990727"/>
                </a:lnTo>
                <a:lnTo>
                  <a:pt x="1201738" y="1911352"/>
                </a:lnTo>
                <a:lnTo>
                  <a:pt x="1223963" y="1831977"/>
                </a:lnTo>
                <a:lnTo>
                  <a:pt x="1246188" y="1744664"/>
                </a:lnTo>
                <a:lnTo>
                  <a:pt x="1266825" y="1665289"/>
                </a:lnTo>
                <a:lnTo>
                  <a:pt x="1295400" y="1585914"/>
                </a:lnTo>
                <a:lnTo>
                  <a:pt x="1317625" y="1506539"/>
                </a:lnTo>
                <a:lnTo>
                  <a:pt x="1331913" y="1420814"/>
                </a:lnTo>
                <a:lnTo>
                  <a:pt x="1360488" y="1341439"/>
                </a:lnTo>
                <a:close/>
                <a:moveTo>
                  <a:pt x="1706563" y="1333501"/>
                </a:moveTo>
                <a:lnTo>
                  <a:pt x="1714501" y="1333501"/>
                </a:lnTo>
                <a:lnTo>
                  <a:pt x="1720851" y="1333501"/>
                </a:lnTo>
                <a:lnTo>
                  <a:pt x="1743076" y="1398589"/>
                </a:lnTo>
                <a:lnTo>
                  <a:pt x="1749426" y="1463676"/>
                </a:lnTo>
                <a:lnTo>
                  <a:pt x="1757363" y="1528764"/>
                </a:lnTo>
                <a:lnTo>
                  <a:pt x="1757363" y="1608139"/>
                </a:lnTo>
                <a:lnTo>
                  <a:pt x="1749426" y="1673226"/>
                </a:lnTo>
                <a:lnTo>
                  <a:pt x="1743076" y="1744664"/>
                </a:lnTo>
                <a:lnTo>
                  <a:pt x="1735138" y="1817689"/>
                </a:lnTo>
                <a:lnTo>
                  <a:pt x="1735138" y="1881189"/>
                </a:lnTo>
                <a:lnTo>
                  <a:pt x="1728788" y="1889126"/>
                </a:lnTo>
                <a:lnTo>
                  <a:pt x="1728788" y="1903414"/>
                </a:lnTo>
                <a:lnTo>
                  <a:pt x="1728788" y="1911351"/>
                </a:lnTo>
                <a:lnTo>
                  <a:pt x="1728788" y="1925639"/>
                </a:lnTo>
                <a:lnTo>
                  <a:pt x="1728788" y="1931989"/>
                </a:lnTo>
                <a:lnTo>
                  <a:pt x="1720851" y="1939926"/>
                </a:lnTo>
                <a:lnTo>
                  <a:pt x="1720851" y="1954214"/>
                </a:lnTo>
                <a:lnTo>
                  <a:pt x="1714501" y="1960564"/>
                </a:lnTo>
                <a:lnTo>
                  <a:pt x="1714501" y="1974851"/>
                </a:lnTo>
                <a:lnTo>
                  <a:pt x="1714501" y="1982789"/>
                </a:lnTo>
                <a:lnTo>
                  <a:pt x="1714501" y="1990726"/>
                </a:lnTo>
                <a:lnTo>
                  <a:pt x="1706563" y="1997076"/>
                </a:lnTo>
                <a:lnTo>
                  <a:pt x="1706563" y="2005014"/>
                </a:lnTo>
                <a:lnTo>
                  <a:pt x="1706563" y="2011364"/>
                </a:lnTo>
                <a:lnTo>
                  <a:pt x="1706563" y="2025651"/>
                </a:lnTo>
                <a:lnTo>
                  <a:pt x="1700213" y="2068514"/>
                </a:lnTo>
                <a:lnTo>
                  <a:pt x="1692275" y="2119314"/>
                </a:lnTo>
                <a:lnTo>
                  <a:pt x="1677988" y="2170114"/>
                </a:lnTo>
                <a:lnTo>
                  <a:pt x="1663700" y="2212976"/>
                </a:lnTo>
                <a:lnTo>
                  <a:pt x="1649413" y="2257426"/>
                </a:lnTo>
                <a:lnTo>
                  <a:pt x="1627188" y="2306639"/>
                </a:lnTo>
                <a:lnTo>
                  <a:pt x="1606550" y="2351089"/>
                </a:lnTo>
                <a:lnTo>
                  <a:pt x="1590675" y="2393951"/>
                </a:lnTo>
                <a:lnTo>
                  <a:pt x="1562100" y="2371726"/>
                </a:lnTo>
                <a:lnTo>
                  <a:pt x="1562100" y="2357439"/>
                </a:lnTo>
                <a:lnTo>
                  <a:pt x="1562100" y="2351089"/>
                </a:lnTo>
                <a:lnTo>
                  <a:pt x="1562100" y="2343151"/>
                </a:lnTo>
                <a:lnTo>
                  <a:pt x="1562100" y="2328864"/>
                </a:lnTo>
                <a:lnTo>
                  <a:pt x="1562100" y="2320926"/>
                </a:lnTo>
                <a:lnTo>
                  <a:pt x="1570038" y="2306639"/>
                </a:lnTo>
                <a:lnTo>
                  <a:pt x="1584325" y="2292351"/>
                </a:lnTo>
                <a:lnTo>
                  <a:pt x="1590675" y="2278064"/>
                </a:lnTo>
                <a:lnTo>
                  <a:pt x="1590675" y="2257426"/>
                </a:lnTo>
                <a:lnTo>
                  <a:pt x="1590675" y="2241551"/>
                </a:lnTo>
                <a:lnTo>
                  <a:pt x="1590675" y="2227264"/>
                </a:lnTo>
                <a:lnTo>
                  <a:pt x="1598613" y="2212976"/>
                </a:lnTo>
                <a:lnTo>
                  <a:pt x="1606550" y="2206626"/>
                </a:lnTo>
                <a:lnTo>
                  <a:pt x="1612900" y="2170114"/>
                </a:lnTo>
                <a:lnTo>
                  <a:pt x="1620838" y="2141539"/>
                </a:lnTo>
                <a:lnTo>
                  <a:pt x="1635125" y="2112964"/>
                </a:lnTo>
                <a:lnTo>
                  <a:pt x="1641475" y="2090739"/>
                </a:lnTo>
                <a:lnTo>
                  <a:pt x="1649413" y="2062164"/>
                </a:lnTo>
                <a:lnTo>
                  <a:pt x="1663700" y="2033589"/>
                </a:lnTo>
                <a:lnTo>
                  <a:pt x="1663700" y="1997076"/>
                </a:lnTo>
                <a:lnTo>
                  <a:pt x="1677988" y="1974851"/>
                </a:lnTo>
                <a:lnTo>
                  <a:pt x="1684338" y="1925639"/>
                </a:lnTo>
                <a:lnTo>
                  <a:pt x="1700213" y="1874839"/>
                </a:lnTo>
                <a:lnTo>
                  <a:pt x="1706563" y="1831976"/>
                </a:lnTo>
                <a:lnTo>
                  <a:pt x="1706563" y="1781176"/>
                </a:lnTo>
                <a:lnTo>
                  <a:pt x="1714501" y="1738314"/>
                </a:lnTo>
                <a:lnTo>
                  <a:pt x="1728788" y="1687514"/>
                </a:lnTo>
                <a:lnTo>
                  <a:pt x="1735138" y="1630364"/>
                </a:lnTo>
                <a:lnTo>
                  <a:pt x="1735138" y="1585914"/>
                </a:lnTo>
                <a:lnTo>
                  <a:pt x="1735138" y="1550989"/>
                </a:lnTo>
                <a:lnTo>
                  <a:pt x="1743076" y="1514476"/>
                </a:lnTo>
                <a:lnTo>
                  <a:pt x="1735138" y="1492251"/>
                </a:lnTo>
                <a:lnTo>
                  <a:pt x="1735138" y="1457326"/>
                </a:lnTo>
                <a:lnTo>
                  <a:pt x="1728788" y="1420814"/>
                </a:lnTo>
                <a:lnTo>
                  <a:pt x="1728788" y="1398589"/>
                </a:lnTo>
                <a:lnTo>
                  <a:pt x="1714501" y="1363664"/>
                </a:lnTo>
                <a:lnTo>
                  <a:pt x="1706563" y="1333501"/>
                </a:lnTo>
                <a:close/>
                <a:moveTo>
                  <a:pt x="1079501" y="1211264"/>
                </a:moveTo>
                <a:lnTo>
                  <a:pt x="1087438" y="1211264"/>
                </a:lnTo>
                <a:lnTo>
                  <a:pt x="1093788" y="1211264"/>
                </a:lnTo>
                <a:lnTo>
                  <a:pt x="1093788" y="1219202"/>
                </a:lnTo>
                <a:lnTo>
                  <a:pt x="1050926" y="1270002"/>
                </a:lnTo>
                <a:lnTo>
                  <a:pt x="1014413" y="1319214"/>
                </a:lnTo>
                <a:lnTo>
                  <a:pt x="985838" y="1384302"/>
                </a:lnTo>
                <a:lnTo>
                  <a:pt x="957263" y="1441452"/>
                </a:lnTo>
                <a:lnTo>
                  <a:pt x="928688" y="1506539"/>
                </a:lnTo>
                <a:lnTo>
                  <a:pt x="900113" y="1571627"/>
                </a:lnTo>
                <a:lnTo>
                  <a:pt x="877888" y="1630364"/>
                </a:lnTo>
                <a:lnTo>
                  <a:pt x="863600" y="1701802"/>
                </a:lnTo>
                <a:lnTo>
                  <a:pt x="835025" y="1758952"/>
                </a:lnTo>
                <a:lnTo>
                  <a:pt x="827088" y="1831977"/>
                </a:lnTo>
                <a:lnTo>
                  <a:pt x="820738" y="1897064"/>
                </a:lnTo>
                <a:lnTo>
                  <a:pt x="812800" y="1968502"/>
                </a:lnTo>
                <a:lnTo>
                  <a:pt x="812800" y="2033589"/>
                </a:lnTo>
                <a:lnTo>
                  <a:pt x="806450" y="2098677"/>
                </a:lnTo>
                <a:lnTo>
                  <a:pt x="798513" y="2163764"/>
                </a:lnTo>
                <a:lnTo>
                  <a:pt x="777875" y="2220914"/>
                </a:lnTo>
                <a:lnTo>
                  <a:pt x="769938" y="2227264"/>
                </a:lnTo>
                <a:lnTo>
                  <a:pt x="763588" y="2227264"/>
                </a:lnTo>
                <a:lnTo>
                  <a:pt x="755650" y="2227264"/>
                </a:lnTo>
                <a:lnTo>
                  <a:pt x="749300" y="2220914"/>
                </a:lnTo>
                <a:lnTo>
                  <a:pt x="741362" y="2212977"/>
                </a:lnTo>
                <a:lnTo>
                  <a:pt x="733425" y="2212977"/>
                </a:lnTo>
                <a:lnTo>
                  <a:pt x="727075" y="2206627"/>
                </a:lnTo>
                <a:lnTo>
                  <a:pt x="727075" y="2198689"/>
                </a:lnTo>
                <a:lnTo>
                  <a:pt x="733425" y="2141539"/>
                </a:lnTo>
                <a:lnTo>
                  <a:pt x="741362" y="2090739"/>
                </a:lnTo>
                <a:lnTo>
                  <a:pt x="749300" y="2047877"/>
                </a:lnTo>
                <a:lnTo>
                  <a:pt x="755650" y="1997077"/>
                </a:lnTo>
                <a:lnTo>
                  <a:pt x="755650" y="1954214"/>
                </a:lnTo>
                <a:lnTo>
                  <a:pt x="769938" y="1897064"/>
                </a:lnTo>
                <a:lnTo>
                  <a:pt x="777875" y="1852614"/>
                </a:lnTo>
                <a:lnTo>
                  <a:pt x="792163" y="1801814"/>
                </a:lnTo>
                <a:lnTo>
                  <a:pt x="820738" y="1730377"/>
                </a:lnTo>
                <a:lnTo>
                  <a:pt x="842963" y="1658939"/>
                </a:lnTo>
                <a:lnTo>
                  <a:pt x="871538" y="1585914"/>
                </a:lnTo>
                <a:lnTo>
                  <a:pt x="900113" y="1514477"/>
                </a:lnTo>
                <a:lnTo>
                  <a:pt x="928688" y="1449389"/>
                </a:lnTo>
                <a:lnTo>
                  <a:pt x="965200" y="1384302"/>
                </a:lnTo>
                <a:lnTo>
                  <a:pt x="993775" y="1319214"/>
                </a:lnTo>
                <a:lnTo>
                  <a:pt x="1036638" y="1262064"/>
                </a:lnTo>
                <a:lnTo>
                  <a:pt x="1044576" y="1254127"/>
                </a:lnTo>
                <a:lnTo>
                  <a:pt x="1050926" y="1247777"/>
                </a:lnTo>
                <a:lnTo>
                  <a:pt x="1058863" y="1239839"/>
                </a:lnTo>
                <a:lnTo>
                  <a:pt x="1065213" y="1233489"/>
                </a:lnTo>
                <a:lnTo>
                  <a:pt x="1065213" y="1225552"/>
                </a:lnTo>
                <a:lnTo>
                  <a:pt x="1073151" y="1219202"/>
                </a:lnTo>
                <a:lnTo>
                  <a:pt x="1079501" y="1211264"/>
                </a:lnTo>
                <a:close/>
                <a:moveTo>
                  <a:pt x="2016125" y="1096964"/>
                </a:moveTo>
                <a:lnTo>
                  <a:pt x="2030413" y="1103314"/>
                </a:lnTo>
                <a:lnTo>
                  <a:pt x="2038350" y="1117602"/>
                </a:lnTo>
                <a:lnTo>
                  <a:pt x="2081213" y="1168402"/>
                </a:lnTo>
                <a:lnTo>
                  <a:pt x="2124075" y="1211264"/>
                </a:lnTo>
                <a:lnTo>
                  <a:pt x="2160588" y="1270002"/>
                </a:lnTo>
                <a:lnTo>
                  <a:pt x="2189163" y="1327152"/>
                </a:lnTo>
                <a:lnTo>
                  <a:pt x="2217738" y="1392239"/>
                </a:lnTo>
                <a:lnTo>
                  <a:pt x="2246313" y="1449389"/>
                </a:lnTo>
                <a:lnTo>
                  <a:pt x="2268538" y="1514477"/>
                </a:lnTo>
                <a:lnTo>
                  <a:pt x="2290763" y="1579564"/>
                </a:lnTo>
                <a:lnTo>
                  <a:pt x="2297113" y="1630364"/>
                </a:lnTo>
                <a:lnTo>
                  <a:pt x="2305051" y="1673227"/>
                </a:lnTo>
                <a:lnTo>
                  <a:pt x="2311401" y="1730377"/>
                </a:lnTo>
                <a:lnTo>
                  <a:pt x="2319338" y="1781177"/>
                </a:lnTo>
                <a:lnTo>
                  <a:pt x="2311401" y="1831977"/>
                </a:lnTo>
                <a:lnTo>
                  <a:pt x="2311401" y="1881190"/>
                </a:lnTo>
                <a:lnTo>
                  <a:pt x="2311401" y="1939927"/>
                </a:lnTo>
                <a:lnTo>
                  <a:pt x="2305051" y="1982790"/>
                </a:lnTo>
                <a:lnTo>
                  <a:pt x="2276476" y="2047877"/>
                </a:lnTo>
                <a:lnTo>
                  <a:pt x="2268538" y="2047877"/>
                </a:lnTo>
                <a:lnTo>
                  <a:pt x="2254251" y="2047877"/>
                </a:lnTo>
                <a:lnTo>
                  <a:pt x="2246313" y="2039940"/>
                </a:lnTo>
                <a:lnTo>
                  <a:pt x="2239963" y="2033590"/>
                </a:lnTo>
                <a:lnTo>
                  <a:pt x="2232025" y="2025652"/>
                </a:lnTo>
                <a:lnTo>
                  <a:pt x="2225675" y="2011365"/>
                </a:lnTo>
                <a:lnTo>
                  <a:pt x="2217738" y="2005015"/>
                </a:lnTo>
                <a:lnTo>
                  <a:pt x="2211388" y="1990727"/>
                </a:lnTo>
                <a:lnTo>
                  <a:pt x="2203450" y="1982790"/>
                </a:lnTo>
                <a:lnTo>
                  <a:pt x="2203450" y="1974852"/>
                </a:lnTo>
                <a:lnTo>
                  <a:pt x="2232025" y="1925640"/>
                </a:lnTo>
                <a:lnTo>
                  <a:pt x="2254251" y="1874840"/>
                </a:lnTo>
                <a:lnTo>
                  <a:pt x="2268538" y="1831977"/>
                </a:lnTo>
                <a:lnTo>
                  <a:pt x="2282826" y="1773240"/>
                </a:lnTo>
                <a:lnTo>
                  <a:pt x="2282826" y="1724027"/>
                </a:lnTo>
                <a:lnTo>
                  <a:pt x="2282826" y="1665289"/>
                </a:lnTo>
                <a:lnTo>
                  <a:pt x="2268538" y="1614489"/>
                </a:lnTo>
                <a:lnTo>
                  <a:pt x="2262188" y="1557339"/>
                </a:lnTo>
                <a:lnTo>
                  <a:pt x="2239963" y="1492252"/>
                </a:lnTo>
                <a:lnTo>
                  <a:pt x="2225675" y="1427164"/>
                </a:lnTo>
                <a:lnTo>
                  <a:pt x="2197100" y="1370014"/>
                </a:lnTo>
                <a:lnTo>
                  <a:pt x="2168525" y="1312864"/>
                </a:lnTo>
                <a:lnTo>
                  <a:pt x="2132013" y="1262064"/>
                </a:lnTo>
                <a:lnTo>
                  <a:pt x="2095500" y="1204914"/>
                </a:lnTo>
                <a:lnTo>
                  <a:pt x="2058988" y="1154114"/>
                </a:lnTo>
                <a:lnTo>
                  <a:pt x="2009775" y="1103314"/>
                </a:lnTo>
                <a:lnTo>
                  <a:pt x="2016125" y="1096964"/>
                </a:lnTo>
                <a:close/>
                <a:moveTo>
                  <a:pt x="942975" y="1017589"/>
                </a:moveTo>
                <a:lnTo>
                  <a:pt x="950912" y="1017589"/>
                </a:lnTo>
                <a:lnTo>
                  <a:pt x="950912" y="1023939"/>
                </a:lnTo>
                <a:lnTo>
                  <a:pt x="936625" y="1023939"/>
                </a:lnTo>
                <a:lnTo>
                  <a:pt x="928687" y="1023939"/>
                </a:lnTo>
                <a:lnTo>
                  <a:pt x="914400" y="1031877"/>
                </a:lnTo>
                <a:lnTo>
                  <a:pt x="906462" y="1031877"/>
                </a:lnTo>
                <a:lnTo>
                  <a:pt x="892175" y="1046164"/>
                </a:lnTo>
                <a:lnTo>
                  <a:pt x="885825" y="1052514"/>
                </a:lnTo>
                <a:lnTo>
                  <a:pt x="871537" y="1060452"/>
                </a:lnTo>
                <a:lnTo>
                  <a:pt x="806450" y="1096964"/>
                </a:lnTo>
                <a:lnTo>
                  <a:pt x="755650" y="1139827"/>
                </a:lnTo>
                <a:lnTo>
                  <a:pt x="698499" y="1174752"/>
                </a:lnTo>
                <a:lnTo>
                  <a:pt x="647699" y="1225552"/>
                </a:lnTo>
                <a:lnTo>
                  <a:pt x="611187" y="1276352"/>
                </a:lnTo>
                <a:lnTo>
                  <a:pt x="568325" y="1319214"/>
                </a:lnTo>
                <a:lnTo>
                  <a:pt x="525462" y="1384302"/>
                </a:lnTo>
                <a:lnTo>
                  <a:pt x="496887" y="1435102"/>
                </a:lnTo>
                <a:lnTo>
                  <a:pt x="488950" y="1449389"/>
                </a:lnTo>
                <a:lnTo>
                  <a:pt x="482600" y="1463677"/>
                </a:lnTo>
                <a:lnTo>
                  <a:pt x="468312" y="1477964"/>
                </a:lnTo>
                <a:lnTo>
                  <a:pt x="460375" y="1492252"/>
                </a:lnTo>
                <a:lnTo>
                  <a:pt x="452437" y="1506539"/>
                </a:lnTo>
                <a:lnTo>
                  <a:pt x="446087" y="1520827"/>
                </a:lnTo>
                <a:lnTo>
                  <a:pt x="438150" y="1535114"/>
                </a:lnTo>
                <a:lnTo>
                  <a:pt x="431800" y="1550989"/>
                </a:lnTo>
                <a:lnTo>
                  <a:pt x="417512" y="1579564"/>
                </a:lnTo>
                <a:lnTo>
                  <a:pt x="409575" y="1600202"/>
                </a:lnTo>
                <a:lnTo>
                  <a:pt x="409575" y="1630365"/>
                </a:lnTo>
                <a:lnTo>
                  <a:pt x="403225" y="1644652"/>
                </a:lnTo>
                <a:lnTo>
                  <a:pt x="403225" y="1673227"/>
                </a:lnTo>
                <a:lnTo>
                  <a:pt x="395287" y="1693865"/>
                </a:lnTo>
                <a:lnTo>
                  <a:pt x="388937" y="1724027"/>
                </a:lnTo>
                <a:lnTo>
                  <a:pt x="374650" y="1744665"/>
                </a:lnTo>
                <a:lnTo>
                  <a:pt x="344487" y="1758952"/>
                </a:lnTo>
                <a:lnTo>
                  <a:pt x="323850" y="1752602"/>
                </a:lnTo>
                <a:lnTo>
                  <a:pt x="315912" y="1744665"/>
                </a:lnTo>
                <a:lnTo>
                  <a:pt x="323850" y="1687515"/>
                </a:lnTo>
                <a:lnTo>
                  <a:pt x="344487" y="1636715"/>
                </a:lnTo>
                <a:lnTo>
                  <a:pt x="366712" y="1593852"/>
                </a:lnTo>
                <a:lnTo>
                  <a:pt x="388937" y="1550989"/>
                </a:lnTo>
                <a:lnTo>
                  <a:pt x="409575" y="1506539"/>
                </a:lnTo>
                <a:lnTo>
                  <a:pt x="431800" y="1463677"/>
                </a:lnTo>
                <a:lnTo>
                  <a:pt x="460375" y="1420814"/>
                </a:lnTo>
                <a:lnTo>
                  <a:pt x="496887" y="1392239"/>
                </a:lnTo>
                <a:lnTo>
                  <a:pt x="496887" y="1384302"/>
                </a:lnTo>
                <a:lnTo>
                  <a:pt x="503237" y="1377952"/>
                </a:lnTo>
                <a:lnTo>
                  <a:pt x="511175" y="1370014"/>
                </a:lnTo>
                <a:lnTo>
                  <a:pt x="511175" y="1363664"/>
                </a:lnTo>
                <a:lnTo>
                  <a:pt x="517524" y="1355727"/>
                </a:lnTo>
                <a:lnTo>
                  <a:pt x="525462" y="1347789"/>
                </a:lnTo>
                <a:lnTo>
                  <a:pt x="525462" y="1341439"/>
                </a:lnTo>
                <a:lnTo>
                  <a:pt x="531812" y="1333502"/>
                </a:lnTo>
                <a:lnTo>
                  <a:pt x="568325" y="1284289"/>
                </a:lnTo>
                <a:lnTo>
                  <a:pt x="619125" y="1233489"/>
                </a:lnTo>
                <a:lnTo>
                  <a:pt x="661987" y="1190627"/>
                </a:lnTo>
                <a:lnTo>
                  <a:pt x="712787" y="1146177"/>
                </a:lnTo>
                <a:lnTo>
                  <a:pt x="763587" y="1103314"/>
                </a:lnTo>
                <a:lnTo>
                  <a:pt x="820737" y="1066802"/>
                </a:lnTo>
                <a:lnTo>
                  <a:pt x="877887" y="1031877"/>
                </a:lnTo>
                <a:lnTo>
                  <a:pt x="942975" y="1017589"/>
                </a:lnTo>
                <a:close/>
                <a:moveTo>
                  <a:pt x="2024063" y="822326"/>
                </a:moveTo>
                <a:lnTo>
                  <a:pt x="2030413" y="822326"/>
                </a:lnTo>
                <a:lnTo>
                  <a:pt x="2074863" y="822326"/>
                </a:lnTo>
                <a:lnTo>
                  <a:pt x="2117725" y="822326"/>
                </a:lnTo>
                <a:lnTo>
                  <a:pt x="2168525" y="822326"/>
                </a:lnTo>
                <a:lnTo>
                  <a:pt x="2211388" y="844551"/>
                </a:lnTo>
                <a:lnTo>
                  <a:pt x="2262188" y="858839"/>
                </a:lnTo>
                <a:lnTo>
                  <a:pt x="2297113" y="887414"/>
                </a:lnTo>
                <a:lnTo>
                  <a:pt x="2339975" y="908051"/>
                </a:lnTo>
                <a:lnTo>
                  <a:pt x="2390775" y="923926"/>
                </a:lnTo>
                <a:lnTo>
                  <a:pt x="2427288" y="958851"/>
                </a:lnTo>
                <a:lnTo>
                  <a:pt x="2470150" y="995364"/>
                </a:lnTo>
                <a:lnTo>
                  <a:pt x="2513013" y="1031876"/>
                </a:lnTo>
                <a:lnTo>
                  <a:pt x="2549526" y="1066801"/>
                </a:lnTo>
                <a:lnTo>
                  <a:pt x="2592388" y="1103314"/>
                </a:lnTo>
                <a:lnTo>
                  <a:pt x="2628901" y="1146176"/>
                </a:lnTo>
                <a:lnTo>
                  <a:pt x="2665413" y="1182689"/>
                </a:lnTo>
                <a:lnTo>
                  <a:pt x="2700338" y="1233489"/>
                </a:lnTo>
                <a:lnTo>
                  <a:pt x="2744788" y="1341439"/>
                </a:lnTo>
                <a:lnTo>
                  <a:pt x="2744788" y="1347789"/>
                </a:lnTo>
                <a:lnTo>
                  <a:pt x="2744788" y="1355727"/>
                </a:lnTo>
                <a:lnTo>
                  <a:pt x="2744788" y="1363664"/>
                </a:lnTo>
                <a:lnTo>
                  <a:pt x="2736851" y="1363664"/>
                </a:lnTo>
                <a:lnTo>
                  <a:pt x="2728913" y="1370014"/>
                </a:lnTo>
                <a:lnTo>
                  <a:pt x="2722563" y="1363664"/>
                </a:lnTo>
                <a:lnTo>
                  <a:pt x="2714626" y="1363664"/>
                </a:lnTo>
                <a:lnTo>
                  <a:pt x="2708276" y="1363664"/>
                </a:lnTo>
                <a:lnTo>
                  <a:pt x="2700338" y="1363664"/>
                </a:lnTo>
                <a:lnTo>
                  <a:pt x="2686051" y="1355727"/>
                </a:lnTo>
                <a:lnTo>
                  <a:pt x="2686051" y="1347789"/>
                </a:lnTo>
                <a:lnTo>
                  <a:pt x="2679701" y="1341439"/>
                </a:lnTo>
                <a:lnTo>
                  <a:pt x="2671763" y="1333502"/>
                </a:lnTo>
                <a:lnTo>
                  <a:pt x="2671763" y="1327152"/>
                </a:lnTo>
                <a:lnTo>
                  <a:pt x="2665413" y="1312864"/>
                </a:lnTo>
                <a:lnTo>
                  <a:pt x="2665413" y="1304927"/>
                </a:lnTo>
                <a:lnTo>
                  <a:pt x="2657476" y="1298577"/>
                </a:lnTo>
                <a:lnTo>
                  <a:pt x="2657476" y="1290639"/>
                </a:lnTo>
                <a:lnTo>
                  <a:pt x="2651126" y="1284289"/>
                </a:lnTo>
                <a:lnTo>
                  <a:pt x="2651126" y="1270001"/>
                </a:lnTo>
                <a:lnTo>
                  <a:pt x="2635251" y="1247776"/>
                </a:lnTo>
                <a:lnTo>
                  <a:pt x="2628901" y="1219201"/>
                </a:lnTo>
                <a:lnTo>
                  <a:pt x="2614613" y="1190626"/>
                </a:lnTo>
                <a:lnTo>
                  <a:pt x="2600326" y="1168401"/>
                </a:lnTo>
                <a:lnTo>
                  <a:pt x="2578101" y="1146176"/>
                </a:lnTo>
                <a:lnTo>
                  <a:pt x="2563813" y="1117601"/>
                </a:lnTo>
                <a:lnTo>
                  <a:pt x="2541588" y="1096964"/>
                </a:lnTo>
                <a:lnTo>
                  <a:pt x="2520950" y="1066801"/>
                </a:lnTo>
                <a:lnTo>
                  <a:pt x="2478088" y="1023939"/>
                </a:lnTo>
                <a:lnTo>
                  <a:pt x="2419350" y="987426"/>
                </a:lnTo>
                <a:lnTo>
                  <a:pt x="2355850" y="944564"/>
                </a:lnTo>
                <a:lnTo>
                  <a:pt x="2290763" y="908051"/>
                </a:lnTo>
                <a:lnTo>
                  <a:pt x="2225675" y="887414"/>
                </a:lnTo>
                <a:lnTo>
                  <a:pt x="2152650" y="865189"/>
                </a:lnTo>
                <a:lnTo>
                  <a:pt x="2081213" y="844551"/>
                </a:lnTo>
                <a:lnTo>
                  <a:pt x="2009775" y="836614"/>
                </a:lnTo>
                <a:lnTo>
                  <a:pt x="2016125" y="830264"/>
                </a:lnTo>
                <a:lnTo>
                  <a:pt x="2024063" y="822326"/>
                </a:lnTo>
                <a:close/>
                <a:moveTo>
                  <a:pt x="871538" y="793751"/>
                </a:moveTo>
                <a:lnTo>
                  <a:pt x="885825" y="793751"/>
                </a:lnTo>
                <a:lnTo>
                  <a:pt x="906463" y="793751"/>
                </a:lnTo>
                <a:lnTo>
                  <a:pt x="914400" y="793751"/>
                </a:lnTo>
                <a:lnTo>
                  <a:pt x="914400" y="808039"/>
                </a:lnTo>
                <a:lnTo>
                  <a:pt x="914400" y="814389"/>
                </a:lnTo>
                <a:lnTo>
                  <a:pt x="900113" y="814389"/>
                </a:lnTo>
                <a:lnTo>
                  <a:pt x="892175" y="822326"/>
                </a:lnTo>
                <a:lnTo>
                  <a:pt x="885825" y="822326"/>
                </a:lnTo>
                <a:lnTo>
                  <a:pt x="877888" y="822326"/>
                </a:lnTo>
                <a:lnTo>
                  <a:pt x="871538" y="822326"/>
                </a:lnTo>
                <a:lnTo>
                  <a:pt x="857250" y="822326"/>
                </a:lnTo>
                <a:lnTo>
                  <a:pt x="842963" y="830264"/>
                </a:lnTo>
                <a:lnTo>
                  <a:pt x="827088" y="830264"/>
                </a:lnTo>
                <a:lnTo>
                  <a:pt x="820738" y="836614"/>
                </a:lnTo>
                <a:lnTo>
                  <a:pt x="806450" y="836614"/>
                </a:lnTo>
                <a:lnTo>
                  <a:pt x="792163" y="844551"/>
                </a:lnTo>
                <a:lnTo>
                  <a:pt x="777875" y="844551"/>
                </a:lnTo>
                <a:lnTo>
                  <a:pt x="763588" y="850901"/>
                </a:lnTo>
                <a:lnTo>
                  <a:pt x="727075" y="865189"/>
                </a:lnTo>
                <a:lnTo>
                  <a:pt x="684213" y="887414"/>
                </a:lnTo>
                <a:lnTo>
                  <a:pt x="639762" y="908051"/>
                </a:lnTo>
                <a:lnTo>
                  <a:pt x="596900" y="923926"/>
                </a:lnTo>
                <a:lnTo>
                  <a:pt x="554037" y="938214"/>
                </a:lnTo>
                <a:lnTo>
                  <a:pt x="517525" y="966789"/>
                </a:lnTo>
                <a:lnTo>
                  <a:pt x="474662" y="987426"/>
                </a:lnTo>
                <a:lnTo>
                  <a:pt x="431800" y="1017589"/>
                </a:lnTo>
                <a:lnTo>
                  <a:pt x="366712" y="1052514"/>
                </a:lnTo>
                <a:lnTo>
                  <a:pt x="315912" y="1089026"/>
                </a:lnTo>
                <a:lnTo>
                  <a:pt x="265112" y="1131889"/>
                </a:lnTo>
                <a:lnTo>
                  <a:pt x="222250" y="1174751"/>
                </a:lnTo>
                <a:lnTo>
                  <a:pt x="179388" y="1225551"/>
                </a:lnTo>
                <a:lnTo>
                  <a:pt x="136525" y="1276351"/>
                </a:lnTo>
                <a:lnTo>
                  <a:pt x="85725" y="1319214"/>
                </a:lnTo>
                <a:lnTo>
                  <a:pt x="34925" y="1377951"/>
                </a:lnTo>
                <a:lnTo>
                  <a:pt x="28575" y="1377951"/>
                </a:lnTo>
                <a:lnTo>
                  <a:pt x="14288" y="1377951"/>
                </a:lnTo>
                <a:lnTo>
                  <a:pt x="6350" y="1370014"/>
                </a:lnTo>
                <a:lnTo>
                  <a:pt x="0" y="1363664"/>
                </a:lnTo>
                <a:lnTo>
                  <a:pt x="0" y="1355726"/>
                </a:lnTo>
                <a:lnTo>
                  <a:pt x="6350" y="1347789"/>
                </a:lnTo>
                <a:lnTo>
                  <a:pt x="6350" y="1341439"/>
                </a:lnTo>
                <a:lnTo>
                  <a:pt x="14288" y="1327151"/>
                </a:lnTo>
                <a:lnTo>
                  <a:pt x="20638" y="1298576"/>
                </a:lnTo>
                <a:lnTo>
                  <a:pt x="28575" y="1290639"/>
                </a:lnTo>
                <a:lnTo>
                  <a:pt x="63500" y="1254126"/>
                </a:lnTo>
                <a:lnTo>
                  <a:pt x="114300" y="1211264"/>
                </a:lnTo>
                <a:lnTo>
                  <a:pt x="165100" y="1168401"/>
                </a:lnTo>
                <a:lnTo>
                  <a:pt x="207962" y="1125539"/>
                </a:lnTo>
                <a:lnTo>
                  <a:pt x="258762" y="1074739"/>
                </a:lnTo>
                <a:lnTo>
                  <a:pt x="309562" y="1031876"/>
                </a:lnTo>
                <a:lnTo>
                  <a:pt x="374650" y="1003301"/>
                </a:lnTo>
                <a:lnTo>
                  <a:pt x="431800" y="966789"/>
                </a:lnTo>
                <a:lnTo>
                  <a:pt x="474662" y="944564"/>
                </a:lnTo>
                <a:lnTo>
                  <a:pt x="517525" y="923926"/>
                </a:lnTo>
                <a:lnTo>
                  <a:pt x="554037" y="908051"/>
                </a:lnTo>
                <a:lnTo>
                  <a:pt x="596900" y="887414"/>
                </a:lnTo>
                <a:lnTo>
                  <a:pt x="639762" y="873126"/>
                </a:lnTo>
                <a:lnTo>
                  <a:pt x="684213" y="858839"/>
                </a:lnTo>
                <a:lnTo>
                  <a:pt x="733425" y="844551"/>
                </a:lnTo>
                <a:lnTo>
                  <a:pt x="777875" y="830264"/>
                </a:lnTo>
                <a:lnTo>
                  <a:pt x="792163" y="822326"/>
                </a:lnTo>
                <a:lnTo>
                  <a:pt x="812800" y="822326"/>
                </a:lnTo>
                <a:lnTo>
                  <a:pt x="827088" y="822326"/>
                </a:lnTo>
                <a:lnTo>
                  <a:pt x="842963" y="814389"/>
                </a:lnTo>
                <a:lnTo>
                  <a:pt x="863600" y="808039"/>
                </a:lnTo>
                <a:lnTo>
                  <a:pt x="871538" y="793751"/>
                </a:lnTo>
                <a:close/>
                <a:moveTo>
                  <a:pt x="2506663" y="592139"/>
                </a:moveTo>
                <a:lnTo>
                  <a:pt x="2535238" y="598489"/>
                </a:lnTo>
                <a:lnTo>
                  <a:pt x="2571750" y="606427"/>
                </a:lnTo>
                <a:lnTo>
                  <a:pt x="2606675" y="620714"/>
                </a:lnTo>
                <a:lnTo>
                  <a:pt x="2635250" y="627064"/>
                </a:lnTo>
                <a:lnTo>
                  <a:pt x="2665413" y="641352"/>
                </a:lnTo>
                <a:lnTo>
                  <a:pt x="2700338" y="657227"/>
                </a:lnTo>
                <a:lnTo>
                  <a:pt x="2728913" y="671514"/>
                </a:lnTo>
                <a:lnTo>
                  <a:pt x="2759075" y="685802"/>
                </a:lnTo>
                <a:lnTo>
                  <a:pt x="2794000" y="706439"/>
                </a:lnTo>
                <a:lnTo>
                  <a:pt x="2830513" y="736602"/>
                </a:lnTo>
                <a:lnTo>
                  <a:pt x="2859088" y="757239"/>
                </a:lnTo>
                <a:lnTo>
                  <a:pt x="2895600" y="785814"/>
                </a:lnTo>
                <a:lnTo>
                  <a:pt x="2916238" y="814389"/>
                </a:lnTo>
                <a:lnTo>
                  <a:pt x="2946400" y="836614"/>
                </a:lnTo>
                <a:lnTo>
                  <a:pt x="2974975" y="865189"/>
                </a:lnTo>
                <a:lnTo>
                  <a:pt x="3009900" y="893764"/>
                </a:lnTo>
                <a:lnTo>
                  <a:pt x="3009900" y="901702"/>
                </a:lnTo>
                <a:lnTo>
                  <a:pt x="2989263" y="938214"/>
                </a:lnTo>
                <a:lnTo>
                  <a:pt x="2981325" y="938214"/>
                </a:lnTo>
                <a:lnTo>
                  <a:pt x="2960688" y="915989"/>
                </a:lnTo>
                <a:lnTo>
                  <a:pt x="2932113" y="893764"/>
                </a:lnTo>
                <a:lnTo>
                  <a:pt x="2901950" y="873127"/>
                </a:lnTo>
                <a:lnTo>
                  <a:pt x="2873375" y="844552"/>
                </a:lnTo>
                <a:lnTo>
                  <a:pt x="2859088" y="814389"/>
                </a:lnTo>
                <a:lnTo>
                  <a:pt x="2830513" y="785814"/>
                </a:lnTo>
                <a:lnTo>
                  <a:pt x="2801938" y="765177"/>
                </a:lnTo>
                <a:lnTo>
                  <a:pt x="2773363" y="736602"/>
                </a:lnTo>
                <a:lnTo>
                  <a:pt x="2744788" y="706439"/>
                </a:lnTo>
                <a:lnTo>
                  <a:pt x="2714625" y="685802"/>
                </a:lnTo>
                <a:lnTo>
                  <a:pt x="2679700" y="671514"/>
                </a:lnTo>
                <a:lnTo>
                  <a:pt x="2643188" y="649289"/>
                </a:lnTo>
                <a:lnTo>
                  <a:pt x="2614613" y="635002"/>
                </a:lnTo>
                <a:lnTo>
                  <a:pt x="2571750" y="620714"/>
                </a:lnTo>
                <a:lnTo>
                  <a:pt x="2535238" y="612777"/>
                </a:lnTo>
                <a:lnTo>
                  <a:pt x="2498725" y="612777"/>
                </a:lnTo>
                <a:lnTo>
                  <a:pt x="2498725" y="606427"/>
                </a:lnTo>
                <a:lnTo>
                  <a:pt x="2492375" y="606427"/>
                </a:lnTo>
                <a:lnTo>
                  <a:pt x="2498725" y="598489"/>
                </a:lnTo>
                <a:lnTo>
                  <a:pt x="2506663" y="592139"/>
                </a:lnTo>
                <a:close/>
                <a:moveTo>
                  <a:pt x="1266824" y="563563"/>
                </a:moveTo>
                <a:lnTo>
                  <a:pt x="1274762" y="563563"/>
                </a:lnTo>
                <a:lnTo>
                  <a:pt x="1295399" y="577851"/>
                </a:lnTo>
                <a:lnTo>
                  <a:pt x="1309687" y="592138"/>
                </a:lnTo>
                <a:lnTo>
                  <a:pt x="1325562" y="612776"/>
                </a:lnTo>
                <a:lnTo>
                  <a:pt x="1339849" y="635001"/>
                </a:lnTo>
                <a:lnTo>
                  <a:pt x="1360487" y="657226"/>
                </a:lnTo>
                <a:lnTo>
                  <a:pt x="1368424" y="677863"/>
                </a:lnTo>
                <a:lnTo>
                  <a:pt x="1389062" y="685801"/>
                </a:lnTo>
                <a:lnTo>
                  <a:pt x="1403349" y="706438"/>
                </a:lnTo>
                <a:lnTo>
                  <a:pt x="1482724" y="563563"/>
                </a:lnTo>
                <a:lnTo>
                  <a:pt x="1497012" y="563563"/>
                </a:lnTo>
                <a:lnTo>
                  <a:pt x="1504949" y="569913"/>
                </a:lnTo>
                <a:lnTo>
                  <a:pt x="1527174" y="728663"/>
                </a:lnTo>
                <a:lnTo>
                  <a:pt x="1620837" y="635001"/>
                </a:lnTo>
                <a:lnTo>
                  <a:pt x="1627187" y="635001"/>
                </a:lnTo>
                <a:lnTo>
                  <a:pt x="1635125" y="641351"/>
                </a:lnTo>
                <a:lnTo>
                  <a:pt x="1598612" y="771526"/>
                </a:lnTo>
                <a:lnTo>
                  <a:pt x="1606550" y="771526"/>
                </a:lnTo>
                <a:lnTo>
                  <a:pt x="1620837" y="771526"/>
                </a:lnTo>
                <a:lnTo>
                  <a:pt x="1635125" y="765176"/>
                </a:lnTo>
                <a:lnTo>
                  <a:pt x="1649412" y="757238"/>
                </a:lnTo>
                <a:lnTo>
                  <a:pt x="1670050" y="750888"/>
                </a:lnTo>
                <a:lnTo>
                  <a:pt x="1684337" y="750888"/>
                </a:lnTo>
                <a:lnTo>
                  <a:pt x="1706562" y="742951"/>
                </a:lnTo>
                <a:lnTo>
                  <a:pt x="1714500" y="736601"/>
                </a:lnTo>
                <a:lnTo>
                  <a:pt x="1735137" y="728663"/>
                </a:lnTo>
                <a:lnTo>
                  <a:pt x="1749425" y="720726"/>
                </a:lnTo>
                <a:lnTo>
                  <a:pt x="1763712" y="720726"/>
                </a:lnTo>
                <a:lnTo>
                  <a:pt x="1771650" y="728663"/>
                </a:lnTo>
                <a:lnTo>
                  <a:pt x="1763712" y="736601"/>
                </a:lnTo>
                <a:lnTo>
                  <a:pt x="1763712" y="742951"/>
                </a:lnTo>
                <a:lnTo>
                  <a:pt x="1655762" y="879476"/>
                </a:lnTo>
                <a:lnTo>
                  <a:pt x="1655762" y="887413"/>
                </a:lnTo>
                <a:lnTo>
                  <a:pt x="1663700" y="887413"/>
                </a:lnTo>
                <a:lnTo>
                  <a:pt x="1828800" y="938213"/>
                </a:lnTo>
                <a:lnTo>
                  <a:pt x="1836737" y="938213"/>
                </a:lnTo>
                <a:lnTo>
                  <a:pt x="1836737" y="944563"/>
                </a:lnTo>
                <a:lnTo>
                  <a:pt x="1843087" y="952501"/>
                </a:lnTo>
                <a:lnTo>
                  <a:pt x="1843087" y="958851"/>
                </a:lnTo>
                <a:lnTo>
                  <a:pt x="1828800" y="966788"/>
                </a:lnTo>
                <a:lnTo>
                  <a:pt x="1808162" y="966788"/>
                </a:lnTo>
                <a:lnTo>
                  <a:pt x="1785937" y="973138"/>
                </a:lnTo>
                <a:lnTo>
                  <a:pt x="1757362" y="981076"/>
                </a:lnTo>
                <a:lnTo>
                  <a:pt x="1728787" y="987426"/>
                </a:lnTo>
                <a:lnTo>
                  <a:pt x="1706562" y="995363"/>
                </a:lnTo>
                <a:lnTo>
                  <a:pt x="1684337" y="1003301"/>
                </a:lnTo>
                <a:lnTo>
                  <a:pt x="1655762" y="1009651"/>
                </a:lnTo>
                <a:lnTo>
                  <a:pt x="1635125" y="1023938"/>
                </a:lnTo>
                <a:lnTo>
                  <a:pt x="1641475" y="1052513"/>
                </a:lnTo>
                <a:lnTo>
                  <a:pt x="1655762" y="1074738"/>
                </a:lnTo>
                <a:lnTo>
                  <a:pt x="1663700" y="1103313"/>
                </a:lnTo>
                <a:lnTo>
                  <a:pt x="1677987" y="1131888"/>
                </a:lnTo>
                <a:lnTo>
                  <a:pt x="1692275" y="1160463"/>
                </a:lnTo>
                <a:lnTo>
                  <a:pt x="1700212" y="1182689"/>
                </a:lnTo>
                <a:lnTo>
                  <a:pt x="1706562" y="1211264"/>
                </a:lnTo>
                <a:lnTo>
                  <a:pt x="1706562" y="1239839"/>
                </a:lnTo>
                <a:lnTo>
                  <a:pt x="1649412" y="1211264"/>
                </a:lnTo>
                <a:lnTo>
                  <a:pt x="1555749" y="1146176"/>
                </a:lnTo>
                <a:lnTo>
                  <a:pt x="1555749" y="1190626"/>
                </a:lnTo>
                <a:lnTo>
                  <a:pt x="1547812" y="1196976"/>
                </a:lnTo>
                <a:lnTo>
                  <a:pt x="1547812" y="1204914"/>
                </a:lnTo>
                <a:lnTo>
                  <a:pt x="1547812" y="1270001"/>
                </a:lnTo>
                <a:lnTo>
                  <a:pt x="1541462" y="1276351"/>
                </a:lnTo>
                <a:lnTo>
                  <a:pt x="1541462" y="1284289"/>
                </a:lnTo>
                <a:lnTo>
                  <a:pt x="1541462" y="1290639"/>
                </a:lnTo>
                <a:lnTo>
                  <a:pt x="1533524" y="1290639"/>
                </a:lnTo>
                <a:lnTo>
                  <a:pt x="1527174" y="1290639"/>
                </a:lnTo>
                <a:lnTo>
                  <a:pt x="1519237" y="1290639"/>
                </a:lnTo>
                <a:lnTo>
                  <a:pt x="1519237" y="1284289"/>
                </a:lnTo>
                <a:lnTo>
                  <a:pt x="1512887" y="1284289"/>
                </a:lnTo>
                <a:lnTo>
                  <a:pt x="1512887" y="1276351"/>
                </a:lnTo>
                <a:lnTo>
                  <a:pt x="1497012" y="1262064"/>
                </a:lnTo>
                <a:lnTo>
                  <a:pt x="1490662" y="1247776"/>
                </a:lnTo>
                <a:lnTo>
                  <a:pt x="1482724" y="1233489"/>
                </a:lnTo>
                <a:lnTo>
                  <a:pt x="1468437" y="1219201"/>
                </a:lnTo>
                <a:lnTo>
                  <a:pt x="1462087" y="1196976"/>
                </a:lnTo>
                <a:lnTo>
                  <a:pt x="1454149" y="1182689"/>
                </a:lnTo>
                <a:lnTo>
                  <a:pt x="1447799" y="1168401"/>
                </a:lnTo>
                <a:lnTo>
                  <a:pt x="1433512" y="1160463"/>
                </a:lnTo>
                <a:lnTo>
                  <a:pt x="1419224" y="1146176"/>
                </a:lnTo>
                <a:lnTo>
                  <a:pt x="1360487" y="1276351"/>
                </a:lnTo>
                <a:lnTo>
                  <a:pt x="1360487" y="1284289"/>
                </a:lnTo>
                <a:lnTo>
                  <a:pt x="1354137" y="1290639"/>
                </a:lnTo>
                <a:lnTo>
                  <a:pt x="1339849" y="1298576"/>
                </a:lnTo>
                <a:lnTo>
                  <a:pt x="1331912" y="1290639"/>
                </a:lnTo>
                <a:lnTo>
                  <a:pt x="1331912" y="1284289"/>
                </a:lnTo>
                <a:lnTo>
                  <a:pt x="1331912" y="1276351"/>
                </a:lnTo>
                <a:lnTo>
                  <a:pt x="1331912" y="1270001"/>
                </a:lnTo>
                <a:lnTo>
                  <a:pt x="1331912" y="1262064"/>
                </a:lnTo>
                <a:lnTo>
                  <a:pt x="1325562" y="1262064"/>
                </a:lnTo>
                <a:lnTo>
                  <a:pt x="1309687" y="1111251"/>
                </a:lnTo>
                <a:lnTo>
                  <a:pt x="1309687" y="1103313"/>
                </a:lnTo>
                <a:lnTo>
                  <a:pt x="1144587" y="1168401"/>
                </a:lnTo>
                <a:lnTo>
                  <a:pt x="1130299" y="1168401"/>
                </a:lnTo>
                <a:lnTo>
                  <a:pt x="1116012" y="1146176"/>
                </a:lnTo>
                <a:lnTo>
                  <a:pt x="1122362" y="1139826"/>
                </a:lnTo>
                <a:lnTo>
                  <a:pt x="1130299" y="1131888"/>
                </a:lnTo>
                <a:lnTo>
                  <a:pt x="1138237" y="1125538"/>
                </a:lnTo>
                <a:lnTo>
                  <a:pt x="1144587" y="1117601"/>
                </a:lnTo>
                <a:lnTo>
                  <a:pt x="1152524" y="1111251"/>
                </a:lnTo>
                <a:lnTo>
                  <a:pt x="1158874" y="1103313"/>
                </a:lnTo>
                <a:lnTo>
                  <a:pt x="1173162" y="1096963"/>
                </a:lnTo>
                <a:lnTo>
                  <a:pt x="1181099" y="1089026"/>
                </a:lnTo>
                <a:lnTo>
                  <a:pt x="1187449" y="1081088"/>
                </a:lnTo>
                <a:lnTo>
                  <a:pt x="1195387" y="1066801"/>
                </a:lnTo>
                <a:lnTo>
                  <a:pt x="1201737" y="1060451"/>
                </a:lnTo>
                <a:lnTo>
                  <a:pt x="1216024" y="1052513"/>
                </a:lnTo>
                <a:lnTo>
                  <a:pt x="1216024" y="1046163"/>
                </a:lnTo>
                <a:lnTo>
                  <a:pt x="1223962" y="1023938"/>
                </a:lnTo>
                <a:lnTo>
                  <a:pt x="1223962" y="1009651"/>
                </a:lnTo>
                <a:lnTo>
                  <a:pt x="1216024" y="1003301"/>
                </a:lnTo>
                <a:lnTo>
                  <a:pt x="1201737" y="1003301"/>
                </a:lnTo>
                <a:lnTo>
                  <a:pt x="1187449" y="995363"/>
                </a:lnTo>
                <a:lnTo>
                  <a:pt x="1173162" y="995363"/>
                </a:lnTo>
                <a:lnTo>
                  <a:pt x="1152524" y="987426"/>
                </a:lnTo>
                <a:lnTo>
                  <a:pt x="1138237" y="987426"/>
                </a:lnTo>
                <a:lnTo>
                  <a:pt x="1116012" y="981076"/>
                </a:lnTo>
                <a:lnTo>
                  <a:pt x="1101724" y="973138"/>
                </a:lnTo>
                <a:lnTo>
                  <a:pt x="1093787" y="973138"/>
                </a:lnTo>
                <a:lnTo>
                  <a:pt x="1079499" y="966788"/>
                </a:lnTo>
                <a:lnTo>
                  <a:pt x="1065212" y="966788"/>
                </a:lnTo>
                <a:lnTo>
                  <a:pt x="1050924" y="958851"/>
                </a:lnTo>
                <a:lnTo>
                  <a:pt x="1044574" y="958851"/>
                </a:lnTo>
                <a:lnTo>
                  <a:pt x="1028699" y="952501"/>
                </a:lnTo>
                <a:lnTo>
                  <a:pt x="1014412" y="952501"/>
                </a:lnTo>
                <a:lnTo>
                  <a:pt x="1008062" y="944563"/>
                </a:lnTo>
                <a:lnTo>
                  <a:pt x="1000124" y="944563"/>
                </a:lnTo>
                <a:lnTo>
                  <a:pt x="1000124" y="938213"/>
                </a:lnTo>
                <a:lnTo>
                  <a:pt x="1008062" y="923926"/>
                </a:lnTo>
                <a:lnTo>
                  <a:pt x="1036637" y="923926"/>
                </a:lnTo>
                <a:lnTo>
                  <a:pt x="1065212" y="923926"/>
                </a:lnTo>
                <a:lnTo>
                  <a:pt x="1093787" y="915988"/>
                </a:lnTo>
                <a:lnTo>
                  <a:pt x="1116012" y="908051"/>
                </a:lnTo>
                <a:lnTo>
                  <a:pt x="1144587" y="908051"/>
                </a:lnTo>
                <a:lnTo>
                  <a:pt x="1173162" y="901701"/>
                </a:lnTo>
                <a:lnTo>
                  <a:pt x="1195387" y="893763"/>
                </a:lnTo>
                <a:lnTo>
                  <a:pt x="1216024" y="879476"/>
                </a:lnTo>
                <a:lnTo>
                  <a:pt x="1138237" y="822326"/>
                </a:lnTo>
                <a:lnTo>
                  <a:pt x="1130299" y="822326"/>
                </a:lnTo>
                <a:lnTo>
                  <a:pt x="1101724" y="793751"/>
                </a:lnTo>
                <a:lnTo>
                  <a:pt x="1101724" y="785813"/>
                </a:lnTo>
                <a:lnTo>
                  <a:pt x="1101724" y="771526"/>
                </a:lnTo>
                <a:lnTo>
                  <a:pt x="1130299" y="771526"/>
                </a:lnTo>
                <a:lnTo>
                  <a:pt x="1152524" y="771526"/>
                </a:lnTo>
                <a:lnTo>
                  <a:pt x="1181099" y="779463"/>
                </a:lnTo>
                <a:lnTo>
                  <a:pt x="1209674" y="785813"/>
                </a:lnTo>
                <a:lnTo>
                  <a:pt x="1223962" y="785813"/>
                </a:lnTo>
                <a:lnTo>
                  <a:pt x="1252537" y="793751"/>
                </a:lnTo>
                <a:lnTo>
                  <a:pt x="1274762" y="793751"/>
                </a:lnTo>
                <a:lnTo>
                  <a:pt x="1303337" y="785813"/>
                </a:lnTo>
                <a:lnTo>
                  <a:pt x="1303337" y="779463"/>
                </a:lnTo>
                <a:lnTo>
                  <a:pt x="1303337" y="750888"/>
                </a:lnTo>
                <a:lnTo>
                  <a:pt x="1295399" y="728663"/>
                </a:lnTo>
                <a:lnTo>
                  <a:pt x="1289049" y="706438"/>
                </a:lnTo>
                <a:lnTo>
                  <a:pt x="1289049" y="677863"/>
                </a:lnTo>
                <a:lnTo>
                  <a:pt x="1281112" y="657226"/>
                </a:lnTo>
                <a:lnTo>
                  <a:pt x="1274762" y="635001"/>
                </a:lnTo>
                <a:lnTo>
                  <a:pt x="1266824" y="606426"/>
                </a:lnTo>
                <a:lnTo>
                  <a:pt x="1260474" y="584201"/>
                </a:lnTo>
                <a:lnTo>
                  <a:pt x="1260474" y="577851"/>
                </a:lnTo>
                <a:lnTo>
                  <a:pt x="1266824" y="569913"/>
                </a:lnTo>
                <a:lnTo>
                  <a:pt x="1266824" y="563563"/>
                </a:lnTo>
                <a:close/>
                <a:moveTo>
                  <a:pt x="661989" y="512764"/>
                </a:moveTo>
                <a:lnTo>
                  <a:pt x="741364" y="519114"/>
                </a:lnTo>
                <a:lnTo>
                  <a:pt x="820739" y="533402"/>
                </a:lnTo>
                <a:lnTo>
                  <a:pt x="892176" y="555627"/>
                </a:lnTo>
                <a:lnTo>
                  <a:pt x="892176" y="563564"/>
                </a:lnTo>
                <a:lnTo>
                  <a:pt x="885826" y="555627"/>
                </a:lnTo>
                <a:lnTo>
                  <a:pt x="871539" y="555627"/>
                </a:lnTo>
                <a:lnTo>
                  <a:pt x="863601" y="555627"/>
                </a:lnTo>
                <a:lnTo>
                  <a:pt x="857251" y="555627"/>
                </a:lnTo>
                <a:lnTo>
                  <a:pt x="842964" y="547689"/>
                </a:lnTo>
                <a:lnTo>
                  <a:pt x="835026" y="547689"/>
                </a:lnTo>
                <a:lnTo>
                  <a:pt x="820739" y="547689"/>
                </a:lnTo>
                <a:lnTo>
                  <a:pt x="812801" y="547689"/>
                </a:lnTo>
                <a:lnTo>
                  <a:pt x="755651" y="541339"/>
                </a:lnTo>
                <a:lnTo>
                  <a:pt x="698501" y="541339"/>
                </a:lnTo>
                <a:lnTo>
                  <a:pt x="639764" y="533402"/>
                </a:lnTo>
                <a:lnTo>
                  <a:pt x="576264" y="541339"/>
                </a:lnTo>
                <a:lnTo>
                  <a:pt x="517526" y="541339"/>
                </a:lnTo>
                <a:lnTo>
                  <a:pt x="460376" y="555627"/>
                </a:lnTo>
                <a:lnTo>
                  <a:pt x="409576" y="563564"/>
                </a:lnTo>
                <a:lnTo>
                  <a:pt x="352426" y="577852"/>
                </a:lnTo>
                <a:lnTo>
                  <a:pt x="330201" y="584202"/>
                </a:lnTo>
                <a:lnTo>
                  <a:pt x="309564" y="592139"/>
                </a:lnTo>
                <a:lnTo>
                  <a:pt x="295276" y="598489"/>
                </a:lnTo>
                <a:lnTo>
                  <a:pt x="265114" y="612777"/>
                </a:lnTo>
                <a:lnTo>
                  <a:pt x="250826" y="620714"/>
                </a:lnTo>
                <a:lnTo>
                  <a:pt x="236539" y="627064"/>
                </a:lnTo>
                <a:lnTo>
                  <a:pt x="215901" y="627064"/>
                </a:lnTo>
                <a:lnTo>
                  <a:pt x="193676" y="627064"/>
                </a:lnTo>
                <a:lnTo>
                  <a:pt x="193676" y="592139"/>
                </a:lnTo>
                <a:lnTo>
                  <a:pt x="201614" y="584202"/>
                </a:lnTo>
                <a:lnTo>
                  <a:pt x="207964" y="577852"/>
                </a:lnTo>
                <a:lnTo>
                  <a:pt x="215901" y="577852"/>
                </a:lnTo>
                <a:lnTo>
                  <a:pt x="222251" y="569914"/>
                </a:lnTo>
                <a:lnTo>
                  <a:pt x="230189" y="569914"/>
                </a:lnTo>
                <a:lnTo>
                  <a:pt x="244476" y="563564"/>
                </a:lnTo>
                <a:lnTo>
                  <a:pt x="250826" y="563564"/>
                </a:lnTo>
                <a:lnTo>
                  <a:pt x="258764" y="563564"/>
                </a:lnTo>
                <a:lnTo>
                  <a:pt x="265114" y="563564"/>
                </a:lnTo>
                <a:lnTo>
                  <a:pt x="344489" y="547689"/>
                </a:lnTo>
                <a:lnTo>
                  <a:pt x="417514" y="533402"/>
                </a:lnTo>
                <a:lnTo>
                  <a:pt x="503239" y="519114"/>
                </a:lnTo>
                <a:lnTo>
                  <a:pt x="582614" y="519114"/>
                </a:lnTo>
                <a:lnTo>
                  <a:pt x="661989" y="512764"/>
                </a:lnTo>
                <a:close/>
                <a:moveTo>
                  <a:pt x="2339975" y="296864"/>
                </a:moveTo>
                <a:lnTo>
                  <a:pt x="2370138" y="296864"/>
                </a:lnTo>
                <a:lnTo>
                  <a:pt x="2398713" y="303214"/>
                </a:lnTo>
                <a:lnTo>
                  <a:pt x="2433638" y="311152"/>
                </a:lnTo>
                <a:lnTo>
                  <a:pt x="2463800" y="317502"/>
                </a:lnTo>
                <a:lnTo>
                  <a:pt x="2492375" y="331789"/>
                </a:lnTo>
                <a:lnTo>
                  <a:pt x="2520950" y="331789"/>
                </a:lnTo>
                <a:lnTo>
                  <a:pt x="2541588" y="354014"/>
                </a:lnTo>
                <a:lnTo>
                  <a:pt x="2571750" y="368302"/>
                </a:lnTo>
                <a:lnTo>
                  <a:pt x="2571750" y="396877"/>
                </a:lnTo>
                <a:lnTo>
                  <a:pt x="2563813" y="404814"/>
                </a:lnTo>
                <a:lnTo>
                  <a:pt x="2557463" y="411164"/>
                </a:lnTo>
                <a:lnTo>
                  <a:pt x="2549525" y="411164"/>
                </a:lnTo>
                <a:lnTo>
                  <a:pt x="2549525" y="419102"/>
                </a:lnTo>
                <a:lnTo>
                  <a:pt x="2541588" y="425452"/>
                </a:lnTo>
                <a:lnTo>
                  <a:pt x="2535238" y="425452"/>
                </a:lnTo>
                <a:lnTo>
                  <a:pt x="2527300" y="425452"/>
                </a:lnTo>
                <a:lnTo>
                  <a:pt x="2520950" y="425452"/>
                </a:lnTo>
                <a:lnTo>
                  <a:pt x="2513013" y="419102"/>
                </a:lnTo>
                <a:lnTo>
                  <a:pt x="2498725" y="411164"/>
                </a:lnTo>
                <a:lnTo>
                  <a:pt x="2484438" y="404814"/>
                </a:lnTo>
                <a:lnTo>
                  <a:pt x="2470150" y="396877"/>
                </a:lnTo>
                <a:lnTo>
                  <a:pt x="2455863" y="390527"/>
                </a:lnTo>
                <a:lnTo>
                  <a:pt x="2441575" y="376239"/>
                </a:lnTo>
                <a:lnTo>
                  <a:pt x="2427288" y="368302"/>
                </a:lnTo>
                <a:lnTo>
                  <a:pt x="2413000" y="360364"/>
                </a:lnTo>
                <a:lnTo>
                  <a:pt x="2362200" y="339727"/>
                </a:lnTo>
                <a:lnTo>
                  <a:pt x="2305050" y="331789"/>
                </a:lnTo>
                <a:lnTo>
                  <a:pt x="2254250" y="331789"/>
                </a:lnTo>
                <a:lnTo>
                  <a:pt x="2197100" y="331789"/>
                </a:lnTo>
                <a:lnTo>
                  <a:pt x="2146300" y="346077"/>
                </a:lnTo>
                <a:lnTo>
                  <a:pt x="2095500" y="368302"/>
                </a:lnTo>
                <a:lnTo>
                  <a:pt x="2052637" y="390527"/>
                </a:lnTo>
                <a:lnTo>
                  <a:pt x="2009775" y="419102"/>
                </a:lnTo>
                <a:lnTo>
                  <a:pt x="1981200" y="439739"/>
                </a:lnTo>
                <a:lnTo>
                  <a:pt x="1951037" y="447677"/>
                </a:lnTo>
                <a:lnTo>
                  <a:pt x="1930400" y="469902"/>
                </a:lnTo>
                <a:lnTo>
                  <a:pt x="1901825" y="490539"/>
                </a:lnTo>
                <a:lnTo>
                  <a:pt x="1871662" y="512764"/>
                </a:lnTo>
                <a:lnTo>
                  <a:pt x="1851025" y="533402"/>
                </a:lnTo>
                <a:lnTo>
                  <a:pt x="1828800" y="555627"/>
                </a:lnTo>
                <a:lnTo>
                  <a:pt x="1808162" y="563564"/>
                </a:lnTo>
                <a:lnTo>
                  <a:pt x="1814512" y="555627"/>
                </a:lnTo>
                <a:lnTo>
                  <a:pt x="1822450" y="555627"/>
                </a:lnTo>
                <a:lnTo>
                  <a:pt x="1828800" y="547689"/>
                </a:lnTo>
                <a:lnTo>
                  <a:pt x="1828800" y="541339"/>
                </a:lnTo>
                <a:lnTo>
                  <a:pt x="1836737" y="533402"/>
                </a:lnTo>
                <a:lnTo>
                  <a:pt x="1836737" y="527052"/>
                </a:lnTo>
                <a:lnTo>
                  <a:pt x="1843087" y="519114"/>
                </a:lnTo>
                <a:lnTo>
                  <a:pt x="1857375" y="512764"/>
                </a:lnTo>
                <a:lnTo>
                  <a:pt x="1908175" y="461964"/>
                </a:lnTo>
                <a:lnTo>
                  <a:pt x="1958975" y="433389"/>
                </a:lnTo>
                <a:lnTo>
                  <a:pt x="2016125" y="390527"/>
                </a:lnTo>
                <a:lnTo>
                  <a:pt x="2074862" y="360364"/>
                </a:lnTo>
                <a:lnTo>
                  <a:pt x="2138362" y="331789"/>
                </a:lnTo>
                <a:lnTo>
                  <a:pt x="2197100" y="317502"/>
                </a:lnTo>
                <a:lnTo>
                  <a:pt x="2268537" y="303214"/>
                </a:lnTo>
                <a:lnTo>
                  <a:pt x="2339975" y="296864"/>
                </a:lnTo>
                <a:close/>
                <a:moveTo>
                  <a:pt x="749299" y="79375"/>
                </a:moveTo>
                <a:lnTo>
                  <a:pt x="755649" y="79375"/>
                </a:lnTo>
                <a:lnTo>
                  <a:pt x="763586" y="79375"/>
                </a:lnTo>
                <a:lnTo>
                  <a:pt x="769936" y="79375"/>
                </a:lnTo>
                <a:lnTo>
                  <a:pt x="777874" y="79375"/>
                </a:lnTo>
                <a:lnTo>
                  <a:pt x="784224" y="79375"/>
                </a:lnTo>
                <a:lnTo>
                  <a:pt x="792161" y="79375"/>
                </a:lnTo>
                <a:lnTo>
                  <a:pt x="798511" y="79375"/>
                </a:lnTo>
                <a:lnTo>
                  <a:pt x="806449" y="79375"/>
                </a:lnTo>
                <a:lnTo>
                  <a:pt x="871537" y="87313"/>
                </a:lnTo>
                <a:lnTo>
                  <a:pt x="942974" y="101600"/>
                </a:lnTo>
                <a:lnTo>
                  <a:pt x="1000124" y="130175"/>
                </a:lnTo>
                <a:lnTo>
                  <a:pt x="1073149" y="166687"/>
                </a:lnTo>
                <a:lnTo>
                  <a:pt x="1130299" y="203200"/>
                </a:lnTo>
                <a:lnTo>
                  <a:pt x="1187449" y="238125"/>
                </a:lnTo>
                <a:lnTo>
                  <a:pt x="1231899" y="288925"/>
                </a:lnTo>
                <a:lnTo>
                  <a:pt x="1281112" y="339725"/>
                </a:lnTo>
                <a:lnTo>
                  <a:pt x="1289050" y="346075"/>
                </a:lnTo>
                <a:lnTo>
                  <a:pt x="1295400" y="360362"/>
                </a:lnTo>
                <a:lnTo>
                  <a:pt x="1303337" y="368300"/>
                </a:lnTo>
                <a:lnTo>
                  <a:pt x="1309687" y="376237"/>
                </a:lnTo>
                <a:lnTo>
                  <a:pt x="1317625" y="382587"/>
                </a:lnTo>
                <a:lnTo>
                  <a:pt x="1325562" y="390525"/>
                </a:lnTo>
                <a:lnTo>
                  <a:pt x="1325562" y="404812"/>
                </a:lnTo>
                <a:lnTo>
                  <a:pt x="1331912" y="411162"/>
                </a:lnTo>
                <a:lnTo>
                  <a:pt x="1325562" y="419100"/>
                </a:lnTo>
                <a:lnTo>
                  <a:pt x="1317625" y="419100"/>
                </a:lnTo>
                <a:lnTo>
                  <a:pt x="1289050" y="368300"/>
                </a:lnTo>
                <a:lnTo>
                  <a:pt x="1252537" y="331787"/>
                </a:lnTo>
                <a:lnTo>
                  <a:pt x="1216024" y="296862"/>
                </a:lnTo>
                <a:lnTo>
                  <a:pt x="1181099" y="260350"/>
                </a:lnTo>
                <a:lnTo>
                  <a:pt x="1138237" y="223837"/>
                </a:lnTo>
                <a:lnTo>
                  <a:pt x="1093787" y="203200"/>
                </a:lnTo>
                <a:lnTo>
                  <a:pt x="1036637" y="173037"/>
                </a:lnTo>
                <a:lnTo>
                  <a:pt x="985837" y="152400"/>
                </a:lnTo>
                <a:lnTo>
                  <a:pt x="965199" y="144462"/>
                </a:lnTo>
                <a:lnTo>
                  <a:pt x="936624" y="138112"/>
                </a:lnTo>
                <a:lnTo>
                  <a:pt x="906462" y="130175"/>
                </a:lnTo>
                <a:lnTo>
                  <a:pt x="877887" y="130175"/>
                </a:lnTo>
                <a:lnTo>
                  <a:pt x="857249" y="123825"/>
                </a:lnTo>
                <a:lnTo>
                  <a:pt x="820736" y="123825"/>
                </a:lnTo>
                <a:lnTo>
                  <a:pt x="792161" y="115887"/>
                </a:lnTo>
                <a:lnTo>
                  <a:pt x="763586" y="115887"/>
                </a:lnTo>
                <a:lnTo>
                  <a:pt x="755649" y="109537"/>
                </a:lnTo>
                <a:lnTo>
                  <a:pt x="755649" y="101600"/>
                </a:lnTo>
                <a:lnTo>
                  <a:pt x="749299" y="101600"/>
                </a:lnTo>
                <a:lnTo>
                  <a:pt x="749299" y="93663"/>
                </a:lnTo>
                <a:lnTo>
                  <a:pt x="749299" y="79375"/>
                </a:lnTo>
                <a:close/>
                <a:moveTo>
                  <a:pt x="1590675" y="0"/>
                </a:moveTo>
                <a:lnTo>
                  <a:pt x="1606550" y="0"/>
                </a:lnTo>
                <a:lnTo>
                  <a:pt x="1612900" y="7937"/>
                </a:lnTo>
                <a:lnTo>
                  <a:pt x="1620837" y="22225"/>
                </a:lnTo>
                <a:lnTo>
                  <a:pt x="1627187" y="44450"/>
                </a:lnTo>
                <a:lnTo>
                  <a:pt x="1627187" y="58738"/>
                </a:lnTo>
                <a:lnTo>
                  <a:pt x="1627187" y="73025"/>
                </a:lnTo>
                <a:lnTo>
                  <a:pt x="1627187" y="93663"/>
                </a:lnTo>
                <a:lnTo>
                  <a:pt x="1627187" y="101600"/>
                </a:lnTo>
                <a:lnTo>
                  <a:pt x="1620837" y="123825"/>
                </a:lnTo>
                <a:lnTo>
                  <a:pt x="1620837" y="144463"/>
                </a:lnTo>
                <a:lnTo>
                  <a:pt x="1620837" y="166688"/>
                </a:lnTo>
                <a:lnTo>
                  <a:pt x="1612900" y="187325"/>
                </a:lnTo>
                <a:lnTo>
                  <a:pt x="1612900" y="209550"/>
                </a:lnTo>
                <a:lnTo>
                  <a:pt x="1606550" y="217488"/>
                </a:lnTo>
                <a:lnTo>
                  <a:pt x="1606550" y="238125"/>
                </a:lnTo>
                <a:lnTo>
                  <a:pt x="1606550" y="260350"/>
                </a:lnTo>
                <a:lnTo>
                  <a:pt x="1598612" y="280988"/>
                </a:lnTo>
                <a:lnTo>
                  <a:pt x="1598612" y="311150"/>
                </a:lnTo>
                <a:lnTo>
                  <a:pt x="1584325" y="339725"/>
                </a:lnTo>
                <a:lnTo>
                  <a:pt x="1562100" y="433388"/>
                </a:lnTo>
                <a:lnTo>
                  <a:pt x="1555750" y="433388"/>
                </a:lnTo>
                <a:lnTo>
                  <a:pt x="1547812" y="433388"/>
                </a:lnTo>
                <a:lnTo>
                  <a:pt x="1562100" y="376238"/>
                </a:lnTo>
                <a:lnTo>
                  <a:pt x="1570037" y="331788"/>
                </a:lnTo>
                <a:lnTo>
                  <a:pt x="1584325" y="274638"/>
                </a:lnTo>
                <a:lnTo>
                  <a:pt x="1590675" y="217488"/>
                </a:lnTo>
                <a:lnTo>
                  <a:pt x="1590675" y="173038"/>
                </a:lnTo>
                <a:lnTo>
                  <a:pt x="1590675" y="115888"/>
                </a:lnTo>
                <a:lnTo>
                  <a:pt x="1584325" y="73025"/>
                </a:lnTo>
                <a:lnTo>
                  <a:pt x="1570037" y="22225"/>
                </a:lnTo>
                <a:lnTo>
                  <a:pt x="1570037" y="14288"/>
                </a:lnTo>
                <a:lnTo>
                  <a:pt x="1584325" y="7937"/>
                </a:lnTo>
                <a:lnTo>
                  <a:pt x="1590675" y="7937"/>
                </a:lnTo>
                <a:lnTo>
                  <a:pt x="1590675"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任意多边形 724">
            <a:extLst>
              <a:ext uri="{FF2B5EF4-FFF2-40B4-BE49-F238E27FC236}">
                <a16:creationId xmlns:a16="http://schemas.microsoft.com/office/drawing/2014/main" xmlns="" id="{EE1B8FFE-0EA8-4424-B529-C841B1EDA381}"/>
              </a:ext>
            </a:extLst>
          </p:cNvPr>
          <p:cNvSpPr>
            <a:spLocks/>
          </p:cNvSpPr>
          <p:nvPr>
            <p:custDataLst>
              <p:tags r:id="rId3"/>
            </p:custDataLst>
          </p:nvPr>
        </p:nvSpPr>
        <p:spPr bwMode="auto">
          <a:xfrm>
            <a:off x="6823075" y="1359987"/>
            <a:ext cx="635000" cy="582613"/>
          </a:xfrm>
          <a:custGeom>
            <a:avLst/>
            <a:gdLst>
              <a:gd name="T0" fmla="*/ 22535 w 2909887"/>
              <a:gd name="T1" fmla="*/ 24505 h 2674941"/>
              <a:gd name="T2" fmla="*/ 13693 w 2909887"/>
              <a:gd name="T3" fmla="*/ 23390 h 2674941"/>
              <a:gd name="T4" fmla="*/ 15111 w 2909887"/>
              <a:gd name="T5" fmla="*/ 25030 h 2674941"/>
              <a:gd name="T6" fmla="*/ 13923 w 2909887"/>
              <a:gd name="T7" fmla="*/ 27261 h 2674941"/>
              <a:gd name="T8" fmla="*/ 15491 w 2909887"/>
              <a:gd name="T9" fmla="*/ 22127 h 2674941"/>
              <a:gd name="T10" fmla="*/ 10624 w 2909887"/>
              <a:gd name="T11" fmla="*/ 23980 h 2674941"/>
              <a:gd name="T12" fmla="*/ 9651 w 2909887"/>
              <a:gd name="T13" fmla="*/ 20634 h 2674941"/>
              <a:gd name="T14" fmla="*/ 9271 w 2909887"/>
              <a:gd name="T15" fmla="*/ 24801 h 2674941"/>
              <a:gd name="T16" fmla="*/ 9057 w 2909887"/>
              <a:gd name="T17" fmla="*/ 23308 h 2674941"/>
              <a:gd name="T18" fmla="*/ 18493 w 2909887"/>
              <a:gd name="T19" fmla="*/ 25030 h 2674941"/>
              <a:gd name="T20" fmla="*/ 21776 w 2909887"/>
              <a:gd name="T21" fmla="*/ 21520 h 2674941"/>
              <a:gd name="T22" fmla="*/ 20951 w 2909887"/>
              <a:gd name="T23" fmla="*/ 24276 h 2674941"/>
              <a:gd name="T24" fmla="*/ 22156 w 2909887"/>
              <a:gd name="T25" fmla="*/ 18617 h 2674941"/>
              <a:gd name="T26" fmla="*/ 6203 w 2909887"/>
              <a:gd name="T27" fmla="*/ 22947 h 2674941"/>
              <a:gd name="T28" fmla="*/ 6203 w 2909887"/>
              <a:gd name="T29" fmla="*/ 16681 h 2674941"/>
              <a:gd name="T30" fmla="*/ 4933 w 2909887"/>
              <a:gd name="T31" fmla="*/ 21159 h 2674941"/>
              <a:gd name="T32" fmla="*/ 6381 w 2909887"/>
              <a:gd name="T33" fmla="*/ 16291 h 2674941"/>
              <a:gd name="T34" fmla="*/ 25752 w 2909887"/>
              <a:gd name="T35" fmla="*/ 20028 h 2674941"/>
              <a:gd name="T36" fmla="*/ 25224 w 2909887"/>
              <a:gd name="T37" fmla="*/ 17124 h 2674941"/>
              <a:gd name="T38" fmla="*/ 27088 w 2909887"/>
              <a:gd name="T39" fmla="*/ 16156 h 2674941"/>
              <a:gd name="T40" fmla="*/ 27847 w 2909887"/>
              <a:gd name="T41" fmla="*/ 19371 h 2674941"/>
              <a:gd name="T42" fmla="*/ 27237 w 2909887"/>
              <a:gd name="T43" fmla="*/ 16977 h 2674941"/>
              <a:gd name="T44" fmla="*/ 3068 w 2909887"/>
              <a:gd name="T45" fmla="*/ 15861 h 2674941"/>
              <a:gd name="T46" fmla="*/ 1485 w 2909887"/>
              <a:gd name="T47" fmla="*/ 18404 h 2674941"/>
              <a:gd name="T48" fmla="*/ 4784 w 2909887"/>
              <a:gd name="T49" fmla="*/ 13549 h 2674941"/>
              <a:gd name="T50" fmla="*/ 1716 w 2909887"/>
              <a:gd name="T51" fmla="*/ 15484 h 2674941"/>
              <a:gd name="T52" fmla="*/ 3662 w 2909887"/>
              <a:gd name="T53" fmla="*/ 13253 h 2674941"/>
              <a:gd name="T54" fmla="*/ 0 w 2909887"/>
              <a:gd name="T55" fmla="*/ 12892 h 2674941"/>
              <a:gd name="T56" fmla="*/ 26725 w 2909887"/>
              <a:gd name="T57" fmla="*/ 9530 h 2674941"/>
              <a:gd name="T58" fmla="*/ 30157 w 2909887"/>
              <a:gd name="T59" fmla="*/ 13040 h 2674941"/>
              <a:gd name="T60" fmla="*/ 28292 w 2909887"/>
              <a:gd name="T61" fmla="*/ 11170 h 2674941"/>
              <a:gd name="T62" fmla="*/ 2920 w 2909887"/>
              <a:gd name="T63" fmla="*/ 8644 h 2674941"/>
              <a:gd name="T64" fmla="*/ 2013 w 2909887"/>
              <a:gd name="T65" fmla="*/ 8710 h 2674941"/>
              <a:gd name="T66" fmla="*/ 6879 w 2909887"/>
              <a:gd name="T67" fmla="*/ 4019 h 2674941"/>
              <a:gd name="T68" fmla="*/ 2920 w 2909887"/>
              <a:gd name="T69" fmla="*/ 4691 h 2674941"/>
              <a:gd name="T70" fmla="*/ 5015 w 2909887"/>
              <a:gd name="T71" fmla="*/ 4101 h 2674941"/>
              <a:gd name="T72" fmla="*/ 16910 w 2909887"/>
              <a:gd name="T73" fmla="*/ 5216 h 2674941"/>
              <a:gd name="T74" fmla="*/ 19301 w 2909887"/>
              <a:gd name="T75" fmla="*/ 6856 h 2674941"/>
              <a:gd name="T76" fmla="*/ 19912 w 2909887"/>
              <a:gd name="T77" fmla="*/ 9907 h 2674941"/>
              <a:gd name="T78" fmla="*/ 19466 w 2909887"/>
              <a:gd name="T79" fmla="*/ 11613 h 2674941"/>
              <a:gd name="T80" fmla="*/ 16910 w 2909887"/>
              <a:gd name="T81" fmla="*/ 13483 h 2674941"/>
              <a:gd name="T82" fmla="*/ 15408 w 2909887"/>
              <a:gd name="T83" fmla="*/ 16156 h 2674941"/>
              <a:gd name="T84" fmla="*/ 14138 w 2909887"/>
              <a:gd name="T85" fmla="*/ 14680 h 2674941"/>
              <a:gd name="T86" fmla="*/ 13165 w 2909887"/>
              <a:gd name="T87" fmla="*/ 16156 h 2674941"/>
              <a:gd name="T88" fmla="*/ 12422 w 2909887"/>
              <a:gd name="T89" fmla="*/ 13188 h 2674941"/>
              <a:gd name="T90" fmla="*/ 11367 w 2909887"/>
              <a:gd name="T91" fmla="*/ 12138 h 2674941"/>
              <a:gd name="T92" fmla="*/ 8381 w 2909887"/>
              <a:gd name="T93" fmla="*/ 10284 h 2674941"/>
              <a:gd name="T94" fmla="*/ 9651 w 2909887"/>
              <a:gd name="T95" fmla="*/ 6774 h 2674941"/>
              <a:gd name="T96" fmla="*/ 12340 w 2909887"/>
              <a:gd name="T97" fmla="*/ 4691 h 2674941"/>
              <a:gd name="T98" fmla="*/ 15045 w 2909887"/>
              <a:gd name="T99" fmla="*/ 6036 h 2674941"/>
              <a:gd name="T100" fmla="*/ 6813 w 2909887"/>
              <a:gd name="T101" fmla="*/ 2460 h 2674941"/>
              <a:gd name="T102" fmla="*/ 4933 w 2909887"/>
              <a:gd name="T103" fmla="*/ 3051 h 2674941"/>
              <a:gd name="T104" fmla="*/ 22221 w 2909887"/>
              <a:gd name="T105" fmla="*/ 2378 h 2674941"/>
              <a:gd name="T106" fmla="*/ 19005 w 2909887"/>
              <a:gd name="T107" fmla="*/ 3871 h 2674941"/>
              <a:gd name="T108" fmla="*/ 19466 w 2909887"/>
              <a:gd name="T109" fmla="*/ 902 h 2674941"/>
              <a:gd name="T110" fmla="*/ 17586 w 2909887"/>
              <a:gd name="T111" fmla="*/ 3346 h 2674941"/>
              <a:gd name="T112" fmla="*/ 12950 w 2909887"/>
              <a:gd name="T113" fmla="*/ 2231 h 2674941"/>
              <a:gd name="T114" fmla="*/ 12950 w 2909887"/>
              <a:gd name="T115" fmla="*/ 2608 h 2674941"/>
              <a:gd name="T116" fmla="*/ 13923 w 2909887"/>
              <a:gd name="T117" fmla="*/ 673 h 2674941"/>
              <a:gd name="T118" fmla="*/ 13693 w 2909887"/>
              <a:gd name="T119" fmla="*/ 738 h 267494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909887" h="2674941">
                <a:moveTo>
                  <a:pt x="2182813" y="2349503"/>
                </a:moveTo>
                <a:lnTo>
                  <a:pt x="2189163" y="2349503"/>
                </a:lnTo>
                <a:lnTo>
                  <a:pt x="2197101" y="2349503"/>
                </a:lnTo>
                <a:lnTo>
                  <a:pt x="2203451" y="2357441"/>
                </a:lnTo>
                <a:lnTo>
                  <a:pt x="2203451" y="2363791"/>
                </a:lnTo>
                <a:lnTo>
                  <a:pt x="2203451" y="2378078"/>
                </a:lnTo>
                <a:lnTo>
                  <a:pt x="2217738" y="2400304"/>
                </a:lnTo>
                <a:lnTo>
                  <a:pt x="2217738" y="2408241"/>
                </a:lnTo>
                <a:lnTo>
                  <a:pt x="2211388" y="2408241"/>
                </a:lnTo>
                <a:lnTo>
                  <a:pt x="2174876" y="2378078"/>
                </a:lnTo>
                <a:lnTo>
                  <a:pt x="2168526" y="2378078"/>
                </a:lnTo>
                <a:lnTo>
                  <a:pt x="2160588" y="2386016"/>
                </a:lnTo>
                <a:lnTo>
                  <a:pt x="2160588" y="2378078"/>
                </a:lnTo>
                <a:lnTo>
                  <a:pt x="2160588" y="2371728"/>
                </a:lnTo>
                <a:lnTo>
                  <a:pt x="2168526" y="2371728"/>
                </a:lnTo>
                <a:lnTo>
                  <a:pt x="2174876" y="2363791"/>
                </a:lnTo>
                <a:lnTo>
                  <a:pt x="2182813" y="2349503"/>
                </a:lnTo>
                <a:close/>
                <a:moveTo>
                  <a:pt x="1490663" y="2263778"/>
                </a:moveTo>
                <a:lnTo>
                  <a:pt x="1498601" y="2263778"/>
                </a:lnTo>
                <a:lnTo>
                  <a:pt x="1498601" y="2270128"/>
                </a:lnTo>
                <a:lnTo>
                  <a:pt x="1490663" y="2263778"/>
                </a:lnTo>
                <a:close/>
                <a:moveTo>
                  <a:pt x="1346201" y="2111378"/>
                </a:moveTo>
                <a:lnTo>
                  <a:pt x="1354138" y="2111378"/>
                </a:lnTo>
                <a:lnTo>
                  <a:pt x="1354138" y="2119316"/>
                </a:lnTo>
                <a:lnTo>
                  <a:pt x="1346201" y="2141541"/>
                </a:lnTo>
                <a:lnTo>
                  <a:pt x="1346201" y="2162178"/>
                </a:lnTo>
                <a:lnTo>
                  <a:pt x="1346201" y="2184403"/>
                </a:lnTo>
                <a:lnTo>
                  <a:pt x="1339851" y="2212978"/>
                </a:lnTo>
                <a:lnTo>
                  <a:pt x="1325563" y="2235203"/>
                </a:lnTo>
                <a:lnTo>
                  <a:pt x="1317626" y="2263778"/>
                </a:lnTo>
                <a:lnTo>
                  <a:pt x="1317626" y="2278066"/>
                </a:lnTo>
                <a:lnTo>
                  <a:pt x="1325563" y="2306641"/>
                </a:lnTo>
                <a:lnTo>
                  <a:pt x="1231901" y="2667004"/>
                </a:lnTo>
                <a:lnTo>
                  <a:pt x="1223963" y="2674941"/>
                </a:lnTo>
                <a:lnTo>
                  <a:pt x="1201738" y="2659066"/>
                </a:lnTo>
                <a:lnTo>
                  <a:pt x="1346201" y="2111378"/>
                </a:lnTo>
                <a:close/>
                <a:moveTo>
                  <a:pt x="1504951" y="2082803"/>
                </a:moveTo>
                <a:lnTo>
                  <a:pt x="1504951" y="2090741"/>
                </a:lnTo>
                <a:lnTo>
                  <a:pt x="1512888" y="2090741"/>
                </a:lnTo>
                <a:lnTo>
                  <a:pt x="1490663" y="2263778"/>
                </a:lnTo>
                <a:lnTo>
                  <a:pt x="1482725" y="2270128"/>
                </a:lnTo>
                <a:lnTo>
                  <a:pt x="1476375" y="2306641"/>
                </a:lnTo>
                <a:lnTo>
                  <a:pt x="1468438" y="2349503"/>
                </a:lnTo>
                <a:lnTo>
                  <a:pt x="1462088" y="2378078"/>
                </a:lnTo>
                <a:lnTo>
                  <a:pt x="1454150" y="2422528"/>
                </a:lnTo>
                <a:lnTo>
                  <a:pt x="1439863" y="2457453"/>
                </a:lnTo>
                <a:lnTo>
                  <a:pt x="1433513" y="2493966"/>
                </a:lnTo>
                <a:lnTo>
                  <a:pt x="1433513" y="2530479"/>
                </a:lnTo>
                <a:lnTo>
                  <a:pt x="1419225" y="2573341"/>
                </a:lnTo>
                <a:lnTo>
                  <a:pt x="1411288" y="2581279"/>
                </a:lnTo>
                <a:lnTo>
                  <a:pt x="1411288" y="2595566"/>
                </a:lnTo>
                <a:lnTo>
                  <a:pt x="1404938" y="2601916"/>
                </a:lnTo>
                <a:lnTo>
                  <a:pt x="1404938" y="2616204"/>
                </a:lnTo>
                <a:lnTo>
                  <a:pt x="1397000" y="2616204"/>
                </a:lnTo>
                <a:lnTo>
                  <a:pt x="1397000" y="2638429"/>
                </a:lnTo>
                <a:lnTo>
                  <a:pt x="1389063" y="2638429"/>
                </a:lnTo>
                <a:lnTo>
                  <a:pt x="1389063" y="2652716"/>
                </a:lnTo>
                <a:lnTo>
                  <a:pt x="1346200" y="2652716"/>
                </a:lnTo>
                <a:lnTo>
                  <a:pt x="1339850" y="2644779"/>
                </a:lnTo>
                <a:lnTo>
                  <a:pt x="1339850" y="2638429"/>
                </a:lnTo>
                <a:lnTo>
                  <a:pt x="1346200" y="2630491"/>
                </a:lnTo>
                <a:lnTo>
                  <a:pt x="1346200" y="2616204"/>
                </a:lnTo>
                <a:lnTo>
                  <a:pt x="1354138" y="2601916"/>
                </a:lnTo>
                <a:lnTo>
                  <a:pt x="1360488" y="2587629"/>
                </a:lnTo>
                <a:lnTo>
                  <a:pt x="1368425" y="2573341"/>
                </a:lnTo>
                <a:lnTo>
                  <a:pt x="1374775" y="2551116"/>
                </a:lnTo>
                <a:lnTo>
                  <a:pt x="1382713" y="2536829"/>
                </a:lnTo>
                <a:lnTo>
                  <a:pt x="1389063" y="2522541"/>
                </a:lnTo>
                <a:lnTo>
                  <a:pt x="1404938" y="2465391"/>
                </a:lnTo>
                <a:lnTo>
                  <a:pt x="1425575" y="2414591"/>
                </a:lnTo>
                <a:lnTo>
                  <a:pt x="1433513" y="2357441"/>
                </a:lnTo>
                <a:lnTo>
                  <a:pt x="1447800" y="2298703"/>
                </a:lnTo>
                <a:lnTo>
                  <a:pt x="1462088" y="2249491"/>
                </a:lnTo>
                <a:lnTo>
                  <a:pt x="1476375" y="2190753"/>
                </a:lnTo>
                <a:lnTo>
                  <a:pt x="1490663" y="2141541"/>
                </a:lnTo>
                <a:lnTo>
                  <a:pt x="1504951" y="2082803"/>
                </a:lnTo>
                <a:close/>
                <a:moveTo>
                  <a:pt x="1058863" y="2011364"/>
                </a:moveTo>
                <a:lnTo>
                  <a:pt x="1065213" y="2011364"/>
                </a:lnTo>
                <a:lnTo>
                  <a:pt x="1073150" y="2017714"/>
                </a:lnTo>
                <a:lnTo>
                  <a:pt x="1065213" y="2032002"/>
                </a:lnTo>
                <a:lnTo>
                  <a:pt x="1058863" y="2054227"/>
                </a:lnTo>
                <a:lnTo>
                  <a:pt x="1058863" y="2082802"/>
                </a:lnTo>
                <a:lnTo>
                  <a:pt x="1050925" y="2105027"/>
                </a:lnTo>
                <a:lnTo>
                  <a:pt x="1050925" y="2133602"/>
                </a:lnTo>
                <a:lnTo>
                  <a:pt x="1050925" y="2147889"/>
                </a:lnTo>
                <a:lnTo>
                  <a:pt x="1050925" y="2170114"/>
                </a:lnTo>
                <a:lnTo>
                  <a:pt x="1050925" y="2198689"/>
                </a:lnTo>
                <a:lnTo>
                  <a:pt x="1036638" y="2241552"/>
                </a:lnTo>
                <a:lnTo>
                  <a:pt x="1030288" y="2278064"/>
                </a:lnTo>
                <a:lnTo>
                  <a:pt x="1022350" y="2320927"/>
                </a:lnTo>
                <a:lnTo>
                  <a:pt x="1022350" y="2371727"/>
                </a:lnTo>
                <a:lnTo>
                  <a:pt x="1014413" y="2408239"/>
                </a:lnTo>
                <a:lnTo>
                  <a:pt x="1014413" y="2457452"/>
                </a:lnTo>
                <a:lnTo>
                  <a:pt x="1014413" y="2493964"/>
                </a:lnTo>
                <a:lnTo>
                  <a:pt x="1008063" y="2544764"/>
                </a:lnTo>
                <a:lnTo>
                  <a:pt x="1008063" y="2551114"/>
                </a:lnTo>
                <a:lnTo>
                  <a:pt x="1000125" y="2551114"/>
                </a:lnTo>
                <a:lnTo>
                  <a:pt x="993775" y="2551114"/>
                </a:lnTo>
                <a:lnTo>
                  <a:pt x="985838" y="2544764"/>
                </a:lnTo>
                <a:lnTo>
                  <a:pt x="979488" y="2536827"/>
                </a:lnTo>
                <a:lnTo>
                  <a:pt x="971550" y="2536827"/>
                </a:lnTo>
                <a:lnTo>
                  <a:pt x="971550" y="2530477"/>
                </a:lnTo>
                <a:lnTo>
                  <a:pt x="1058863" y="2011364"/>
                </a:lnTo>
                <a:close/>
                <a:moveTo>
                  <a:pt x="922338" y="1997077"/>
                </a:moveTo>
                <a:lnTo>
                  <a:pt x="928688" y="1997077"/>
                </a:lnTo>
                <a:lnTo>
                  <a:pt x="936625" y="2003427"/>
                </a:lnTo>
                <a:lnTo>
                  <a:pt x="922338" y="2032002"/>
                </a:lnTo>
                <a:lnTo>
                  <a:pt x="914400" y="2062165"/>
                </a:lnTo>
                <a:lnTo>
                  <a:pt x="906463" y="2097090"/>
                </a:lnTo>
                <a:lnTo>
                  <a:pt x="906463" y="2133602"/>
                </a:lnTo>
                <a:lnTo>
                  <a:pt x="900113" y="2162177"/>
                </a:lnTo>
                <a:lnTo>
                  <a:pt x="900113" y="2205040"/>
                </a:lnTo>
                <a:lnTo>
                  <a:pt x="900113" y="2241552"/>
                </a:lnTo>
                <a:lnTo>
                  <a:pt x="892175" y="2270127"/>
                </a:lnTo>
                <a:lnTo>
                  <a:pt x="892175" y="2292352"/>
                </a:lnTo>
                <a:lnTo>
                  <a:pt x="892175" y="2314577"/>
                </a:lnTo>
                <a:lnTo>
                  <a:pt x="892175" y="2335215"/>
                </a:lnTo>
                <a:lnTo>
                  <a:pt x="892175" y="2363790"/>
                </a:lnTo>
                <a:lnTo>
                  <a:pt x="892175" y="2378077"/>
                </a:lnTo>
                <a:lnTo>
                  <a:pt x="892175" y="2400302"/>
                </a:lnTo>
                <a:lnTo>
                  <a:pt x="900113" y="2414590"/>
                </a:lnTo>
                <a:lnTo>
                  <a:pt x="914400" y="2436815"/>
                </a:lnTo>
                <a:lnTo>
                  <a:pt x="914400" y="2443165"/>
                </a:lnTo>
                <a:lnTo>
                  <a:pt x="914400" y="2451102"/>
                </a:lnTo>
                <a:lnTo>
                  <a:pt x="900113" y="2451102"/>
                </a:lnTo>
                <a:lnTo>
                  <a:pt x="892175" y="2451102"/>
                </a:lnTo>
                <a:lnTo>
                  <a:pt x="885825" y="2443165"/>
                </a:lnTo>
                <a:lnTo>
                  <a:pt x="877888" y="2443165"/>
                </a:lnTo>
                <a:lnTo>
                  <a:pt x="871538" y="2436815"/>
                </a:lnTo>
                <a:lnTo>
                  <a:pt x="863600" y="2428877"/>
                </a:lnTo>
                <a:lnTo>
                  <a:pt x="857250" y="2422527"/>
                </a:lnTo>
                <a:lnTo>
                  <a:pt x="857250" y="2414590"/>
                </a:lnTo>
                <a:lnTo>
                  <a:pt x="863600" y="2363790"/>
                </a:lnTo>
                <a:lnTo>
                  <a:pt x="863600" y="2306640"/>
                </a:lnTo>
                <a:lnTo>
                  <a:pt x="871538" y="2255840"/>
                </a:lnTo>
                <a:lnTo>
                  <a:pt x="877888" y="2198690"/>
                </a:lnTo>
                <a:lnTo>
                  <a:pt x="877888" y="2147890"/>
                </a:lnTo>
                <a:lnTo>
                  <a:pt x="892175" y="2090740"/>
                </a:lnTo>
                <a:lnTo>
                  <a:pt x="906463" y="2039940"/>
                </a:lnTo>
                <a:lnTo>
                  <a:pt x="922338" y="1997077"/>
                </a:lnTo>
                <a:close/>
                <a:moveTo>
                  <a:pt x="1908176" y="1866901"/>
                </a:moveTo>
                <a:lnTo>
                  <a:pt x="1916113" y="1895476"/>
                </a:lnTo>
                <a:lnTo>
                  <a:pt x="1916113" y="1924051"/>
                </a:lnTo>
                <a:lnTo>
                  <a:pt x="1908176" y="1960564"/>
                </a:lnTo>
                <a:lnTo>
                  <a:pt x="1908176" y="1997076"/>
                </a:lnTo>
                <a:lnTo>
                  <a:pt x="1893888" y="2032001"/>
                </a:lnTo>
                <a:lnTo>
                  <a:pt x="1893888" y="2062164"/>
                </a:lnTo>
                <a:lnTo>
                  <a:pt x="1887538" y="2097089"/>
                </a:lnTo>
                <a:lnTo>
                  <a:pt x="1879601" y="2133601"/>
                </a:lnTo>
                <a:lnTo>
                  <a:pt x="1779588" y="2422527"/>
                </a:lnTo>
                <a:lnTo>
                  <a:pt x="1728788" y="2436814"/>
                </a:lnTo>
                <a:lnTo>
                  <a:pt x="1720850" y="2428877"/>
                </a:lnTo>
                <a:lnTo>
                  <a:pt x="1720850" y="2422527"/>
                </a:lnTo>
                <a:lnTo>
                  <a:pt x="1763713" y="2363789"/>
                </a:lnTo>
                <a:lnTo>
                  <a:pt x="1800225" y="2292352"/>
                </a:lnTo>
                <a:lnTo>
                  <a:pt x="1822450" y="2227264"/>
                </a:lnTo>
                <a:lnTo>
                  <a:pt x="1843088" y="2147889"/>
                </a:lnTo>
                <a:lnTo>
                  <a:pt x="1865313" y="2076451"/>
                </a:lnTo>
                <a:lnTo>
                  <a:pt x="1879601" y="2011364"/>
                </a:lnTo>
                <a:lnTo>
                  <a:pt x="1893888" y="1931989"/>
                </a:lnTo>
                <a:lnTo>
                  <a:pt x="1908176" y="1866901"/>
                </a:lnTo>
                <a:close/>
                <a:moveTo>
                  <a:pt x="2132013" y="1801814"/>
                </a:moveTo>
                <a:lnTo>
                  <a:pt x="2138363" y="1809751"/>
                </a:lnTo>
                <a:lnTo>
                  <a:pt x="2103438" y="2054227"/>
                </a:lnTo>
                <a:lnTo>
                  <a:pt x="2095501" y="2082802"/>
                </a:lnTo>
                <a:lnTo>
                  <a:pt x="2089151" y="2111377"/>
                </a:lnTo>
                <a:lnTo>
                  <a:pt x="2081213" y="2141539"/>
                </a:lnTo>
                <a:lnTo>
                  <a:pt x="2074863" y="2162177"/>
                </a:lnTo>
                <a:lnTo>
                  <a:pt x="2066926" y="2190752"/>
                </a:lnTo>
                <a:lnTo>
                  <a:pt x="2052638" y="2227265"/>
                </a:lnTo>
                <a:lnTo>
                  <a:pt x="2044701" y="2255840"/>
                </a:lnTo>
                <a:lnTo>
                  <a:pt x="2044701" y="2278065"/>
                </a:lnTo>
                <a:lnTo>
                  <a:pt x="2038351" y="2284415"/>
                </a:lnTo>
                <a:lnTo>
                  <a:pt x="2030413" y="2292352"/>
                </a:lnTo>
                <a:lnTo>
                  <a:pt x="2024063" y="2298702"/>
                </a:lnTo>
                <a:lnTo>
                  <a:pt x="2024063" y="2314577"/>
                </a:lnTo>
                <a:lnTo>
                  <a:pt x="2024063" y="2320927"/>
                </a:lnTo>
                <a:lnTo>
                  <a:pt x="2016126" y="2328865"/>
                </a:lnTo>
                <a:lnTo>
                  <a:pt x="2016126" y="2335215"/>
                </a:lnTo>
                <a:lnTo>
                  <a:pt x="2016126" y="2349502"/>
                </a:lnTo>
                <a:lnTo>
                  <a:pt x="1987551" y="2357440"/>
                </a:lnTo>
                <a:lnTo>
                  <a:pt x="1981201" y="2363790"/>
                </a:lnTo>
                <a:lnTo>
                  <a:pt x="1973263" y="2371727"/>
                </a:lnTo>
                <a:lnTo>
                  <a:pt x="1958976" y="2371727"/>
                </a:lnTo>
                <a:lnTo>
                  <a:pt x="1951038" y="2363790"/>
                </a:lnTo>
                <a:lnTo>
                  <a:pt x="1951038" y="2349502"/>
                </a:lnTo>
                <a:lnTo>
                  <a:pt x="1987551" y="2292352"/>
                </a:lnTo>
                <a:lnTo>
                  <a:pt x="2016126" y="2241552"/>
                </a:lnTo>
                <a:lnTo>
                  <a:pt x="2038351" y="2184402"/>
                </a:lnTo>
                <a:lnTo>
                  <a:pt x="2052638" y="2133602"/>
                </a:lnTo>
                <a:lnTo>
                  <a:pt x="2066926" y="2076452"/>
                </a:lnTo>
                <a:lnTo>
                  <a:pt x="2081213" y="2017714"/>
                </a:lnTo>
                <a:lnTo>
                  <a:pt x="2103438" y="1960564"/>
                </a:lnTo>
                <a:lnTo>
                  <a:pt x="2117726" y="1909764"/>
                </a:lnTo>
                <a:lnTo>
                  <a:pt x="2132013" y="1801814"/>
                </a:lnTo>
                <a:close/>
                <a:moveTo>
                  <a:pt x="690563" y="1687515"/>
                </a:moveTo>
                <a:lnTo>
                  <a:pt x="690563" y="1693865"/>
                </a:lnTo>
                <a:lnTo>
                  <a:pt x="669925" y="1758953"/>
                </a:lnTo>
                <a:lnTo>
                  <a:pt x="647700" y="1824040"/>
                </a:lnTo>
                <a:lnTo>
                  <a:pt x="633413" y="1895478"/>
                </a:lnTo>
                <a:lnTo>
                  <a:pt x="625475" y="1960565"/>
                </a:lnTo>
                <a:lnTo>
                  <a:pt x="611188" y="2025653"/>
                </a:lnTo>
                <a:lnTo>
                  <a:pt x="611188" y="2090741"/>
                </a:lnTo>
                <a:lnTo>
                  <a:pt x="619125" y="2155828"/>
                </a:lnTo>
                <a:lnTo>
                  <a:pt x="625475" y="2227266"/>
                </a:lnTo>
                <a:lnTo>
                  <a:pt x="625475" y="2235203"/>
                </a:lnTo>
                <a:lnTo>
                  <a:pt x="611188" y="2241553"/>
                </a:lnTo>
                <a:lnTo>
                  <a:pt x="604838" y="2235203"/>
                </a:lnTo>
                <a:lnTo>
                  <a:pt x="596900" y="2227266"/>
                </a:lnTo>
                <a:lnTo>
                  <a:pt x="596900" y="2220916"/>
                </a:lnTo>
                <a:lnTo>
                  <a:pt x="590550" y="2212978"/>
                </a:lnTo>
                <a:lnTo>
                  <a:pt x="582613" y="2205041"/>
                </a:lnTo>
                <a:lnTo>
                  <a:pt x="576263" y="2205041"/>
                </a:lnTo>
                <a:lnTo>
                  <a:pt x="568325" y="2176466"/>
                </a:lnTo>
                <a:lnTo>
                  <a:pt x="576263" y="2119316"/>
                </a:lnTo>
                <a:lnTo>
                  <a:pt x="590550" y="2054228"/>
                </a:lnTo>
                <a:lnTo>
                  <a:pt x="596900" y="1989140"/>
                </a:lnTo>
                <a:lnTo>
                  <a:pt x="611188" y="1924053"/>
                </a:lnTo>
                <a:lnTo>
                  <a:pt x="625475" y="1866903"/>
                </a:lnTo>
                <a:lnTo>
                  <a:pt x="641350" y="1801815"/>
                </a:lnTo>
                <a:lnTo>
                  <a:pt x="661988" y="1744665"/>
                </a:lnTo>
                <a:lnTo>
                  <a:pt x="690563" y="1687515"/>
                </a:lnTo>
                <a:close/>
                <a:moveTo>
                  <a:pt x="610553" y="1580199"/>
                </a:moveTo>
                <a:lnTo>
                  <a:pt x="604838" y="1600202"/>
                </a:lnTo>
                <a:lnTo>
                  <a:pt x="596900" y="1614489"/>
                </a:lnTo>
                <a:lnTo>
                  <a:pt x="590550" y="1636714"/>
                </a:lnTo>
                <a:lnTo>
                  <a:pt x="576263" y="1651002"/>
                </a:lnTo>
                <a:lnTo>
                  <a:pt x="568325" y="1671639"/>
                </a:lnTo>
                <a:lnTo>
                  <a:pt x="561975" y="1687514"/>
                </a:lnTo>
                <a:lnTo>
                  <a:pt x="554037" y="1693865"/>
                </a:lnTo>
                <a:lnTo>
                  <a:pt x="531812" y="1744665"/>
                </a:lnTo>
                <a:lnTo>
                  <a:pt x="517525" y="1787527"/>
                </a:lnTo>
                <a:lnTo>
                  <a:pt x="511175" y="1824040"/>
                </a:lnTo>
                <a:lnTo>
                  <a:pt x="496887" y="1866902"/>
                </a:lnTo>
                <a:lnTo>
                  <a:pt x="488950" y="1917702"/>
                </a:lnTo>
                <a:lnTo>
                  <a:pt x="488950" y="1954215"/>
                </a:lnTo>
                <a:lnTo>
                  <a:pt x="488950" y="2003427"/>
                </a:lnTo>
                <a:lnTo>
                  <a:pt x="488950" y="2039940"/>
                </a:lnTo>
                <a:lnTo>
                  <a:pt x="482600" y="2047877"/>
                </a:lnTo>
                <a:lnTo>
                  <a:pt x="474662" y="2047877"/>
                </a:lnTo>
                <a:lnTo>
                  <a:pt x="468312" y="2039940"/>
                </a:lnTo>
                <a:lnTo>
                  <a:pt x="460375" y="2032002"/>
                </a:lnTo>
                <a:lnTo>
                  <a:pt x="454025" y="2032002"/>
                </a:lnTo>
                <a:lnTo>
                  <a:pt x="446087" y="2025652"/>
                </a:lnTo>
                <a:lnTo>
                  <a:pt x="438150" y="2017715"/>
                </a:lnTo>
                <a:lnTo>
                  <a:pt x="438150" y="2011365"/>
                </a:lnTo>
                <a:lnTo>
                  <a:pt x="446087" y="1954215"/>
                </a:lnTo>
                <a:lnTo>
                  <a:pt x="460375" y="1895477"/>
                </a:lnTo>
                <a:lnTo>
                  <a:pt x="482600" y="1830390"/>
                </a:lnTo>
                <a:lnTo>
                  <a:pt x="503237" y="1781177"/>
                </a:lnTo>
                <a:lnTo>
                  <a:pt x="525462" y="1716090"/>
                </a:lnTo>
                <a:lnTo>
                  <a:pt x="554037" y="1665289"/>
                </a:lnTo>
                <a:lnTo>
                  <a:pt x="582613" y="1608139"/>
                </a:lnTo>
                <a:lnTo>
                  <a:pt x="610553" y="1580199"/>
                </a:lnTo>
                <a:close/>
                <a:moveTo>
                  <a:pt x="614045" y="1576707"/>
                </a:moveTo>
                <a:lnTo>
                  <a:pt x="610553" y="1580199"/>
                </a:lnTo>
                <a:lnTo>
                  <a:pt x="611188" y="1577977"/>
                </a:lnTo>
                <a:lnTo>
                  <a:pt x="614045" y="1576707"/>
                </a:lnTo>
                <a:close/>
                <a:moveTo>
                  <a:pt x="619125" y="1571627"/>
                </a:moveTo>
                <a:lnTo>
                  <a:pt x="625475" y="1571627"/>
                </a:lnTo>
                <a:lnTo>
                  <a:pt x="614045" y="1576707"/>
                </a:lnTo>
                <a:lnTo>
                  <a:pt x="619125" y="1571627"/>
                </a:lnTo>
                <a:close/>
                <a:moveTo>
                  <a:pt x="2384424" y="1455737"/>
                </a:moveTo>
                <a:lnTo>
                  <a:pt x="2412999" y="1506537"/>
                </a:lnTo>
                <a:lnTo>
                  <a:pt x="2435224" y="1571625"/>
                </a:lnTo>
                <a:lnTo>
                  <a:pt x="2455862" y="1643062"/>
                </a:lnTo>
                <a:lnTo>
                  <a:pt x="2470150" y="1716087"/>
                </a:lnTo>
                <a:lnTo>
                  <a:pt x="2478087" y="1795462"/>
                </a:lnTo>
                <a:lnTo>
                  <a:pt x="2478087" y="1866900"/>
                </a:lnTo>
                <a:lnTo>
                  <a:pt x="2478087" y="1938338"/>
                </a:lnTo>
                <a:lnTo>
                  <a:pt x="2463800" y="2017713"/>
                </a:lnTo>
                <a:lnTo>
                  <a:pt x="2435224" y="2062163"/>
                </a:lnTo>
                <a:lnTo>
                  <a:pt x="2412999" y="2076450"/>
                </a:lnTo>
                <a:lnTo>
                  <a:pt x="2405062" y="2076450"/>
                </a:lnTo>
                <a:lnTo>
                  <a:pt x="2398712" y="2068513"/>
                </a:lnTo>
                <a:lnTo>
                  <a:pt x="2390774" y="2068513"/>
                </a:lnTo>
                <a:lnTo>
                  <a:pt x="2384424" y="2062163"/>
                </a:lnTo>
                <a:lnTo>
                  <a:pt x="2384424" y="2054225"/>
                </a:lnTo>
                <a:lnTo>
                  <a:pt x="2412999" y="2003425"/>
                </a:lnTo>
                <a:lnTo>
                  <a:pt x="2427287" y="1946275"/>
                </a:lnTo>
                <a:lnTo>
                  <a:pt x="2435224" y="1889125"/>
                </a:lnTo>
                <a:lnTo>
                  <a:pt x="2441574" y="1830387"/>
                </a:lnTo>
                <a:lnTo>
                  <a:pt x="2435224" y="1773237"/>
                </a:lnTo>
                <a:lnTo>
                  <a:pt x="2435224" y="1708150"/>
                </a:lnTo>
                <a:lnTo>
                  <a:pt x="2427287" y="1657350"/>
                </a:lnTo>
                <a:lnTo>
                  <a:pt x="2419349" y="1592262"/>
                </a:lnTo>
                <a:lnTo>
                  <a:pt x="2419349" y="1571625"/>
                </a:lnTo>
                <a:lnTo>
                  <a:pt x="2412999" y="1557337"/>
                </a:lnTo>
                <a:lnTo>
                  <a:pt x="2405062" y="1543050"/>
                </a:lnTo>
                <a:lnTo>
                  <a:pt x="2398712" y="1520825"/>
                </a:lnTo>
                <a:lnTo>
                  <a:pt x="2390774" y="1506537"/>
                </a:lnTo>
                <a:lnTo>
                  <a:pt x="2384424" y="1492250"/>
                </a:lnTo>
                <a:lnTo>
                  <a:pt x="2384424" y="1470025"/>
                </a:lnTo>
                <a:lnTo>
                  <a:pt x="2384424" y="1455737"/>
                </a:lnTo>
                <a:close/>
                <a:moveTo>
                  <a:pt x="2506662" y="1427162"/>
                </a:moveTo>
                <a:lnTo>
                  <a:pt x="2527300" y="1427162"/>
                </a:lnTo>
                <a:lnTo>
                  <a:pt x="2549525" y="1455737"/>
                </a:lnTo>
                <a:lnTo>
                  <a:pt x="2571750" y="1484312"/>
                </a:lnTo>
                <a:lnTo>
                  <a:pt x="2592387" y="1528762"/>
                </a:lnTo>
                <a:lnTo>
                  <a:pt x="2606675" y="1563687"/>
                </a:lnTo>
                <a:lnTo>
                  <a:pt x="2620962" y="1592262"/>
                </a:lnTo>
                <a:lnTo>
                  <a:pt x="2628900" y="1636712"/>
                </a:lnTo>
                <a:lnTo>
                  <a:pt x="2643188" y="1679575"/>
                </a:lnTo>
                <a:lnTo>
                  <a:pt x="2657475" y="1716087"/>
                </a:lnTo>
                <a:lnTo>
                  <a:pt x="2657475" y="1736725"/>
                </a:lnTo>
                <a:lnTo>
                  <a:pt x="2665413" y="1751012"/>
                </a:lnTo>
                <a:lnTo>
                  <a:pt x="2671763" y="1773238"/>
                </a:lnTo>
                <a:lnTo>
                  <a:pt x="2679700" y="1787525"/>
                </a:lnTo>
                <a:lnTo>
                  <a:pt x="2679700" y="1801813"/>
                </a:lnTo>
                <a:lnTo>
                  <a:pt x="2686050" y="1816100"/>
                </a:lnTo>
                <a:lnTo>
                  <a:pt x="2686050" y="1830388"/>
                </a:lnTo>
                <a:lnTo>
                  <a:pt x="2686050" y="1852613"/>
                </a:lnTo>
                <a:lnTo>
                  <a:pt x="2686050" y="1858963"/>
                </a:lnTo>
                <a:lnTo>
                  <a:pt x="2679700" y="1866900"/>
                </a:lnTo>
                <a:lnTo>
                  <a:pt x="2679700" y="1874838"/>
                </a:lnTo>
                <a:lnTo>
                  <a:pt x="2671763" y="1881188"/>
                </a:lnTo>
                <a:lnTo>
                  <a:pt x="2665413" y="1889125"/>
                </a:lnTo>
                <a:lnTo>
                  <a:pt x="2657475" y="1889125"/>
                </a:lnTo>
                <a:lnTo>
                  <a:pt x="2651125" y="1889125"/>
                </a:lnTo>
                <a:lnTo>
                  <a:pt x="2651125" y="1881188"/>
                </a:lnTo>
                <a:lnTo>
                  <a:pt x="2643188" y="1866900"/>
                </a:lnTo>
                <a:lnTo>
                  <a:pt x="2643188" y="1858963"/>
                </a:lnTo>
                <a:lnTo>
                  <a:pt x="2643188" y="1852613"/>
                </a:lnTo>
                <a:lnTo>
                  <a:pt x="2651125" y="1838325"/>
                </a:lnTo>
                <a:lnTo>
                  <a:pt x="2651125" y="1830388"/>
                </a:lnTo>
                <a:lnTo>
                  <a:pt x="2651125" y="1816100"/>
                </a:lnTo>
                <a:lnTo>
                  <a:pt x="2651125" y="1801813"/>
                </a:lnTo>
                <a:lnTo>
                  <a:pt x="2636837" y="1744662"/>
                </a:lnTo>
                <a:lnTo>
                  <a:pt x="2628900" y="1687512"/>
                </a:lnTo>
                <a:lnTo>
                  <a:pt x="2620962" y="1643062"/>
                </a:lnTo>
                <a:lnTo>
                  <a:pt x="2606675" y="1600200"/>
                </a:lnTo>
                <a:lnTo>
                  <a:pt x="2586037" y="1557337"/>
                </a:lnTo>
                <a:lnTo>
                  <a:pt x="2563812" y="1514475"/>
                </a:lnTo>
                <a:lnTo>
                  <a:pt x="2535237" y="1470025"/>
                </a:lnTo>
                <a:lnTo>
                  <a:pt x="2506662" y="1435099"/>
                </a:lnTo>
                <a:lnTo>
                  <a:pt x="2506662" y="1427162"/>
                </a:lnTo>
                <a:close/>
                <a:moveTo>
                  <a:pt x="511175" y="1268414"/>
                </a:moveTo>
                <a:lnTo>
                  <a:pt x="511175" y="1276352"/>
                </a:lnTo>
                <a:lnTo>
                  <a:pt x="482600" y="1311277"/>
                </a:lnTo>
                <a:lnTo>
                  <a:pt x="446088" y="1341439"/>
                </a:lnTo>
                <a:lnTo>
                  <a:pt x="409575" y="1376364"/>
                </a:lnTo>
                <a:lnTo>
                  <a:pt x="388938" y="1412877"/>
                </a:lnTo>
                <a:lnTo>
                  <a:pt x="352425" y="1455739"/>
                </a:lnTo>
                <a:lnTo>
                  <a:pt x="323850" y="1492252"/>
                </a:lnTo>
                <a:lnTo>
                  <a:pt x="295275" y="1535114"/>
                </a:lnTo>
                <a:lnTo>
                  <a:pt x="273050" y="1577977"/>
                </a:lnTo>
                <a:lnTo>
                  <a:pt x="250825" y="1608139"/>
                </a:lnTo>
                <a:lnTo>
                  <a:pt x="244475" y="1636714"/>
                </a:lnTo>
                <a:lnTo>
                  <a:pt x="230188" y="1665289"/>
                </a:lnTo>
                <a:lnTo>
                  <a:pt x="215900" y="1687514"/>
                </a:lnTo>
                <a:lnTo>
                  <a:pt x="201613" y="1716089"/>
                </a:lnTo>
                <a:lnTo>
                  <a:pt x="193675" y="1744665"/>
                </a:lnTo>
                <a:lnTo>
                  <a:pt x="187325" y="1773240"/>
                </a:lnTo>
                <a:lnTo>
                  <a:pt x="187325" y="1801815"/>
                </a:lnTo>
                <a:lnTo>
                  <a:pt x="179388" y="1809752"/>
                </a:lnTo>
                <a:lnTo>
                  <a:pt x="173038" y="1809752"/>
                </a:lnTo>
                <a:lnTo>
                  <a:pt x="165100" y="1801815"/>
                </a:lnTo>
                <a:lnTo>
                  <a:pt x="157163" y="1795465"/>
                </a:lnTo>
                <a:lnTo>
                  <a:pt x="150813" y="1787527"/>
                </a:lnTo>
                <a:lnTo>
                  <a:pt x="142875" y="1781177"/>
                </a:lnTo>
                <a:lnTo>
                  <a:pt x="142875" y="1765302"/>
                </a:lnTo>
                <a:lnTo>
                  <a:pt x="150813" y="1758952"/>
                </a:lnTo>
                <a:lnTo>
                  <a:pt x="150813" y="1744665"/>
                </a:lnTo>
                <a:lnTo>
                  <a:pt x="157163" y="1730377"/>
                </a:lnTo>
                <a:lnTo>
                  <a:pt x="165100" y="1722439"/>
                </a:lnTo>
                <a:lnTo>
                  <a:pt x="165100" y="1708152"/>
                </a:lnTo>
                <a:lnTo>
                  <a:pt x="173038" y="1693864"/>
                </a:lnTo>
                <a:lnTo>
                  <a:pt x="179388" y="1687514"/>
                </a:lnTo>
                <a:lnTo>
                  <a:pt x="215900" y="1628777"/>
                </a:lnTo>
                <a:lnTo>
                  <a:pt x="250825" y="1571627"/>
                </a:lnTo>
                <a:lnTo>
                  <a:pt x="280988" y="1514477"/>
                </a:lnTo>
                <a:lnTo>
                  <a:pt x="323850" y="1463677"/>
                </a:lnTo>
                <a:lnTo>
                  <a:pt x="366713" y="1404939"/>
                </a:lnTo>
                <a:lnTo>
                  <a:pt x="403225" y="1355727"/>
                </a:lnTo>
                <a:lnTo>
                  <a:pt x="460375" y="1311277"/>
                </a:lnTo>
                <a:lnTo>
                  <a:pt x="511175" y="1268414"/>
                </a:lnTo>
                <a:close/>
                <a:moveTo>
                  <a:pt x="409576" y="1247777"/>
                </a:moveTo>
                <a:lnTo>
                  <a:pt x="417513" y="1254127"/>
                </a:lnTo>
                <a:lnTo>
                  <a:pt x="403226" y="1262065"/>
                </a:lnTo>
                <a:lnTo>
                  <a:pt x="395288" y="1268415"/>
                </a:lnTo>
                <a:lnTo>
                  <a:pt x="388938" y="1276352"/>
                </a:lnTo>
                <a:lnTo>
                  <a:pt x="381001" y="1282702"/>
                </a:lnTo>
                <a:lnTo>
                  <a:pt x="374651" y="1290640"/>
                </a:lnTo>
                <a:lnTo>
                  <a:pt x="366713" y="1290640"/>
                </a:lnTo>
                <a:lnTo>
                  <a:pt x="360363" y="1296990"/>
                </a:lnTo>
                <a:lnTo>
                  <a:pt x="315913" y="1341440"/>
                </a:lnTo>
                <a:lnTo>
                  <a:pt x="280988" y="1370015"/>
                </a:lnTo>
                <a:lnTo>
                  <a:pt x="236538" y="1412877"/>
                </a:lnTo>
                <a:lnTo>
                  <a:pt x="201613" y="1463677"/>
                </a:lnTo>
                <a:lnTo>
                  <a:pt x="165100" y="1498602"/>
                </a:lnTo>
                <a:lnTo>
                  <a:pt x="142875" y="1557340"/>
                </a:lnTo>
                <a:lnTo>
                  <a:pt x="114300" y="1608140"/>
                </a:lnTo>
                <a:lnTo>
                  <a:pt x="93663" y="1665290"/>
                </a:lnTo>
                <a:lnTo>
                  <a:pt x="85725" y="1671640"/>
                </a:lnTo>
                <a:lnTo>
                  <a:pt x="79375" y="1679577"/>
                </a:lnTo>
                <a:lnTo>
                  <a:pt x="71438" y="1671640"/>
                </a:lnTo>
                <a:lnTo>
                  <a:pt x="71438" y="1665290"/>
                </a:lnTo>
                <a:lnTo>
                  <a:pt x="57150" y="1636715"/>
                </a:lnTo>
                <a:lnTo>
                  <a:pt x="100013" y="1571627"/>
                </a:lnTo>
                <a:lnTo>
                  <a:pt x="136525" y="1520827"/>
                </a:lnTo>
                <a:lnTo>
                  <a:pt x="173038" y="1463677"/>
                </a:lnTo>
                <a:lnTo>
                  <a:pt x="215900" y="1420815"/>
                </a:lnTo>
                <a:lnTo>
                  <a:pt x="250825" y="1370015"/>
                </a:lnTo>
                <a:lnTo>
                  <a:pt x="301625" y="1327152"/>
                </a:lnTo>
                <a:lnTo>
                  <a:pt x="352425" y="1282702"/>
                </a:lnTo>
                <a:lnTo>
                  <a:pt x="409576" y="1247777"/>
                </a:lnTo>
                <a:close/>
                <a:moveTo>
                  <a:pt x="309563" y="936626"/>
                </a:moveTo>
                <a:lnTo>
                  <a:pt x="309563" y="944564"/>
                </a:lnTo>
                <a:lnTo>
                  <a:pt x="309563" y="950914"/>
                </a:lnTo>
                <a:lnTo>
                  <a:pt x="273051" y="981076"/>
                </a:lnTo>
                <a:lnTo>
                  <a:pt x="222250" y="1016001"/>
                </a:lnTo>
                <a:lnTo>
                  <a:pt x="179388" y="1052514"/>
                </a:lnTo>
                <a:lnTo>
                  <a:pt x="142875" y="1081089"/>
                </a:lnTo>
                <a:lnTo>
                  <a:pt x="107950" y="1117601"/>
                </a:lnTo>
                <a:lnTo>
                  <a:pt x="71438" y="1160464"/>
                </a:lnTo>
                <a:lnTo>
                  <a:pt x="49213" y="1203326"/>
                </a:lnTo>
                <a:lnTo>
                  <a:pt x="20638" y="1247776"/>
                </a:lnTo>
                <a:lnTo>
                  <a:pt x="14288" y="1247776"/>
                </a:lnTo>
                <a:lnTo>
                  <a:pt x="6350" y="1247776"/>
                </a:lnTo>
                <a:lnTo>
                  <a:pt x="0" y="1247776"/>
                </a:lnTo>
                <a:lnTo>
                  <a:pt x="0" y="1203326"/>
                </a:lnTo>
                <a:lnTo>
                  <a:pt x="6350" y="1196976"/>
                </a:lnTo>
                <a:lnTo>
                  <a:pt x="14288" y="1182689"/>
                </a:lnTo>
                <a:lnTo>
                  <a:pt x="20638" y="1174751"/>
                </a:lnTo>
                <a:lnTo>
                  <a:pt x="20638" y="1168401"/>
                </a:lnTo>
                <a:lnTo>
                  <a:pt x="34925" y="1160464"/>
                </a:lnTo>
                <a:lnTo>
                  <a:pt x="57150" y="1123951"/>
                </a:lnTo>
                <a:lnTo>
                  <a:pt x="85725" y="1089026"/>
                </a:lnTo>
                <a:lnTo>
                  <a:pt x="122238" y="1066801"/>
                </a:lnTo>
                <a:lnTo>
                  <a:pt x="157163" y="1030289"/>
                </a:lnTo>
                <a:lnTo>
                  <a:pt x="187325" y="1001714"/>
                </a:lnTo>
                <a:lnTo>
                  <a:pt x="230188" y="973139"/>
                </a:lnTo>
                <a:lnTo>
                  <a:pt x="273051" y="958851"/>
                </a:lnTo>
                <a:lnTo>
                  <a:pt x="309563" y="936626"/>
                </a:lnTo>
                <a:close/>
                <a:moveTo>
                  <a:pt x="2571749" y="922337"/>
                </a:moveTo>
                <a:lnTo>
                  <a:pt x="2606674" y="936624"/>
                </a:lnTo>
                <a:lnTo>
                  <a:pt x="2636837" y="958849"/>
                </a:lnTo>
                <a:lnTo>
                  <a:pt x="2665412" y="973137"/>
                </a:lnTo>
                <a:lnTo>
                  <a:pt x="2700337" y="1001712"/>
                </a:lnTo>
                <a:lnTo>
                  <a:pt x="2730499" y="1023937"/>
                </a:lnTo>
                <a:lnTo>
                  <a:pt x="2751137" y="1052512"/>
                </a:lnTo>
                <a:lnTo>
                  <a:pt x="2779712" y="1081087"/>
                </a:lnTo>
                <a:lnTo>
                  <a:pt x="2808287" y="1109662"/>
                </a:lnTo>
                <a:lnTo>
                  <a:pt x="2830512" y="1123949"/>
                </a:lnTo>
                <a:lnTo>
                  <a:pt x="2844800" y="1146174"/>
                </a:lnTo>
                <a:lnTo>
                  <a:pt x="2852737" y="1168399"/>
                </a:lnTo>
                <a:lnTo>
                  <a:pt x="2881312" y="1196974"/>
                </a:lnTo>
                <a:lnTo>
                  <a:pt x="2887662" y="1217612"/>
                </a:lnTo>
                <a:lnTo>
                  <a:pt x="2895600" y="1231899"/>
                </a:lnTo>
                <a:lnTo>
                  <a:pt x="2901950" y="1262062"/>
                </a:lnTo>
                <a:lnTo>
                  <a:pt x="2909887" y="1290637"/>
                </a:lnTo>
                <a:lnTo>
                  <a:pt x="2901950" y="1296987"/>
                </a:lnTo>
                <a:lnTo>
                  <a:pt x="2895600" y="1304924"/>
                </a:lnTo>
                <a:lnTo>
                  <a:pt x="2887662" y="1311274"/>
                </a:lnTo>
                <a:lnTo>
                  <a:pt x="2881312" y="1319212"/>
                </a:lnTo>
                <a:lnTo>
                  <a:pt x="2881312" y="1311274"/>
                </a:lnTo>
                <a:lnTo>
                  <a:pt x="2873375" y="1304924"/>
                </a:lnTo>
                <a:lnTo>
                  <a:pt x="2859087" y="1296987"/>
                </a:lnTo>
                <a:lnTo>
                  <a:pt x="2852737" y="1282699"/>
                </a:lnTo>
                <a:lnTo>
                  <a:pt x="2852737" y="1276349"/>
                </a:lnTo>
                <a:lnTo>
                  <a:pt x="2844800" y="1268412"/>
                </a:lnTo>
                <a:lnTo>
                  <a:pt x="2824162" y="1217612"/>
                </a:lnTo>
                <a:lnTo>
                  <a:pt x="2787649" y="1168399"/>
                </a:lnTo>
                <a:lnTo>
                  <a:pt x="2751137" y="1117599"/>
                </a:lnTo>
                <a:lnTo>
                  <a:pt x="2722562" y="1081087"/>
                </a:lnTo>
                <a:lnTo>
                  <a:pt x="2679699" y="1038224"/>
                </a:lnTo>
                <a:lnTo>
                  <a:pt x="2643187" y="995362"/>
                </a:lnTo>
                <a:lnTo>
                  <a:pt x="2606674" y="958849"/>
                </a:lnTo>
                <a:lnTo>
                  <a:pt x="2571749" y="922337"/>
                </a:lnTo>
                <a:close/>
                <a:moveTo>
                  <a:pt x="344488" y="763590"/>
                </a:moveTo>
                <a:lnTo>
                  <a:pt x="366713" y="771528"/>
                </a:lnTo>
                <a:lnTo>
                  <a:pt x="366713" y="777878"/>
                </a:lnTo>
                <a:lnTo>
                  <a:pt x="352426" y="785815"/>
                </a:lnTo>
                <a:lnTo>
                  <a:pt x="344488" y="785815"/>
                </a:lnTo>
                <a:lnTo>
                  <a:pt x="330201" y="793753"/>
                </a:lnTo>
                <a:lnTo>
                  <a:pt x="315913" y="800103"/>
                </a:lnTo>
                <a:lnTo>
                  <a:pt x="309563" y="808040"/>
                </a:lnTo>
                <a:lnTo>
                  <a:pt x="295276" y="814390"/>
                </a:lnTo>
                <a:lnTo>
                  <a:pt x="280988" y="828678"/>
                </a:lnTo>
                <a:lnTo>
                  <a:pt x="280988" y="836615"/>
                </a:lnTo>
                <a:lnTo>
                  <a:pt x="244476" y="850903"/>
                </a:lnTo>
                <a:lnTo>
                  <a:pt x="207963" y="871540"/>
                </a:lnTo>
                <a:lnTo>
                  <a:pt x="179388" y="879478"/>
                </a:lnTo>
                <a:lnTo>
                  <a:pt x="157163" y="901703"/>
                </a:lnTo>
                <a:lnTo>
                  <a:pt x="128588" y="922340"/>
                </a:lnTo>
                <a:lnTo>
                  <a:pt x="100013" y="950915"/>
                </a:lnTo>
                <a:lnTo>
                  <a:pt x="79376" y="965203"/>
                </a:lnTo>
                <a:lnTo>
                  <a:pt x="57151" y="995365"/>
                </a:lnTo>
                <a:lnTo>
                  <a:pt x="49213" y="995365"/>
                </a:lnTo>
                <a:lnTo>
                  <a:pt x="49213" y="981078"/>
                </a:lnTo>
                <a:lnTo>
                  <a:pt x="57151" y="936628"/>
                </a:lnTo>
                <a:lnTo>
                  <a:pt x="93663" y="908053"/>
                </a:lnTo>
                <a:lnTo>
                  <a:pt x="128588" y="879478"/>
                </a:lnTo>
                <a:lnTo>
                  <a:pt x="165101" y="865190"/>
                </a:lnTo>
                <a:lnTo>
                  <a:pt x="193676" y="842965"/>
                </a:lnTo>
                <a:lnTo>
                  <a:pt x="236538" y="822328"/>
                </a:lnTo>
                <a:lnTo>
                  <a:pt x="273051" y="800103"/>
                </a:lnTo>
                <a:lnTo>
                  <a:pt x="301626" y="785815"/>
                </a:lnTo>
                <a:lnTo>
                  <a:pt x="344488" y="763590"/>
                </a:lnTo>
                <a:close/>
                <a:moveTo>
                  <a:pt x="712787" y="368301"/>
                </a:moveTo>
                <a:lnTo>
                  <a:pt x="741362" y="368301"/>
                </a:lnTo>
                <a:lnTo>
                  <a:pt x="755650" y="374651"/>
                </a:lnTo>
                <a:lnTo>
                  <a:pt x="755650" y="382589"/>
                </a:lnTo>
                <a:lnTo>
                  <a:pt x="749300" y="382589"/>
                </a:lnTo>
                <a:lnTo>
                  <a:pt x="741362" y="382589"/>
                </a:lnTo>
                <a:lnTo>
                  <a:pt x="727075" y="382589"/>
                </a:lnTo>
                <a:lnTo>
                  <a:pt x="712787" y="382589"/>
                </a:lnTo>
                <a:lnTo>
                  <a:pt x="698500" y="382589"/>
                </a:lnTo>
                <a:lnTo>
                  <a:pt x="676275" y="382589"/>
                </a:lnTo>
                <a:lnTo>
                  <a:pt x="661987" y="388939"/>
                </a:lnTo>
                <a:lnTo>
                  <a:pt x="647700" y="388939"/>
                </a:lnTo>
                <a:lnTo>
                  <a:pt x="633412" y="388939"/>
                </a:lnTo>
                <a:lnTo>
                  <a:pt x="582612" y="396876"/>
                </a:lnTo>
                <a:lnTo>
                  <a:pt x="531812" y="403226"/>
                </a:lnTo>
                <a:lnTo>
                  <a:pt x="488950" y="417514"/>
                </a:lnTo>
                <a:lnTo>
                  <a:pt x="438150" y="433389"/>
                </a:lnTo>
                <a:lnTo>
                  <a:pt x="395288" y="447676"/>
                </a:lnTo>
                <a:lnTo>
                  <a:pt x="360363" y="468314"/>
                </a:lnTo>
                <a:lnTo>
                  <a:pt x="315913" y="496889"/>
                </a:lnTo>
                <a:lnTo>
                  <a:pt x="280988" y="519114"/>
                </a:lnTo>
                <a:lnTo>
                  <a:pt x="273050" y="511177"/>
                </a:lnTo>
                <a:lnTo>
                  <a:pt x="266700" y="504827"/>
                </a:lnTo>
                <a:lnTo>
                  <a:pt x="266700" y="496889"/>
                </a:lnTo>
                <a:lnTo>
                  <a:pt x="280988" y="461964"/>
                </a:lnTo>
                <a:lnTo>
                  <a:pt x="280988" y="454026"/>
                </a:lnTo>
                <a:lnTo>
                  <a:pt x="287338" y="454026"/>
                </a:lnTo>
                <a:lnTo>
                  <a:pt x="295275" y="447676"/>
                </a:lnTo>
                <a:lnTo>
                  <a:pt x="301625" y="447676"/>
                </a:lnTo>
                <a:lnTo>
                  <a:pt x="315913" y="447676"/>
                </a:lnTo>
                <a:lnTo>
                  <a:pt x="323850" y="439739"/>
                </a:lnTo>
                <a:lnTo>
                  <a:pt x="330200" y="439739"/>
                </a:lnTo>
                <a:lnTo>
                  <a:pt x="338138" y="433389"/>
                </a:lnTo>
                <a:lnTo>
                  <a:pt x="360363" y="433389"/>
                </a:lnTo>
                <a:lnTo>
                  <a:pt x="374650" y="425451"/>
                </a:lnTo>
                <a:lnTo>
                  <a:pt x="395288" y="417514"/>
                </a:lnTo>
                <a:lnTo>
                  <a:pt x="403225" y="417514"/>
                </a:lnTo>
                <a:lnTo>
                  <a:pt x="423863" y="411164"/>
                </a:lnTo>
                <a:lnTo>
                  <a:pt x="438150" y="403226"/>
                </a:lnTo>
                <a:lnTo>
                  <a:pt x="460375" y="396876"/>
                </a:lnTo>
                <a:lnTo>
                  <a:pt x="482600" y="396876"/>
                </a:lnTo>
                <a:lnTo>
                  <a:pt x="511175" y="388939"/>
                </a:lnTo>
                <a:lnTo>
                  <a:pt x="547687" y="388939"/>
                </a:lnTo>
                <a:lnTo>
                  <a:pt x="582612" y="382589"/>
                </a:lnTo>
                <a:lnTo>
                  <a:pt x="619125" y="382589"/>
                </a:lnTo>
                <a:lnTo>
                  <a:pt x="641350" y="374651"/>
                </a:lnTo>
                <a:lnTo>
                  <a:pt x="676275" y="374651"/>
                </a:lnTo>
                <a:lnTo>
                  <a:pt x="712787" y="368301"/>
                </a:lnTo>
                <a:close/>
                <a:moveTo>
                  <a:pt x="1547811" y="346074"/>
                </a:moveTo>
                <a:lnTo>
                  <a:pt x="1555749" y="346074"/>
                </a:lnTo>
                <a:lnTo>
                  <a:pt x="1570036" y="354011"/>
                </a:lnTo>
                <a:lnTo>
                  <a:pt x="1547811" y="590549"/>
                </a:lnTo>
                <a:lnTo>
                  <a:pt x="1555749" y="590549"/>
                </a:lnTo>
                <a:lnTo>
                  <a:pt x="1612899" y="496887"/>
                </a:lnTo>
                <a:lnTo>
                  <a:pt x="1620836" y="496887"/>
                </a:lnTo>
                <a:lnTo>
                  <a:pt x="1627186" y="504824"/>
                </a:lnTo>
                <a:lnTo>
                  <a:pt x="1598611" y="641349"/>
                </a:lnTo>
                <a:lnTo>
                  <a:pt x="1749424" y="476249"/>
                </a:lnTo>
                <a:lnTo>
                  <a:pt x="1757361" y="476249"/>
                </a:lnTo>
                <a:lnTo>
                  <a:pt x="1757361" y="482599"/>
                </a:lnTo>
                <a:lnTo>
                  <a:pt x="1757361" y="490537"/>
                </a:lnTo>
                <a:lnTo>
                  <a:pt x="1685924" y="692149"/>
                </a:lnTo>
                <a:lnTo>
                  <a:pt x="1763711" y="641349"/>
                </a:lnTo>
                <a:lnTo>
                  <a:pt x="1771649" y="641349"/>
                </a:lnTo>
                <a:lnTo>
                  <a:pt x="1771649" y="649287"/>
                </a:lnTo>
                <a:lnTo>
                  <a:pt x="1735136" y="714374"/>
                </a:lnTo>
                <a:lnTo>
                  <a:pt x="1763711" y="706437"/>
                </a:lnTo>
                <a:lnTo>
                  <a:pt x="1779586" y="698499"/>
                </a:lnTo>
                <a:lnTo>
                  <a:pt x="1814511" y="684212"/>
                </a:lnTo>
                <a:lnTo>
                  <a:pt x="1836736" y="677862"/>
                </a:lnTo>
                <a:lnTo>
                  <a:pt x="1857374" y="663574"/>
                </a:lnTo>
                <a:lnTo>
                  <a:pt x="1887536" y="655637"/>
                </a:lnTo>
                <a:lnTo>
                  <a:pt x="1916111" y="641349"/>
                </a:lnTo>
                <a:lnTo>
                  <a:pt x="1930399" y="627062"/>
                </a:lnTo>
                <a:lnTo>
                  <a:pt x="1936749" y="627062"/>
                </a:lnTo>
                <a:lnTo>
                  <a:pt x="1936749" y="634999"/>
                </a:lnTo>
                <a:lnTo>
                  <a:pt x="1936749" y="641349"/>
                </a:lnTo>
                <a:lnTo>
                  <a:pt x="1763711" y="842962"/>
                </a:lnTo>
                <a:lnTo>
                  <a:pt x="1879599" y="828674"/>
                </a:lnTo>
                <a:lnTo>
                  <a:pt x="1887536" y="828674"/>
                </a:lnTo>
                <a:lnTo>
                  <a:pt x="1893886" y="836612"/>
                </a:lnTo>
                <a:lnTo>
                  <a:pt x="1793874" y="901699"/>
                </a:lnTo>
                <a:lnTo>
                  <a:pt x="1814511" y="915987"/>
                </a:lnTo>
                <a:lnTo>
                  <a:pt x="1851024" y="936624"/>
                </a:lnTo>
                <a:lnTo>
                  <a:pt x="1879599" y="944562"/>
                </a:lnTo>
                <a:lnTo>
                  <a:pt x="1916111" y="958849"/>
                </a:lnTo>
                <a:lnTo>
                  <a:pt x="1944686" y="965199"/>
                </a:lnTo>
                <a:lnTo>
                  <a:pt x="1981199" y="981074"/>
                </a:lnTo>
                <a:lnTo>
                  <a:pt x="2016124" y="995362"/>
                </a:lnTo>
                <a:lnTo>
                  <a:pt x="2044699" y="1001712"/>
                </a:lnTo>
                <a:lnTo>
                  <a:pt x="2044699" y="1009649"/>
                </a:lnTo>
                <a:lnTo>
                  <a:pt x="2016124" y="1015999"/>
                </a:lnTo>
                <a:lnTo>
                  <a:pt x="1981199" y="1015999"/>
                </a:lnTo>
                <a:lnTo>
                  <a:pt x="1944686" y="1023937"/>
                </a:lnTo>
                <a:lnTo>
                  <a:pt x="1916111" y="1030287"/>
                </a:lnTo>
                <a:lnTo>
                  <a:pt x="1879599" y="1030287"/>
                </a:lnTo>
                <a:lnTo>
                  <a:pt x="1851024" y="1044574"/>
                </a:lnTo>
                <a:lnTo>
                  <a:pt x="1814511" y="1052512"/>
                </a:lnTo>
                <a:lnTo>
                  <a:pt x="1793874" y="1066799"/>
                </a:lnTo>
                <a:lnTo>
                  <a:pt x="1879599" y="1117599"/>
                </a:lnTo>
                <a:lnTo>
                  <a:pt x="1873249" y="1123949"/>
                </a:lnTo>
                <a:lnTo>
                  <a:pt x="1857374" y="1123949"/>
                </a:lnTo>
                <a:lnTo>
                  <a:pt x="1836736" y="1123949"/>
                </a:lnTo>
                <a:lnTo>
                  <a:pt x="1814511" y="1123949"/>
                </a:lnTo>
                <a:lnTo>
                  <a:pt x="1800224" y="1123949"/>
                </a:lnTo>
                <a:lnTo>
                  <a:pt x="1779586" y="1123949"/>
                </a:lnTo>
                <a:lnTo>
                  <a:pt x="1763711" y="1123949"/>
                </a:lnTo>
                <a:lnTo>
                  <a:pt x="1749424" y="1131887"/>
                </a:lnTo>
                <a:lnTo>
                  <a:pt x="1728786" y="1138237"/>
                </a:lnTo>
                <a:lnTo>
                  <a:pt x="1779586" y="1282699"/>
                </a:lnTo>
                <a:lnTo>
                  <a:pt x="1822449" y="1376362"/>
                </a:lnTo>
                <a:lnTo>
                  <a:pt x="1828799" y="1384299"/>
                </a:lnTo>
                <a:lnTo>
                  <a:pt x="1836736" y="1384299"/>
                </a:lnTo>
                <a:lnTo>
                  <a:pt x="1828799" y="1390649"/>
                </a:lnTo>
                <a:lnTo>
                  <a:pt x="1814511" y="1398587"/>
                </a:lnTo>
                <a:lnTo>
                  <a:pt x="1627186" y="1304924"/>
                </a:lnTo>
                <a:lnTo>
                  <a:pt x="1663699" y="1427162"/>
                </a:lnTo>
                <a:lnTo>
                  <a:pt x="1663699" y="1435099"/>
                </a:lnTo>
                <a:lnTo>
                  <a:pt x="1655761" y="1435099"/>
                </a:lnTo>
                <a:lnTo>
                  <a:pt x="1641474" y="1427162"/>
                </a:lnTo>
                <a:lnTo>
                  <a:pt x="1627186" y="1412874"/>
                </a:lnTo>
                <a:lnTo>
                  <a:pt x="1620836" y="1398587"/>
                </a:lnTo>
                <a:lnTo>
                  <a:pt x="1606549" y="1390649"/>
                </a:lnTo>
                <a:lnTo>
                  <a:pt x="1598611" y="1376362"/>
                </a:lnTo>
                <a:lnTo>
                  <a:pt x="1584324" y="1362074"/>
                </a:lnTo>
                <a:lnTo>
                  <a:pt x="1576386" y="1362074"/>
                </a:lnTo>
                <a:lnTo>
                  <a:pt x="1570036" y="1355724"/>
                </a:lnTo>
                <a:lnTo>
                  <a:pt x="1504949" y="1585912"/>
                </a:lnTo>
                <a:lnTo>
                  <a:pt x="1498599" y="1585912"/>
                </a:lnTo>
                <a:lnTo>
                  <a:pt x="1490661" y="1585912"/>
                </a:lnTo>
                <a:lnTo>
                  <a:pt x="1482724" y="1563687"/>
                </a:lnTo>
                <a:lnTo>
                  <a:pt x="1476374" y="1535112"/>
                </a:lnTo>
                <a:lnTo>
                  <a:pt x="1468436" y="1506537"/>
                </a:lnTo>
                <a:lnTo>
                  <a:pt x="1468436" y="1477962"/>
                </a:lnTo>
                <a:lnTo>
                  <a:pt x="1462086" y="1455737"/>
                </a:lnTo>
                <a:lnTo>
                  <a:pt x="1454149" y="1427162"/>
                </a:lnTo>
                <a:lnTo>
                  <a:pt x="1447799" y="1398587"/>
                </a:lnTo>
                <a:lnTo>
                  <a:pt x="1433511" y="1376362"/>
                </a:lnTo>
                <a:lnTo>
                  <a:pt x="1433511" y="1370012"/>
                </a:lnTo>
                <a:lnTo>
                  <a:pt x="1411286" y="1484312"/>
                </a:lnTo>
                <a:lnTo>
                  <a:pt x="1404936" y="1477962"/>
                </a:lnTo>
                <a:lnTo>
                  <a:pt x="1382711" y="1390649"/>
                </a:lnTo>
                <a:lnTo>
                  <a:pt x="1374774" y="1390649"/>
                </a:lnTo>
                <a:lnTo>
                  <a:pt x="1368424" y="1398587"/>
                </a:lnTo>
                <a:lnTo>
                  <a:pt x="1368424" y="1404937"/>
                </a:lnTo>
                <a:lnTo>
                  <a:pt x="1360486" y="1420812"/>
                </a:lnTo>
                <a:lnTo>
                  <a:pt x="1346199" y="1427162"/>
                </a:lnTo>
                <a:lnTo>
                  <a:pt x="1346199" y="1441449"/>
                </a:lnTo>
                <a:lnTo>
                  <a:pt x="1339849" y="1455737"/>
                </a:lnTo>
                <a:lnTo>
                  <a:pt x="1317624" y="1463675"/>
                </a:lnTo>
                <a:lnTo>
                  <a:pt x="1317624" y="1470025"/>
                </a:lnTo>
                <a:lnTo>
                  <a:pt x="1311274" y="1484312"/>
                </a:lnTo>
                <a:lnTo>
                  <a:pt x="1303336" y="1498600"/>
                </a:lnTo>
                <a:lnTo>
                  <a:pt x="1295399" y="1506537"/>
                </a:lnTo>
                <a:lnTo>
                  <a:pt x="1289049" y="1514475"/>
                </a:lnTo>
                <a:lnTo>
                  <a:pt x="1289049" y="1528762"/>
                </a:lnTo>
                <a:lnTo>
                  <a:pt x="1281111" y="1535112"/>
                </a:lnTo>
                <a:lnTo>
                  <a:pt x="1274761" y="1543050"/>
                </a:lnTo>
                <a:lnTo>
                  <a:pt x="1274761" y="1549400"/>
                </a:lnTo>
                <a:lnTo>
                  <a:pt x="1266824" y="1557337"/>
                </a:lnTo>
                <a:lnTo>
                  <a:pt x="1266824" y="1563687"/>
                </a:lnTo>
                <a:lnTo>
                  <a:pt x="1260474" y="1571625"/>
                </a:lnTo>
                <a:lnTo>
                  <a:pt x="1252536" y="1571625"/>
                </a:lnTo>
                <a:lnTo>
                  <a:pt x="1246186" y="1563687"/>
                </a:lnTo>
                <a:lnTo>
                  <a:pt x="1246186" y="1557337"/>
                </a:lnTo>
                <a:lnTo>
                  <a:pt x="1252536" y="1528762"/>
                </a:lnTo>
                <a:lnTo>
                  <a:pt x="1260474" y="1492250"/>
                </a:lnTo>
                <a:lnTo>
                  <a:pt x="1260474" y="1463675"/>
                </a:lnTo>
                <a:lnTo>
                  <a:pt x="1260474" y="1427162"/>
                </a:lnTo>
                <a:lnTo>
                  <a:pt x="1260474" y="1390649"/>
                </a:lnTo>
                <a:lnTo>
                  <a:pt x="1260474" y="1362074"/>
                </a:lnTo>
                <a:lnTo>
                  <a:pt x="1260474" y="1333499"/>
                </a:lnTo>
                <a:lnTo>
                  <a:pt x="1260474" y="1296987"/>
                </a:lnTo>
                <a:lnTo>
                  <a:pt x="1166811" y="1376362"/>
                </a:lnTo>
                <a:lnTo>
                  <a:pt x="1158874" y="1370012"/>
                </a:lnTo>
                <a:lnTo>
                  <a:pt x="1195386" y="1276349"/>
                </a:lnTo>
                <a:lnTo>
                  <a:pt x="1195386" y="1268412"/>
                </a:lnTo>
                <a:lnTo>
                  <a:pt x="971549" y="1347787"/>
                </a:lnTo>
                <a:lnTo>
                  <a:pt x="965199" y="1347787"/>
                </a:lnTo>
                <a:lnTo>
                  <a:pt x="965199" y="1341437"/>
                </a:lnTo>
                <a:lnTo>
                  <a:pt x="971549" y="1333499"/>
                </a:lnTo>
                <a:lnTo>
                  <a:pt x="971549" y="1327149"/>
                </a:lnTo>
                <a:lnTo>
                  <a:pt x="979486" y="1319212"/>
                </a:lnTo>
                <a:lnTo>
                  <a:pt x="985836" y="1311274"/>
                </a:lnTo>
                <a:lnTo>
                  <a:pt x="1000124" y="1290637"/>
                </a:lnTo>
                <a:lnTo>
                  <a:pt x="1022349" y="1268412"/>
                </a:lnTo>
                <a:lnTo>
                  <a:pt x="1036636" y="1247774"/>
                </a:lnTo>
                <a:lnTo>
                  <a:pt x="1050924" y="1225549"/>
                </a:lnTo>
                <a:lnTo>
                  <a:pt x="1073149" y="1211262"/>
                </a:lnTo>
                <a:lnTo>
                  <a:pt x="1087436" y="1189037"/>
                </a:lnTo>
                <a:lnTo>
                  <a:pt x="1093786" y="1174749"/>
                </a:lnTo>
                <a:lnTo>
                  <a:pt x="1116011" y="1154112"/>
                </a:lnTo>
                <a:lnTo>
                  <a:pt x="1116011" y="1146174"/>
                </a:lnTo>
                <a:lnTo>
                  <a:pt x="971549" y="1174749"/>
                </a:lnTo>
                <a:lnTo>
                  <a:pt x="971549" y="1168399"/>
                </a:lnTo>
                <a:lnTo>
                  <a:pt x="971549" y="1160462"/>
                </a:lnTo>
                <a:lnTo>
                  <a:pt x="1079499" y="1089024"/>
                </a:lnTo>
                <a:lnTo>
                  <a:pt x="1044574" y="1081087"/>
                </a:lnTo>
                <a:lnTo>
                  <a:pt x="1008061" y="1066799"/>
                </a:lnTo>
                <a:lnTo>
                  <a:pt x="971549" y="1052512"/>
                </a:lnTo>
                <a:lnTo>
                  <a:pt x="942974" y="1044574"/>
                </a:lnTo>
                <a:lnTo>
                  <a:pt x="906461" y="1030287"/>
                </a:lnTo>
                <a:lnTo>
                  <a:pt x="871536" y="1023937"/>
                </a:lnTo>
                <a:lnTo>
                  <a:pt x="842961" y="1015999"/>
                </a:lnTo>
                <a:lnTo>
                  <a:pt x="806449" y="1001712"/>
                </a:lnTo>
                <a:lnTo>
                  <a:pt x="806449" y="995362"/>
                </a:lnTo>
                <a:lnTo>
                  <a:pt x="1022349" y="950912"/>
                </a:lnTo>
                <a:lnTo>
                  <a:pt x="1036636" y="936624"/>
                </a:lnTo>
                <a:lnTo>
                  <a:pt x="928686" y="879474"/>
                </a:lnTo>
                <a:lnTo>
                  <a:pt x="928686" y="871537"/>
                </a:lnTo>
                <a:lnTo>
                  <a:pt x="928686" y="865187"/>
                </a:lnTo>
                <a:lnTo>
                  <a:pt x="1065211" y="887412"/>
                </a:lnTo>
                <a:lnTo>
                  <a:pt x="1044574" y="865187"/>
                </a:lnTo>
                <a:lnTo>
                  <a:pt x="1030286" y="836612"/>
                </a:lnTo>
                <a:lnTo>
                  <a:pt x="1014411" y="808037"/>
                </a:lnTo>
                <a:lnTo>
                  <a:pt x="993774" y="777874"/>
                </a:lnTo>
                <a:lnTo>
                  <a:pt x="971549" y="742949"/>
                </a:lnTo>
                <a:lnTo>
                  <a:pt x="965199" y="720724"/>
                </a:lnTo>
                <a:lnTo>
                  <a:pt x="942974" y="692149"/>
                </a:lnTo>
                <a:lnTo>
                  <a:pt x="928686" y="669924"/>
                </a:lnTo>
                <a:lnTo>
                  <a:pt x="928686" y="655637"/>
                </a:lnTo>
                <a:lnTo>
                  <a:pt x="936624" y="655637"/>
                </a:lnTo>
                <a:lnTo>
                  <a:pt x="942974" y="655637"/>
                </a:lnTo>
                <a:lnTo>
                  <a:pt x="1144586" y="763587"/>
                </a:lnTo>
                <a:lnTo>
                  <a:pt x="1152524" y="763587"/>
                </a:lnTo>
                <a:lnTo>
                  <a:pt x="1108074" y="649287"/>
                </a:lnTo>
                <a:lnTo>
                  <a:pt x="1116011" y="649287"/>
                </a:lnTo>
                <a:lnTo>
                  <a:pt x="1123949" y="649287"/>
                </a:lnTo>
                <a:lnTo>
                  <a:pt x="1201736" y="714374"/>
                </a:lnTo>
                <a:lnTo>
                  <a:pt x="1201736" y="677862"/>
                </a:lnTo>
                <a:lnTo>
                  <a:pt x="1201736" y="634999"/>
                </a:lnTo>
                <a:lnTo>
                  <a:pt x="1201736" y="604837"/>
                </a:lnTo>
                <a:lnTo>
                  <a:pt x="1201736" y="561974"/>
                </a:lnTo>
                <a:lnTo>
                  <a:pt x="1195386" y="527049"/>
                </a:lnTo>
                <a:lnTo>
                  <a:pt x="1195386" y="490537"/>
                </a:lnTo>
                <a:lnTo>
                  <a:pt x="1187449" y="454024"/>
                </a:lnTo>
                <a:lnTo>
                  <a:pt x="1187449" y="417511"/>
                </a:lnTo>
                <a:lnTo>
                  <a:pt x="1181099" y="403224"/>
                </a:lnTo>
                <a:lnTo>
                  <a:pt x="1181099" y="396874"/>
                </a:lnTo>
                <a:lnTo>
                  <a:pt x="1187449" y="396874"/>
                </a:lnTo>
                <a:lnTo>
                  <a:pt x="1195386" y="403224"/>
                </a:lnTo>
                <a:lnTo>
                  <a:pt x="1339849" y="620712"/>
                </a:lnTo>
                <a:lnTo>
                  <a:pt x="1346199" y="620712"/>
                </a:lnTo>
                <a:lnTo>
                  <a:pt x="1368424" y="468312"/>
                </a:lnTo>
                <a:lnTo>
                  <a:pt x="1374774" y="461962"/>
                </a:lnTo>
                <a:lnTo>
                  <a:pt x="1382711" y="468312"/>
                </a:lnTo>
                <a:lnTo>
                  <a:pt x="1433511" y="612774"/>
                </a:lnTo>
                <a:lnTo>
                  <a:pt x="1433511" y="604837"/>
                </a:lnTo>
                <a:lnTo>
                  <a:pt x="1433511" y="598487"/>
                </a:lnTo>
                <a:lnTo>
                  <a:pt x="1439861" y="590549"/>
                </a:lnTo>
                <a:lnTo>
                  <a:pt x="1447799" y="584199"/>
                </a:lnTo>
                <a:lnTo>
                  <a:pt x="1454149" y="576262"/>
                </a:lnTo>
                <a:lnTo>
                  <a:pt x="1454149" y="561974"/>
                </a:lnTo>
                <a:lnTo>
                  <a:pt x="1454149" y="555624"/>
                </a:lnTo>
                <a:lnTo>
                  <a:pt x="1462086" y="547687"/>
                </a:lnTo>
                <a:lnTo>
                  <a:pt x="1468436" y="547687"/>
                </a:lnTo>
                <a:lnTo>
                  <a:pt x="1476374" y="519112"/>
                </a:lnTo>
                <a:lnTo>
                  <a:pt x="1490661" y="496887"/>
                </a:lnTo>
                <a:lnTo>
                  <a:pt x="1498599" y="468312"/>
                </a:lnTo>
                <a:lnTo>
                  <a:pt x="1512886" y="447674"/>
                </a:lnTo>
                <a:lnTo>
                  <a:pt x="1519236" y="417511"/>
                </a:lnTo>
                <a:lnTo>
                  <a:pt x="1533524" y="388936"/>
                </a:lnTo>
                <a:lnTo>
                  <a:pt x="1541461" y="374649"/>
                </a:lnTo>
                <a:lnTo>
                  <a:pt x="1547811" y="346074"/>
                </a:lnTo>
                <a:close/>
                <a:moveTo>
                  <a:pt x="611188" y="238126"/>
                </a:moveTo>
                <a:lnTo>
                  <a:pt x="655638" y="238126"/>
                </a:lnTo>
                <a:lnTo>
                  <a:pt x="712788" y="238126"/>
                </a:lnTo>
                <a:lnTo>
                  <a:pt x="755651" y="238126"/>
                </a:lnTo>
                <a:lnTo>
                  <a:pt x="812801" y="244476"/>
                </a:lnTo>
                <a:lnTo>
                  <a:pt x="857251" y="252414"/>
                </a:lnTo>
                <a:lnTo>
                  <a:pt x="914401" y="274639"/>
                </a:lnTo>
                <a:lnTo>
                  <a:pt x="857251" y="266701"/>
                </a:lnTo>
                <a:lnTo>
                  <a:pt x="806451" y="260351"/>
                </a:lnTo>
                <a:lnTo>
                  <a:pt x="741363" y="252414"/>
                </a:lnTo>
                <a:lnTo>
                  <a:pt x="690563" y="252414"/>
                </a:lnTo>
                <a:lnTo>
                  <a:pt x="633413" y="260351"/>
                </a:lnTo>
                <a:lnTo>
                  <a:pt x="582613" y="274639"/>
                </a:lnTo>
                <a:lnTo>
                  <a:pt x="531813" y="280989"/>
                </a:lnTo>
                <a:lnTo>
                  <a:pt x="488951" y="303214"/>
                </a:lnTo>
                <a:lnTo>
                  <a:pt x="482601" y="295277"/>
                </a:lnTo>
                <a:lnTo>
                  <a:pt x="474663" y="295277"/>
                </a:lnTo>
                <a:lnTo>
                  <a:pt x="474663" y="288926"/>
                </a:lnTo>
                <a:lnTo>
                  <a:pt x="482601" y="280989"/>
                </a:lnTo>
                <a:lnTo>
                  <a:pt x="482601" y="274639"/>
                </a:lnTo>
                <a:lnTo>
                  <a:pt x="488951" y="274639"/>
                </a:lnTo>
                <a:lnTo>
                  <a:pt x="496888" y="266701"/>
                </a:lnTo>
                <a:lnTo>
                  <a:pt x="496888" y="260351"/>
                </a:lnTo>
                <a:lnTo>
                  <a:pt x="503238" y="260351"/>
                </a:lnTo>
                <a:lnTo>
                  <a:pt x="511176" y="252414"/>
                </a:lnTo>
                <a:lnTo>
                  <a:pt x="554038" y="244476"/>
                </a:lnTo>
                <a:lnTo>
                  <a:pt x="611188" y="238126"/>
                </a:lnTo>
                <a:close/>
                <a:moveTo>
                  <a:pt x="2132013" y="180975"/>
                </a:moveTo>
                <a:lnTo>
                  <a:pt x="2146300" y="209550"/>
                </a:lnTo>
                <a:lnTo>
                  <a:pt x="2146300" y="215900"/>
                </a:lnTo>
                <a:lnTo>
                  <a:pt x="2146300" y="223838"/>
                </a:lnTo>
                <a:lnTo>
                  <a:pt x="2138363" y="230187"/>
                </a:lnTo>
                <a:lnTo>
                  <a:pt x="2117725" y="230187"/>
                </a:lnTo>
                <a:lnTo>
                  <a:pt x="2095500" y="238125"/>
                </a:lnTo>
                <a:lnTo>
                  <a:pt x="2074863" y="238125"/>
                </a:lnTo>
                <a:lnTo>
                  <a:pt x="2052638" y="244475"/>
                </a:lnTo>
                <a:lnTo>
                  <a:pt x="2038350" y="244475"/>
                </a:lnTo>
                <a:lnTo>
                  <a:pt x="2024063" y="252412"/>
                </a:lnTo>
                <a:lnTo>
                  <a:pt x="2001838" y="260350"/>
                </a:lnTo>
                <a:lnTo>
                  <a:pt x="1987550" y="266700"/>
                </a:lnTo>
                <a:lnTo>
                  <a:pt x="1958975" y="274637"/>
                </a:lnTo>
                <a:lnTo>
                  <a:pt x="1930400" y="288925"/>
                </a:lnTo>
                <a:lnTo>
                  <a:pt x="1916113" y="309563"/>
                </a:lnTo>
                <a:lnTo>
                  <a:pt x="1893888" y="323850"/>
                </a:lnTo>
                <a:lnTo>
                  <a:pt x="1873250" y="338137"/>
                </a:lnTo>
                <a:lnTo>
                  <a:pt x="1851025" y="360363"/>
                </a:lnTo>
                <a:lnTo>
                  <a:pt x="1828800" y="374650"/>
                </a:lnTo>
                <a:lnTo>
                  <a:pt x="1814513" y="388938"/>
                </a:lnTo>
                <a:lnTo>
                  <a:pt x="1808163" y="396875"/>
                </a:lnTo>
                <a:lnTo>
                  <a:pt x="1800225" y="388938"/>
                </a:lnTo>
                <a:lnTo>
                  <a:pt x="1793875" y="388938"/>
                </a:lnTo>
                <a:lnTo>
                  <a:pt x="1828800" y="354013"/>
                </a:lnTo>
                <a:lnTo>
                  <a:pt x="1865313" y="317500"/>
                </a:lnTo>
                <a:lnTo>
                  <a:pt x="1908175" y="288925"/>
                </a:lnTo>
                <a:lnTo>
                  <a:pt x="1951038" y="266700"/>
                </a:lnTo>
                <a:lnTo>
                  <a:pt x="1995488" y="238125"/>
                </a:lnTo>
                <a:lnTo>
                  <a:pt x="2038350" y="209550"/>
                </a:lnTo>
                <a:lnTo>
                  <a:pt x="2081213" y="195262"/>
                </a:lnTo>
                <a:lnTo>
                  <a:pt x="2132013" y="180975"/>
                </a:lnTo>
                <a:close/>
                <a:moveTo>
                  <a:pt x="1857376" y="79377"/>
                </a:moveTo>
                <a:lnTo>
                  <a:pt x="1865313" y="79377"/>
                </a:lnTo>
                <a:lnTo>
                  <a:pt x="1873251" y="87315"/>
                </a:lnTo>
                <a:lnTo>
                  <a:pt x="1879601" y="87315"/>
                </a:lnTo>
                <a:lnTo>
                  <a:pt x="1893888" y="101602"/>
                </a:lnTo>
                <a:lnTo>
                  <a:pt x="1893888" y="107952"/>
                </a:lnTo>
                <a:lnTo>
                  <a:pt x="1887538" y="115890"/>
                </a:lnTo>
                <a:lnTo>
                  <a:pt x="1873251" y="115890"/>
                </a:lnTo>
                <a:lnTo>
                  <a:pt x="1843088" y="130177"/>
                </a:lnTo>
                <a:lnTo>
                  <a:pt x="1814513" y="150815"/>
                </a:lnTo>
                <a:lnTo>
                  <a:pt x="1793875" y="166690"/>
                </a:lnTo>
                <a:lnTo>
                  <a:pt x="1771650" y="201615"/>
                </a:lnTo>
                <a:lnTo>
                  <a:pt x="1749425" y="230190"/>
                </a:lnTo>
                <a:lnTo>
                  <a:pt x="1728788" y="260352"/>
                </a:lnTo>
                <a:lnTo>
                  <a:pt x="1714500" y="288928"/>
                </a:lnTo>
                <a:lnTo>
                  <a:pt x="1700213" y="331790"/>
                </a:lnTo>
                <a:lnTo>
                  <a:pt x="1692275" y="331790"/>
                </a:lnTo>
                <a:lnTo>
                  <a:pt x="1692275" y="323853"/>
                </a:lnTo>
                <a:lnTo>
                  <a:pt x="1700213" y="288928"/>
                </a:lnTo>
                <a:lnTo>
                  <a:pt x="1720850" y="252415"/>
                </a:lnTo>
                <a:lnTo>
                  <a:pt x="1735138" y="223840"/>
                </a:lnTo>
                <a:lnTo>
                  <a:pt x="1763713" y="187327"/>
                </a:lnTo>
                <a:lnTo>
                  <a:pt x="1779588" y="158752"/>
                </a:lnTo>
                <a:lnTo>
                  <a:pt x="1814513" y="130177"/>
                </a:lnTo>
                <a:lnTo>
                  <a:pt x="1828800" y="101602"/>
                </a:lnTo>
                <a:lnTo>
                  <a:pt x="1857376" y="79377"/>
                </a:lnTo>
                <a:close/>
                <a:moveTo>
                  <a:pt x="1030288" y="42864"/>
                </a:moveTo>
                <a:lnTo>
                  <a:pt x="1073151" y="65089"/>
                </a:lnTo>
                <a:lnTo>
                  <a:pt x="1108076" y="93664"/>
                </a:lnTo>
                <a:lnTo>
                  <a:pt x="1144588" y="122239"/>
                </a:lnTo>
                <a:lnTo>
                  <a:pt x="1181101" y="158752"/>
                </a:lnTo>
                <a:lnTo>
                  <a:pt x="1209676" y="180977"/>
                </a:lnTo>
                <a:lnTo>
                  <a:pt x="1246188" y="215902"/>
                </a:lnTo>
                <a:lnTo>
                  <a:pt x="1281114" y="252414"/>
                </a:lnTo>
                <a:lnTo>
                  <a:pt x="1311276" y="288927"/>
                </a:lnTo>
                <a:lnTo>
                  <a:pt x="1311276" y="295277"/>
                </a:lnTo>
                <a:lnTo>
                  <a:pt x="1311276" y="303214"/>
                </a:lnTo>
                <a:lnTo>
                  <a:pt x="1303339" y="303214"/>
                </a:lnTo>
                <a:lnTo>
                  <a:pt x="1295401" y="295277"/>
                </a:lnTo>
                <a:lnTo>
                  <a:pt x="1295401" y="288927"/>
                </a:lnTo>
                <a:lnTo>
                  <a:pt x="1289051" y="280989"/>
                </a:lnTo>
                <a:lnTo>
                  <a:pt x="1281114" y="274639"/>
                </a:lnTo>
                <a:lnTo>
                  <a:pt x="1274764" y="274639"/>
                </a:lnTo>
                <a:lnTo>
                  <a:pt x="1274764" y="266702"/>
                </a:lnTo>
                <a:lnTo>
                  <a:pt x="1266826" y="260352"/>
                </a:lnTo>
                <a:lnTo>
                  <a:pt x="1260476" y="252414"/>
                </a:lnTo>
                <a:lnTo>
                  <a:pt x="1252538" y="252414"/>
                </a:lnTo>
                <a:lnTo>
                  <a:pt x="1246188" y="252414"/>
                </a:lnTo>
                <a:lnTo>
                  <a:pt x="1217613" y="215902"/>
                </a:lnTo>
                <a:lnTo>
                  <a:pt x="1195388" y="187327"/>
                </a:lnTo>
                <a:lnTo>
                  <a:pt x="1166813" y="158752"/>
                </a:lnTo>
                <a:lnTo>
                  <a:pt x="1138238" y="136527"/>
                </a:lnTo>
                <a:lnTo>
                  <a:pt x="1101726" y="115889"/>
                </a:lnTo>
                <a:lnTo>
                  <a:pt x="1073151" y="93664"/>
                </a:lnTo>
                <a:lnTo>
                  <a:pt x="1036638" y="79377"/>
                </a:lnTo>
                <a:lnTo>
                  <a:pt x="993776" y="65089"/>
                </a:lnTo>
                <a:lnTo>
                  <a:pt x="985838" y="57152"/>
                </a:lnTo>
                <a:lnTo>
                  <a:pt x="993776" y="50802"/>
                </a:lnTo>
                <a:lnTo>
                  <a:pt x="1030288" y="42864"/>
                </a:lnTo>
                <a:close/>
                <a:moveTo>
                  <a:pt x="1260476" y="0"/>
                </a:moveTo>
                <a:lnTo>
                  <a:pt x="1289051" y="0"/>
                </a:lnTo>
                <a:lnTo>
                  <a:pt x="1317626" y="36513"/>
                </a:lnTo>
                <a:lnTo>
                  <a:pt x="1339851" y="65088"/>
                </a:lnTo>
                <a:lnTo>
                  <a:pt x="1354138" y="101600"/>
                </a:lnTo>
                <a:lnTo>
                  <a:pt x="1374776" y="136525"/>
                </a:lnTo>
                <a:lnTo>
                  <a:pt x="1389063" y="166688"/>
                </a:lnTo>
                <a:lnTo>
                  <a:pt x="1404939" y="209550"/>
                </a:lnTo>
                <a:lnTo>
                  <a:pt x="1419226" y="244475"/>
                </a:lnTo>
                <a:lnTo>
                  <a:pt x="1425576" y="288925"/>
                </a:lnTo>
                <a:lnTo>
                  <a:pt x="1419226" y="295275"/>
                </a:lnTo>
                <a:lnTo>
                  <a:pt x="1419226" y="288925"/>
                </a:lnTo>
                <a:lnTo>
                  <a:pt x="1411289" y="288925"/>
                </a:lnTo>
                <a:lnTo>
                  <a:pt x="1404939" y="252413"/>
                </a:lnTo>
                <a:lnTo>
                  <a:pt x="1389063" y="209550"/>
                </a:lnTo>
                <a:lnTo>
                  <a:pt x="1374776" y="173038"/>
                </a:lnTo>
                <a:lnTo>
                  <a:pt x="1354138" y="144463"/>
                </a:lnTo>
                <a:lnTo>
                  <a:pt x="1339851" y="107950"/>
                </a:lnTo>
                <a:lnTo>
                  <a:pt x="1317626" y="71438"/>
                </a:lnTo>
                <a:lnTo>
                  <a:pt x="1289051" y="42863"/>
                </a:lnTo>
                <a:lnTo>
                  <a:pt x="1252538" y="22225"/>
                </a:lnTo>
                <a:lnTo>
                  <a:pt x="1252538" y="14288"/>
                </a:lnTo>
                <a:lnTo>
                  <a:pt x="1252538" y="7938"/>
                </a:lnTo>
                <a:lnTo>
                  <a:pt x="126047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任意多边形 725">
            <a:extLst>
              <a:ext uri="{FF2B5EF4-FFF2-40B4-BE49-F238E27FC236}">
                <a16:creationId xmlns:a16="http://schemas.microsoft.com/office/drawing/2014/main" xmlns="" id="{84C210A6-15B9-4AED-8A9C-19786D23D7C5}"/>
              </a:ext>
            </a:extLst>
          </p:cNvPr>
          <p:cNvSpPr>
            <a:spLocks/>
          </p:cNvSpPr>
          <p:nvPr>
            <p:custDataLst>
              <p:tags r:id="rId4"/>
            </p:custDataLst>
          </p:nvPr>
        </p:nvSpPr>
        <p:spPr bwMode="auto">
          <a:xfrm>
            <a:off x="6819900" y="1372686"/>
            <a:ext cx="655638" cy="527050"/>
          </a:xfrm>
          <a:custGeom>
            <a:avLst/>
            <a:gdLst>
              <a:gd name="T0" fmla="*/ 12732 w 3009900"/>
              <a:gd name="T1" fmla="*/ 19372 h 2422527"/>
              <a:gd name="T2" fmla="*/ 11387 w 3009900"/>
              <a:gd name="T3" fmla="*/ 24865 h 2422527"/>
              <a:gd name="T4" fmla="*/ 12125 w 3009900"/>
              <a:gd name="T5" fmla="*/ 21007 h 2422527"/>
              <a:gd name="T6" fmla="*/ 18016 w 3009900"/>
              <a:gd name="T7" fmla="*/ 14403 h 2422527"/>
              <a:gd name="T8" fmla="*/ 17786 w 3009900"/>
              <a:gd name="T9" fmla="*/ 19977 h 2422527"/>
              <a:gd name="T10" fmla="*/ 17195 w 3009900"/>
              <a:gd name="T11" fmla="*/ 22789 h 2422527"/>
              <a:gd name="T12" fmla="*/ 16441 w 3009900"/>
              <a:gd name="T13" fmla="*/ 23459 h 2422527"/>
              <a:gd name="T14" fmla="*/ 17343 w 3009900"/>
              <a:gd name="T15" fmla="*/ 20337 h 2422527"/>
              <a:gd name="T16" fmla="*/ 17868 w 3009900"/>
              <a:gd name="T17" fmla="*/ 14631 h 2422527"/>
              <a:gd name="T18" fmla="*/ 9303 w 3009900"/>
              <a:gd name="T19" fmla="*/ 16184 h 2422527"/>
              <a:gd name="T20" fmla="*/ 7810 w 3009900"/>
              <a:gd name="T21" fmla="*/ 22936 h 2422527"/>
              <a:gd name="T22" fmla="*/ 8187 w 3009900"/>
              <a:gd name="T23" fmla="*/ 18555 h 2422527"/>
              <a:gd name="T24" fmla="*/ 11010 w 3009900"/>
              <a:gd name="T25" fmla="*/ 12621 h 2422527"/>
              <a:gd name="T26" fmla="*/ 23677 w 3009900"/>
              <a:gd name="T27" fmla="*/ 16266 h 2422527"/>
              <a:gd name="T28" fmla="*/ 23151 w 3009900"/>
              <a:gd name="T29" fmla="*/ 20942 h 2422527"/>
              <a:gd name="T30" fmla="*/ 23447 w 3009900"/>
              <a:gd name="T31" fmla="*/ 16626 h 2422527"/>
              <a:gd name="T32" fmla="*/ 9828 w 3009900"/>
              <a:gd name="T33" fmla="*/ 10544 h 2422527"/>
              <a:gd name="T34" fmla="*/ 5874 w 3009900"/>
              <a:gd name="T35" fmla="*/ 13585 h 2422527"/>
              <a:gd name="T36" fmla="*/ 4233 w 3009900"/>
              <a:gd name="T37" fmla="*/ 16789 h 2422527"/>
              <a:gd name="T38" fmla="*/ 4233 w 3009900"/>
              <a:gd name="T39" fmla="*/ 15514 h 2422527"/>
              <a:gd name="T40" fmla="*/ 6399 w 3009900"/>
              <a:gd name="T41" fmla="*/ 12702 h 2422527"/>
              <a:gd name="T42" fmla="*/ 23381 w 3009900"/>
              <a:gd name="T43" fmla="*/ 8844 h 2422527"/>
              <a:gd name="T44" fmla="*/ 28369 w 3009900"/>
              <a:gd name="T45" fmla="*/ 13879 h 2422527"/>
              <a:gd name="T46" fmla="*/ 27614 w 3009900"/>
              <a:gd name="T47" fmla="*/ 13667 h 2422527"/>
              <a:gd name="T48" fmla="*/ 26269 w 3009900"/>
              <a:gd name="T49" fmla="*/ 11296 h 2422527"/>
              <a:gd name="T50" fmla="*/ 9155 w 3009900"/>
              <a:gd name="T51" fmla="*/ 8174 h 2422527"/>
              <a:gd name="T52" fmla="*/ 8483 w 3009900"/>
              <a:gd name="T53" fmla="*/ 8615 h 2422527"/>
              <a:gd name="T54" fmla="*/ 3790 w 3009900"/>
              <a:gd name="T55" fmla="*/ 10839 h 2422527"/>
              <a:gd name="T56" fmla="*/ 66 w 3009900"/>
              <a:gd name="T57" fmla="*/ 13879 h 2422527"/>
              <a:gd name="T58" fmla="*/ 4906 w 3009900"/>
              <a:gd name="T59" fmla="*/ 9727 h 2422527"/>
              <a:gd name="T60" fmla="*/ 9008 w 3009900"/>
              <a:gd name="T61" fmla="*/ 8174 h 2422527"/>
              <a:gd name="T62" fmla="*/ 29928 w 3009900"/>
              <a:gd name="T63" fmla="*/ 8092 h 2422527"/>
              <a:gd name="T64" fmla="*/ 29255 w 3009900"/>
              <a:gd name="T65" fmla="*/ 8092 h 2422527"/>
              <a:gd name="T66" fmla="*/ 25826 w 3009900"/>
              <a:gd name="T67" fmla="*/ 6163 h 2422527"/>
              <a:gd name="T68" fmla="*/ 15472 w 3009900"/>
              <a:gd name="T69" fmla="*/ 5803 h 2422527"/>
              <a:gd name="T70" fmla="*/ 17638 w 3009900"/>
              <a:gd name="T71" fmla="*/ 7651 h 2422527"/>
              <a:gd name="T72" fmla="*/ 18984 w 3009900"/>
              <a:gd name="T73" fmla="*/ 9727 h 2422527"/>
              <a:gd name="T74" fmla="*/ 17113 w 3009900"/>
              <a:gd name="T75" fmla="*/ 11068 h 2422527"/>
              <a:gd name="T76" fmla="*/ 15932 w 3009900"/>
              <a:gd name="T77" fmla="*/ 13144 h 2422527"/>
              <a:gd name="T78" fmla="*/ 15112 w 3009900"/>
              <a:gd name="T79" fmla="*/ 12326 h 2422527"/>
              <a:gd name="T80" fmla="*/ 13766 w 3009900"/>
              <a:gd name="T81" fmla="*/ 12997 h 2422527"/>
              <a:gd name="T82" fmla="*/ 12125 w 3009900"/>
              <a:gd name="T83" fmla="*/ 11296 h 2422527"/>
              <a:gd name="T84" fmla="*/ 11912 w 3009900"/>
              <a:gd name="T85" fmla="*/ 10168 h 2422527"/>
              <a:gd name="T86" fmla="*/ 10337 w 3009900"/>
              <a:gd name="T87" fmla="*/ 9662 h 2422527"/>
              <a:gd name="T88" fmla="*/ 11387 w 3009900"/>
              <a:gd name="T89" fmla="*/ 8092 h 2422527"/>
              <a:gd name="T90" fmla="*/ 13323 w 3009900"/>
              <a:gd name="T91" fmla="*/ 7275 h 2422527"/>
              <a:gd name="T92" fmla="*/ 9221 w 3009900"/>
              <a:gd name="T93" fmla="*/ 5803 h 2422527"/>
              <a:gd name="T94" fmla="*/ 5349 w 3009900"/>
              <a:gd name="T95" fmla="*/ 5575 h 2422527"/>
              <a:gd name="T96" fmla="*/ 2084 w 3009900"/>
              <a:gd name="T97" fmla="*/ 6016 h 2422527"/>
              <a:gd name="T98" fmla="*/ 6842 w 3009900"/>
              <a:gd name="T99" fmla="*/ 5280 h 2422527"/>
              <a:gd name="T100" fmla="*/ 26351 w 3009900"/>
              <a:gd name="T101" fmla="*/ 4234 h 2422527"/>
              <a:gd name="T102" fmla="*/ 24940 w 3009900"/>
              <a:gd name="T103" fmla="*/ 3711 h 2422527"/>
              <a:gd name="T104" fmla="*/ 19345 w 3009900"/>
              <a:gd name="T105" fmla="*/ 5280 h 2422527"/>
              <a:gd name="T106" fmla="*/ 20247 w 3009900"/>
              <a:gd name="T107" fmla="*/ 4463 h 2422527"/>
              <a:gd name="T108" fmla="*/ 8187 w 3009900"/>
              <a:gd name="T109" fmla="*/ 817 h 2422527"/>
              <a:gd name="T110" fmla="*/ 13471 w 3009900"/>
              <a:gd name="T111" fmla="*/ 3793 h 2422527"/>
              <a:gd name="T112" fmla="*/ 11305 w 3009900"/>
              <a:gd name="T113" fmla="*/ 2093 h 2422527"/>
              <a:gd name="T114" fmla="*/ 7744 w 3009900"/>
              <a:gd name="T115" fmla="*/ 1046 h 2422527"/>
              <a:gd name="T116" fmla="*/ 16752 w 3009900"/>
              <a:gd name="T117" fmla="*/ 1488 h 2422527"/>
              <a:gd name="T118" fmla="*/ 16145 w 3009900"/>
              <a:gd name="T119" fmla="*/ 3875 h 242252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009900" h="2422527">
                <a:moveTo>
                  <a:pt x="1360488" y="1341439"/>
                </a:moveTo>
                <a:lnTo>
                  <a:pt x="1368425" y="1347789"/>
                </a:lnTo>
                <a:lnTo>
                  <a:pt x="1368425" y="1355727"/>
                </a:lnTo>
                <a:lnTo>
                  <a:pt x="1360488" y="1406527"/>
                </a:lnTo>
                <a:lnTo>
                  <a:pt x="1339850" y="1441452"/>
                </a:lnTo>
                <a:lnTo>
                  <a:pt x="1331913" y="1485902"/>
                </a:lnTo>
                <a:lnTo>
                  <a:pt x="1325563" y="1528764"/>
                </a:lnTo>
                <a:lnTo>
                  <a:pt x="1309688" y="1571627"/>
                </a:lnTo>
                <a:lnTo>
                  <a:pt x="1295400" y="1622427"/>
                </a:lnTo>
                <a:lnTo>
                  <a:pt x="1281113" y="1658939"/>
                </a:lnTo>
                <a:lnTo>
                  <a:pt x="1274763" y="1701802"/>
                </a:lnTo>
                <a:lnTo>
                  <a:pt x="1246188" y="1787527"/>
                </a:lnTo>
                <a:lnTo>
                  <a:pt x="1231900" y="1881189"/>
                </a:lnTo>
                <a:lnTo>
                  <a:pt x="1216025" y="1974852"/>
                </a:lnTo>
                <a:lnTo>
                  <a:pt x="1209675" y="2062164"/>
                </a:lnTo>
                <a:lnTo>
                  <a:pt x="1195388" y="2147890"/>
                </a:lnTo>
                <a:lnTo>
                  <a:pt x="1181100" y="2235202"/>
                </a:lnTo>
                <a:lnTo>
                  <a:pt x="1166813" y="2320927"/>
                </a:lnTo>
                <a:lnTo>
                  <a:pt x="1152525" y="2414590"/>
                </a:lnTo>
                <a:lnTo>
                  <a:pt x="1144588" y="2414590"/>
                </a:lnTo>
                <a:lnTo>
                  <a:pt x="1138238" y="2422527"/>
                </a:lnTo>
                <a:lnTo>
                  <a:pt x="1130300" y="2422527"/>
                </a:lnTo>
                <a:lnTo>
                  <a:pt x="1122363" y="2422527"/>
                </a:lnTo>
                <a:lnTo>
                  <a:pt x="1116013" y="2422527"/>
                </a:lnTo>
                <a:lnTo>
                  <a:pt x="1108075" y="2414590"/>
                </a:lnTo>
                <a:lnTo>
                  <a:pt x="1101725" y="2414590"/>
                </a:lnTo>
                <a:lnTo>
                  <a:pt x="1101725" y="2408240"/>
                </a:lnTo>
                <a:lnTo>
                  <a:pt x="1101725" y="2393952"/>
                </a:lnTo>
                <a:lnTo>
                  <a:pt x="1101725" y="2379665"/>
                </a:lnTo>
                <a:lnTo>
                  <a:pt x="1101725" y="2371727"/>
                </a:lnTo>
                <a:lnTo>
                  <a:pt x="1101725" y="2365377"/>
                </a:lnTo>
                <a:lnTo>
                  <a:pt x="1108075" y="2357440"/>
                </a:lnTo>
                <a:lnTo>
                  <a:pt x="1116013" y="2314577"/>
                </a:lnTo>
                <a:lnTo>
                  <a:pt x="1130300" y="2263777"/>
                </a:lnTo>
                <a:lnTo>
                  <a:pt x="1138238" y="2220915"/>
                </a:lnTo>
                <a:lnTo>
                  <a:pt x="1144588" y="2178052"/>
                </a:lnTo>
                <a:lnTo>
                  <a:pt x="1152525" y="2127252"/>
                </a:lnTo>
                <a:lnTo>
                  <a:pt x="1166813" y="2090740"/>
                </a:lnTo>
                <a:lnTo>
                  <a:pt x="1173163" y="2039939"/>
                </a:lnTo>
                <a:lnTo>
                  <a:pt x="1181100" y="1990727"/>
                </a:lnTo>
                <a:lnTo>
                  <a:pt x="1201738" y="1911352"/>
                </a:lnTo>
                <a:lnTo>
                  <a:pt x="1223963" y="1831977"/>
                </a:lnTo>
                <a:lnTo>
                  <a:pt x="1246188" y="1744664"/>
                </a:lnTo>
                <a:lnTo>
                  <a:pt x="1266825" y="1665289"/>
                </a:lnTo>
                <a:lnTo>
                  <a:pt x="1295400" y="1585914"/>
                </a:lnTo>
                <a:lnTo>
                  <a:pt x="1317625" y="1506539"/>
                </a:lnTo>
                <a:lnTo>
                  <a:pt x="1331913" y="1420814"/>
                </a:lnTo>
                <a:lnTo>
                  <a:pt x="1360488" y="1341439"/>
                </a:lnTo>
                <a:close/>
                <a:moveTo>
                  <a:pt x="1706563" y="1333501"/>
                </a:moveTo>
                <a:lnTo>
                  <a:pt x="1714501" y="1333501"/>
                </a:lnTo>
                <a:lnTo>
                  <a:pt x="1720851" y="1333501"/>
                </a:lnTo>
                <a:lnTo>
                  <a:pt x="1743076" y="1398589"/>
                </a:lnTo>
                <a:lnTo>
                  <a:pt x="1749426" y="1463676"/>
                </a:lnTo>
                <a:lnTo>
                  <a:pt x="1757363" y="1528764"/>
                </a:lnTo>
                <a:lnTo>
                  <a:pt x="1757363" y="1608139"/>
                </a:lnTo>
                <a:lnTo>
                  <a:pt x="1749426" y="1673226"/>
                </a:lnTo>
                <a:lnTo>
                  <a:pt x="1743076" y="1744664"/>
                </a:lnTo>
                <a:lnTo>
                  <a:pt x="1735138" y="1817689"/>
                </a:lnTo>
                <a:lnTo>
                  <a:pt x="1735138" y="1881189"/>
                </a:lnTo>
                <a:lnTo>
                  <a:pt x="1728788" y="1889126"/>
                </a:lnTo>
                <a:lnTo>
                  <a:pt x="1728788" y="1903414"/>
                </a:lnTo>
                <a:lnTo>
                  <a:pt x="1728788" y="1911351"/>
                </a:lnTo>
                <a:lnTo>
                  <a:pt x="1728788" y="1925639"/>
                </a:lnTo>
                <a:lnTo>
                  <a:pt x="1728788" y="1931989"/>
                </a:lnTo>
                <a:lnTo>
                  <a:pt x="1720851" y="1939926"/>
                </a:lnTo>
                <a:lnTo>
                  <a:pt x="1720851" y="1954214"/>
                </a:lnTo>
                <a:lnTo>
                  <a:pt x="1714501" y="1960564"/>
                </a:lnTo>
                <a:lnTo>
                  <a:pt x="1714501" y="1974851"/>
                </a:lnTo>
                <a:lnTo>
                  <a:pt x="1714501" y="1982789"/>
                </a:lnTo>
                <a:lnTo>
                  <a:pt x="1714501" y="1990726"/>
                </a:lnTo>
                <a:lnTo>
                  <a:pt x="1706563" y="1997076"/>
                </a:lnTo>
                <a:lnTo>
                  <a:pt x="1706563" y="2005014"/>
                </a:lnTo>
                <a:lnTo>
                  <a:pt x="1706563" y="2011364"/>
                </a:lnTo>
                <a:lnTo>
                  <a:pt x="1706563" y="2025651"/>
                </a:lnTo>
                <a:lnTo>
                  <a:pt x="1700213" y="2068514"/>
                </a:lnTo>
                <a:lnTo>
                  <a:pt x="1692275" y="2119314"/>
                </a:lnTo>
                <a:lnTo>
                  <a:pt x="1677988" y="2170114"/>
                </a:lnTo>
                <a:lnTo>
                  <a:pt x="1663700" y="2212976"/>
                </a:lnTo>
                <a:lnTo>
                  <a:pt x="1649413" y="2257426"/>
                </a:lnTo>
                <a:lnTo>
                  <a:pt x="1627188" y="2306639"/>
                </a:lnTo>
                <a:lnTo>
                  <a:pt x="1606550" y="2351089"/>
                </a:lnTo>
                <a:lnTo>
                  <a:pt x="1590675" y="2393951"/>
                </a:lnTo>
                <a:lnTo>
                  <a:pt x="1562100" y="2371726"/>
                </a:lnTo>
                <a:lnTo>
                  <a:pt x="1562100" y="2357439"/>
                </a:lnTo>
                <a:lnTo>
                  <a:pt x="1562100" y="2351089"/>
                </a:lnTo>
                <a:lnTo>
                  <a:pt x="1562100" y="2343151"/>
                </a:lnTo>
                <a:lnTo>
                  <a:pt x="1562100" y="2328864"/>
                </a:lnTo>
                <a:lnTo>
                  <a:pt x="1562100" y="2320926"/>
                </a:lnTo>
                <a:lnTo>
                  <a:pt x="1570038" y="2306639"/>
                </a:lnTo>
                <a:lnTo>
                  <a:pt x="1584325" y="2292351"/>
                </a:lnTo>
                <a:lnTo>
                  <a:pt x="1590675" y="2278064"/>
                </a:lnTo>
                <a:lnTo>
                  <a:pt x="1590675" y="2257426"/>
                </a:lnTo>
                <a:lnTo>
                  <a:pt x="1590675" y="2241551"/>
                </a:lnTo>
                <a:lnTo>
                  <a:pt x="1590675" y="2227264"/>
                </a:lnTo>
                <a:lnTo>
                  <a:pt x="1598613" y="2212976"/>
                </a:lnTo>
                <a:lnTo>
                  <a:pt x="1606550" y="2206626"/>
                </a:lnTo>
                <a:lnTo>
                  <a:pt x="1612900" y="2170114"/>
                </a:lnTo>
                <a:lnTo>
                  <a:pt x="1620838" y="2141539"/>
                </a:lnTo>
                <a:lnTo>
                  <a:pt x="1635125" y="2112964"/>
                </a:lnTo>
                <a:lnTo>
                  <a:pt x="1641475" y="2090739"/>
                </a:lnTo>
                <a:lnTo>
                  <a:pt x="1649413" y="2062164"/>
                </a:lnTo>
                <a:lnTo>
                  <a:pt x="1663700" y="2033589"/>
                </a:lnTo>
                <a:lnTo>
                  <a:pt x="1663700" y="1997076"/>
                </a:lnTo>
                <a:lnTo>
                  <a:pt x="1677988" y="1974851"/>
                </a:lnTo>
                <a:lnTo>
                  <a:pt x="1684338" y="1925639"/>
                </a:lnTo>
                <a:lnTo>
                  <a:pt x="1700213" y="1874839"/>
                </a:lnTo>
                <a:lnTo>
                  <a:pt x="1706563" y="1831976"/>
                </a:lnTo>
                <a:lnTo>
                  <a:pt x="1706563" y="1781176"/>
                </a:lnTo>
                <a:lnTo>
                  <a:pt x="1714501" y="1738314"/>
                </a:lnTo>
                <a:lnTo>
                  <a:pt x="1728788" y="1687514"/>
                </a:lnTo>
                <a:lnTo>
                  <a:pt x="1735138" y="1630364"/>
                </a:lnTo>
                <a:lnTo>
                  <a:pt x="1735138" y="1585914"/>
                </a:lnTo>
                <a:lnTo>
                  <a:pt x="1735138" y="1550989"/>
                </a:lnTo>
                <a:lnTo>
                  <a:pt x="1743076" y="1514476"/>
                </a:lnTo>
                <a:lnTo>
                  <a:pt x="1735138" y="1492251"/>
                </a:lnTo>
                <a:lnTo>
                  <a:pt x="1735138" y="1457326"/>
                </a:lnTo>
                <a:lnTo>
                  <a:pt x="1728788" y="1420814"/>
                </a:lnTo>
                <a:lnTo>
                  <a:pt x="1728788" y="1398589"/>
                </a:lnTo>
                <a:lnTo>
                  <a:pt x="1714501" y="1363664"/>
                </a:lnTo>
                <a:lnTo>
                  <a:pt x="1706563" y="1333501"/>
                </a:lnTo>
                <a:close/>
                <a:moveTo>
                  <a:pt x="1079501" y="1211264"/>
                </a:moveTo>
                <a:lnTo>
                  <a:pt x="1087438" y="1211264"/>
                </a:lnTo>
                <a:lnTo>
                  <a:pt x="1093788" y="1211264"/>
                </a:lnTo>
                <a:lnTo>
                  <a:pt x="1093788" y="1219202"/>
                </a:lnTo>
                <a:lnTo>
                  <a:pt x="1050926" y="1270002"/>
                </a:lnTo>
                <a:lnTo>
                  <a:pt x="1014413" y="1319214"/>
                </a:lnTo>
                <a:lnTo>
                  <a:pt x="985838" y="1384302"/>
                </a:lnTo>
                <a:lnTo>
                  <a:pt x="957263" y="1441452"/>
                </a:lnTo>
                <a:lnTo>
                  <a:pt x="928688" y="1506539"/>
                </a:lnTo>
                <a:lnTo>
                  <a:pt x="900113" y="1571627"/>
                </a:lnTo>
                <a:lnTo>
                  <a:pt x="877888" y="1630364"/>
                </a:lnTo>
                <a:lnTo>
                  <a:pt x="863600" y="1701802"/>
                </a:lnTo>
                <a:lnTo>
                  <a:pt x="835025" y="1758952"/>
                </a:lnTo>
                <a:lnTo>
                  <a:pt x="827088" y="1831977"/>
                </a:lnTo>
                <a:lnTo>
                  <a:pt x="820738" y="1897064"/>
                </a:lnTo>
                <a:lnTo>
                  <a:pt x="812800" y="1968502"/>
                </a:lnTo>
                <a:lnTo>
                  <a:pt x="812800" y="2033589"/>
                </a:lnTo>
                <a:lnTo>
                  <a:pt x="806450" y="2098677"/>
                </a:lnTo>
                <a:lnTo>
                  <a:pt x="798513" y="2163764"/>
                </a:lnTo>
                <a:lnTo>
                  <a:pt x="777875" y="2220914"/>
                </a:lnTo>
                <a:lnTo>
                  <a:pt x="769938" y="2227264"/>
                </a:lnTo>
                <a:lnTo>
                  <a:pt x="763588" y="2227264"/>
                </a:lnTo>
                <a:lnTo>
                  <a:pt x="755650" y="2227264"/>
                </a:lnTo>
                <a:lnTo>
                  <a:pt x="749300" y="2220914"/>
                </a:lnTo>
                <a:lnTo>
                  <a:pt x="741362" y="2212977"/>
                </a:lnTo>
                <a:lnTo>
                  <a:pt x="733425" y="2212977"/>
                </a:lnTo>
                <a:lnTo>
                  <a:pt x="727075" y="2206627"/>
                </a:lnTo>
                <a:lnTo>
                  <a:pt x="727075" y="2198689"/>
                </a:lnTo>
                <a:lnTo>
                  <a:pt x="733425" y="2141539"/>
                </a:lnTo>
                <a:lnTo>
                  <a:pt x="741362" y="2090739"/>
                </a:lnTo>
                <a:lnTo>
                  <a:pt x="749300" y="2047877"/>
                </a:lnTo>
                <a:lnTo>
                  <a:pt x="755650" y="1997077"/>
                </a:lnTo>
                <a:lnTo>
                  <a:pt x="755650" y="1954214"/>
                </a:lnTo>
                <a:lnTo>
                  <a:pt x="769938" y="1897064"/>
                </a:lnTo>
                <a:lnTo>
                  <a:pt x="777875" y="1852614"/>
                </a:lnTo>
                <a:lnTo>
                  <a:pt x="792163" y="1801814"/>
                </a:lnTo>
                <a:lnTo>
                  <a:pt x="820738" y="1730377"/>
                </a:lnTo>
                <a:lnTo>
                  <a:pt x="842963" y="1658939"/>
                </a:lnTo>
                <a:lnTo>
                  <a:pt x="871538" y="1585914"/>
                </a:lnTo>
                <a:lnTo>
                  <a:pt x="900113" y="1514477"/>
                </a:lnTo>
                <a:lnTo>
                  <a:pt x="928688" y="1449389"/>
                </a:lnTo>
                <a:lnTo>
                  <a:pt x="965200" y="1384302"/>
                </a:lnTo>
                <a:lnTo>
                  <a:pt x="993775" y="1319214"/>
                </a:lnTo>
                <a:lnTo>
                  <a:pt x="1036638" y="1262064"/>
                </a:lnTo>
                <a:lnTo>
                  <a:pt x="1044576" y="1254127"/>
                </a:lnTo>
                <a:lnTo>
                  <a:pt x="1050926" y="1247777"/>
                </a:lnTo>
                <a:lnTo>
                  <a:pt x="1058863" y="1239839"/>
                </a:lnTo>
                <a:lnTo>
                  <a:pt x="1065213" y="1233489"/>
                </a:lnTo>
                <a:lnTo>
                  <a:pt x="1065213" y="1225552"/>
                </a:lnTo>
                <a:lnTo>
                  <a:pt x="1073151" y="1219202"/>
                </a:lnTo>
                <a:lnTo>
                  <a:pt x="1079501" y="1211264"/>
                </a:lnTo>
                <a:close/>
                <a:moveTo>
                  <a:pt x="2016125" y="1096964"/>
                </a:moveTo>
                <a:lnTo>
                  <a:pt x="2030413" y="1103314"/>
                </a:lnTo>
                <a:lnTo>
                  <a:pt x="2038350" y="1117602"/>
                </a:lnTo>
                <a:lnTo>
                  <a:pt x="2081213" y="1168402"/>
                </a:lnTo>
                <a:lnTo>
                  <a:pt x="2124075" y="1211264"/>
                </a:lnTo>
                <a:lnTo>
                  <a:pt x="2160588" y="1270002"/>
                </a:lnTo>
                <a:lnTo>
                  <a:pt x="2189163" y="1327152"/>
                </a:lnTo>
                <a:lnTo>
                  <a:pt x="2217738" y="1392239"/>
                </a:lnTo>
                <a:lnTo>
                  <a:pt x="2246313" y="1449389"/>
                </a:lnTo>
                <a:lnTo>
                  <a:pt x="2268538" y="1514477"/>
                </a:lnTo>
                <a:lnTo>
                  <a:pt x="2290763" y="1579564"/>
                </a:lnTo>
                <a:lnTo>
                  <a:pt x="2297113" y="1630364"/>
                </a:lnTo>
                <a:lnTo>
                  <a:pt x="2305051" y="1673227"/>
                </a:lnTo>
                <a:lnTo>
                  <a:pt x="2311401" y="1730377"/>
                </a:lnTo>
                <a:lnTo>
                  <a:pt x="2319338" y="1781177"/>
                </a:lnTo>
                <a:lnTo>
                  <a:pt x="2311401" y="1831977"/>
                </a:lnTo>
                <a:lnTo>
                  <a:pt x="2311401" y="1881190"/>
                </a:lnTo>
                <a:lnTo>
                  <a:pt x="2311401" y="1939927"/>
                </a:lnTo>
                <a:lnTo>
                  <a:pt x="2305051" y="1982790"/>
                </a:lnTo>
                <a:lnTo>
                  <a:pt x="2276476" y="2047877"/>
                </a:lnTo>
                <a:lnTo>
                  <a:pt x="2268538" y="2047877"/>
                </a:lnTo>
                <a:lnTo>
                  <a:pt x="2254251" y="2047877"/>
                </a:lnTo>
                <a:lnTo>
                  <a:pt x="2246313" y="2039940"/>
                </a:lnTo>
                <a:lnTo>
                  <a:pt x="2239963" y="2033590"/>
                </a:lnTo>
                <a:lnTo>
                  <a:pt x="2232025" y="2025652"/>
                </a:lnTo>
                <a:lnTo>
                  <a:pt x="2225675" y="2011365"/>
                </a:lnTo>
                <a:lnTo>
                  <a:pt x="2217738" y="2005015"/>
                </a:lnTo>
                <a:lnTo>
                  <a:pt x="2211388" y="1990727"/>
                </a:lnTo>
                <a:lnTo>
                  <a:pt x="2203450" y="1982790"/>
                </a:lnTo>
                <a:lnTo>
                  <a:pt x="2203450" y="1974852"/>
                </a:lnTo>
                <a:lnTo>
                  <a:pt x="2232025" y="1925640"/>
                </a:lnTo>
                <a:lnTo>
                  <a:pt x="2254251" y="1874840"/>
                </a:lnTo>
                <a:lnTo>
                  <a:pt x="2268538" y="1831977"/>
                </a:lnTo>
                <a:lnTo>
                  <a:pt x="2282826" y="1773240"/>
                </a:lnTo>
                <a:lnTo>
                  <a:pt x="2282826" y="1724027"/>
                </a:lnTo>
                <a:lnTo>
                  <a:pt x="2282826" y="1665289"/>
                </a:lnTo>
                <a:lnTo>
                  <a:pt x="2268538" y="1614489"/>
                </a:lnTo>
                <a:lnTo>
                  <a:pt x="2262188" y="1557339"/>
                </a:lnTo>
                <a:lnTo>
                  <a:pt x="2239963" y="1492252"/>
                </a:lnTo>
                <a:lnTo>
                  <a:pt x="2225675" y="1427164"/>
                </a:lnTo>
                <a:lnTo>
                  <a:pt x="2197100" y="1370014"/>
                </a:lnTo>
                <a:lnTo>
                  <a:pt x="2168525" y="1312864"/>
                </a:lnTo>
                <a:lnTo>
                  <a:pt x="2132013" y="1262064"/>
                </a:lnTo>
                <a:lnTo>
                  <a:pt x="2095500" y="1204914"/>
                </a:lnTo>
                <a:lnTo>
                  <a:pt x="2058988" y="1154114"/>
                </a:lnTo>
                <a:lnTo>
                  <a:pt x="2009775" y="1103314"/>
                </a:lnTo>
                <a:lnTo>
                  <a:pt x="2016125" y="1096964"/>
                </a:lnTo>
                <a:close/>
                <a:moveTo>
                  <a:pt x="942975" y="1017589"/>
                </a:moveTo>
                <a:lnTo>
                  <a:pt x="950912" y="1017589"/>
                </a:lnTo>
                <a:lnTo>
                  <a:pt x="950912" y="1023939"/>
                </a:lnTo>
                <a:lnTo>
                  <a:pt x="936625" y="1023939"/>
                </a:lnTo>
                <a:lnTo>
                  <a:pt x="928687" y="1023939"/>
                </a:lnTo>
                <a:lnTo>
                  <a:pt x="914400" y="1031877"/>
                </a:lnTo>
                <a:lnTo>
                  <a:pt x="906462" y="1031877"/>
                </a:lnTo>
                <a:lnTo>
                  <a:pt x="892175" y="1046164"/>
                </a:lnTo>
                <a:lnTo>
                  <a:pt x="885825" y="1052514"/>
                </a:lnTo>
                <a:lnTo>
                  <a:pt x="871537" y="1060452"/>
                </a:lnTo>
                <a:lnTo>
                  <a:pt x="806450" y="1096964"/>
                </a:lnTo>
                <a:lnTo>
                  <a:pt x="755650" y="1139827"/>
                </a:lnTo>
                <a:lnTo>
                  <a:pt x="698499" y="1174752"/>
                </a:lnTo>
                <a:lnTo>
                  <a:pt x="647699" y="1225552"/>
                </a:lnTo>
                <a:lnTo>
                  <a:pt x="611187" y="1276352"/>
                </a:lnTo>
                <a:lnTo>
                  <a:pt x="568325" y="1319214"/>
                </a:lnTo>
                <a:lnTo>
                  <a:pt x="525462" y="1384302"/>
                </a:lnTo>
                <a:lnTo>
                  <a:pt x="496887" y="1435102"/>
                </a:lnTo>
                <a:lnTo>
                  <a:pt x="488950" y="1449389"/>
                </a:lnTo>
                <a:lnTo>
                  <a:pt x="482600" y="1463677"/>
                </a:lnTo>
                <a:lnTo>
                  <a:pt x="468312" y="1477964"/>
                </a:lnTo>
                <a:lnTo>
                  <a:pt x="460375" y="1492252"/>
                </a:lnTo>
                <a:lnTo>
                  <a:pt x="452437" y="1506539"/>
                </a:lnTo>
                <a:lnTo>
                  <a:pt x="446087" y="1520827"/>
                </a:lnTo>
                <a:lnTo>
                  <a:pt x="438150" y="1535114"/>
                </a:lnTo>
                <a:lnTo>
                  <a:pt x="431800" y="1550989"/>
                </a:lnTo>
                <a:lnTo>
                  <a:pt x="417512" y="1579564"/>
                </a:lnTo>
                <a:lnTo>
                  <a:pt x="409575" y="1600202"/>
                </a:lnTo>
                <a:lnTo>
                  <a:pt x="409575" y="1630365"/>
                </a:lnTo>
                <a:lnTo>
                  <a:pt x="403225" y="1644652"/>
                </a:lnTo>
                <a:lnTo>
                  <a:pt x="403225" y="1673227"/>
                </a:lnTo>
                <a:lnTo>
                  <a:pt x="395287" y="1693865"/>
                </a:lnTo>
                <a:lnTo>
                  <a:pt x="388937" y="1724027"/>
                </a:lnTo>
                <a:lnTo>
                  <a:pt x="374650" y="1744665"/>
                </a:lnTo>
                <a:lnTo>
                  <a:pt x="344487" y="1758952"/>
                </a:lnTo>
                <a:lnTo>
                  <a:pt x="323850" y="1752602"/>
                </a:lnTo>
                <a:lnTo>
                  <a:pt x="315912" y="1744665"/>
                </a:lnTo>
                <a:lnTo>
                  <a:pt x="323850" y="1687515"/>
                </a:lnTo>
                <a:lnTo>
                  <a:pt x="344487" y="1636715"/>
                </a:lnTo>
                <a:lnTo>
                  <a:pt x="366712" y="1593852"/>
                </a:lnTo>
                <a:lnTo>
                  <a:pt x="388937" y="1550989"/>
                </a:lnTo>
                <a:lnTo>
                  <a:pt x="409575" y="1506539"/>
                </a:lnTo>
                <a:lnTo>
                  <a:pt x="431800" y="1463677"/>
                </a:lnTo>
                <a:lnTo>
                  <a:pt x="460375" y="1420814"/>
                </a:lnTo>
                <a:lnTo>
                  <a:pt x="496887" y="1392239"/>
                </a:lnTo>
                <a:lnTo>
                  <a:pt x="496887" y="1384302"/>
                </a:lnTo>
                <a:lnTo>
                  <a:pt x="503237" y="1377952"/>
                </a:lnTo>
                <a:lnTo>
                  <a:pt x="511175" y="1370014"/>
                </a:lnTo>
                <a:lnTo>
                  <a:pt x="511175" y="1363664"/>
                </a:lnTo>
                <a:lnTo>
                  <a:pt x="517524" y="1355727"/>
                </a:lnTo>
                <a:lnTo>
                  <a:pt x="525462" y="1347789"/>
                </a:lnTo>
                <a:lnTo>
                  <a:pt x="525462" y="1341439"/>
                </a:lnTo>
                <a:lnTo>
                  <a:pt x="531812" y="1333502"/>
                </a:lnTo>
                <a:lnTo>
                  <a:pt x="568325" y="1284289"/>
                </a:lnTo>
                <a:lnTo>
                  <a:pt x="619125" y="1233489"/>
                </a:lnTo>
                <a:lnTo>
                  <a:pt x="661987" y="1190627"/>
                </a:lnTo>
                <a:lnTo>
                  <a:pt x="712787" y="1146177"/>
                </a:lnTo>
                <a:lnTo>
                  <a:pt x="763587" y="1103314"/>
                </a:lnTo>
                <a:lnTo>
                  <a:pt x="820737" y="1066802"/>
                </a:lnTo>
                <a:lnTo>
                  <a:pt x="877887" y="1031877"/>
                </a:lnTo>
                <a:lnTo>
                  <a:pt x="942975" y="1017589"/>
                </a:lnTo>
                <a:close/>
                <a:moveTo>
                  <a:pt x="2024063" y="822326"/>
                </a:moveTo>
                <a:lnTo>
                  <a:pt x="2030413" y="822326"/>
                </a:lnTo>
                <a:lnTo>
                  <a:pt x="2074863" y="822326"/>
                </a:lnTo>
                <a:lnTo>
                  <a:pt x="2117725" y="822326"/>
                </a:lnTo>
                <a:lnTo>
                  <a:pt x="2168525" y="822326"/>
                </a:lnTo>
                <a:lnTo>
                  <a:pt x="2211388" y="844551"/>
                </a:lnTo>
                <a:lnTo>
                  <a:pt x="2262188" y="858839"/>
                </a:lnTo>
                <a:lnTo>
                  <a:pt x="2297113" y="887414"/>
                </a:lnTo>
                <a:lnTo>
                  <a:pt x="2339975" y="908051"/>
                </a:lnTo>
                <a:lnTo>
                  <a:pt x="2390775" y="923926"/>
                </a:lnTo>
                <a:lnTo>
                  <a:pt x="2427288" y="958851"/>
                </a:lnTo>
                <a:lnTo>
                  <a:pt x="2470150" y="995364"/>
                </a:lnTo>
                <a:lnTo>
                  <a:pt x="2513013" y="1031876"/>
                </a:lnTo>
                <a:lnTo>
                  <a:pt x="2549526" y="1066801"/>
                </a:lnTo>
                <a:lnTo>
                  <a:pt x="2592388" y="1103314"/>
                </a:lnTo>
                <a:lnTo>
                  <a:pt x="2628901" y="1146176"/>
                </a:lnTo>
                <a:lnTo>
                  <a:pt x="2665413" y="1182689"/>
                </a:lnTo>
                <a:lnTo>
                  <a:pt x="2700338" y="1233489"/>
                </a:lnTo>
                <a:lnTo>
                  <a:pt x="2744788" y="1341439"/>
                </a:lnTo>
                <a:lnTo>
                  <a:pt x="2744788" y="1347789"/>
                </a:lnTo>
                <a:lnTo>
                  <a:pt x="2744788" y="1355727"/>
                </a:lnTo>
                <a:lnTo>
                  <a:pt x="2744788" y="1363664"/>
                </a:lnTo>
                <a:lnTo>
                  <a:pt x="2736851" y="1363664"/>
                </a:lnTo>
                <a:lnTo>
                  <a:pt x="2728913" y="1370014"/>
                </a:lnTo>
                <a:lnTo>
                  <a:pt x="2722563" y="1363664"/>
                </a:lnTo>
                <a:lnTo>
                  <a:pt x="2714626" y="1363664"/>
                </a:lnTo>
                <a:lnTo>
                  <a:pt x="2708276" y="1363664"/>
                </a:lnTo>
                <a:lnTo>
                  <a:pt x="2700338" y="1363664"/>
                </a:lnTo>
                <a:lnTo>
                  <a:pt x="2686051" y="1355727"/>
                </a:lnTo>
                <a:lnTo>
                  <a:pt x="2686051" y="1347789"/>
                </a:lnTo>
                <a:lnTo>
                  <a:pt x="2679701" y="1341439"/>
                </a:lnTo>
                <a:lnTo>
                  <a:pt x="2671763" y="1333502"/>
                </a:lnTo>
                <a:lnTo>
                  <a:pt x="2671763" y="1327152"/>
                </a:lnTo>
                <a:lnTo>
                  <a:pt x="2665413" y="1312864"/>
                </a:lnTo>
                <a:lnTo>
                  <a:pt x="2665413" y="1304927"/>
                </a:lnTo>
                <a:lnTo>
                  <a:pt x="2657476" y="1298577"/>
                </a:lnTo>
                <a:lnTo>
                  <a:pt x="2657476" y="1290639"/>
                </a:lnTo>
                <a:lnTo>
                  <a:pt x="2651126" y="1284289"/>
                </a:lnTo>
                <a:lnTo>
                  <a:pt x="2651126" y="1270001"/>
                </a:lnTo>
                <a:lnTo>
                  <a:pt x="2635251" y="1247776"/>
                </a:lnTo>
                <a:lnTo>
                  <a:pt x="2628901" y="1219201"/>
                </a:lnTo>
                <a:lnTo>
                  <a:pt x="2614613" y="1190626"/>
                </a:lnTo>
                <a:lnTo>
                  <a:pt x="2600326" y="1168401"/>
                </a:lnTo>
                <a:lnTo>
                  <a:pt x="2578101" y="1146176"/>
                </a:lnTo>
                <a:lnTo>
                  <a:pt x="2563813" y="1117601"/>
                </a:lnTo>
                <a:lnTo>
                  <a:pt x="2541588" y="1096964"/>
                </a:lnTo>
                <a:lnTo>
                  <a:pt x="2520950" y="1066801"/>
                </a:lnTo>
                <a:lnTo>
                  <a:pt x="2478088" y="1023939"/>
                </a:lnTo>
                <a:lnTo>
                  <a:pt x="2419350" y="987426"/>
                </a:lnTo>
                <a:lnTo>
                  <a:pt x="2355850" y="944564"/>
                </a:lnTo>
                <a:lnTo>
                  <a:pt x="2290763" y="908051"/>
                </a:lnTo>
                <a:lnTo>
                  <a:pt x="2225675" y="887414"/>
                </a:lnTo>
                <a:lnTo>
                  <a:pt x="2152650" y="865189"/>
                </a:lnTo>
                <a:lnTo>
                  <a:pt x="2081213" y="844551"/>
                </a:lnTo>
                <a:lnTo>
                  <a:pt x="2009775" y="836614"/>
                </a:lnTo>
                <a:lnTo>
                  <a:pt x="2016125" y="830264"/>
                </a:lnTo>
                <a:lnTo>
                  <a:pt x="2024063" y="822326"/>
                </a:lnTo>
                <a:close/>
                <a:moveTo>
                  <a:pt x="871538" y="793751"/>
                </a:moveTo>
                <a:lnTo>
                  <a:pt x="885825" y="793751"/>
                </a:lnTo>
                <a:lnTo>
                  <a:pt x="906463" y="793751"/>
                </a:lnTo>
                <a:lnTo>
                  <a:pt x="914400" y="793751"/>
                </a:lnTo>
                <a:lnTo>
                  <a:pt x="914400" y="808039"/>
                </a:lnTo>
                <a:lnTo>
                  <a:pt x="914400" y="814389"/>
                </a:lnTo>
                <a:lnTo>
                  <a:pt x="900113" y="814389"/>
                </a:lnTo>
                <a:lnTo>
                  <a:pt x="892175" y="822326"/>
                </a:lnTo>
                <a:lnTo>
                  <a:pt x="885825" y="822326"/>
                </a:lnTo>
                <a:lnTo>
                  <a:pt x="877888" y="822326"/>
                </a:lnTo>
                <a:lnTo>
                  <a:pt x="871538" y="822326"/>
                </a:lnTo>
                <a:lnTo>
                  <a:pt x="857250" y="822326"/>
                </a:lnTo>
                <a:lnTo>
                  <a:pt x="842963" y="830264"/>
                </a:lnTo>
                <a:lnTo>
                  <a:pt x="827088" y="830264"/>
                </a:lnTo>
                <a:lnTo>
                  <a:pt x="820738" y="836614"/>
                </a:lnTo>
                <a:lnTo>
                  <a:pt x="806450" y="836614"/>
                </a:lnTo>
                <a:lnTo>
                  <a:pt x="792163" y="844551"/>
                </a:lnTo>
                <a:lnTo>
                  <a:pt x="777875" y="844551"/>
                </a:lnTo>
                <a:lnTo>
                  <a:pt x="763588" y="850901"/>
                </a:lnTo>
                <a:lnTo>
                  <a:pt x="727075" y="865189"/>
                </a:lnTo>
                <a:lnTo>
                  <a:pt x="684213" y="887414"/>
                </a:lnTo>
                <a:lnTo>
                  <a:pt x="639762" y="908051"/>
                </a:lnTo>
                <a:lnTo>
                  <a:pt x="596900" y="923926"/>
                </a:lnTo>
                <a:lnTo>
                  <a:pt x="554037" y="938214"/>
                </a:lnTo>
                <a:lnTo>
                  <a:pt x="517525" y="966789"/>
                </a:lnTo>
                <a:lnTo>
                  <a:pt x="474662" y="987426"/>
                </a:lnTo>
                <a:lnTo>
                  <a:pt x="431800" y="1017589"/>
                </a:lnTo>
                <a:lnTo>
                  <a:pt x="366712" y="1052514"/>
                </a:lnTo>
                <a:lnTo>
                  <a:pt x="315912" y="1089026"/>
                </a:lnTo>
                <a:lnTo>
                  <a:pt x="265112" y="1131889"/>
                </a:lnTo>
                <a:lnTo>
                  <a:pt x="222250" y="1174751"/>
                </a:lnTo>
                <a:lnTo>
                  <a:pt x="179388" y="1225551"/>
                </a:lnTo>
                <a:lnTo>
                  <a:pt x="136525" y="1276351"/>
                </a:lnTo>
                <a:lnTo>
                  <a:pt x="85725" y="1319214"/>
                </a:lnTo>
                <a:lnTo>
                  <a:pt x="34925" y="1377951"/>
                </a:lnTo>
                <a:lnTo>
                  <a:pt x="28575" y="1377951"/>
                </a:lnTo>
                <a:lnTo>
                  <a:pt x="14288" y="1377951"/>
                </a:lnTo>
                <a:lnTo>
                  <a:pt x="6350" y="1370014"/>
                </a:lnTo>
                <a:lnTo>
                  <a:pt x="0" y="1363664"/>
                </a:lnTo>
                <a:lnTo>
                  <a:pt x="0" y="1355726"/>
                </a:lnTo>
                <a:lnTo>
                  <a:pt x="6350" y="1347789"/>
                </a:lnTo>
                <a:lnTo>
                  <a:pt x="6350" y="1341439"/>
                </a:lnTo>
                <a:lnTo>
                  <a:pt x="14288" y="1327151"/>
                </a:lnTo>
                <a:lnTo>
                  <a:pt x="20638" y="1298576"/>
                </a:lnTo>
                <a:lnTo>
                  <a:pt x="28575" y="1290639"/>
                </a:lnTo>
                <a:lnTo>
                  <a:pt x="63500" y="1254126"/>
                </a:lnTo>
                <a:lnTo>
                  <a:pt x="114300" y="1211264"/>
                </a:lnTo>
                <a:lnTo>
                  <a:pt x="165100" y="1168401"/>
                </a:lnTo>
                <a:lnTo>
                  <a:pt x="207962" y="1125539"/>
                </a:lnTo>
                <a:lnTo>
                  <a:pt x="258762" y="1074739"/>
                </a:lnTo>
                <a:lnTo>
                  <a:pt x="309562" y="1031876"/>
                </a:lnTo>
                <a:lnTo>
                  <a:pt x="374650" y="1003301"/>
                </a:lnTo>
                <a:lnTo>
                  <a:pt x="431800" y="966789"/>
                </a:lnTo>
                <a:lnTo>
                  <a:pt x="474662" y="944564"/>
                </a:lnTo>
                <a:lnTo>
                  <a:pt x="517525" y="923926"/>
                </a:lnTo>
                <a:lnTo>
                  <a:pt x="554037" y="908051"/>
                </a:lnTo>
                <a:lnTo>
                  <a:pt x="596900" y="887414"/>
                </a:lnTo>
                <a:lnTo>
                  <a:pt x="639762" y="873126"/>
                </a:lnTo>
                <a:lnTo>
                  <a:pt x="684213" y="858839"/>
                </a:lnTo>
                <a:lnTo>
                  <a:pt x="733425" y="844551"/>
                </a:lnTo>
                <a:lnTo>
                  <a:pt x="777875" y="830264"/>
                </a:lnTo>
                <a:lnTo>
                  <a:pt x="792163" y="822326"/>
                </a:lnTo>
                <a:lnTo>
                  <a:pt x="812800" y="822326"/>
                </a:lnTo>
                <a:lnTo>
                  <a:pt x="827088" y="822326"/>
                </a:lnTo>
                <a:lnTo>
                  <a:pt x="842963" y="814389"/>
                </a:lnTo>
                <a:lnTo>
                  <a:pt x="863600" y="808039"/>
                </a:lnTo>
                <a:lnTo>
                  <a:pt x="871538" y="793751"/>
                </a:lnTo>
                <a:close/>
                <a:moveTo>
                  <a:pt x="2506663" y="592139"/>
                </a:moveTo>
                <a:lnTo>
                  <a:pt x="2535238" y="598489"/>
                </a:lnTo>
                <a:lnTo>
                  <a:pt x="2571750" y="606427"/>
                </a:lnTo>
                <a:lnTo>
                  <a:pt x="2606675" y="620714"/>
                </a:lnTo>
                <a:lnTo>
                  <a:pt x="2635250" y="627064"/>
                </a:lnTo>
                <a:lnTo>
                  <a:pt x="2665413" y="641352"/>
                </a:lnTo>
                <a:lnTo>
                  <a:pt x="2700338" y="657227"/>
                </a:lnTo>
                <a:lnTo>
                  <a:pt x="2728913" y="671514"/>
                </a:lnTo>
                <a:lnTo>
                  <a:pt x="2759075" y="685802"/>
                </a:lnTo>
                <a:lnTo>
                  <a:pt x="2794000" y="706439"/>
                </a:lnTo>
                <a:lnTo>
                  <a:pt x="2830513" y="736602"/>
                </a:lnTo>
                <a:lnTo>
                  <a:pt x="2859088" y="757239"/>
                </a:lnTo>
                <a:lnTo>
                  <a:pt x="2895600" y="785814"/>
                </a:lnTo>
                <a:lnTo>
                  <a:pt x="2916238" y="814389"/>
                </a:lnTo>
                <a:lnTo>
                  <a:pt x="2946400" y="836614"/>
                </a:lnTo>
                <a:lnTo>
                  <a:pt x="2974975" y="865189"/>
                </a:lnTo>
                <a:lnTo>
                  <a:pt x="3009900" y="893764"/>
                </a:lnTo>
                <a:lnTo>
                  <a:pt x="3009900" y="901702"/>
                </a:lnTo>
                <a:lnTo>
                  <a:pt x="2989263" y="938214"/>
                </a:lnTo>
                <a:lnTo>
                  <a:pt x="2981325" y="938214"/>
                </a:lnTo>
                <a:lnTo>
                  <a:pt x="2960688" y="915989"/>
                </a:lnTo>
                <a:lnTo>
                  <a:pt x="2932113" y="893764"/>
                </a:lnTo>
                <a:lnTo>
                  <a:pt x="2901950" y="873127"/>
                </a:lnTo>
                <a:lnTo>
                  <a:pt x="2873375" y="844552"/>
                </a:lnTo>
                <a:lnTo>
                  <a:pt x="2859088" y="814389"/>
                </a:lnTo>
                <a:lnTo>
                  <a:pt x="2830513" y="785814"/>
                </a:lnTo>
                <a:lnTo>
                  <a:pt x="2801938" y="765177"/>
                </a:lnTo>
                <a:lnTo>
                  <a:pt x="2773363" y="736602"/>
                </a:lnTo>
                <a:lnTo>
                  <a:pt x="2744788" y="706439"/>
                </a:lnTo>
                <a:lnTo>
                  <a:pt x="2714625" y="685802"/>
                </a:lnTo>
                <a:lnTo>
                  <a:pt x="2679700" y="671514"/>
                </a:lnTo>
                <a:lnTo>
                  <a:pt x="2643188" y="649289"/>
                </a:lnTo>
                <a:lnTo>
                  <a:pt x="2614613" y="635002"/>
                </a:lnTo>
                <a:lnTo>
                  <a:pt x="2571750" y="620714"/>
                </a:lnTo>
                <a:lnTo>
                  <a:pt x="2535238" y="612777"/>
                </a:lnTo>
                <a:lnTo>
                  <a:pt x="2498725" y="612777"/>
                </a:lnTo>
                <a:lnTo>
                  <a:pt x="2498725" y="606427"/>
                </a:lnTo>
                <a:lnTo>
                  <a:pt x="2492375" y="606427"/>
                </a:lnTo>
                <a:lnTo>
                  <a:pt x="2498725" y="598489"/>
                </a:lnTo>
                <a:lnTo>
                  <a:pt x="2506663" y="592139"/>
                </a:lnTo>
                <a:close/>
                <a:moveTo>
                  <a:pt x="1266824" y="563563"/>
                </a:moveTo>
                <a:lnTo>
                  <a:pt x="1274762" y="563563"/>
                </a:lnTo>
                <a:lnTo>
                  <a:pt x="1295399" y="577851"/>
                </a:lnTo>
                <a:lnTo>
                  <a:pt x="1309687" y="592138"/>
                </a:lnTo>
                <a:lnTo>
                  <a:pt x="1325562" y="612776"/>
                </a:lnTo>
                <a:lnTo>
                  <a:pt x="1339849" y="635001"/>
                </a:lnTo>
                <a:lnTo>
                  <a:pt x="1360487" y="657226"/>
                </a:lnTo>
                <a:lnTo>
                  <a:pt x="1368424" y="677863"/>
                </a:lnTo>
                <a:lnTo>
                  <a:pt x="1389062" y="685801"/>
                </a:lnTo>
                <a:lnTo>
                  <a:pt x="1403349" y="706438"/>
                </a:lnTo>
                <a:lnTo>
                  <a:pt x="1482724" y="563563"/>
                </a:lnTo>
                <a:lnTo>
                  <a:pt x="1497012" y="563563"/>
                </a:lnTo>
                <a:lnTo>
                  <a:pt x="1504949" y="569913"/>
                </a:lnTo>
                <a:lnTo>
                  <a:pt x="1527174" y="728663"/>
                </a:lnTo>
                <a:lnTo>
                  <a:pt x="1620837" y="635001"/>
                </a:lnTo>
                <a:lnTo>
                  <a:pt x="1627187" y="635001"/>
                </a:lnTo>
                <a:lnTo>
                  <a:pt x="1635125" y="641351"/>
                </a:lnTo>
                <a:lnTo>
                  <a:pt x="1598612" y="771526"/>
                </a:lnTo>
                <a:lnTo>
                  <a:pt x="1606550" y="771526"/>
                </a:lnTo>
                <a:lnTo>
                  <a:pt x="1620837" y="771526"/>
                </a:lnTo>
                <a:lnTo>
                  <a:pt x="1635125" y="765176"/>
                </a:lnTo>
                <a:lnTo>
                  <a:pt x="1649412" y="757238"/>
                </a:lnTo>
                <a:lnTo>
                  <a:pt x="1670050" y="750888"/>
                </a:lnTo>
                <a:lnTo>
                  <a:pt x="1684337" y="750888"/>
                </a:lnTo>
                <a:lnTo>
                  <a:pt x="1706562" y="742951"/>
                </a:lnTo>
                <a:lnTo>
                  <a:pt x="1714500" y="736601"/>
                </a:lnTo>
                <a:lnTo>
                  <a:pt x="1735137" y="728663"/>
                </a:lnTo>
                <a:lnTo>
                  <a:pt x="1749425" y="720726"/>
                </a:lnTo>
                <a:lnTo>
                  <a:pt x="1763712" y="720726"/>
                </a:lnTo>
                <a:lnTo>
                  <a:pt x="1771650" y="728663"/>
                </a:lnTo>
                <a:lnTo>
                  <a:pt x="1763712" y="736601"/>
                </a:lnTo>
                <a:lnTo>
                  <a:pt x="1763712" y="742951"/>
                </a:lnTo>
                <a:lnTo>
                  <a:pt x="1655762" y="879476"/>
                </a:lnTo>
                <a:lnTo>
                  <a:pt x="1655762" y="887413"/>
                </a:lnTo>
                <a:lnTo>
                  <a:pt x="1663700" y="887413"/>
                </a:lnTo>
                <a:lnTo>
                  <a:pt x="1828800" y="938213"/>
                </a:lnTo>
                <a:lnTo>
                  <a:pt x="1836737" y="938213"/>
                </a:lnTo>
                <a:lnTo>
                  <a:pt x="1836737" y="944563"/>
                </a:lnTo>
                <a:lnTo>
                  <a:pt x="1843087" y="952501"/>
                </a:lnTo>
                <a:lnTo>
                  <a:pt x="1843087" y="958851"/>
                </a:lnTo>
                <a:lnTo>
                  <a:pt x="1828800" y="966788"/>
                </a:lnTo>
                <a:lnTo>
                  <a:pt x="1808162" y="966788"/>
                </a:lnTo>
                <a:lnTo>
                  <a:pt x="1785937" y="973138"/>
                </a:lnTo>
                <a:lnTo>
                  <a:pt x="1757362" y="981076"/>
                </a:lnTo>
                <a:lnTo>
                  <a:pt x="1728787" y="987426"/>
                </a:lnTo>
                <a:lnTo>
                  <a:pt x="1706562" y="995363"/>
                </a:lnTo>
                <a:lnTo>
                  <a:pt x="1684337" y="1003301"/>
                </a:lnTo>
                <a:lnTo>
                  <a:pt x="1655762" y="1009651"/>
                </a:lnTo>
                <a:lnTo>
                  <a:pt x="1635125" y="1023938"/>
                </a:lnTo>
                <a:lnTo>
                  <a:pt x="1641475" y="1052513"/>
                </a:lnTo>
                <a:lnTo>
                  <a:pt x="1655762" y="1074738"/>
                </a:lnTo>
                <a:lnTo>
                  <a:pt x="1663700" y="1103313"/>
                </a:lnTo>
                <a:lnTo>
                  <a:pt x="1677987" y="1131888"/>
                </a:lnTo>
                <a:lnTo>
                  <a:pt x="1692275" y="1160463"/>
                </a:lnTo>
                <a:lnTo>
                  <a:pt x="1700212" y="1182689"/>
                </a:lnTo>
                <a:lnTo>
                  <a:pt x="1706562" y="1211264"/>
                </a:lnTo>
                <a:lnTo>
                  <a:pt x="1706562" y="1239839"/>
                </a:lnTo>
                <a:lnTo>
                  <a:pt x="1649412" y="1211264"/>
                </a:lnTo>
                <a:lnTo>
                  <a:pt x="1555749" y="1146176"/>
                </a:lnTo>
                <a:lnTo>
                  <a:pt x="1555749" y="1190626"/>
                </a:lnTo>
                <a:lnTo>
                  <a:pt x="1547812" y="1196976"/>
                </a:lnTo>
                <a:lnTo>
                  <a:pt x="1547812" y="1204914"/>
                </a:lnTo>
                <a:lnTo>
                  <a:pt x="1547812" y="1270001"/>
                </a:lnTo>
                <a:lnTo>
                  <a:pt x="1541462" y="1276351"/>
                </a:lnTo>
                <a:lnTo>
                  <a:pt x="1541462" y="1284289"/>
                </a:lnTo>
                <a:lnTo>
                  <a:pt x="1541462" y="1290639"/>
                </a:lnTo>
                <a:lnTo>
                  <a:pt x="1533524" y="1290639"/>
                </a:lnTo>
                <a:lnTo>
                  <a:pt x="1527174" y="1290639"/>
                </a:lnTo>
                <a:lnTo>
                  <a:pt x="1519237" y="1290639"/>
                </a:lnTo>
                <a:lnTo>
                  <a:pt x="1519237" y="1284289"/>
                </a:lnTo>
                <a:lnTo>
                  <a:pt x="1512887" y="1284289"/>
                </a:lnTo>
                <a:lnTo>
                  <a:pt x="1512887" y="1276351"/>
                </a:lnTo>
                <a:lnTo>
                  <a:pt x="1497012" y="1262064"/>
                </a:lnTo>
                <a:lnTo>
                  <a:pt x="1490662" y="1247776"/>
                </a:lnTo>
                <a:lnTo>
                  <a:pt x="1482724" y="1233489"/>
                </a:lnTo>
                <a:lnTo>
                  <a:pt x="1468437" y="1219201"/>
                </a:lnTo>
                <a:lnTo>
                  <a:pt x="1462087" y="1196976"/>
                </a:lnTo>
                <a:lnTo>
                  <a:pt x="1454149" y="1182689"/>
                </a:lnTo>
                <a:lnTo>
                  <a:pt x="1447799" y="1168401"/>
                </a:lnTo>
                <a:lnTo>
                  <a:pt x="1433512" y="1160463"/>
                </a:lnTo>
                <a:lnTo>
                  <a:pt x="1419224" y="1146176"/>
                </a:lnTo>
                <a:lnTo>
                  <a:pt x="1360487" y="1276351"/>
                </a:lnTo>
                <a:lnTo>
                  <a:pt x="1360487" y="1284289"/>
                </a:lnTo>
                <a:lnTo>
                  <a:pt x="1354137" y="1290639"/>
                </a:lnTo>
                <a:lnTo>
                  <a:pt x="1339849" y="1298576"/>
                </a:lnTo>
                <a:lnTo>
                  <a:pt x="1331912" y="1290639"/>
                </a:lnTo>
                <a:lnTo>
                  <a:pt x="1331912" y="1284289"/>
                </a:lnTo>
                <a:lnTo>
                  <a:pt x="1331912" y="1276351"/>
                </a:lnTo>
                <a:lnTo>
                  <a:pt x="1331912" y="1270001"/>
                </a:lnTo>
                <a:lnTo>
                  <a:pt x="1331912" y="1262064"/>
                </a:lnTo>
                <a:lnTo>
                  <a:pt x="1325562" y="1262064"/>
                </a:lnTo>
                <a:lnTo>
                  <a:pt x="1309687" y="1111251"/>
                </a:lnTo>
                <a:lnTo>
                  <a:pt x="1309687" y="1103313"/>
                </a:lnTo>
                <a:lnTo>
                  <a:pt x="1144587" y="1168401"/>
                </a:lnTo>
                <a:lnTo>
                  <a:pt x="1130299" y="1168401"/>
                </a:lnTo>
                <a:lnTo>
                  <a:pt x="1116012" y="1146176"/>
                </a:lnTo>
                <a:lnTo>
                  <a:pt x="1122362" y="1139826"/>
                </a:lnTo>
                <a:lnTo>
                  <a:pt x="1130299" y="1131888"/>
                </a:lnTo>
                <a:lnTo>
                  <a:pt x="1138237" y="1125538"/>
                </a:lnTo>
                <a:lnTo>
                  <a:pt x="1144587" y="1117601"/>
                </a:lnTo>
                <a:lnTo>
                  <a:pt x="1152524" y="1111251"/>
                </a:lnTo>
                <a:lnTo>
                  <a:pt x="1158874" y="1103313"/>
                </a:lnTo>
                <a:lnTo>
                  <a:pt x="1173162" y="1096963"/>
                </a:lnTo>
                <a:lnTo>
                  <a:pt x="1181099" y="1089026"/>
                </a:lnTo>
                <a:lnTo>
                  <a:pt x="1187449" y="1081088"/>
                </a:lnTo>
                <a:lnTo>
                  <a:pt x="1195387" y="1066801"/>
                </a:lnTo>
                <a:lnTo>
                  <a:pt x="1201737" y="1060451"/>
                </a:lnTo>
                <a:lnTo>
                  <a:pt x="1216024" y="1052513"/>
                </a:lnTo>
                <a:lnTo>
                  <a:pt x="1216024" y="1046163"/>
                </a:lnTo>
                <a:lnTo>
                  <a:pt x="1223962" y="1023938"/>
                </a:lnTo>
                <a:lnTo>
                  <a:pt x="1223962" y="1009651"/>
                </a:lnTo>
                <a:lnTo>
                  <a:pt x="1216024" y="1003301"/>
                </a:lnTo>
                <a:lnTo>
                  <a:pt x="1201737" y="1003301"/>
                </a:lnTo>
                <a:lnTo>
                  <a:pt x="1187449" y="995363"/>
                </a:lnTo>
                <a:lnTo>
                  <a:pt x="1173162" y="995363"/>
                </a:lnTo>
                <a:lnTo>
                  <a:pt x="1152524" y="987426"/>
                </a:lnTo>
                <a:lnTo>
                  <a:pt x="1138237" y="987426"/>
                </a:lnTo>
                <a:lnTo>
                  <a:pt x="1116012" y="981076"/>
                </a:lnTo>
                <a:lnTo>
                  <a:pt x="1101724" y="973138"/>
                </a:lnTo>
                <a:lnTo>
                  <a:pt x="1093787" y="973138"/>
                </a:lnTo>
                <a:lnTo>
                  <a:pt x="1079499" y="966788"/>
                </a:lnTo>
                <a:lnTo>
                  <a:pt x="1065212" y="966788"/>
                </a:lnTo>
                <a:lnTo>
                  <a:pt x="1050924" y="958851"/>
                </a:lnTo>
                <a:lnTo>
                  <a:pt x="1044574" y="958851"/>
                </a:lnTo>
                <a:lnTo>
                  <a:pt x="1028699" y="952501"/>
                </a:lnTo>
                <a:lnTo>
                  <a:pt x="1014412" y="952501"/>
                </a:lnTo>
                <a:lnTo>
                  <a:pt x="1008062" y="944563"/>
                </a:lnTo>
                <a:lnTo>
                  <a:pt x="1000124" y="944563"/>
                </a:lnTo>
                <a:lnTo>
                  <a:pt x="1000124" y="938213"/>
                </a:lnTo>
                <a:lnTo>
                  <a:pt x="1008062" y="923926"/>
                </a:lnTo>
                <a:lnTo>
                  <a:pt x="1036637" y="923926"/>
                </a:lnTo>
                <a:lnTo>
                  <a:pt x="1065212" y="923926"/>
                </a:lnTo>
                <a:lnTo>
                  <a:pt x="1093787" y="915988"/>
                </a:lnTo>
                <a:lnTo>
                  <a:pt x="1116012" y="908051"/>
                </a:lnTo>
                <a:lnTo>
                  <a:pt x="1144587" y="908051"/>
                </a:lnTo>
                <a:lnTo>
                  <a:pt x="1173162" y="901701"/>
                </a:lnTo>
                <a:lnTo>
                  <a:pt x="1195387" y="893763"/>
                </a:lnTo>
                <a:lnTo>
                  <a:pt x="1216024" y="879476"/>
                </a:lnTo>
                <a:lnTo>
                  <a:pt x="1138237" y="822326"/>
                </a:lnTo>
                <a:lnTo>
                  <a:pt x="1130299" y="822326"/>
                </a:lnTo>
                <a:lnTo>
                  <a:pt x="1101724" y="793751"/>
                </a:lnTo>
                <a:lnTo>
                  <a:pt x="1101724" y="785813"/>
                </a:lnTo>
                <a:lnTo>
                  <a:pt x="1101724" y="771526"/>
                </a:lnTo>
                <a:lnTo>
                  <a:pt x="1130299" y="771526"/>
                </a:lnTo>
                <a:lnTo>
                  <a:pt x="1152524" y="771526"/>
                </a:lnTo>
                <a:lnTo>
                  <a:pt x="1181099" y="779463"/>
                </a:lnTo>
                <a:lnTo>
                  <a:pt x="1209674" y="785813"/>
                </a:lnTo>
                <a:lnTo>
                  <a:pt x="1223962" y="785813"/>
                </a:lnTo>
                <a:lnTo>
                  <a:pt x="1252537" y="793751"/>
                </a:lnTo>
                <a:lnTo>
                  <a:pt x="1274762" y="793751"/>
                </a:lnTo>
                <a:lnTo>
                  <a:pt x="1303337" y="785813"/>
                </a:lnTo>
                <a:lnTo>
                  <a:pt x="1303337" y="779463"/>
                </a:lnTo>
                <a:lnTo>
                  <a:pt x="1303337" y="750888"/>
                </a:lnTo>
                <a:lnTo>
                  <a:pt x="1295399" y="728663"/>
                </a:lnTo>
                <a:lnTo>
                  <a:pt x="1289049" y="706438"/>
                </a:lnTo>
                <a:lnTo>
                  <a:pt x="1289049" y="677863"/>
                </a:lnTo>
                <a:lnTo>
                  <a:pt x="1281112" y="657226"/>
                </a:lnTo>
                <a:lnTo>
                  <a:pt x="1274762" y="635001"/>
                </a:lnTo>
                <a:lnTo>
                  <a:pt x="1266824" y="606426"/>
                </a:lnTo>
                <a:lnTo>
                  <a:pt x="1260474" y="584201"/>
                </a:lnTo>
                <a:lnTo>
                  <a:pt x="1260474" y="577851"/>
                </a:lnTo>
                <a:lnTo>
                  <a:pt x="1266824" y="569913"/>
                </a:lnTo>
                <a:lnTo>
                  <a:pt x="1266824" y="563563"/>
                </a:lnTo>
                <a:close/>
                <a:moveTo>
                  <a:pt x="661989" y="512764"/>
                </a:moveTo>
                <a:lnTo>
                  <a:pt x="741364" y="519114"/>
                </a:lnTo>
                <a:lnTo>
                  <a:pt x="820739" y="533402"/>
                </a:lnTo>
                <a:lnTo>
                  <a:pt x="892176" y="555627"/>
                </a:lnTo>
                <a:lnTo>
                  <a:pt x="892176" y="563564"/>
                </a:lnTo>
                <a:lnTo>
                  <a:pt x="885826" y="555627"/>
                </a:lnTo>
                <a:lnTo>
                  <a:pt x="871539" y="555627"/>
                </a:lnTo>
                <a:lnTo>
                  <a:pt x="863601" y="555627"/>
                </a:lnTo>
                <a:lnTo>
                  <a:pt x="857251" y="555627"/>
                </a:lnTo>
                <a:lnTo>
                  <a:pt x="842964" y="547689"/>
                </a:lnTo>
                <a:lnTo>
                  <a:pt x="835026" y="547689"/>
                </a:lnTo>
                <a:lnTo>
                  <a:pt x="820739" y="547689"/>
                </a:lnTo>
                <a:lnTo>
                  <a:pt x="812801" y="547689"/>
                </a:lnTo>
                <a:lnTo>
                  <a:pt x="755651" y="541339"/>
                </a:lnTo>
                <a:lnTo>
                  <a:pt x="698501" y="541339"/>
                </a:lnTo>
                <a:lnTo>
                  <a:pt x="639764" y="533402"/>
                </a:lnTo>
                <a:lnTo>
                  <a:pt x="576264" y="541339"/>
                </a:lnTo>
                <a:lnTo>
                  <a:pt x="517526" y="541339"/>
                </a:lnTo>
                <a:lnTo>
                  <a:pt x="460376" y="555627"/>
                </a:lnTo>
                <a:lnTo>
                  <a:pt x="409576" y="563564"/>
                </a:lnTo>
                <a:lnTo>
                  <a:pt x="352426" y="577852"/>
                </a:lnTo>
                <a:lnTo>
                  <a:pt x="330201" y="584202"/>
                </a:lnTo>
                <a:lnTo>
                  <a:pt x="309564" y="592139"/>
                </a:lnTo>
                <a:lnTo>
                  <a:pt x="295276" y="598489"/>
                </a:lnTo>
                <a:lnTo>
                  <a:pt x="265114" y="612777"/>
                </a:lnTo>
                <a:lnTo>
                  <a:pt x="250826" y="620714"/>
                </a:lnTo>
                <a:lnTo>
                  <a:pt x="236539" y="627064"/>
                </a:lnTo>
                <a:lnTo>
                  <a:pt x="215901" y="627064"/>
                </a:lnTo>
                <a:lnTo>
                  <a:pt x="193676" y="627064"/>
                </a:lnTo>
                <a:lnTo>
                  <a:pt x="193676" y="592139"/>
                </a:lnTo>
                <a:lnTo>
                  <a:pt x="201614" y="584202"/>
                </a:lnTo>
                <a:lnTo>
                  <a:pt x="207964" y="577852"/>
                </a:lnTo>
                <a:lnTo>
                  <a:pt x="215901" y="577852"/>
                </a:lnTo>
                <a:lnTo>
                  <a:pt x="222251" y="569914"/>
                </a:lnTo>
                <a:lnTo>
                  <a:pt x="230189" y="569914"/>
                </a:lnTo>
                <a:lnTo>
                  <a:pt x="244476" y="563564"/>
                </a:lnTo>
                <a:lnTo>
                  <a:pt x="250826" y="563564"/>
                </a:lnTo>
                <a:lnTo>
                  <a:pt x="258764" y="563564"/>
                </a:lnTo>
                <a:lnTo>
                  <a:pt x="265114" y="563564"/>
                </a:lnTo>
                <a:lnTo>
                  <a:pt x="344489" y="547689"/>
                </a:lnTo>
                <a:lnTo>
                  <a:pt x="417514" y="533402"/>
                </a:lnTo>
                <a:lnTo>
                  <a:pt x="503239" y="519114"/>
                </a:lnTo>
                <a:lnTo>
                  <a:pt x="582614" y="519114"/>
                </a:lnTo>
                <a:lnTo>
                  <a:pt x="661989" y="512764"/>
                </a:lnTo>
                <a:close/>
                <a:moveTo>
                  <a:pt x="2339975" y="296864"/>
                </a:moveTo>
                <a:lnTo>
                  <a:pt x="2370138" y="296864"/>
                </a:lnTo>
                <a:lnTo>
                  <a:pt x="2398713" y="303214"/>
                </a:lnTo>
                <a:lnTo>
                  <a:pt x="2433638" y="311152"/>
                </a:lnTo>
                <a:lnTo>
                  <a:pt x="2463800" y="317502"/>
                </a:lnTo>
                <a:lnTo>
                  <a:pt x="2492375" y="331789"/>
                </a:lnTo>
                <a:lnTo>
                  <a:pt x="2520950" y="331789"/>
                </a:lnTo>
                <a:lnTo>
                  <a:pt x="2541588" y="354014"/>
                </a:lnTo>
                <a:lnTo>
                  <a:pt x="2571750" y="368302"/>
                </a:lnTo>
                <a:lnTo>
                  <a:pt x="2571750" y="396877"/>
                </a:lnTo>
                <a:lnTo>
                  <a:pt x="2563813" y="404814"/>
                </a:lnTo>
                <a:lnTo>
                  <a:pt x="2557463" y="411164"/>
                </a:lnTo>
                <a:lnTo>
                  <a:pt x="2549525" y="411164"/>
                </a:lnTo>
                <a:lnTo>
                  <a:pt x="2549525" y="419102"/>
                </a:lnTo>
                <a:lnTo>
                  <a:pt x="2541588" y="425452"/>
                </a:lnTo>
                <a:lnTo>
                  <a:pt x="2535238" y="425452"/>
                </a:lnTo>
                <a:lnTo>
                  <a:pt x="2527300" y="425452"/>
                </a:lnTo>
                <a:lnTo>
                  <a:pt x="2520950" y="425452"/>
                </a:lnTo>
                <a:lnTo>
                  <a:pt x="2513013" y="419102"/>
                </a:lnTo>
                <a:lnTo>
                  <a:pt x="2498725" y="411164"/>
                </a:lnTo>
                <a:lnTo>
                  <a:pt x="2484438" y="404814"/>
                </a:lnTo>
                <a:lnTo>
                  <a:pt x="2470150" y="396877"/>
                </a:lnTo>
                <a:lnTo>
                  <a:pt x="2455863" y="390527"/>
                </a:lnTo>
                <a:lnTo>
                  <a:pt x="2441575" y="376239"/>
                </a:lnTo>
                <a:lnTo>
                  <a:pt x="2427288" y="368302"/>
                </a:lnTo>
                <a:lnTo>
                  <a:pt x="2413000" y="360364"/>
                </a:lnTo>
                <a:lnTo>
                  <a:pt x="2362200" y="339727"/>
                </a:lnTo>
                <a:lnTo>
                  <a:pt x="2305050" y="331789"/>
                </a:lnTo>
                <a:lnTo>
                  <a:pt x="2254250" y="331789"/>
                </a:lnTo>
                <a:lnTo>
                  <a:pt x="2197100" y="331789"/>
                </a:lnTo>
                <a:lnTo>
                  <a:pt x="2146300" y="346077"/>
                </a:lnTo>
                <a:lnTo>
                  <a:pt x="2095500" y="368302"/>
                </a:lnTo>
                <a:lnTo>
                  <a:pt x="2052637" y="390527"/>
                </a:lnTo>
                <a:lnTo>
                  <a:pt x="2009775" y="419102"/>
                </a:lnTo>
                <a:lnTo>
                  <a:pt x="1981200" y="439739"/>
                </a:lnTo>
                <a:lnTo>
                  <a:pt x="1951037" y="447677"/>
                </a:lnTo>
                <a:lnTo>
                  <a:pt x="1930400" y="469902"/>
                </a:lnTo>
                <a:lnTo>
                  <a:pt x="1901825" y="490539"/>
                </a:lnTo>
                <a:lnTo>
                  <a:pt x="1871662" y="512764"/>
                </a:lnTo>
                <a:lnTo>
                  <a:pt x="1851025" y="533402"/>
                </a:lnTo>
                <a:lnTo>
                  <a:pt x="1828800" y="555627"/>
                </a:lnTo>
                <a:lnTo>
                  <a:pt x="1808162" y="563564"/>
                </a:lnTo>
                <a:lnTo>
                  <a:pt x="1814512" y="555627"/>
                </a:lnTo>
                <a:lnTo>
                  <a:pt x="1822450" y="555627"/>
                </a:lnTo>
                <a:lnTo>
                  <a:pt x="1828800" y="547689"/>
                </a:lnTo>
                <a:lnTo>
                  <a:pt x="1828800" y="541339"/>
                </a:lnTo>
                <a:lnTo>
                  <a:pt x="1836737" y="533402"/>
                </a:lnTo>
                <a:lnTo>
                  <a:pt x="1836737" y="527052"/>
                </a:lnTo>
                <a:lnTo>
                  <a:pt x="1843087" y="519114"/>
                </a:lnTo>
                <a:lnTo>
                  <a:pt x="1857375" y="512764"/>
                </a:lnTo>
                <a:lnTo>
                  <a:pt x="1908175" y="461964"/>
                </a:lnTo>
                <a:lnTo>
                  <a:pt x="1958975" y="433389"/>
                </a:lnTo>
                <a:lnTo>
                  <a:pt x="2016125" y="390527"/>
                </a:lnTo>
                <a:lnTo>
                  <a:pt x="2074862" y="360364"/>
                </a:lnTo>
                <a:lnTo>
                  <a:pt x="2138362" y="331789"/>
                </a:lnTo>
                <a:lnTo>
                  <a:pt x="2197100" y="317502"/>
                </a:lnTo>
                <a:lnTo>
                  <a:pt x="2268537" y="303214"/>
                </a:lnTo>
                <a:lnTo>
                  <a:pt x="2339975" y="296864"/>
                </a:lnTo>
                <a:close/>
                <a:moveTo>
                  <a:pt x="749299" y="79375"/>
                </a:moveTo>
                <a:lnTo>
                  <a:pt x="755649" y="79375"/>
                </a:lnTo>
                <a:lnTo>
                  <a:pt x="763586" y="79375"/>
                </a:lnTo>
                <a:lnTo>
                  <a:pt x="769936" y="79375"/>
                </a:lnTo>
                <a:lnTo>
                  <a:pt x="777874" y="79375"/>
                </a:lnTo>
                <a:lnTo>
                  <a:pt x="784224" y="79375"/>
                </a:lnTo>
                <a:lnTo>
                  <a:pt x="792161" y="79375"/>
                </a:lnTo>
                <a:lnTo>
                  <a:pt x="798511" y="79375"/>
                </a:lnTo>
                <a:lnTo>
                  <a:pt x="806449" y="79375"/>
                </a:lnTo>
                <a:lnTo>
                  <a:pt x="871537" y="87313"/>
                </a:lnTo>
                <a:lnTo>
                  <a:pt x="942974" y="101600"/>
                </a:lnTo>
                <a:lnTo>
                  <a:pt x="1000124" y="130175"/>
                </a:lnTo>
                <a:lnTo>
                  <a:pt x="1073149" y="166687"/>
                </a:lnTo>
                <a:lnTo>
                  <a:pt x="1130299" y="203200"/>
                </a:lnTo>
                <a:lnTo>
                  <a:pt x="1187449" y="238125"/>
                </a:lnTo>
                <a:lnTo>
                  <a:pt x="1231899" y="288925"/>
                </a:lnTo>
                <a:lnTo>
                  <a:pt x="1281112" y="339725"/>
                </a:lnTo>
                <a:lnTo>
                  <a:pt x="1289050" y="346075"/>
                </a:lnTo>
                <a:lnTo>
                  <a:pt x="1295400" y="360362"/>
                </a:lnTo>
                <a:lnTo>
                  <a:pt x="1303337" y="368300"/>
                </a:lnTo>
                <a:lnTo>
                  <a:pt x="1309687" y="376237"/>
                </a:lnTo>
                <a:lnTo>
                  <a:pt x="1317625" y="382587"/>
                </a:lnTo>
                <a:lnTo>
                  <a:pt x="1325562" y="390525"/>
                </a:lnTo>
                <a:lnTo>
                  <a:pt x="1325562" y="404812"/>
                </a:lnTo>
                <a:lnTo>
                  <a:pt x="1331912" y="411162"/>
                </a:lnTo>
                <a:lnTo>
                  <a:pt x="1325562" y="419100"/>
                </a:lnTo>
                <a:lnTo>
                  <a:pt x="1317625" y="419100"/>
                </a:lnTo>
                <a:lnTo>
                  <a:pt x="1289050" y="368300"/>
                </a:lnTo>
                <a:lnTo>
                  <a:pt x="1252537" y="331787"/>
                </a:lnTo>
                <a:lnTo>
                  <a:pt x="1216024" y="296862"/>
                </a:lnTo>
                <a:lnTo>
                  <a:pt x="1181099" y="260350"/>
                </a:lnTo>
                <a:lnTo>
                  <a:pt x="1138237" y="223837"/>
                </a:lnTo>
                <a:lnTo>
                  <a:pt x="1093787" y="203200"/>
                </a:lnTo>
                <a:lnTo>
                  <a:pt x="1036637" y="173037"/>
                </a:lnTo>
                <a:lnTo>
                  <a:pt x="985837" y="152400"/>
                </a:lnTo>
                <a:lnTo>
                  <a:pt x="965199" y="144462"/>
                </a:lnTo>
                <a:lnTo>
                  <a:pt x="936624" y="138112"/>
                </a:lnTo>
                <a:lnTo>
                  <a:pt x="906462" y="130175"/>
                </a:lnTo>
                <a:lnTo>
                  <a:pt x="877887" y="130175"/>
                </a:lnTo>
                <a:lnTo>
                  <a:pt x="857249" y="123825"/>
                </a:lnTo>
                <a:lnTo>
                  <a:pt x="820736" y="123825"/>
                </a:lnTo>
                <a:lnTo>
                  <a:pt x="792161" y="115887"/>
                </a:lnTo>
                <a:lnTo>
                  <a:pt x="763586" y="115887"/>
                </a:lnTo>
                <a:lnTo>
                  <a:pt x="755649" y="109537"/>
                </a:lnTo>
                <a:lnTo>
                  <a:pt x="755649" y="101600"/>
                </a:lnTo>
                <a:lnTo>
                  <a:pt x="749299" y="101600"/>
                </a:lnTo>
                <a:lnTo>
                  <a:pt x="749299" y="93663"/>
                </a:lnTo>
                <a:lnTo>
                  <a:pt x="749299" y="79375"/>
                </a:lnTo>
                <a:close/>
                <a:moveTo>
                  <a:pt x="1590675" y="0"/>
                </a:moveTo>
                <a:lnTo>
                  <a:pt x="1606550" y="0"/>
                </a:lnTo>
                <a:lnTo>
                  <a:pt x="1612900" y="7937"/>
                </a:lnTo>
                <a:lnTo>
                  <a:pt x="1620837" y="22225"/>
                </a:lnTo>
                <a:lnTo>
                  <a:pt x="1627187" y="44450"/>
                </a:lnTo>
                <a:lnTo>
                  <a:pt x="1627187" y="58738"/>
                </a:lnTo>
                <a:lnTo>
                  <a:pt x="1627187" y="73025"/>
                </a:lnTo>
                <a:lnTo>
                  <a:pt x="1627187" y="93663"/>
                </a:lnTo>
                <a:lnTo>
                  <a:pt x="1627187" y="101600"/>
                </a:lnTo>
                <a:lnTo>
                  <a:pt x="1620837" y="123825"/>
                </a:lnTo>
                <a:lnTo>
                  <a:pt x="1620837" y="144463"/>
                </a:lnTo>
                <a:lnTo>
                  <a:pt x="1620837" y="166688"/>
                </a:lnTo>
                <a:lnTo>
                  <a:pt x="1612900" y="187325"/>
                </a:lnTo>
                <a:lnTo>
                  <a:pt x="1612900" y="209550"/>
                </a:lnTo>
                <a:lnTo>
                  <a:pt x="1606550" y="217488"/>
                </a:lnTo>
                <a:lnTo>
                  <a:pt x="1606550" y="238125"/>
                </a:lnTo>
                <a:lnTo>
                  <a:pt x="1606550" y="260350"/>
                </a:lnTo>
                <a:lnTo>
                  <a:pt x="1598612" y="280988"/>
                </a:lnTo>
                <a:lnTo>
                  <a:pt x="1598612" y="311150"/>
                </a:lnTo>
                <a:lnTo>
                  <a:pt x="1584325" y="339725"/>
                </a:lnTo>
                <a:lnTo>
                  <a:pt x="1562100" y="433388"/>
                </a:lnTo>
                <a:lnTo>
                  <a:pt x="1555750" y="433388"/>
                </a:lnTo>
                <a:lnTo>
                  <a:pt x="1547812" y="433388"/>
                </a:lnTo>
                <a:lnTo>
                  <a:pt x="1562100" y="376238"/>
                </a:lnTo>
                <a:lnTo>
                  <a:pt x="1570037" y="331788"/>
                </a:lnTo>
                <a:lnTo>
                  <a:pt x="1584325" y="274638"/>
                </a:lnTo>
                <a:lnTo>
                  <a:pt x="1590675" y="217488"/>
                </a:lnTo>
                <a:lnTo>
                  <a:pt x="1590675" y="173038"/>
                </a:lnTo>
                <a:lnTo>
                  <a:pt x="1590675" y="115888"/>
                </a:lnTo>
                <a:lnTo>
                  <a:pt x="1584325" y="73025"/>
                </a:lnTo>
                <a:lnTo>
                  <a:pt x="1570037" y="22225"/>
                </a:lnTo>
                <a:lnTo>
                  <a:pt x="1570037" y="14288"/>
                </a:lnTo>
                <a:lnTo>
                  <a:pt x="1584325" y="7937"/>
                </a:lnTo>
                <a:lnTo>
                  <a:pt x="1590675" y="7937"/>
                </a:lnTo>
                <a:lnTo>
                  <a:pt x="1590675"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任意多边形 727">
            <a:extLst>
              <a:ext uri="{FF2B5EF4-FFF2-40B4-BE49-F238E27FC236}">
                <a16:creationId xmlns:a16="http://schemas.microsoft.com/office/drawing/2014/main" xmlns="" id="{13CC270C-A806-47E3-9B1D-6CB2F8F24AAE}"/>
              </a:ext>
            </a:extLst>
          </p:cNvPr>
          <p:cNvSpPr>
            <a:spLocks/>
          </p:cNvSpPr>
          <p:nvPr>
            <p:custDataLst>
              <p:tags r:id="rId5"/>
            </p:custDataLst>
          </p:nvPr>
        </p:nvSpPr>
        <p:spPr bwMode="auto">
          <a:xfrm>
            <a:off x="7888288" y="1359987"/>
            <a:ext cx="635000" cy="582613"/>
          </a:xfrm>
          <a:custGeom>
            <a:avLst/>
            <a:gdLst>
              <a:gd name="T0" fmla="*/ 22535 w 2909887"/>
              <a:gd name="T1" fmla="*/ 24505 h 2674941"/>
              <a:gd name="T2" fmla="*/ 13693 w 2909887"/>
              <a:gd name="T3" fmla="*/ 23390 h 2674941"/>
              <a:gd name="T4" fmla="*/ 15111 w 2909887"/>
              <a:gd name="T5" fmla="*/ 25030 h 2674941"/>
              <a:gd name="T6" fmla="*/ 13923 w 2909887"/>
              <a:gd name="T7" fmla="*/ 27261 h 2674941"/>
              <a:gd name="T8" fmla="*/ 15491 w 2909887"/>
              <a:gd name="T9" fmla="*/ 22127 h 2674941"/>
              <a:gd name="T10" fmla="*/ 10624 w 2909887"/>
              <a:gd name="T11" fmla="*/ 23980 h 2674941"/>
              <a:gd name="T12" fmla="*/ 9651 w 2909887"/>
              <a:gd name="T13" fmla="*/ 20634 h 2674941"/>
              <a:gd name="T14" fmla="*/ 9271 w 2909887"/>
              <a:gd name="T15" fmla="*/ 24801 h 2674941"/>
              <a:gd name="T16" fmla="*/ 9057 w 2909887"/>
              <a:gd name="T17" fmla="*/ 23308 h 2674941"/>
              <a:gd name="T18" fmla="*/ 18493 w 2909887"/>
              <a:gd name="T19" fmla="*/ 25030 h 2674941"/>
              <a:gd name="T20" fmla="*/ 21776 w 2909887"/>
              <a:gd name="T21" fmla="*/ 21520 h 2674941"/>
              <a:gd name="T22" fmla="*/ 20951 w 2909887"/>
              <a:gd name="T23" fmla="*/ 24276 h 2674941"/>
              <a:gd name="T24" fmla="*/ 22156 w 2909887"/>
              <a:gd name="T25" fmla="*/ 18617 h 2674941"/>
              <a:gd name="T26" fmla="*/ 6203 w 2909887"/>
              <a:gd name="T27" fmla="*/ 22947 h 2674941"/>
              <a:gd name="T28" fmla="*/ 6203 w 2909887"/>
              <a:gd name="T29" fmla="*/ 16681 h 2674941"/>
              <a:gd name="T30" fmla="*/ 4933 w 2909887"/>
              <a:gd name="T31" fmla="*/ 21159 h 2674941"/>
              <a:gd name="T32" fmla="*/ 6381 w 2909887"/>
              <a:gd name="T33" fmla="*/ 16291 h 2674941"/>
              <a:gd name="T34" fmla="*/ 25752 w 2909887"/>
              <a:gd name="T35" fmla="*/ 20028 h 2674941"/>
              <a:gd name="T36" fmla="*/ 25224 w 2909887"/>
              <a:gd name="T37" fmla="*/ 17124 h 2674941"/>
              <a:gd name="T38" fmla="*/ 27088 w 2909887"/>
              <a:gd name="T39" fmla="*/ 16156 h 2674941"/>
              <a:gd name="T40" fmla="*/ 27847 w 2909887"/>
              <a:gd name="T41" fmla="*/ 19371 h 2674941"/>
              <a:gd name="T42" fmla="*/ 27237 w 2909887"/>
              <a:gd name="T43" fmla="*/ 16977 h 2674941"/>
              <a:gd name="T44" fmla="*/ 3068 w 2909887"/>
              <a:gd name="T45" fmla="*/ 15861 h 2674941"/>
              <a:gd name="T46" fmla="*/ 1485 w 2909887"/>
              <a:gd name="T47" fmla="*/ 18404 h 2674941"/>
              <a:gd name="T48" fmla="*/ 4784 w 2909887"/>
              <a:gd name="T49" fmla="*/ 13549 h 2674941"/>
              <a:gd name="T50" fmla="*/ 1716 w 2909887"/>
              <a:gd name="T51" fmla="*/ 15484 h 2674941"/>
              <a:gd name="T52" fmla="*/ 3662 w 2909887"/>
              <a:gd name="T53" fmla="*/ 13253 h 2674941"/>
              <a:gd name="T54" fmla="*/ 0 w 2909887"/>
              <a:gd name="T55" fmla="*/ 12892 h 2674941"/>
              <a:gd name="T56" fmla="*/ 26725 w 2909887"/>
              <a:gd name="T57" fmla="*/ 9530 h 2674941"/>
              <a:gd name="T58" fmla="*/ 30157 w 2909887"/>
              <a:gd name="T59" fmla="*/ 13040 h 2674941"/>
              <a:gd name="T60" fmla="*/ 28292 w 2909887"/>
              <a:gd name="T61" fmla="*/ 11170 h 2674941"/>
              <a:gd name="T62" fmla="*/ 2920 w 2909887"/>
              <a:gd name="T63" fmla="*/ 8644 h 2674941"/>
              <a:gd name="T64" fmla="*/ 2013 w 2909887"/>
              <a:gd name="T65" fmla="*/ 8710 h 2674941"/>
              <a:gd name="T66" fmla="*/ 6879 w 2909887"/>
              <a:gd name="T67" fmla="*/ 4019 h 2674941"/>
              <a:gd name="T68" fmla="*/ 2920 w 2909887"/>
              <a:gd name="T69" fmla="*/ 4691 h 2674941"/>
              <a:gd name="T70" fmla="*/ 5015 w 2909887"/>
              <a:gd name="T71" fmla="*/ 4101 h 2674941"/>
              <a:gd name="T72" fmla="*/ 16910 w 2909887"/>
              <a:gd name="T73" fmla="*/ 5216 h 2674941"/>
              <a:gd name="T74" fmla="*/ 19301 w 2909887"/>
              <a:gd name="T75" fmla="*/ 6856 h 2674941"/>
              <a:gd name="T76" fmla="*/ 19912 w 2909887"/>
              <a:gd name="T77" fmla="*/ 9907 h 2674941"/>
              <a:gd name="T78" fmla="*/ 19466 w 2909887"/>
              <a:gd name="T79" fmla="*/ 11613 h 2674941"/>
              <a:gd name="T80" fmla="*/ 16910 w 2909887"/>
              <a:gd name="T81" fmla="*/ 13483 h 2674941"/>
              <a:gd name="T82" fmla="*/ 15408 w 2909887"/>
              <a:gd name="T83" fmla="*/ 16156 h 2674941"/>
              <a:gd name="T84" fmla="*/ 14138 w 2909887"/>
              <a:gd name="T85" fmla="*/ 14680 h 2674941"/>
              <a:gd name="T86" fmla="*/ 13165 w 2909887"/>
              <a:gd name="T87" fmla="*/ 16156 h 2674941"/>
              <a:gd name="T88" fmla="*/ 12422 w 2909887"/>
              <a:gd name="T89" fmla="*/ 13188 h 2674941"/>
              <a:gd name="T90" fmla="*/ 11367 w 2909887"/>
              <a:gd name="T91" fmla="*/ 12138 h 2674941"/>
              <a:gd name="T92" fmla="*/ 8381 w 2909887"/>
              <a:gd name="T93" fmla="*/ 10284 h 2674941"/>
              <a:gd name="T94" fmla="*/ 9651 w 2909887"/>
              <a:gd name="T95" fmla="*/ 6774 h 2674941"/>
              <a:gd name="T96" fmla="*/ 12340 w 2909887"/>
              <a:gd name="T97" fmla="*/ 4691 h 2674941"/>
              <a:gd name="T98" fmla="*/ 15045 w 2909887"/>
              <a:gd name="T99" fmla="*/ 6036 h 2674941"/>
              <a:gd name="T100" fmla="*/ 6813 w 2909887"/>
              <a:gd name="T101" fmla="*/ 2460 h 2674941"/>
              <a:gd name="T102" fmla="*/ 4933 w 2909887"/>
              <a:gd name="T103" fmla="*/ 3051 h 2674941"/>
              <a:gd name="T104" fmla="*/ 22221 w 2909887"/>
              <a:gd name="T105" fmla="*/ 2378 h 2674941"/>
              <a:gd name="T106" fmla="*/ 19005 w 2909887"/>
              <a:gd name="T107" fmla="*/ 3871 h 2674941"/>
              <a:gd name="T108" fmla="*/ 19466 w 2909887"/>
              <a:gd name="T109" fmla="*/ 902 h 2674941"/>
              <a:gd name="T110" fmla="*/ 17586 w 2909887"/>
              <a:gd name="T111" fmla="*/ 3346 h 2674941"/>
              <a:gd name="T112" fmla="*/ 12950 w 2909887"/>
              <a:gd name="T113" fmla="*/ 2231 h 2674941"/>
              <a:gd name="T114" fmla="*/ 12950 w 2909887"/>
              <a:gd name="T115" fmla="*/ 2608 h 2674941"/>
              <a:gd name="T116" fmla="*/ 13923 w 2909887"/>
              <a:gd name="T117" fmla="*/ 673 h 2674941"/>
              <a:gd name="T118" fmla="*/ 13693 w 2909887"/>
              <a:gd name="T119" fmla="*/ 738 h 267494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909887" h="2674941">
                <a:moveTo>
                  <a:pt x="2182813" y="2349503"/>
                </a:moveTo>
                <a:lnTo>
                  <a:pt x="2189163" y="2349503"/>
                </a:lnTo>
                <a:lnTo>
                  <a:pt x="2197101" y="2349503"/>
                </a:lnTo>
                <a:lnTo>
                  <a:pt x="2203451" y="2357441"/>
                </a:lnTo>
                <a:lnTo>
                  <a:pt x="2203451" y="2363791"/>
                </a:lnTo>
                <a:lnTo>
                  <a:pt x="2203451" y="2378078"/>
                </a:lnTo>
                <a:lnTo>
                  <a:pt x="2217738" y="2400304"/>
                </a:lnTo>
                <a:lnTo>
                  <a:pt x="2217738" y="2408241"/>
                </a:lnTo>
                <a:lnTo>
                  <a:pt x="2211388" y="2408241"/>
                </a:lnTo>
                <a:lnTo>
                  <a:pt x="2174876" y="2378078"/>
                </a:lnTo>
                <a:lnTo>
                  <a:pt x="2168526" y="2378078"/>
                </a:lnTo>
                <a:lnTo>
                  <a:pt x="2160588" y="2386016"/>
                </a:lnTo>
                <a:lnTo>
                  <a:pt x="2160588" y="2378078"/>
                </a:lnTo>
                <a:lnTo>
                  <a:pt x="2160588" y="2371728"/>
                </a:lnTo>
                <a:lnTo>
                  <a:pt x="2168526" y="2371728"/>
                </a:lnTo>
                <a:lnTo>
                  <a:pt x="2174876" y="2363791"/>
                </a:lnTo>
                <a:lnTo>
                  <a:pt x="2182813" y="2349503"/>
                </a:lnTo>
                <a:close/>
                <a:moveTo>
                  <a:pt x="1490663" y="2263778"/>
                </a:moveTo>
                <a:lnTo>
                  <a:pt x="1498601" y="2263778"/>
                </a:lnTo>
                <a:lnTo>
                  <a:pt x="1498601" y="2270128"/>
                </a:lnTo>
                <a:lnTo>
                  <a:pt x="1490663" y="2263778"/>
                </a:lnTo>
                <a:close/>
                <a:moveTo>
                  <a:pt x="1346201" y="2111378"/>
                </a:moveTo>
                <a:lnTo>
                  <a:pt x="1354138" y="2111378"/>
                </a:lnTo>
                <a:lnTo>
                  <a:pt x="1354138" y="2119316"/>
                </a:lnTo>
                <a:lnTo>
                  <a:pt x="1346201" y="2141541"/>
                </a:lnTo>
                <a:lnTo>
                  <a:pt x="1346201" y="2162178"/>
                </a:lnTo>
                <a:lnTo>
                  <a:pt x="1346201" y="2184403"/>
                </a:lnTo>
                <a:lnTo>
                  <a:pt x="1339851" y="2212978"/>
                </a:lnTo>
                <a:lnTo>
                  <a:pt x="1325563" y="2235203"/>
                </a:lnTo>
                <a:lnTo>
                  <a:pt x="1317626" y="2263778"/>
                </a:lnTo>
                <a:lnTo>
                  <a:pt x="1317626" y="2278066"/>
                </a:lnTo>
                <a:lnTo>
                  <a:pt x="1325563" y="2306641"/>
                </a:lnTo>
                <a:lnTo>
                  <a:pt x="1231901" y="2667004"/>
                </a:lnTo>
                <a:lnTo>
                  <a:pt x="1223963" y="2674941"/>
                </a:lnTo>
                <a:lnTo>
                  <a:pt x="1201738" y="2659066"/>
                </a:lnTo>
                <a:lnTo>
                  <a:pt x="1346201" y="2111378"/>
                </a:lnTo>
                <a:close/>
                <a:moveTo>
                  <a:pt x="1504951" y="2082803"/>
                </a:moveTo>
                <a:lnTo>
                  <a:pt x="1504951" y="2090741"/>
                </a:lnTo>
                <a:lnTo>
                  <a:pt x="1512888" y="2090741"/>
                </a:lnTo>
                <a:lnTo>
                  <a:pt x="1490663" y="2263778"/>
                </a:lnTo>
                <a:lnTo>
                  <a:pt x="1482725" y="2270128"/>
                </a:lnTo>
                <a:lnTo>
                  <a:pt x="1476375" y="2306641"/>
                </a:lnTo>
                <a:lnTo>
                  <a:pt x="1468438" y="2349503"/>
                </a:lnTo>
                <a:lnTo>
                  <a:pt x="1462088" y="2378078"/>
                </a:lnTo>
                <a:lnTo>
                  <a:pt x="1454150" y="2422528"/>
                </a:lnTo>
                <a:lnTo>
                  <a:pt x="1439863" y="2457453"/>
                </a:lnTo>
                <a:lnTo>
                  <a:pt x="1433513" y="2493966"/>
                </a:lnTo>
                <a:lnTo>
                  <a:pt x="1433513" y="2530479"/>
                </a:lnTo>
                <a:lnTo>
                  <a:pt x="1419225" y="2573341"/>
                </a:lnTo>
                <a:lnTo>
                  <a:pt x="1411288" y="2581279"/>
                </a:lnTo>
                <a:lnTo>
                  <a:pt x="1411288" y="2595566"/>
                </a:lnTo>
                <a:lnTo>
                  <a:pt x="1404938" y="2601916"/>
                </a:lnTo>
                <a:lnTo>
                  <a:pt x="1404938" y="2616204"/>
                </a:lnTo>
                <a:lnTo>
                  <a:pt x="1397000" y="2616204"/>
                </a:lnTo>
                <a:lnTo>
                  <a:pt x="1397000" y="2638429"/>
                </a:lnTo>
                <a:lnTo>
                  <a:pt x="1389063" y="2638429"/>
                </a:lnTo>
                <a:lnTo>
                  <a:pt x="1389063" y="2652716"/>
                </a:lnTo>
                <a:lnTo>
                  <a:pt x="1346200" y="2652716"/>
                </a:lnTo>
                <a:lnTo>
                  <a:pt x="1339850" y="2644779"/>
                </a:lnTo>
                <a:lnTo>
                  <a:pt x="1339850" y="2638429"/>
                </a:lnTo>
                <a:lnTo>
                  <a:pt x="1346200" y="2630491"/>
                </a:lnTo>
                <a:lnTo>
                  <a:pt x="1346200" y="2616204"/>
                </a:lnTo>
                <a:lnTo>
                  <a:pt x="1354138" y="2601916"/>
                </a:lnTo>
                <a:lnTo>
                  <a:pt x="1360488" y="2587629"/>
                </a:lnTo>
                <a:lnTo>
                  <a:pt x="1368425" y="2573341"/>
                </a:lnTo>
                <a:lnTo>
                  <a:pt x="1374775" y="2551116"/>
                </a:lnTo>
                <a:lnTo>
                  <a:pt x="1382713" y="2536829"/>
                </a:lnTo>
                <a:lnTo>
                  <a:pt x="1389063" y="2522541"/>
                </a:lnTo>
                <a:lnTo>
                  <a:pt x="1404938" y="2465391"/>
                </a:lnTo>
                <a:lnTo>
                  <a:pt x="1425575" y="2414591"/>
                </a:lnTo>
                <a:lnTo>
                  <a:pt x="1433513" y="2357441"/>
                </a:lnTo>
                <a:lnTo>
                  <a:pt x="1447800" y="2298703"/>
                </a:lnTo>
                <a:lnTo>
                  <a:pt x="1462088" y="2249491"/>
                </a:lnTo>
                <a:lnTo>
                  <a:pt x="1476375" y="2190753"/>
                </a:lnTo>
                <a:lnTo>
                  <a:pt x="1490663" y="2141541"/>
                </a:lnTo>
                <a:lnTo>
                  <a:pt x="1504951" y="2082803"/>
                </a:lnTo>
                <a:close/>
                <a:moveTo>
                  <a:pt x="1058863" y="2011364"/>
                </a:moveTo>
                <a:lnTo>
                  <a:pt x="1065213" y="2011364"/>
                </a:lnTo>
                <a:lnTo>
                  <a:pt x="1073150" y="2017714"/>
                </a:lnTo>
                <a:lnTo>
                  <a:pt x="1065213" y="2032002"/>
                </a:lnTo>
                <a:lnTo>
                  <a:pt x="1058863" y="2054227"/>
                </a:lnTo>
                <a:lnTo>
                  <a:pt x="1058863" y="2082802"/>
                </a:lnTo>
                <a:lnTo>
                  <a:pt x="1050925" y="2105027"/>
                </a:lnTo>
                <a:lnTo>
                  <a:pt x="1050925" y="2133602"/>
                </a:lnTo>
                <a:lnTo>
                  <a:pt x="1050925" y="2147889"/>
                </a:lnTo>
                <a:lnTo>
                  <a:pt x="1050925" y="2170114"/>
                </a:lnTo>
                <a:lnTo>
                  <a:pt x="1050925" y="2198689"/>
                </a:lnTo>
                <a:lnTo>
                  <a:pt x="1036638" y="2241552"/>
                </a:lnTo>
                <a:lnTo>
                  <a:pt x="1030288" y="2278064"/>
                </a:lnTo>
                <a:lnTo>
                  <a:pt x="1022350" y="2320927"/>
                </a:lnTo>
                <a:lnTo>
                  <a:pt x="1022350" y="2371727"/>
                </a:lnTo>
                <a:lnTo>
                  <a:pt x="1014413" y="2408239"/>
                </a:lnTo>
                <a:lnTo>
                  <a:pt x="1014413" y="2457452"/>
                </a:lnTo>
                <a:lnTo>
                  <a:pt x="1014413" y="2493964"/>
                </a:lnTo>
                <a:lnTo>
                  <a:pt x="1008063" y="2544764"/>
                </a:lnTo>
                <a:lnTo>
                  <a:pt x="1008063" y="2551114"/>
                </a:lnTo>
                <a:lnTo>
                  <a:pt x="1000125" y="2551114"/>
                </a:lnTo>
                <a:lnTo>
                  <a:pt x="993775" y="2551114"/>
                </a:lnTo>
                <a:lnTo>
                  <a:pt x="985838" y="2544764"/>
                </a:lnTo>
                <a:lnTo>
                  <a:pt x="979488" y="2536827"/>
                </a:lnTo>
                <a:lnTo>
                  <a:pt x="971550" y="2536827"/>
                </a:lnTo>
                <a:lnTo>
                  <a:pt x="971550" y="2530477"/>
                </a:lnTo>
                <a:lnTo>
                  <a:pt x="1058863" y="2011364"/>
                </a:lnTo>
                <a:close/>
                <a:moveTo>
                  <a:pt x="922338" y="1997077"/>
                </a:moveTo>
                <a:lnTo>
                  <a:pt x="928688" y="1997077"/>
                </a:lnTo>
                <a:lnTo>
                  <a:pt x="936625" y="2003427"/>
                </a:lnTo>
                <a:lnTo>
                  <a:pt x="922338" y="2032002"/>
                </a:lnTo>
                <a:lnTo>
                  <a:pt x="914400" y="2062165"/>
                </a:lnTo>
                <a:lnTo>
                  <a:pt x="906463" y="2097090"/>
                </a:lnTo>
                <a:lnTo>
                  <a:pt x="906463" y="2133602"/>
                </a:lnTo>
                <a:lnTo>
                  <a:pt x="900113" y="2162177"/>
                </a:lnTo>
                <a:lnTo>
                  <a:pt x="900113" y="2205040"/>
                </a:lnTo>
                <a:lnTo>
                  <a:pt x="900113" y="2241552"/>
                </a:lnTo>
                <a:lnTo>
                  <a:pt x="892175" y="2270127"/>
                </a:lnTo>
                <a:lnTo>
                  <a:pt x="892175" y="2292352"/>
                </a:lnTo>
                <a:lnTo>
                  <a:pt x="892175" y="2314577"/>
                </a:lnTo>
                <a:lnTo>
                  <a:pt x="892175" y="2335215"/>
                </a:lnTo>
                <a:lnTo>
                  <a:pt x="892175" y="2363790"/>
                </a:lnTo>
                <a:lnTo>
                  <a:pt x="892175" y="2378077"/>
                </a:lnTo>
                <a:lnTo>
                  <a:pt x="892175" y="2400302"/>
                </a:lnTo>
                <a:lnTo>
                  <a:pt x="900113" y="2414590"/>
                </a:lnTo>
                <a:lnTo>
                  <a:pt x="914400" y="2436815"/>
                </a:lnTo>
                <a:lnTo>
                  <a:pt x="914400" y="2443165"/>
                </a:lnTo>
                <a:lnTo>
                  <a:pt x="914400" y="2451102"/>
                </a:lnTo>
                <a:lnTo>
                  <a:pt x="900113" y="2451102"/>
                </a:lnTo>
                <a:lnTo>
                  <a:pt x="892175" y="2451102"/>
                </a:lnTo>
                <a:lnTo>
                  <a:pt x="885825" y="2443165"/>
                </a:lnTo>
                <a:lnTo>
                  <a:pt x="877888" y="2443165"/>
                </a:lnTo>
                <a:lnTo>
                  <a:pt x="871538" y="2436815"/>
                </a:lnTo>
                <a:lnTo>
                  <a:pt x="863600" y="2428877"/>
                </a:lnTo>
                <a:lnTo>
                  <a:pt x="857250" y="2422527"/>
                </a:lnTo>
                <a:lnTo>
                  <a:pt x="857250" y="2414590"/>
                </a:lnTo>
                <a:lnTo>
                  <a:pt x="863600" y="2363790"/>
                </a:lnTo>
                <a:lnTo>
                  <a:pt x="863600" y="2306640"/>
                </a:lnTo>
                <a:lnTo>
                  <a:pt x="871538" y="2255840"/>
                </a:lnTo>
                <a:lnTo>
                  <a:pt x="877888" y="2198690"/>
                </a:lnTo>
                <a:lnTo>
                  <a:pt x="877888" y="2147890"/>
                </a:lnTo>
                <a:lnTo>
                  <a:pt x="892175" y="2090740"/>
                </a:lnTo>
                <a:lnTo>
                  <a:pt x="906463" y="2039940"/>
                </a:lnTo>
                <a:lnTo>
                  <a:pt x="922338" y="1997077"/>
                </a:lnTo>
                <a:close/>
                <a:moveTo>
                  <a:pt x="1908176" y="1866901"/>
                </a:moveTo>
                <a:lnTo>
                  <a:pt x="1916113" y="1895476"/>
                </a:lnTo>
                <a:lnTo>
                  <a:pt x="1916113" y="1924051"/>
                </a:lnTo>
                <a:lnTo>
                  <a:pt x="1908176" y="1960564"/>
                </a:lnTo>
                <a:lnTo>
                  <a:pt x="1908176" y="1997076"/>
                </a:lnTo>
                <a:lnTo>
                  <a:pt x="1893888" y="2032001"/>
                </a:lnTo>
                <a:lnTo>
                  <a:pt x="1893888" y="2062164"/>
                </a:lnTo>
                <a:lnTo>
                  <a:pt x="1887538" y="2097089"/>
                </a:lnTo>
                <a:lnTo>
                  <a:pt x="1879601" y="2133601"/>
                </a:lnTo>
                <a:lnTo>
                  <a:pt x="1779588" y="2422527"/>
                </a:lnTo>
                <a:lnTo>
                  <a:pt x="1728788" y="2436814"/>
                </a:lnTo>
                <a:lnTo>
                  <a:pt x="1720850" y="2428877"/>
                </a:lnTo>
                <a:lnTo>
                  <a:pt x="1720850" y="2422527"/>
                </a:lnTo>
                <a:lnTo>
                  <a:pt x="1763713" y="2363789"/>
                </a:lnTo>
                <a:lnTo>
                  <a:pt x="1800225" y="2292352"/>
                </a:lnTo>
                <a:lnTo>
                  <a:pt x="1822450" y="2227264"/>
                </a:lnTo>
                <a:lnTo>
                  <a:pt x="1843088" y="2147889"/>
                </a:lnTo>
                <a:lnTo>
                  <a:pt x="1865313" y="2076451"/>
                </a:lnTo>
                <a:lnTo>
                  <a:pt x="1879601" y="2011364"/>
                </a:lnTo>
                <a:lnTo>
                  <a:pt x="1893888" y="1931989"/>
                </a:lnTo>
                <a:lnTo>
                  <a:pt x="1908176" y="1866901"/>
                </a:lnTo>
                <a:close/>
                <a:moveTo>
                  <a:pt x="2132013" y="1801814"/>
                </a:moveTo>
                <a:lnTo>
                  <a:pt x="2138363" y="1809751"/>
                </a:lnTo>
                <a:lnTo>
                  <a:pt x="2103438" y="2054227"/>
                </a:lnTo>
                <a:lnTo>
                  <a:pt x="2095501" y="2082802"/>
                </a:lnTo>
                <a:lnTo>
                  <a:pt x="2089151" y="2111377"/>
                </a:lnTo>
                <a:lnTo>
                  <a:pt x="2081213" y="2141539"/>
                </a:lnTo>
                <a:lnTo>
                  <a:pt x="2074863" y="2162177"/>
                </a:lnTo>
                <a:lnTo>
                  <a:pt x="2066926" y="2190752"/>
                </a:lnTo>
                <a:lnTo>
                  <a:pt x="2052638" y="2227265"/>
                </a:lnTo>
                <a:lnTo>
                  <a:pt x="2044701" y="2255840"/>
                </a:lnTo>
                <a:lnTo>
                  <a:pt x="2044701" y="2278065"/>
                </a:lnTo>
                <a:lnTo>
                  <a:pt x="2038351" y="2284415"/>
                </a:lnTo>
                <a:lnTo>
                  <a:pt x="2030413" y="2292352"/>
                </a:lnTo>
                <a:lnTo>
                  <a:pt x="2024063" y="2298702"/>
                </a:lnTo>
                <a:lnTo>
                  <a:pt x="2024063" y="2314577"/>
                </a:lnTo>
                <a:lnTo>
                  <a:pt x="2024063" y="2320927"/>
                </a:lnTo>
                <a:lnTo>
                  <a:pt x="2016126" y="2328865"/>
                </a:lnTo>
                <a:lnTo>
                  <a:pt x="2016126" y="2335215"/>
                </a:lnTo>
                <a:lnTo>
                  <a:pt x="2016126" y="2349502"/>
                </a:lnTo>
                <a:lnTo>
                  <a:pt x="1987551" y="2357440"/>
                </a:lnTo>
                <a:lnTo>
                  <a:pt x="1981201" y="2363790"/>
                </a:lnTo>
                <a:lnTo>
                  <a:pt x="1973263" y="2371727"/>
                </a:lnTo>
                <a:lnTo>
                  <a:pt x="1958976" y="2371727"/>
                </a:lnTo>
                <a:lnTo>
                  <a:pt x="1951038" y="2363790"/>
                </a:lnTo>
                <a:lnTo>
                  <a:pt x="1951038" y="2349502"/>
                </a:lnTo>
                <a:lnTo>
                  <a:pt x="1987551" y="2292352"/>
                </a:lnTo>
                <a:lnTo>
                  <a:pt x="2016126" y="2241552"/>
                </a:lnTo>
                <a:lnTo>
                  <a:pt x="2038351" y="2184402"/>
                </a:lnTo>
                <a:lnTo>
                  <a:pt x="2052638" y="2133602"/>
                </a:lnTo>
                <a:lnTo>
                  <a:pt x="2066926" y="2076452"/>
                </a:lnTo>
                <a:lnTo>
                  <a:pt x="2081213" y="2017714"/>
                </a:lnTo>
                <a:lnTo>
                  <a:pt x="2103438" y="1960564"/>
                </a:lnTo>
                <a:lnTo>
                  <a:pt x="2117726" y="1909764"/>
                </a:lnTo>
                <a:lnTo>
                  <a:pt x="2132013" y="1801814"/>
                </a:lnTo>
                <a:close/>
                <a:moveTo>
                  <a:pt x="690563" y="1687515"/>
                </a:moveTo>
                <a:lnTo>
                  <a:pt x="690563" y="1693865"/>
                </a:lnTo>
                <a:lnTo>
                  <a:pt x="669925" y="1758953"/>
                </a:lnTo>
                <a:lnTo>
                  <a:pt x="647700" y="1824040"/>
                </a:lnTo>
                <a:lnTo>
                  <a:pt x="633413" y="1895478"/>
                </a:lnTo>
                <a:lnTo>
                  <a:pt x="625475" y="1960565"/>
                </a:lnTo>
                <a:lnTo>
                  <a:pt x="611188" y="2025653"/>
                </a:lnTo>
                <a:lnTo>
                  <a:pt x="611188" y="2090741"/>
                </a:lnTo>
                <a:lnTo>
                  <a:pt x="619125" y="2155828"/>
                </a:lnTo>
                <a:lnTo>
                  <a:pt x="625475" y="2227266"/>
                </a:lnTo>
                <a:lnTo>
                  <a:pt x="625475" y="2235203"/>
                </a:lnTo>
                <a:lnTo>
                  <a:pt x="611188" y="2241553"/>
                </a:lnTo>
                <a:lnTo>
                  <a:pt x="604838" y="2235203"/>
                </a:lnTo>
                <a:lnTo>
                  <a:pt x="596900" y="2227266"/>
                </a:lnTo>
                <a:lnTo>
                  <a:pt x="596900" y="2220916"/>
                </a:lnTo>
                <a:lnTo>
                  <a:pt x="590550" y="2212978"/>
                </a:lnTo>
                <a:lnTo>
                  <a:pt x="582613" y="2205041"/>
                </a:lnTo>
                <a:lnTo>
                  <a:pt x="576263" y="2205041"/>
                </a:lnTo>
                <a:lnTo>
                  <a:pt x="568325" y="2176466"/>
                </a:lnTo>
                <a:lnTo>
                  <a:pt x="576263" y="2119316"/>
                </a:lnTo>
                <a:lnTo>
                  <a:pt x="590550" y="2054228"/>
                </a:lnTo>
                <a:lnTo>
                  <a:pt x="596900" y="1989140"/>
                </a:lnTo>
                <a:lnTo>
                  <a:pt x="611188" y="1924053"/>
                </a:lnTo>
                <a:lnTo>
                  <a:pt x="625475" y="1866903"/>
                </a:lnTo>
                <a:lnTo>
                  <a:pt x="641350" y="1801815"/>
                </a:lnTo>
                <a:lnTo>
                  <a:pt x="661988" y="1744665"/>
                </a:lnTo>
                <a:lnTo>
                  <a:pt x="690563" y="1687515"/>
                </a:lnTo>
                <a:close/>
                <a:moveTo>
                  <a:pt x="610553" y="1580199"/>
                </a:moveTo>
                <a:lnTo>
                  <a:pt x="604838" y="1600202"/>
                </a:lnTo>
                <a:lnTo>
                  <a:pt x="596900" y="1614489"/>
                </a:lnTo>
                <a:lnTo>
                  <a:pt x="590550" y="1636714"/>
                </a:lnTo>
                <a:lnTo>
                  <a:pt x="576263" y="1651002"/>
                </a:lnTo>
                <a:lnTo>
                  <a:pt x="568325" y="1671639"/>
                </a:lnTo>
                <a:lnTo>
                  <a:pt x="561975" y="1687514"/>
                </a:lnTo>
                <a:lnTo>
                  <a:pt x="554037" y="1693865"/>
                </a:lnTo>
                <a:lnTo>
                  <a:pt x="531812" y="1744665"/>
                </a:lnTo>
                <a:lnTo>
                  <a:pt x="517525" y="1787527"/>
                </a:lnTo>
                <a:lnTo>
                  <a:pt x="511175" y="1824040"/>
                </a:lnTo>
                <a:lnTo>
                  <a:pt x="496887" y="1866902"/>
                </a:lnTo>
                <a:lnTo>
                  <a:pt x="488950" y="1917702"/>
                </a:lnTo>
                <a:lnTo>
                  <a:pt x="488950" y="1954215"/>
                </a:lnTo>
                <a:lnTo>
                  <a:pt x="488950" y="2003427"/>
                </a:lnTo>
                <a:lnTo>
                  <a:pt x="488950" y="2039940"/>
                </a:lnTo>
                <a:lnTo>
                  <a:pt x="482600" y="2047877"/>
                </a:lnTo>
                <a:lnTo>
                  <a:pt x="474662" y="2047877"/>
                </a:lnTo>
                <a:lnTo>
                  <a:pt x="468312" y="2039940"/>
                </a:lnTo>
                <a:lnTo>
                  <a:pt x="460375" y="2032002"/>
                </a:lnTo>
                <a:lnTo>
                  <a:pt x="454025" y="2032002"/>
                </a:lnTo>
                <a:lnTo>
                  <a:pt x="446087" y="2025652"/>
                </a:lnTo>
                <a:lnTo>
                  <a:pt x="438150" y="2017715"/>
                </a:lnTo>
                <a:lnTo>
                  <a:pt x="438150" y="2011365"/>
                </a:lnTo>
                <a:lnTo>
                  <a:pt x="446087" y="1954215"/>
                </a:lnTo>
                <a:lnTo>
                  <a:pt x="460375" y="1895477"/>
                </a:lnTo>
                <a:lnTo>
                  <a:pt x="482600" y="1830390"/>
                </a:lnTo>
                <a:lnTo>
                  <a:pt x="503237" y="1781177"/>
                </a:lnTo>
                <a:lnTo>
                  <a:pt x="525462" y="1716090"/>
                </a:lnTo>
                <a:lnTo>
                  <a:pt x="554037" y="1665289"/>
                </a:lnTo>
                <a:lnTo>
                  <a:pt x="582613" y="1608139"/>
                </a:lnTo>
                <a:lnTo>
                  <a:pt x="610553" y="1580199"/>
                </a:lnTo>
                <a:close/>
                <a:moveTo>
                  <a:pt x="614045" y="1576707"/>
                </a:moveTo>
                <a:lnTo>
                  <a:pt x="610553" y="1580199"/>
                </a:lnTo>
                <a:lnTo>
                  <a:pt x="611188" y="1577977"/>
                </a:lnTo>
                <a:lnTo>
                  <a:pt x="614045" y="1576707"/>
                </a:lnTo>
                <a:close/>
                <a:moveTo>
                  <a:pt x="619125" y="1571627"/>
                </a:moveTo>
                <a:lnTo>
                  <a:pt x="625475" y="1571627"/>
                </a:lnTo>
                <a:lnTo>
                  <a:pt x="614045" y="1576707"/>
                </a:lnTo>
                <a:lnTo>
                  <a:pt x="619125" y="1571627"/>
                </a:lnTo>
                <a:close/>
                <a:moveTo>
                  <a:pt x="2384424" y="1455737"/>
                </a:moveTo>
                <a:lnTo>
                  <a:pt x="2412999" y="1506537"/>
                </a:lnTo>
                <a:lnTo>
                  <a:pt x="2435224" y="1571625"/>
                </a:lnTo>
                <a:lnTo>
                  <a:pt x="2455862" y="1643062"/>
                </a:lnTo>
                <a:lnTo>
                  <a:pt x="2470150" y="1716087"/>
                </a:lnTo>
                <a:lnTo>
                  <a:pt x="2478087" y="1795462"/>
                </a:lnTo>
                <a:lnTo>
                  <a:pt x="2478087" y="1866900"/>
                </a:lnTo>
                <a:lnTo>
                  <a:pt x="2478087" y="1938338"/>
                </a:lnTo>
                <a:lnTo>
                  <a:pt x="2463800" y="2017713"/>
                </a:lnTo>
                <a:lnTo>
                  <a:pt x="2435224" y="2062163"/>
                </a:lnTo>
                <a:lnTo>
                  <a:pt x="2412999" y="2076450"/>
                </a:lnTo>
                <a:lnTo>
                  <a:pt x="2405062" y="2076450"/>
                </a:lnTo>
                <a:lnTo>
                  <a:pt x="2398712" y="2068513"/>
                </a:lnTo>
                <a:lnTo>
                  <a:pt x="2390774" y="2068513"/>
                </a:lnTo>
                <a:lnTo>
                  <a:pt x="2384424" y="2062163"/>
                </a:lnTo>
                <a:lnTo>
                  <a:pt x="2384424" y="2054225"/>
                </a:lnTo>
                <a:lnTo>
                  <a:pt x="2412999" y="2003425"/>
                </a:lnTo>
                <a:lnTo>
                  <a:pt x="2427287" y="1946275"/>
                </a:lnTo>
                <a:lnTo>
                  <a:pt x="2435224" y="1889125"/>
                </a:lnTo>
                <a:lnTo>
                  <a:pt x="2441574" y="1830387"/>
                </a:lnTo>
                <a:lnTo>
                  <a:pt x="2435224" y="1773237"/>
                </a:lnTo>
                <a:lnTo>
                  <a:pt x="2435224" y="1708150"/>
                </a:lnTo>
                <a:lnTo>
                  <a:pt x="2427287" y="1657350"/>
                </a:lnTo>
                <a:lnTo>
                  <a:pt x="2419349" y="1592262"/>
                </a:lnTo>
                <a:lnTo>
                  <a:pt x="2419349" y="1571625"/>
                </a:lnTo>
                <a:lnTo>
                  <a:pt x="2412999" y="1557337"/>
                </a:lnTo>
                <a:lnTo>
                  <a:pt x="2405062" y="1543050"/>
                </a:lnTo>
                <a:lnTo>
                  <a:pt x="2398712" y="1520825"/>
                </a:lnTo>
                <a:lnTo>
                  <a:pt x="2390774" y="1506537"/>
                </a:lnTo>
                <a:lnTo>
                  <a:pt x="2384424" y="1492250"/>
                </a:lnTo>
                <a:lnTo>
                  <a:pt x="2384424" y="1470025"/>
                </a:lnTo>
                <a:lnTo>
                  <a:pt x="2384424" y="1455737"/>
                </a:lnTo>
                <a:close/>
                <a:moveTo>
                  <a:pt x="2506662" y="1427162"/>
                </a:moveTo>
                <a:lnTo>
                  <a:pt x="2527300" y="1427162"/>
                </a:lnTo>
                <a:lnTo>
                  <a:pt x="2549525" y="1455737"/>
                </a:lnTo>
                <a:lnTo>
                  <a:pt x="2571750" y="1484312"/>
                </a:lnTo>
                <a:lnTo>
                  <a:pt x="2592387" y="1528762"/>
                </a:lnTo>
                <a:lnTo>
                  <a:pt x="2606675" y="1563687"/>
                </a:lnTo>
                <a:lnTo>
                  <a:pt x="2620962" y="1592262"/>
                </a:lnTo>
                <a:lnTo>
                  <a:pt x="2628900" y="1636712"/>
                </a:lnTo>
                <a:lnTo>
                  <a:pt x="2643188" y="1679575"/>
                </a:lnTo>
                <a:lnTo>
                  <a:pt x="2657475" y="1716087"/>
                </a:lnTo>
                <a:lnTo>
                  <a:pt x="2657475" y="1736725"/>
                </a:lnTo>
                <a:lnTo>
                  <a:pt x="2665413" y="1751012"/>
                </a:lnTo>
                <a:lnTo>
                  <a:pt x="2671763" y="1773238"/>
                </a:lnTo>
                <a:lnTo>
                  <a:pt x="2679700" y="1787525"/>
                </a:lnTo>
                <a:lnTo>
                  <a:pt x="2679700" y="1801813"/>
                </a:lnTo>
                <a:lnTo>
                  <a:pt x="2686050" y="1816100"/>
                </a:lnTo>
                <a:lnTo>
                  <a:pt x="2686050" y="1830388"/>
                </a:lnTo>
                <a:lnTo>
                  <a:pt x="2686050" y="1852613"/>
                </a:lnTo>
                <a:lnTo>
                  <a:pt x="2686050" y="1858963"/>
                </a:lnTo>
                <a:lnTo>
                  <a:pt x="2679700" y="1866900"/>
                </a:lnTo>
                <a:lnTo>
                  <a:pt x="2679700" y="1874838"/>
                </a:lnTo>
                <a:lnTo>
                  <a:pt x="2671763" y="1881188"/>
                </a:lnTo>
                <a:lnTo>
                  <a:pt x="2665413" y="1889125"/>
                </a:lnTo>
                <a:lnTo>
                  <a:pt x="2657475" y="1889125"/>
                </a:lnTo>
                <a:lnTo>
                  <a:pt x="2651125" y="1889125"/>
                </a:lnTo>
                <a:lnTo>
                  <a:pt x="2651125" y="1881188"/>
                </a:lnTo>
                <a:lnTo>
                  <a:pt x="2643188" y="1866900"/>
                </a:lnTo>
                <a:lnTo>
                  <a:pt x="2643188" y="1858963"/>
                </a:lnTo>
                <a:lnTo>
                  <a:pt x="2643188" y="1852613"/>
                </a:lnTo>
                <a:lnTo>
                  <a:pt x="2651125" y="1838325"/>
                </a:lnTo>
                <a:lnTo>
                  <a:pt x="2651125" y="1830388"/>
                </a:lnTo>
                <a:lnTo>
                  <a:pt x="2651125" y="1816100"/>
                </a:lnTo>
                <a:lnTo>
                  <a:pt x="2651125" y="1801813"/>
                </a:lnTo>
                <a:lnTo>
                  <a:pt x="2636837" y="1744662"/>
                </a:lnTo>
                <a:lnTo>
                  <a:pt x="2628900" y="1687512"/>
                </a:lnTo>
                <a:lnTo>
                  <a:pt x="2620962" y="1643062"/>
                </a:lnTo>
                <a:lnTo>
                  <a:pt x="2606675" y="1600200"/>
                </a:lnTo>
                <a:lnTo>
                  <a:pt x="2586037" y="1557337"/>
                </a:lnTo>
                <a:lnTo>
                  <a:pt x="2563812" y="1514475"/>
                </a:lnTo>
                <a:lnTo>
                  <a:pt x="2535237" y="1470025"/>
                </a:lnTo>
                <a:lnTo>
                  <a:pt x="2506662" y="1435099"/>
                </a:lnTo>
                <a:lnTo>
                  <a:pt x="2506662" y="1427162"/>
                </a:lnTo>
                <a:close/>
                <a:moveTo>
                  <a:pt x="511175" y="1268414"/>
                </a:moveTo>
                <a:lnTo>
                  <a:pt x="511175" y="1276352"/>
                </a:lnTo>
                <a:lnTo>
                  <a:pt x="482600" y="1311277"/>
                </a:lnTo>
                <a:lnTo>
                  <a:pt x="446088" y="1341439"/>
                </a:lnTo>
                <a:lnTo>
                  <a:pt x="409575" y="1376364"/>
                </a:lnTo>
                <a:lnTo>
                  <a:pt x="388938" y="1412877"/>
                </a:lnTo>
                <a:lnTo>
                  <a:pt x="352425" y="1455739"/>
                </a:lnTo>
                <a:lnTo>
                  <a:pt x="323850" y="1492252"/>
                </a:lnTo>
                <a:lnTo>
                  <a:pt x="295275" y="1535114"/>
                </a:lnTo>
                <a:lnTo>
                  <a:pt x="273050" y="1577977"/>
                </a:lnTo>
                <a:lnTo>
                  <a:pt x="250825" y="1608139"/>
                </a:lnTo>
                <a:lnTo>
                  <a:pt x="244475" y="1636714"/>
                </a:lnTo>
                <a:lnTo>
                  <a:pt x="230188" y="1665289"/>
                </a:lnTo>
                <a:lnTo>
                  <a:pt x="215900" y="1687514"/>
                </a:lnTo>
                <a:lnTo>
                  <a:pt x="201613" y="1716089"/>
                </a:lnTo>
                <a:lnTo>
                  <a:pt x="193675" y="1744665"/>
                </a:lnTo>
                <a:lnTo>
                  <a:pt x="187325" y="1773240"/>
                </a:lnTo>
                <a:lnTo>
                  <a:pt x="187325" y="1801815"/>
                </a:lnTo>
                <a:lnTo>
                  <a:pt x="179388" y="1809752"/>
                </a:lnTo>
                <a:lnTo>
                  <a:pt x="173038" y="1809752"/>
                </a:lnTo>
                <a:lnTo>
                  <a:pt x="165100" y="1801815"/>
                </a:lnTo>
                <a:lnTo>
                  <a:pt x="157163" y="1795465"/>
                </a:lnTo>
                <a:lnTo>
                  <a:pt x="150813" y="1787527"/>
                </a:lnTo>
                <a:lnTo>
                  <a:pt x="142875" y="1781177"/>
                </a:lnTo>
                <a:lnTo>
                  <a:pt x="142875" y="1765302"/>
                </a:lnTo>
                <a:lnTo>
                  <a:pt x="150813" y="1758952"/>
                </a:lnTo>
                <a:lnTo>
                  <a:pt x="150813" y="1744665"/>
                </a:lnTo>
                <a:lnTo>
                  <a:pt x="157163" y="1730377"/>
                </a:lnTo>
                <a:lnTo>
                  <a:pt x="165100" y="1722439"/>
                </a:lnTo>
                <a:lnTo>
                  <a:pt x="165100" y="1708152"/>
                </a:lnTo>
                <a:lnTo>
                  <a:pt x="173038" y="1693864"/>
                </a:lnTo>
                <a:lnTo>
                  <a:pt x="179388" y="1687514"/>
                </a:lnTo>
                <a:lnTo>
                  <a:pt x="215900" y="1628777"/>
                </a:lnTo>
                <a:lnTo>
                  <a:pt x="250825" y="1571627"/>
                </a:lnTo>
                <a:lnTo>
                  <a:pt x="280988" y="1514477"/>
                </a:lnTo>
                <a:lnTo>
                  <a:pt x="323850" y="1463677"/>
                </a:lnTo>
                <a:lnTo>
                  <a:pt x="366713" y="1404939"/>
                </a:lnTo>
                <a:lnTo>
                  <a:pt x="403225" y="1355727"/>
                </a:lnTo>
                <a:lnTo>
                  <a:pt x="460375" y="1311277"/>
                </a:lnTo>
                <a:lnTo>
                  <a:pt x="511175" y="1268414"/>
                </a:lnTo>
                <a:close/>
                <a:moveTo>
                  <a:pt x="409576" y="1247777"/>
                </a:moveTo>
                <a:lnTo>
                  <a:pt x="417513" y="1254127"/>
                </a:lnTo>
                <a:lnTo>
                  <a:pt x="403226" y="1262065"/>
                </a:lnTo>
                <a:lnTo>
                  <a:pt x="395288" y="1268415"/>
                </a:lnTo>
                <a:lnTo>
                  <a:pt x="388938" y="1276352"/>
                </a:lnTo>
                <a:lnTo>
                  <a:pt x="381001" y="1282702"/>
                </a:lnTo>
                <a:lnTo>
                  <a:pt x="374651" y="1290640"/>
                </a:lnTo>
                <a:lnTo>
                  <a:pt x="366713" y="1290640"/>
                </a:lnTo>
                <a:lnTo>
                  <a:pt x="360363" y="1296990"/>
                </a:lnTo>
                <a:lnTo>
                  <a:pt x="315913" y="1341440"/>
                </a:lnTo>
                <a:lnTo>
                  <a:pt x="280988" y="1370015"/>
                </a:lnTo>
                <a:lnTo>
                  <a:pt x="236538" y="1412877"/>
                </a:lnTo>
                <a:lnTo>
                  <a:pt x="201613" y="1463677"/>
                </a:lnTo>
                <a:lnTo>
                  <a:pt x="165100" y="1498602"/>
                </a:lnTo>
                <a:lnTo>
                  <a:pt x="142875" y="1557340"/>
                </a:lnTo>
                <a:lnTo>
                  <a:pt x="114300" y="1608140"/>
                </a:lnTo>
                <a:lnTo>
                  <a:pt x="93663" y="1665290"/>
                </a:lnTo>
                <a:lnTo>
                  <a:pt x="85725" y="1671640"/>
                </a:lnTo>
                <a:lnTo>
                  <a:pt x="79375" y="1679577"/>
                </a:lnTo>
                <a:lnTo>
                  <a:pt x="71438" y="1671640"/>
                </a:lnTo>
                <a:lnTo>
                  <a:pt x="71438" y="1665290"/>
                </a:lnTo>
                <a:lnTo>
                  <a:pt x="57150" y="1636715"/>
                </a:lnTo>
                <a:lnTo>
                  <a:pt x="100013" y="1571627"/>
                </a:lnTo>
                <a:lnTo>
                  <a:pt x="136525" y="1520827"/>
                </a:lnTo>
                <a:lnTo>
                  <a:pt x="173038" y="1463677"/>
                </a:lnTo>
                <a:lnTo>
                  <a:pt x="215900" y="1420815"/>
                </a:lnTo>
                <a:lnTo>
                  <a:pt x="250825" y="1370015"/>
                </a:lnTo>
                <a:lnTo>
                  <a:pt x="301625" y="1327152"/>
                </a:lnTo>
                <a:lnTo>
                  <a:pt x="352425" y="1282702"/>
                </a:lnTo>
                <a:lnTo>
                  <a:pt x="409576" y="1247777"/>
                </a:lnTo>
                <a:close/>
                <a:moveTo>
                  <a:pt x="309563" y="936626"/>
                </a:moveTo>
                <a:lnTo>
                  <a:pt x="309563" y="944564"/>
                </a:lnTo>
                <a:lnTo>
                  <a:pt x="309563" y="950914"/>
                </a:lnTo>
                <a:lnTo>
                  <a:pt x="273051" y="981076"/>
                </a:lnTo>
                <a:lnTo>
                  <a:pt x="222250" y="1016001"/>
                </a:lnTo>
                <a:lnTo>
                  <a:pt x="179388" y="1052514"/>
                </a:lnTo>
                <a:lnTo>
                  <a:pt x="142875" y="1081089"/>
                </a:lnTo>
                <a:lnTo>
                  <a:pt x="107950" y="1117601"/>
                </a:lnTo>
                <a:lnTo>
                  <a:pt x="71438" y="1160464"/>
                </a:lnTo>
                <a:lnTo>
                  <a:pt x="49213" y="1203326"/>
                </a:lnTo>
                <a:lnTo>
                  <a:pt x="20638" y="1247776"/>
                </a:lnTo>
                <a:lnTo>
                  <a:pt x="14288" y="1247776"/>
                </a:lnTo>
                <a:lnTo>
                  <a:pt x="6350" y="1247776"/>
                </a:lnTo>
                <a:lnTo>
                  <a:pt x="0" y="1247776"/>
                </a:lnTo>
                <a:lnTo>
                  <a:pt x="0" y="1203326"/>
                </a:lnTo>
                <a:lnTo>
                  <a:pt x="6350" y="1196976"/>
                </a:lnTo>
                <a:lnTo>
                  <a:pt x="14288" y="1182689"/>
                </a:lnTo>
                <a:lnTo>
                  <a:pt x="20638" y="1174751"/>
                </a:lnTo>
                <a:lnTo>
                  <a:pt x="20638" y="1168401"/>
                </a:lnTo>
                <a:lnTo>
                  <a:pt x="34925" y="1160464"/>
                </a:lnTo>
                <a:lnTo>
                  <a:pt x="57150" y="1123951"/>
                </a:lnTo>
                <a:lnTo>
                  <a:pt x="85725" y="1089026"/>
                </a:lnTo>
                <a:lnTo>
                  <a:pt x="122238" y="1066801"/>
                </a:lnTo>
                <a:lnTo>
                  <a:pt x="157163" y="1030289"/>
                </a:lnTo>
                <a:lnTo>
                  <a:pt x="187325" y="1001714"/>
                </a:lnTo>
                <a:lnTo>
                  <a:pt x="230188" y="973139"/>
                </a:lnTo>
                <a:lnTo>
                  <a:pt x="273051" y="958851"/>
                </a:lnTo>
                <a:lnTo>
                  <a:pt x="309563" y="936626"/>
                </a:lnTo>
                <a:close/>
                <a:moveTo>
                  <a:pt x="2571749" y="922337"/>
                </a:moveTo>
                <a:lnTo>
                  <a:pt x="2606674" y="936624"/>
                </a:lnTo>
                <a:lnTo>
                  <a:pt x="2636837" y="958849"/>
                </a:lnTo>
                <a:lnTo>
                  <a:pt x="2665412" y="973137"/>
                </a:lnTo>
                <a:lnTo>
                  <a:pt x="2700337" y="1001712"/>
                </a:lnTo>
                <a:lnTo>
                  <a:pt x="2730499" y="1023937"/>
                </a:lnTo>
                <a:lnTo>
                  <a:pt x="2751137" y="1052512"/>
                </a:lnTo>
                <a:lnTo>
                  <a:pt x="2779712" y="1081087"/>
                </a:lnTo>
                <a:lnTo>
                  <a:pt x="2808287" y="1109662"/>
                </a:lnTo>
                <a:lnTo>
                  <a:pt x="2830512" y="1123949"/>
                </a:lnTo>
                <a:lnTo>
                  <a:pt x="2844800" y="1146174"/>
                </a:lnTo>
                <a:lnTo>
                  <a:pt x="2852737" y="1168399"/>
                </a:lnTo>
                <a:lnTo>
                  <a:pt x="2881312" y="1196974"/>
                </a:lnTo>
                <a:lnTo>
                  <a:pt x="2887662" y="1217612"/>
                </a:lnTo>
                <a:lnTo>
                  <a:pt x="2895600" y="1231899"/>
                </a:lnTo>
                <a:lnTo>
                  <a:pt x="2901950" y="1262062"/>
                </a:lnTo>
                <a:lnTo>
                  <a:pt x="2909887" y="1290637"/>
                </a:lnTo>
                <a:lnTo>
                  <a:pt x="2901950" y="1296987"/>
                </a:lnTo>
                <a:lnTo>
                  <a:pt x="2895600" y="1304924"/>
                </a:lnTo>
                <a:lnTo>
                  <a:pt x="2887662" y="1311274"/>
                </a:lnTo>
                <a:lnTo>
                  <a:pt x="2881312" y="1319212"/>
                </a:lnTo>
                <a:lnTo>
                  <a:pt x="2881312" y="1311274"/>
                </a:lnTo>
                <a:lnTo>
                  <a:pt x="2873375" y="1304924"/>
                </a:lnTo>
                <a:lnTo>
                  <a:pt x="2859087" y="1296987"/>
                </a:lnTo>
                <a:lnTo>
                  <a:pt x="2852737" y="1282699"/>
                </a:lnTo>
                <a:lnTo>
                  <a:pt x="2852737" y="1276349"/>
                </a:lnTo>
                <a:lnTo>
                  <a:pt x="2844800" y="1268412"/>
                </a:lnTo>
                <a:lnTo>
                  <a:pt x="2824162" y="1217612"/>
                </a:lnTo>
                <a:lnTo>
                  <a:pt x="2787649" y="1168399"/>
                </a:lnTo>
                <a:lnTo>
                  <a:pt x="2751137" y="1117599"/>
                </a:lnTo>
                <a:lnTo>
                  <a:pt x="2722562" y="1081087"/>
                </a:lnTo>
                <a:lnTo>
                  <a:pt x="2679699" y="1038224"/>
                </a:lnTo>
                <a:lnTo>
                  <a:pt x="2643187" y="995362"/>
                </a:lnTo>
                <a:lnTo>
                  <a:pt x="2606674" y="958849"/>
                </a:lnTo>
                <a:lnTo>
                  <a:pt x="2571749" y="922337"/>
                </a:lnTo>
                <a:close/>
                <a:moveTo>
                  <a:pt x="344488" y="763590"/>
                </a:moveTo>
                <a:lnTo>
                  <a:pt x="366713" y="771528"/>
                </a:lnTo>
                <a:lnTo>
                  <a:pt x="366713" y="777878"/>
                </a:lnTo>
                <a:lnTo>
                  <a:pt x="352426" y="785815"/>
                </a:lnTo>
                <a:lnTo>
                  <a:pt x="344488" y="785815"/>
                </a:lnTo>
                <a:lnTo>
                  <a:pt x="330201" y="793753"/>
                </a:lnTo>
                <a:lnTo>
                  <a:pt x="315913" y="800103"/>
                </a:lnTo>
                <a:lnTo>
                  <a:pt x="309563" y="808040"/>
                </a:lnTo>
                <a:lnTo>
                  <a:pt x="295276" y="814390"/>
                </a:lnTo>
                <a:lnTo>
                  <a:pt x="280988" y="828678"/>
                </a:lnTo>
                <a:lnTo>
                  <a:pt x="280988" y="836615"/>
                </a:lnTo>
                <a:lnTo>
                  <a:pt x="244476" y="850903"/>
                </a:lnTo>
                <a:lnTo>
                  <a:pt x="207963" y="871540"/>
                </a:lnTo>
                <a:lnTo>
                  <a:pt x="179388" y="879478"/>
                </a:lnTo>
                <a:lnTo>
                  <a:pt x="157163" y="901703"/>
                </a:lnTo>
                <a:lnTo>
                  <a:pt x="128588" y="922340"/>
                </a:lnTo>
                <a:lnTo>
                  <a:pt x="100013" y="950915"/>
                </a:lnTo>
                <a:lnTo>
                  <a:pt x="79376" y="965203"/>
                </a:lnTo>
                <a:lnTo>
                  <a:pt x="57151" y="995365"/>
                </a:lnTo>
                <a:lnTo>
                  <a:pt x="49213" y="995365"/>
                </a:lnTo>
                <a:lnTo>
                  <a:pt x="49213" y="981078"/>
                </a:lnTo>
                <a:lnTo>
                  <a:pt x="57151" y="936628"/>
                </a:lnTo>
                <a:lnTo>
                  <a:pt x="93663" y="908053"/>
                </a:lnTo>
                <a:lnTo>
                  <a:pt x="128588" y="879478"/>
                </a:lnTo>
                <a:lnTo>
                  <a:pt x="165101" y="865190"/>
                </a:lnTo>
                <a:lnTo>
                  <a:pt x="193676" y="842965"/>
                </a:lnTo>
                <a:lnTo>
                  <a:pt x="236538" y="822328"/>
                </a:lnTo>
                <a:lnTo>
                  <a:pt x="273051" y="800103"/>
                </a:lnTo>
                <a:lnTo>
                  <a:pt x="301626" y="785815"/>
                </a:lnTo>
                <a:lnTo>
                  <a:pt x="344488" y="763590"/>
                </a:lnTo>
                <a:close/>
                <a:moveTo>
                  <a:pt x="712787" y="368301"/>
                </a:moveTo>
                <a:lnTo>
                  <a:pt x="741362" y="368301"/>
                </a:lnTo>
                <a:lnTo>
                  <a:pt x="755650" y="374651"/>
                </a:lnTo>
                <a:lnTo>
                  <a:pt x="755650" y="382589"/>
                </a:lnTo>
                <a:lnTo>
                  <a:pt x="749300" y="382589"/>
                </a:lnTo>
                <a:lnTo>
                  <a:pt x="741362" y="382589"/>
                </a:lnTo>
                <a:lnTo>
                  <a:pt x="727075" y="382589"/>
                </a:lnTo>
                <a:lnTo>
                  <a:pt x="712787" y="382589"/>
                </a:lnTo>
                <a:lnTo>
                  <a:pt x="698500" y="382589"/>
                </a:lnTo>
                <a:lnTo>
                  <a:pt x="676275" y="382589"/>
                </a:lnTo>
                <a:lnTo>
                  <a:pt x="661987" y="388939"/>
                </a:lnTo>
                <a:lnTo>
                  <a:pt x="647700" y="388939"/>
                </a:lnTo>
                <a:lnTo>
                  <a:pt x="633412" y="388939"/>
                </a:lnTo>
                <a:lnTo>
                  <a:pt x="582612" y="396876"/>
                </a:lnTo>
                <a:lnTo>
                  <a:pt x="531812" y="403226"/>
                </a:lnTo>
                <a:lnTo>
                  <a:pt x="488950" y="417514"/>
                </a:lnTo>
                <a:lnTo>
                  <a:pt x="438150" y="433389"/>
                </a:lnTo>
                <a:lnTo>
                  <a:pt x="395288" y="447676"/>
                </a:lnTo>
                <a:lnTo>
                  <a:pt x="360363" y="468314"/>
                </a:lnTo>
                <a:lnTo>
                  <a:pt x="315913" y="496889"/>
                </a:lnTo>
                <a:lnTo>
                  <a:pt x="280988" y="519114"/>
                </a:lnTo>
                <a:lnTo>
                  <a:pt x="273050" y="511177"/>
                </a:lnTo>
                <a:lnTo>
                  <a:pt x="266700" y="504827"/>
                </a:lnTo>
                <a:lnTo>
                  <a:pt x="266700" y="496889"/>
                </a:lnTo>
                <a:lnTo>
                  <a:pt x="280988" y="461964"/>
                </a:lnTo>
                <a:lnTo>
                  <a:pt x="280988" y="454026"/>
                </a:lnTo>
                <a:lnTo>
                  <a:pt x="287338" y="454026"/>
                </a:lnTo>
                <a:lnTo>
                  <a:pt x="295275" y="447676"/>
                </a:lnTo>
                <a:lnTo>
                  <a:pt x="301625" y="447676"/>
                </a:lnTo>
                <a:lnTo>
                  <a:pt x="315913" y="447676"/>
                </a:lnTo>
                <a:lnTo>
                  <a:pt x="323850" y="439739"/>
                </a:lnTo>
                <a:lnTo>
                  <a:pt x="330200" y="439739"/>
                </a:lnTo>
                <a:lnTo>
                  <a:pt x="338138" y="433389"/>
                </a:lnTo>
                <a:lnTo>
                  <a:pt x="360363" y="433389"/>
                </a:lnTo>
                <a:lnTo>
                  <a:pt x="374650" y="425451"/>
                </a:lnTo>
                <a:lnTo>
                  <a:pt x="395288" y="417514"/>
                </a:lnTo>
                <a:lnTo>
                  <a:pt x="403225" y="417514"/>
                </a:lnTo>
                <a:lnTo>
                  <a:pt x="423863" y="411164"/>
                </a:lnTo>
                <a:lnTo>
                  <a:pt x="438150" y="403226"/>
                </a:lnTo>
                <a:lnTo>
                  <a:pt x="460375" y="396876"/>
                </a:lnTo>
                <a:lnTo>
                  <a:pt x="482600" y="396876"/>
                </a:lnTo>
                <a:lnTo>
                  <a:pt x="511175" y="388939"/>
                </a:lnTo>
                <a:lnTo>
                  <a:pt x="547687" y="388939"/>
                </a:lnTo>
                <a:lnTo>
                  <a:pt x="582612" y="382589"/>
                </a:lnTo>
                <a:lnTo>
                  <a:pt x="619125" y="382589"/>
                </a:lnTo>
                <a:lnTo>
                  <a:pt x="641350" y="374651"/>
                </a:lnTo>
                <a:lnTo>
                  <a:pt x="676275" y="374651"/>
                </a:lnTo>
                <a:lnTo>
                  <a:pt x="712787" y="368301"/>
                </a:lnTo>
                <a:close/>
                <a:moveTo>
                  <a:pt x="1547811" y="346074"/>
                </a:moveTo>
                <a:lnTo>
                  <a:pt x="1555749" y="346074"/>
                </a:lnTo>
                <a:lnTo>
                  <a:pt x="1570036" y="354011"/>
                </a:lnTo>
                <a:lnTo>
                  <a:pt x="1547811" y="590549"/>
                </a:lnTo>
                <a:lnTo>
                  <a:pt x="1555749" y="590549"/>
                </a:lnTo>
                <a:lnTo>
                  <a:pt x="1612899" y="496887"/>
                </a:lnTo>
                <a:lnTo>
                  <a:pt x="1620836" y="496887"/>
                </a:lnTo>
                <a:lnTo>
                  <a:pt x="1627186" y="504824"/>
                </a:lnTo>
                <a:lnTo>
                  <a:pt x="1598611" y="641349"/>
                </a:lnTo>
                <a:lnTo>
                  <a:pt x="1749424" y="476249"/>
                </a:lnTo>
                <a:lnTo>
                  <a:pt x="1757361" y="476249"/>
                </a:lnTo>
                <a:lnTo>
                  <a:pt x="1757361" y="482599"/>
                </a:lnTo>
                <a:lnTo>
                  <a:pt x="1757361" y="490537"/>
                </a:lnTo>
                <a:lnTo>
                  <a:pt x="1685924" y="692149"/>
                </a:lnTo>
                <a:lnTo>
                  <a:pt x="1763711" y="641349"/>
                </a:lnTo>
                <a:lnTo>
                  <a:pt x="1771649" y="641349"/>
                </a:lnTo>
                <a:lnTo>
                  <a:pt x="1771649" y="649287"/>
                </a:lnTo>
                <a:lnTo>
                  <a:pt x="1735136" y="714374"/>
                </a:lnTo>
                <a:lnTo>
                  <a:pt x="1763711" y="706437"/>
                </a:lnTo>
                <a:lnTo>
                  <a:pt x="1779586" y="698499"/>
                </a:lnTo>
                <a:lnTo>
                  <a:pt x="1814511" y="684212"/>
                </a:lnTo>
                <a:lnTo>
                  <a:pt x="1836736" y="677862"/>
                </a:lnTo>
                <a:lnTo>
                  <a:pt x="1857374" y="663574"/>
                </a:lnTo>
                <a:lnTo>
                  <a:pt x="1887536" y="655637"/>
                </a:lnTo>
                <a:lnTo>
                  <a:pt x="1916111" y="641349"/>
                </a:lnTo>
                <a:lnTo>
                  <a:pt x="1930399" y="627062"/>
                </a:lnTo>
                <a:lnTo>
                  <a:pt x="1936749" y="627062"/>
                </a:lnTo>
                <a:lnTo>
                  <a:pt x="1936749" y="634999"/>
                </a:lnTo>
                <a:lnTo>
                  <a:pt x="1936749" y="641349"/>
                </a:lnTo>
                <a:lnTo>
                  <a:pt x="1763711" y="842962"/>
                </a:lnTo>
                <a:lnTo>
                  <a:pt x="1879599" y="828674"/>
                </a:lnTo>
                <a:lnTo>
                  <a:pt x="1887536" y="828674"/>
                </a:lnTo>
                <a:lnTo>
                  <a:pt x="1893886" y="836612"/>
                </a:lnTo>
                <a:lnTo>
                  <a:pt x="1793874" y="901699"/>
                </a:lnTo>
                <a:lnTo>
                  <a:pt x="1814511" y="915987"/>
                </a:lnTo>
                <a:lnTo>
                  <a:pt x="1851024" y="936624"/>
                </a:lnTo>
                <a:lnTo>
                  <a:pt x="1879599" y="944562"/>
                </a:lnTo>
                <a:lnTo>
                  <a:pt x="1916111" y="958849"/>
                </a:lnTo>
                <a:lnTo>
                  <a:pt x="1944686" y="965199"/>
                </a:lnTo>
                <a:lnTo>
                  <a:pt x="1981199" y="981074"/>
                </a:lnTo>
                <a:lnTo>
                  <a:pt x="2016124" y="995362"/>
                </a:lnTo>
                <a:lnTo>
                  <a:pt x="2044699" y="1001712"/>
                </a:lnTo>
                <a:lnTo>
                  <a:pt x="2044699" y="1009649"/>
                </a:lnTo>
                <a:lnTo>
                  <a:pt x="2016124" y="1015999"/>
                </a:lnTo>
                <a:lnTo>
                  <a:pt x="1981199" y="1015999"/>
                </a:lnTo>
                <a:lnTo>
                  <a:pt x="1944686" y="1023937"/>
                </a:lnTo>
                <a:lnTo>
                  <a:pt x="1916111" y="1030287"/>
                </a:lnTo>
                <a:lnTo>
                  <a:pt x="1879599" y="1030287"/>
                </a:lnTo>
                <a:lnTo>
                  <a:pt x="1851024" y="1044574"/>
                </a:lnTo>
                <a:lnTo>
                  <a:pt x="1814511" y="1052512"/>
                </a:lnTo>
                <a:lnTo>
                  <a:pt x="1793874" y="1066799"/>
                </a:lnTo>
                <a:lnTo>
                  <a:pt x="1879599" y="1117599"/>
                </a:lnTo>
                <a:lnTo>
                  <a:pt x="1873249" y="1123949"/>
                </a:lnTo>
                <a:lnTo>
                  <a:pt x="1857374" y="1123949"/>
                </a:lnTo>
                <a:lnTo>
                  <a:pt x="1836736" y="1123949"/>
                </a:lnTo>
                <a:lnTo>
                  <a:pt x="1814511" y="1123949"/>
                </a:lnTo>
                <a:lnTo>
                  <a:pt x="1800224" y="1123949"/>
                </a:lnTo>
                <a:lnTo>
                  <a:pt x="1779586" y="1123949"/>
                </a:lnTo>
                <a:lnTo>
                  <a:pt x="1763711" y="1123949"/>
                </a:lnTo>
                <a:lnTo>
                  <a:pt x="1749424" y="1131887"/>
                </a:lnTo>
                <a:lnTo>
                  <a:pt x="1728786" y="1138237"/>
                </a:lnTo>
                <a:lnTo>
                  <a:pt x="1779586" y="1282699"/>
                </a:lnTo>
                <a:lnTo>
                  <a:pt x="1822449" y="1376362"/>
                </a:lnTo>
                <a:lnTo>
                  <a:pt x="1828799" y="1384299"/>
                </a:lnTo>
                <a:lnTo>
                  <a:pt x="1836736" y="1384299"/>
                </a:lnTo>
                <a:lnTo>
                  <a:pt x="1828799" y="1390649"/>
                </a:lnTo>
                <a:lnTo>
                  <a:pt x="1814511" y="1398587"/>
                </a:lnTo>
                <a:lnTo>
                  <a:pt x="1627186" y="1304924"/>
                </a:lnTo>
                <a:lnTo>
                  <a:pt x="1663699" y="1427162"/>
                </a:lnTo>
                <a:lnTo>
                  <a:pt x="1663699" y="1435099"/>
                </a:lnTo>
                <a:lnTo>
                  <a:pt x="1655761" y="1435099"/>
                </a:lnTo>
                <a:lnTo>
                  <a:pt x="1641474" y="1427162"/>
                </a:lnTo>
                <a:lnTo>
                  <a:pt x="1627186" y="1412874"/>
                </a:lnTo>
                <a:lnTo>
                  <a:pt x="1620836" y="1398587"/>
                </a:lnTo>
                <a:lnTo>
                  <a:pt x="1606549" y="1390649"/>
                </a:lnTo>
                <a:lnTo>
                  <a:pt x="1598611" y="1376362"/>
                </a:lnTo>
                <a:lnTo>
                  <a:pt x="1584324" y="1362074"/>
                </a:lnTo>
                <a:lnTo>
                  <a:pt x="1576386" y="1362074"/>
                </a:lnTo>
                <a:lnTo>
                  <a:pt x="1570036" y="1355724"/>
                </a:lnTo>
                <a:lnTo>
                  <a:pt x="1504949" y="1585912"/>
                </a:lnTo>
                <a:lnTo>
                  <a:pt x="1498599" y="1585912"/>
                </a:lnTo>
                <a:lnTo>
                  <a:pt x="1490661" y="1585912"/>
                </a:lnTo>
                <a:lnTo>
                  <a:pt x="1482724" y="1563687"/>
                </a:lnTo>
                <a:lnTo>
                  <a:pt x="1476374" y="1535112"/>
                </a:lnTo>
                <a:lnTo>
                  <a:pt x="1468436" y="1506537"/>
                </a:lnTo>
                <a:lnTo>
                  <a:pt x="1468436" y="1477962"/>
                </a:lnTo>
                <a:lnTo>
                  <a:pt x="1462086" y="1455737"/>
                </a:lnTo>
                <a:lnTo>
                  <a:pt x="1454149" y="1427162"/>
                </a:lnTo>
                <a:lnTo>
                  <a:pt x="1447799" y="1398587"/>
                </a:lnTo>
                <a:lnTo>
                  <a:pt x="1433511" y="1376362"/>
                </a:lnTo>
                <a:lnTo>
                  <a:pt x="1433511" y="1370012"/>
                </a:lnTo>
                <a:lnTo>
                  <a:pt x="1411286" y="1484312"/>
                </a:lnTo>
                <a:lnTo>
                  <a:pt x="1404936" y="1477962"/>
                </a:lnTo>
                <a:lnTo>
                  <a:pt x="1382711" y="1390649"/>
                </a:lnTo>
                <a:lnTo>
                  <a:pt x="1374774" y="1390649"/>
                </a:lnTo>
                <a:lnTo>
                  <a:pt x="1368424" y="1398587"/>
                </a:lnTo>
                <a:lnTo>
                  <a:pt x="1368424" y="1404937"/>
                </a:lnTo>
                <a:lnTo>
                  <a:pt x="1360486" y="1420812"/>
                </a:lnTo>
                <a:lnTo>
                  <a:pt x="1346199" y="1427162"/>
                </a:lnTo>
                <a:lnTo>
                  <a:pt x="1346199" y="1441449"/>
                </a:lnTo>
                <a:lnTo>
                  <a:pt x="1339849" y="1455737"/>
                </a:lnTo>
                <a:lnTo>
                  <a:pt x="1317624" y="1463675"/>
                </a:lnTo>
                <a:lnTo>
                  <a:pt x="1317624" y="1470025"/>
                </a:lnTo>
                <a:lnTo>
                  <a:pt x="1311274" y="1484312"/>
                </a:lnTo>
                <a:lnTo>
                  <a:pt x="1303336" y="1498600"/>
                </a:lnTo>
                <a:lnTo>
                  <a:pt x="1295399" y="1506537"/>
                </a:lnTo>
                <a:lnTo>
                  <a:pt x="1289049" y="1514475"/>
                </a:lnTo>
                <a:lnTo>
                  <a:pt x="1289049" y="1528762"/>
                </a:lnTo>
                <a:lnTo>
                  <a:pt x="1281111" y="1535112"/>
                </a:lnTo>
                <a:lnTo>
                  <a:pt x="1274761" y="1543050"/>
                </a:lnTo>
                <a:lnTo>
                  <a:pt x="1274761" y="1549400"/>
                </a:lnTo>
                <a:lnTo>
                  <a:pt x="1266824" y="1557337"/>
                </a:lnTo>
                <a:lnTo>
                  <a:pt x="1266824" y="1563687"/>
                </a:lnTo>
                <a:lnTo>
                  <a:pt x="1260474" y="1571625"/>
                </a:lnTo>
                <a:lnTo>
                  <a:pt x="1252536" y="1571625"/>
                </a:lnTo>
                <a:lnTo>
                  <a:pt x="1246186" y="1563687"/>
                </a:lnTo>
                <a:lnTo>
                  <a:pt x="1246186" y="1557337"/>
                </a:lnTo>
                <a:lnTo>
                  <a:pt x="1252536" y="1528762"/>
                </a:lnTo>
                <a:lnTo>
                  <a:pt x="1260474" y="1492250"/>
                </a:lnTo>
                <a:lnTo>
                  <a:pt x="1260474" y="1463675"/>
                </a:lnTo>
                <a:lnTo>
                  <a:pt x="1260474" y="1427162"/>
                </a:lnTo>
                <a:lnTo>
                  <a:pt x="1260474" y="1390649"/>
                </a:lnTo>
                <a:lnTo>
                  <a:pt x="1260474" y="1362074"/>
                </a:lnTo>
                <a:lnTo>
                  <a:pt x="1260474" y="1333499"/>
                </a:lnTo>
                <a:lnTo>
                  <a:pt x="1260474" y="1296987"/>
                </a:lnTo>
                <a:lnTo>
                  <a:pt x="1166811" y="1376362"/>
                </a:lnTo>
                <a:lnTo>
                  <a:pt x="1158874" y="1370012"/>
                </a:lnTo>
                <a:lnTo>
                  <a:pt x="1195386" y="1276349"/>
                </a:lnTo>
                <a:lnTo>
                  <a:pt x="1195386" y="1268412"/>
                </a:lnTo>
                <a:lnTo>
                  <a:pt x="971549" y="1347787"/>
                </a:lnTo>
                <a:lnTo>
                  <a:pt x="965199" y="1347787"/>
                </a:lnTo>
                <a:lnTo>
                  <a:pt x="965199" y="1341437"/>
                </a:lnTo>
                <a:lnTo>
                  <a:pt x="971549" y="1333499"/>
                </a:lnTo>
                <a:lnTo>
                  <a:pt x="971549" y="1327149"/>
                </a:lnTo>
                <a:lnTo>
                  <a:pt x="979486" y="1319212"/>
                </a:lnTo>
                <a:lnTo>
                  <a:pt x="985836" y="1311274"/>
                </a:lnTo>
                <a:lnTo>
                  <a:pt x="1000124" y="1290637"/>
                </a:lnTo>
                <a:lnTo>
                  <a:pt x="1022349" y="1268412"/>
                </a:lnTo>
                <a:lnTo>
                  <a:pt x="1036636" y="1247774"/>
                </a:lnTo>
                <a:lnTo>
                  <a:pt x="1050924" y="1225549"/>
                </a:lnTo>
                <a:lnTo>
                  <a:pt x="1073149" y="1211262"/>
                </a:lnTo>
                <a:lnTo>
                  <a:pt x="1087436" y="1189037"/>
                </a:lnTo>
                <a:lnTo>
                  <a:pt x="1093786" y="1174749"/>
                </a:lnTo>
                <a:lnTo>
                  <a:pt x="1116011" y="1154112"/>
                </a:lnTo>
                <a:lnTo>
                  <a:pt x="1116011" y="1146174"/>
                </a:lnTo>
                <a:lnTo>
                  <a:pt x="971549" y="1174749"/>
                </a:lnTo>
                <a:lnTo>
                  <a:pt x="971549" y="1168399"/>
                </a:lnTo>
                <a:lnTo>
                  <a:pt x="971549" y="1160462"/>
                </a:lnTo>
                <a:lnTo>
                  <a:pt x="1079499" y="1089024"/>
                </a:lnTo>
                <a:lnTo>
                  <a:pt x="1044574" y="1081087"/>
                </a:lnTo>
                <a:lnTo>
                  <a:pt x="1008061" y="1066799"/>
                </a:lnTo>
                <a:lnTo>
                  <a:pt x="971549" y="1052512"/>
                </a:lnTo>
                <a:lnTo>
                  <a:pt x="942974" y="1044574"/>
                </a:lnTo>
                <a:lnTo>
                  <a:pt x="906461" y="1030287"/>
                </a:lnTo>
                <a:lnTo>
                  <a:pt x="871536" y="1023937"/>
                </a:lnTo>
                <a:lnTo>
                  <a:pt x="842961" y="1015999"/>
                </a:lnTo>
                <a:lnTo>
                  <a:pt x="806449" y="1001712"/>
                </a:lnTo>
                <a:lnTo>
                  <a:pt x="806449" y="995362"/>
                </a:lnTo>
                <a:lnTo>
                  <a:pt x="1022349" y="950912"/>
                </a:lnTo>
                <a:lnTo>
                  <a:pt x="1036636" y="936624"/>
                </a:lnTo>
                <a:lnTo>
                  <a:pt x="928686" y="879474"/>
                </a:lnTo>
                <a:lnTo>
                  <a:pt x="928686" y="871537"/>
                </a:lnTo>
                <a:lnTo>
                  <a:pt x="928686" y="865187"/>
                </a:lnTo>
                <a:lnTo>
                  <a:pt x="1065211" y="887412"/>
                </a:lnTo>
                <a:lnTo>
                  <a:pt x="1044574" y="865187"/>
                </a:lnTo>
                <a:lnTo>
                  <a:pt x="1030286" y="836612"/>
                </a:lnTo>
                <a:lnTo>
                  <a:pt x="1014411" y="808037"/>
                </a:lnTo>
                <a:lnTo>
                  <a:pt x="993774" y="777874"/>
                </a:lnTo>
                <a:lnTo>
                  <a:pt x="971549" y="742949"/>
                </a:lnTo>
                <a:lnTo>
                  <a:pt x="965199" y="720724"/>
                </a:lnTo>
                <a:lnTo>
                  <a:pt x="942974" y="692149"/>
                </a:lnTo>
                <a:lnTo>
                  <a:pt x="928686" y="669924"/>
                </a:lnTo>
                <a:lnTo>
                  <a:pt x="928686" y="655637"/>
                </a:lnTo>
                <a:lnTo>
                  <a:pt x="936624" y="655637"/>
                </a:lnTo>
                <a:lnTo>
                  <a:pt x="942974" y="655637"/>
                </a:lnTo>
                <a:lnTo>
                  <a:pt x="1144586" y="763587"/>
                </a:lnTo>
                <a:lnTo>
                  <a:pt x="1152524" y="763587"/>
                </a:lnTo>
                <a:lnTo>
                  <a:pt x="1108074" y="649287"/>
                </a:lnTo>
                <a:lnTo>
                  <a:pt x="1116011" y="649287"/>
                </a:lnTo>
                <a:lnTo>
                  <a:pt x="1123949" y="649287"/>
                </a:lnTo>
                <a:lnTo>
                  <a:pt x="1201736" y="714374"/>
                </a:lnTo>
                <a:lnTo>
                  <a:pt x="1201736" y="677862"/>
                </a:lnTo>
                <a:lnTo>
                  <a:pt x="1201736" y="634999"/>
                </a:lnTo>
                <a:lnTo>
                  <a:pt x="1201736" y="604837"/>
                </a:lnTo>
                <a:lnTo>
                  <a:pt x="1201736" y="561974"/>
                </a:lnTo>
                <a:lnTo>
                  <a:pt x="1195386" y="527049"/>
                </a:lnTo>
                <a:lnTo>
                  <a:pt x="1195386" y="490537"/>
                </a:lnTo>
                <a:lnTo>
                  <a:pt x="1187449" y="454024"/>
                </a:lnTo>
                <a:lnTo>
                  <a:pt x="1187449" y="417511"/>
                </a:lnTo>
                <a:lnTo>
                  <a:pt x="1181099" y="403224"/>
                </a:lnTo>
                <a:lnTo>
                  <a:pt x="1181099" y="396874"/>
                </a:lnTo>
                <a:lnTo>
                  <a:pt x="1187449" y="396874"/>
                </a:lnTo>
                <a:lnTo>
                  <a:pt x="1195386" y="403224"/>
                </a:lnTo>
                <a:lnTo>
                  <a:pt x="1339849" y="620712"/>
                </a:lnTo>
                <a:lnTo>
                  <a:pt x="1346199" y="620712"/>
                </a:lnTo>
                <a:lnTo>
                  <a:pt x="1368424" y="468312"/>
                </a:lnTo>
                <a:lnTo>
                  <a:pt x="1374774" y="461962"/>
                </a:lnTo>
                <a:lnTo>
                  <a:pt x="1382711" y="468312"/>
                </a:lnTo>
                <a:lnTo>
                  <a:pt x="1433511" y="612774"/>
                </a:lnTo>
                <a:lnTo>
                  <a:pt x="1433511" y="604837"/>
                </a:lnTo>
                <a:lnTo>
                  <a:pt x="1433511" y="598487"/>
                </a:lnTo>
                <a:lnTo>
                  <a:pt x="1439861" y="590549"/>
                </a:lnTo>
                <a:lnTo>
                  <a:pt x="1447799" y="584199"/>
                </a:lnTo>
                <a:lnTo>
                  <a:pt x="1454149" y="576262"/>
                </a:lnTo>
                <a:lnTo>
                  <a:pt x="1454149" y="561974"/>
                </a:lnTo>
                <a:lnTo>
                  <a:pt x="1454149" y="555624"/>
                </a:lnTo>
                <a:lnTo>
                  <a:pt x="1462086" y="547687"/>
                </a:lnTo>
                <a:lnTo>
                  <a:pt x="1468436" y="547687"/>
                </a:lnTo>
                <a:lnTo>
                  <a:pt x="1476374" y="519112"/>
                </a:lnTo>
                <a:lnTo>
                  <a:pt x="1490661" y="496887"/>
                </a:lnTo>
                <a:lnTo>
                  <a:pt x="1498599" y="468312"/>
                </a:lnTo>
                <a:lnTo>
                  <a:pt x="1512886" y="447674"/>
                </a:lnTo>
                <a:lnTo>
                  <a:pt x="1519236" y="417511"/>
                </a:lnTo>
                <a:lnTo>
                  <a:pt x="1533524" y="388936"/>
                </a:lnTo>
                <a:lnTo>
                  <a:pt x="1541461" y="374649"/>
                </a:lnTo>
                <a:lnTo>
                  <a:pt x="1547811" y="346074"/>
                </a:lnTo>
                <a:close/>
                <a:moveTo>
                  <a:pt x="611188" y="238126"/>
                </a:moveTo>
                <a:lnTo>
                  <a:pt x="655638" y="238126"/>
                </a:lnTo>
                <a:lnTo>
                  <a:pt x="712788" y="238126"/>
                </a:lnTo>
                <a:lnTo>
                  <a:pt x="755651" y="238126"/>
                </a:lnTo>
                <a:lnTo>
                  <a:pt x="812801" y="244476"/>
                </a:lnTo>
                <a:lnTo>
                  <a:pt x="857251" y="252414"/>
                </a:lnTo>
                <a:lnTo>
                  <a:pt x="914401" y="274639"/>
                </a:lnTo>
                <a:lnTo>
                  <a:pt x="857251" y="266701"/>
                </a:lnTo>
                <a:lnTo>
                  <a:pt x="806451" y="260351"/>
                </a:lnTo>
                <a:lnTo>
                  <a:pt x="741363" y="252414"/>
                </a:lnTo>
                <a:lnTo>
                  <a:pt x="690563" y="252414"/>
                </a:lnTo>
                <a:lnTo>
                  <a:pt x="633413" y="260351"/>
                </a:lnTo>
                <a:lnTo>
                  <a:pt x="582613" y="274639"/>
                </a:lnTo>
                <a:lnTo>
                  <a:pt x="531813" y="280989"/>
                </a:lnTo>
                <a:lnTo>
                  <a:pt x="488951" y="303214"/>
                </a:lnTo>
                <a:lnTo>
                  <a:pt x="482601" y="295277"/>
                </a:lnTo>
                <a:lnTo>
                  <a:pt x="474663" y="295277"/>
                </a:lnTo>
                <a:lnTo>
                  <a:pt x="474663" y="288926"/>
                </a:lnTo>
                <a:lnTo>
                  <a:pt x="482601" y="280989"/>
                </a:lnTo>
                <a:lnTo>
                  <a:pt x="482601" y="274639"/>
                </a:lnTo>
                <a:lnTo>
                  <a:pt x="488951" y="274639"/>
                </a:lnTo>
                <a:lnTo>
                  <a:pt x="496888" y="266701"/>
                </a:lnTo>
                <a:lnTo>
                  <a:pt x="496888" y="260351"/>
                </a:lnTo>
                <a:lnTo>
                  <a:pt x="503238" y="260351"/>
                </a:lnTo>
                <a:lnTo>
                  <a:pt x="511176" y="252414"/>
                </a:lnTo>
                <a:lnTo>
                  <a:pt x="554038" y="244476"/>
                </a:lnTo>
                <a:lnTo>
                  <a:pt x="611188" y="238126"/>
                </a:lnTo>
                <a:close/>
                <a:moveTo>
                  <a:pt x="2132013" y="180975"/>
                </a:moveTo>
                <a:lnTo>
                  <a:pt x="2146300" y="209550"/>
                </a:lnTo>
                <a:lnTo>
                  <a:pt x="2146300" y="215900"/>
                </a:lnTo>
                <a:lnTo>
                  <a:pt x="2146300" y="223838"/>
                </a:lnTo>
                <a:lnTo>
                  <a:pt x="2138363" y="230187"/>
                </a:lnTo>
                <a:lnTo>
                  <a:pt x="2117725" y="230187"/>
                </a:lnTo>
                <a:lnTo>
                  <a:pt x="2095500" y="238125"/>
                </a:lnTo>
                <a:lnTo>
                  <a:pt x="2074863" y="238125"/>
                </a:lnTo>
                <a:lnTo>
                  <a:pt x="2052638" y="244475"/>
                </a:lnTo>
                <a:lnTo>
                  <a:pt x="2038350" y="244475"/>
                </a:lnTo>
                <a:lnTo>
                  <a:pt x="2024063" y="252412"/>
                </a:lnTo>
                <a:lnTo>
                  <a:pt x="2001838" y="260350"/>
                </a:lnTo>
                <a:lnTo>
                  <a:pt x="1987550" y="266700"/>
                </a:lnTo>
                <a:lnTo>
                  <a:pt x="1958975" y="274637"/>
                </a:lnTo>
                <a:lnTo>
                  <a:pt x="1930400" y="288925"/>
                </a:lnTo>
                <a:lnTo>
                  <a:pt x="1916113" y="309563"/>
                </a:lnTo>
                <a:lnTo>
                  <a:pt x="1893888" y="323850"/>
                </a:lnTo>
                <a:lnTo>
                  <a:pt x="1873250" y="338137"/>
                </a:lnTo>
                <a:lnTo>
                  <a:pt x="1851025" y="360363"/>
                </a:lnTo>
                <a:lnTo>
                  <a:pt x="1828800" y="374650"/>
                </a:lnTo>
                <a:lnTo>
                  <a:pt x="1814513" y="388938"/>
                </a:lnTo>
                <a:lnTo>
                  <a:pt x="1808163" y="396875"/>
                </a:lnTo>
                <a:lnTo>
                  <a:pt x="1800225" y="388938"/>
                </a:lnTo>
                <a:lnTo>
                  <a:pt x="1793875" y="388938"/>
                </a:lnTo>
                <a:lnTo>
                  <a:pt x="1828800" y="354013"/>
                </a:lnTo>
                <a:lnTo>
                  <a:pt x="1865313" y="317500"/>
                </a:lnTo>
                <a:lnTo>
                  <a:pt x="1908175" y="288925"/>
                </a:lnTo>
                <a:lnTo>
                  <a:pt x="1951038" y="266700"/>
                </a:lnTo>
                <a:lnTo>
                  <a:pt x="1995488" y="238125"/>
                </a:lnTo>
                <a:lnTo>
                  <a:pt x="2038350" y="209550"/>
                </a:lnTo>
                <a:lnTo>
                  <a:pt x="2081213" y="195262"/>
                </a:lnTo>
                <a:lnTo>
                  <a:pt x="2132013" y="180975"/>
                </a:lnTo>
                <a:close/>
                <a:moveTo>
                  <a:pt x="1857376" y="79377"/>
                </a:moveTo>
                <a:lnTo>
                  <a:pt x="1865313" y="79377"/>
                </a:lnTo>
                <a:lnTo>
                  <a:pt x="1873251" y="87315"/>
                </a:lnTo>
                <a:lnTo>
                  <a:pt x="1879601" y="87315"/>
                </a:lnTo>
                <a:lnTo>
                  <a:pt x="1893888" y="101602"/>
                </a:lnTo>
                <a:lnTo>
                  <a:pt x="1893888" y="107952"/>
                </a:lnTo>
                <a:lnTo>
                  <a:pt x="1887538" y="115890"/>
                </a:lnTo>
                <a:lnTo>
                  <a:pt x="1873251" y="115890"/>
                </a:lnTo>
                <a:lnTo>
                  <a:pt x="1843088" y="130177"/>
                </a:lnTo>
                <a:lnTo>
                  <a:pt x="1814513" y="150815"/>
                </a:lnTo>
                <a:lnTo>
                  <a:pt x="1793875" y="166690"/>
                </a:lnTo>
                <a:lnTo>
                  <a:pt x="1771650" y="201615"/>
                </a:lnTo>
                <a:lnTo>
                  <a:pt x="1749425" y="230190"/>
                </a:lnTo>
                <a:lnTo>
                  <a:pt x="1728788" y="260352"/>
                </a:lnTo>
                <a:lnTo>
                  <a:pt x="1714500" y="288928"/>
                </a:lnTo>
                <a:lnTo>
                  <a:pt x="1700213" y="331790"/>
                </a:lnTo>
                <a:lnTo>
                  <a:pt x="1692275" y="331790"/>
                </a:lnTo>
                <a:lnTo>
                  <a:pt x="1692275" y="323853"/>
                </a:lnTo>
                <a:lnTo>
                  <a:pt x="1700213" y="288928"/>
                </a:lnTo>
                <a:lnTo>
                  <a:pt x="1720850" y="252415"/>
                </a:lnTo>
                <a:lnTo>
                  <a:pt x="1735138" y="223840"/>
                </a:lnTo>
                <a:lnTo>
                  <a:pt x="1763713" y="187327"/>
                </a:lnTo>
                <a:lnTo>
                  <a:pt x="1779588" y="158752"/>
                </a:lnTo>
                <a:lnTo>
                  <a:pt x="1814513" y="130177"/>
                </a:lnTo>
                <a:lnTo>
                  <a:pt x="1828800" y="101602"/>
                </a:lnTo>
                <a:lnTo>
                  <a:pt x="1857376" y="79377"/>
                </a:lnTo>
                <a:close/>
                <a:moveTo>
                  <a:pt x="1030288" y="42864"/>
                </a:moveTo>
                <a:lnTo>
                  <a:pt x="1073151" y="65089"/>
                </a:lnTo>
                <a:lnTo>
                  <a:pt x="1108076" y="93664"/>
                </a:lnTo>
                <a:lnTo>
                  <a:pt x="1144588" y="122239"/>
                </a:lnTo>
                <a:lnTo>
                  <a:pt x="1181101" y="158752"/>
                </a:lnTo>
                <a:lnTo>
                  <a:pt x="1209676" y="180977"/>
                </a:lnTo>
                <a:lnTo>
                  <a:pt x="1246188" y="215902"/>
                </a:lnTo>
                <a:lnTo>
                  <a:pt x="1281114" y="252414"/>
                </a:lnTo>
                <a:lnTo>
                  <a:pt x="1311276" y="288927"/>
                </a:lnTo>
                <a:lnTo>
                  <a:pt x="1311276" y="295277"/>
                </a:lnTo>
                <a:lnTo>
                  <a:pt x="1311276" y="303214"/>
                </a:lnTo>
                <a:lnTo>
                  <a:pt x="1303339" y="303214"/>
                </a:lnTo>
                <a:lnTo>
                  <a:pt x="1295401" y="295277"/>
                </a:lnTo>
                <a:lnTo>
                  <a:pt x="1295401" y="288927"/>
                </a:lnTo>
                <a:lnTo>
                  <a:pt x="1289051" y="280989"/>
                </a:lnTo>
                <a:lnTo>
                  <a:pt x="1281114" y="274639"/>
                </a:lnTo>
                <a:lnTo>
                  <a:pt x="1274764" y="274639"/>
                </a:lnTo>
                <a:lnTo>
                  <a:pt x="1274764" y="266702"/>
                </a:lnTo>
                <a:lnTo>
                  <a:pt x="1266826" y="260352"/>
                </a:lnTo>
                <a:lnTo>
                  <a:pt x="1260476" y="252414"/>
                </a:lnTo>
                <a:lnTo>
                  <a:pt x="1252538" y="252414"/>
                </a:lnTo>
                <a:lnTo>
                  <a:pt x="1246188" y="252414"/>
                </a:lnTo>
                <a:lnTo>
                  <a:pt x="1217613" y="215902"/>
                </a:lnTo>
                <a:lnTo>
                  <a:pt x="1195388" y="187327"/>
                </a:lnTo>
                <a:lnTo>
                  <a:pt x="1166813" y="158752"/>
                </a:lnTo>
                <a:lnTo>
                  <a:pt x="1138238" y="136527"/>
                </a:lnTo>
                <a:lnTo>
                  <a:pt x="1101726" y="115889"/>
                </a:lnTo>
                <a:lnTo>
                  <a:pt x="1073151" y="93664"/>
                </a:lnTo>
                <a:lnTo>
                  <a:pt x="1036638" y="79377"/>
                </a:lnTo>
                <a:lnTo>
                  <a:pt x="993776" y="65089"/>
                </a:lnTo>
                <a:lnTo>
                  <a:pt x="985838" y="57152"/>
                </a:lnTo>
                <a:lnTo>
                  <a:pt x="993776" y="50802"/>
                </a:lnTo>
                <a:lnTo>
                  <a:pt x="1030288" y="42864"/>
                </a:lnTo>
                <a:close/>
                <a:moveTo>
                  <a:pt x="1260476" y="0"/>
                </a:moveTo>
                <a:lnTo>
                  <a:pt x="1289051" y="0"/>
                </a:lnTo>
                <a:lnTo>
                  <a:pt x="1317626" y="36513"/>
                </a:lnTo>
                <a:lnTo>
                  <a:pt x="1339851" y="65088"/>
                </a:lnTo>
                <a:lnTo>
                  <a:pt x="1354138" y="101600"/>
                </a:lnTo>
                <a:lnTo>
                  <a:pt x="1374776" y="136525"/>
                </a:lnTo>
                <a:lnTo>
                  <a:pt x="1389063" y="166688"/>
                </a:lnTo>
                <a:lnTo>
                  <a:pt x="1404939" y="209550"/>
                </a:lnTo>
                <a:lnTo>
                  <a:pt x="1419226" y="244475"/>
                </a:lnTo>
                <a:lnTo>
                  <a:pt x="1425576" y="288925"/>
                </a:lnTo>
                <a:lnTo>
                  <a:pt x="1419226" y="295275"/>
                </a:lnTo>
                <a:lnTo>
                  <a:pt x="1419226" y="288925"/>
                </a:lnTo>
                <a:lnTo>
                  <a:pt x="1411289" y="288925"/>
                </a:lnTo>
                <a:lnTo>
                  <a:pt x="1404939" y="252413"/>
                </a:lnTo>
                <a:lnTo>
                  <a:pt x="1389063" y="209550"/>
                </a:lnTo>
                <a:lnTo>
                  <a:pt x="1374776" y="173038"/>
                </a:lnTo>
                <a:lnTo>
                  <a:pt x="1354138" y="144463"/>
                </a:lnTo>
                <a:lnTo>
                  <a:pt x="1339851" y="107950"/>
                </a:lnTo>
                <a:lnTo>
                  <a:pt x="1317626" y="71438"/>
                </a:lnTo>
                <a:lnTo>
                  <a:pt x="1289051" y="42863"/>
                </a:lnTo>
                <a:lnTo>
                  <a:pt x="1252538" y="22225"/>
                </a:lnTo>
                <a:lnTo>
                  <a:pt x="1252538" y="14288"/>
                </a:lnTo>
                <a:lnTo>
                  <a:pt x="1252538" y="7938"/>
                </a:lnTo>
                <a:lnTo>
                  <a:pt x="126047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 name="任意多边形 728">
            <a:extLst>
              <a:ext uri="{FF2B5EF4-FFF2-40B4-BE49-F238E27FC236}">
                <a16:creationId xmlns:a16="http://schemas.microsoft.com/office/drawing/2014/main" xmlns="" id="{0A64E93C-3F08-422E-B744-8A21F19D13E7}"/>
              </a:ext>
            </a:extLst>
          </p:cNvPr>
          <p:cNvSpPr>
            <a:spLocks/>
          </p:cNvSpPr>
          <p:nvPr>
            <p:custDataLst>
              <p:tags r:id="rId6"/>
            </p:custDataLst>
          </p:nvPr>
        </p:nvSpPr>
        <p:spPr bwMode="auto">
          <a:xfrm>
            <a:off x="7886700" y="1372686"/>
            <a:ext cx="655638" cy="527050"/>
          </a:xfrm>
          <a:custGeom>
            <a:avLst/>
            <a:gdLst>
              <a:gd name="T0" fmla="*/ 12732 w 3009900"/>
              <a:gd name="T1" fmla="*/ 19372 h 2422527"/>
              <a:gd name="T2" fmla="*/ 11387 w 3009900"/>
              <a:gd name="T3" fmla="*/ 24865 h 2422527"/>
              <a:gd name="T4" fmla="*/ 12125 w 3009900"/>
              <a:gd name="T5" fmla="*/ 21007 h 2422527"/>
              <a:gd name="T6" fmla="*/ 18016 w 3009900"/>
              <a:gd name="T7" fmla="*/ 14403 h 2422527"/>
              <a:gd name="T8" fmla="*/ 17786 w 3009900"/>
              <a:gd name="T9" fmla="*/ 19977 h 2422527"/>
              <a:gd name="T10" fmla="*/ 17195 w 3009900"/>
              <a:gd name="T11" fmla="*/ 22789 h 2422527"/>
              <a:gd name="T12" fmla="*/ 16441 w 3009900"/>
              <a:gd name="T13" fmla="*/ 23459 h 2422527"/>
              <a:gd name="T14" fmla="*/ 17343 w 3009900"/>
              <a:gd name="T15" fmla="*/ 20337 h 2422527"/>
              <a:gd name="T16" fmla="*/ 17868 w 3009900"/>
              <a:gd name="T17" fmla="*/ 14631 h 2422527"/>
              <a:gd name="T18" fmla="*/ 9303 w 3009900"/>
              <a:gd name="T19" fmla="*/ 16184 h 2422527"/>
              <a:gd name="T20" fmla="*/ 7810 w 3009900"/>
              <a:gd name="T21" fmla="*/ 22936 h 2422527"/>
              <a:gd name="T22" fmla="*/ 8187 w 3009900"/>
              <a:gd name="T23" fmla="*/ 18555 h 2422527"/>
              <a:gd name="T24" fmla="*/ 11010 w 3009900"/>
              <a:gd name="T25" fmla="*/ 12621 h 2422527"/>
              <a:gd name="T26" fmla="*/ 23677 w 3009900"/>
              <a:gd name="T27" fmla="*/ 16266 h 2422527"/>
              <a:gd name="T28" fmla="*/ 23151 w 3009900"/>
              <a:gd name="T29" fmla="*/ 20942 h 2422527"/>
              <a:gd name="T30" fmla="*/ 23447 w 3009900"/>
              <a:gd name="T31" fmla="*/ 16626 h 2422527"/>
              <a:gd name="T32" fmla="*/ 9828 w 3009900"/>
              <a:gd name="T33" fmla="*/ 10544 h 2422527"/>
              <a:gd name="T34" fmla="*/ 5874 w 3009900"/>
              <a:gd name="T35" fmla="*/ 13585 h 2422527"/>
              <a:gd name="T36" fmla="*/ 4233 w 3009900"/>
              <a:gd name="T37" fmla="*/ 16789 h 2422527"/>
              <a:gd name="T38" fmla="*/ 4233 w 3009900"/>
              <a:gd name="T39" fmla="*/ 15514 h 2422527"/>
              <a:gd name="T40" fmla="*/ 6399 w 3009900"/>
              <a:gd name="T41" fmla="*/ 12702 h 2422527"/>
              <a:gd name="T42" fmla="*/ 23381 w 3009900"/>
              <a:gd name="T43" fmla="*/ 8844 h 2422527"/>
              <a:gd name="T44" fmla="*/ 28369 w 3009900"/>
              <a:gd name="T45" fmla="*/ 13879 h 2422527"/>
              <a:gd name="T46" fmla="*/ 27614 w 3009900"/>
              <a:gd name="T47" fmla="*/ 13667 h 2422527"/>
              <a:gd name="T48" fmla="*/ 26269 w 3009900"/>
              <a:gd name="T49" fmla="*/ 11296 h 2422527"/>
              <a:gd name="T50" fmla="*/ 9155 w 3009900"/>
              <a:gd name="T51" fmla="*/ 8174 h 2422527"/>
              <a:gd name="T52" fmla="*/ 8483 w 3009900"/>
              <a:gd name="T53" fmla="*/ 8615 h 2422527"/>
              <a:gd name="T54" fmla="*/ 3790 w 3009900"/>
              <a:gd name="T55" fmla="*/ 10839 h 2422527"/>
              <a:gd name="T56" fmla="*/ 66 w 3009900"/>
              <a:gd name="T57" fmla="*/ 13879 h 2422527"/>
              <a:gd name="T58" fmla="*/ 4906 w 3009900"/>
              <a:gd name="T59" fmla="*/ 9727 h 2422527"/>
              <a:gd name="T60" fmla="*/ 9008 w 3009900"/>
              <a:gd name="T61" fmla="*/ 8174 h 2422527"/>
              <a:gd name="T62" fmla="*/ 29928 w 3009900"/>
              <a:gd name="T63" fmla="*/ 8092 h 2422527"/>
              <a:gd name="T64" fmla="*/ 29255 w 3009900"/>
              <a:gd name="T65" fmla="*/ 8092 h 2422527"/>
              <a:gd name="T66" fmla="*/ 25826 w 3009900"/>
              <a:gd name="T67" fmla="*/ 6163 h 2422527"/>
              <a:gd name="T68" fmla="*/ 15472 w 3009900"/>
              <a:gd name="T69" fmla="*/ 5803 h 2422527"/>
              <a:gd name="T70" fmla="*/ 17638 w 3009900"/>
              <a:gd name="T71" fmla="*/ 7651 h 2422527"/>
              <a:gd name="T72" fmla="*/ 18984 w 3009900"/>
              <a:gd name="T73" fmla="*/ 9727 h 2422527"/>
              <a:gd name="T74" fmla="*/ 17113 w 3009900"/>
              <a:gd name="T75" fmla="*/ 11068 h 2422527"/>
              <a:gd name="T76" fmla="*/ 15932 w 3009900"/>
              <a:gd name="T77" fmla="*/ 13144 h 2422527"/>
              <a:gd name="T78" fmla="*/ 15112 w 3009900"/>
              <a:gd name="T79" fmla="*/ 12326 h 2422527"/>
              <a:gd name="T80" fmla="*/ 13766 w 3009900"/>
              <a:gd name="T81" fmla="*/ 12997 h 2422527"/>
              <a:gd name="T82" fmla="*/ 12125 w 3009900"/>
              <a:gd name="T83" fmla="*/ 11296 h 2422527"/>
              <a:gd name="T84" fmla="*/ 11912 w 3009900"/>
              <a:gd name="T85" fmla="*/ 10168 h 2422527"/>
              <a:gd name="T86" fmla="*/ 10337 w 3009900"/>
              <a:gd name="T87" fmla="*/ 9662 h 2422527"/>
              <a:gd name="T88" fmla="*/ 11387 w 3009900"/>
              <a:gd name="T89" fmla="*/ 8092 h 2422527"/>
              <a:gd name="T90" fmla="*/ 13323 w 3009900"/>
              <a:gd name="T91" fmla="*/ 7275 h 2422527"/>
              <a:gd name="T92" fmla="*/ 9221 w 3009900"/>
              <a:gd name="T93" fmla="*/ 5803 h 2422527"/>
              <a:gd name="T94" fmla="*/ 5349 w 3009900"/>
              <a:gd name="T95" fmla="*/ 5575 h 2422527"/>
              <a:gd name="T96" fmla="*/ 2084 w 3009900"/>
              <a:gd name="T97" fmla="*/ 6016 h 2422527"/>
              <a:gd name="T98" fmla="*/ 6842 w 3009900"/>
              <a:gd name="T99" fmla="*/ 5280 h 2422527"/>
              <a:gd name="T100" fmla="*/ 26351 w 3009900"/>
              <a:gd name="T101" fmla="*/ 4234 h 2422527"/>
              <a:gd name="T102" fmla="*/ 24940 w 3009900"/>
              <a:gd name="T103" fmla="*/ 3711 h 2422527"/>
              <a:gd name="T104" fmla="*/ 19345 w 3009900"/>
              <a:gd name="T105" fmla="*/ 5280 h 2422527"/>
              <a:gd name="T106" fmla="*/ 20247 w 3009900"/>
              <a:gd name="T107" fmla="*/ 4463 h 2422527"/>
              <a:gd name="T108" fmla="*/ 8187 w 3009900"/>
              <a:gd name="T109" fmla="*/ 817 h 2422527"/>
              <a:gd name="T110" fmla="*/ 13471 w 3009900"/>
              <a:gd name="T111" fmla="*/ 3793 h 2422527"/>
              <a:gd name="T112" fmla="*/ 11305 w 3009900"/>
              <a:gd name="T113" fmla="*/ 2093 h 2422527"/>
              <a:gd name="T114" fmla="*/ 7744 w 3009900"/>
              <a:gd name="T115" fmla="*/ 1046 h 2422527"/>
              <a:gd name="T116" fmla="*/ 16752 w 3009900"/>
              <a:gd name="T117" fmla="*/ 1488 h 2422527"/>
              <a:gd name="T118" fmla="*/ 16145 w 3009900"/>
              <a:gd name="T119" fmla="*/ 3875 h 242252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009900" h="2422527">
                <a:moveTo>
                  <a:pt x="1360488" y="1341439"/>
                </a:moveTo>
                <a:lnTo>
                  <a:pt x="1368425" y="1347789"/>
                </a:lnTo>
                <a:lnTo>
                  <a:pt x="1368425" y="1355727"/>
                </a:lnTo>
                <a:lnTo>
                  <a:pt x="1360488" y="1406527"/>
                </a:lnTo>
                <a:lnTo>
                  <a:pt x="1339850" y="1441452"/>
                </a:lnTo>
                <a:lnTo>
                  <a:pt x="1331913" y="1485902"/>
                </a:lnTo>
                <a:lnTo>
                  <a:pt x="1325563" y="1528764"/>
                </a:lnTo>
                <a:lnTo>
                  <a:pt x="1309688" y="1571627"/>
                </a:lnTo>
                <a:lnTo>
                  <a:pt x="1295400" y="1622427"/>
                </a:lnTo>
                <a:lnTo>
                  <a:pt x="1281113" y="1658939"/>
                </a:lnTo>
                <a:lnTo>
                  <a:pt x="1274763" y="1701802"/>
                </a:lnTo>
                <a:lnTo>
                  <a:pt x="1246188" y="1787527"/>
                </a:lnTo>
                <a:lnTo>
                  <a:pt x="1231900" y="1881189"/>
                </a:lnTo>
                <a:lnTo>
                  <a:pt x="1216025" y="1974852"/>
                </a:lnTo>
                <a:lnTo>
                  <a:pt x="1209675" y="2062164"/>
                </a:lnTo>
                <a:lnTo>
                  <a:pt x="1195388" y="2147890"/>
                </a:lnTo>
                <a:lnTo>
                  <a:pt x="1181100" y="2235202"/>
                </a:lnTo>
                <a:lnTo>
                  <a:pt x="1166813" y="2320927"/>
                </a:lnTo>
                <a:lnTo>
                  <a:pt x="1152525" y="2414590"/>
                </a:lnTo>
                <a:lnTo>
                  <a:pt x="1144588" y="2414590"/>
                </a:lnTo>
                <a:lnTo>
                  <a:pt x="1138238" y="2422527"/>
                </a:lnTo>
                <a:lnTo>
                  <a:pt x="1130300" y="2422527"/>
                </a:lnTo>
                <a:lnTo>
                  <a:pt x="1122363" y="2422527"/>
                </a:lnTo>
                <a:lnTo>
                  <a:pt x="1116013" y="2422527"/>
                </a:lnTo>
                <a:lnTo>
                  <a:pt x="1108075" y="2414590"/>
                </a:lnTo>
                <a:lnTo>
                  <a:pt x="1101725" y="2414590"/>
                </a:lnTo>
                <a:lnTo>
                  <a:pt x="1101725" y="2408240"/>
                </a:lnTo>
                <a:lnTo>
                  <a:pt x="1101725" y="2393952"/>
                </a:lnTo>
                <a:lnTo>
                  <a:pt x="1101725" y="2379665"/>
                </a:lnTo>
                <a:lnTo>
                  <a:pt x="1101725" y="2371727"/>
                </a:lnTo>
                <a:lnTo>
                  <a:pt x="1101725" y="2365377"/>
                </a:lnTo>
                <a:lnTo>
                  <a:pt x="1108075" y="2357440"/>
                </a:lnTo>
                <a:lnTo>
                  <a:pt x="1116013" y="2314577"/>
                </a:lnTo>
                <a:lnTo>
                  <a:pt x="1130300" y="2263777"/>
                </a:lnTo>
                <a:lnTo>
                  <a:pt x="1138238" y="2220915"/>
                </a:lnTo>
                <a:lnTo>
                  <a:pt x="1144588" y="2178052"/>
                </a:lnTo>
                <a:lnTo>
                  <a:pt x="1152525" y="2127252"/>
                </a:lnTo>
                <a:lnTo>
                  <a:pt x="1166813" y="2090740"/>
                </a:lnTo>
                <a:lnTo>
                  <a:pt x="1173163" y="2039939"/>
                </a:lnTo>
                <a:lnTo>
                  <a:pt x="1181100" y="1990727"/>
                </a:lnTo>
                <a:lnTo>
                  <a:pt x="1201738" y="1911352"/>
                </a:lnTo>
                <a:lnTo>
                  <a:pt x="1223963" y="1831977"/>
                </a:lnTo>
                <a:lnTo>
                  <a:pt x="1246188" y="1744664"/>
                </a:lnTo>
                <a:lnTo>
                  <a:pt x="1266825" y="1665289"/>
                </a:lnTo>
                <a:lnTo>
                  <a:pt x="1295400" y="1585914"/>
                </a:lnTo>
                <a:lnTo>
                  <a:pt x="1317625" y="1506539"/>
                </a:lnTo>
                <a:lnTo>
                  <a:pt x="1331913" y="1420814"/>
                </a:lnTo>
                <a:lnTo>
                  <a:pt x="1360488" y="1341439"/>
                </a:lnTo>
                <a:close/>
                <a:moveTo>
                  <a:pt x="1706563" y="1333501"/>
                </a:moveTo>
                <a:lnTo>
                  <a:pt x="1714501" y="1333501"/>
                </a:lnTo>
                <a:lnTo>
                  <a:pt x="1720851" y="1333501"/>
                </a:lnTo>
                <a:lnTo>
                  <a:pt x="1743076" y="1398589"/>
                </a:lnTo>
                <a:lnTo>
                  <a:pt x="1749426" y="1463676"/>
                </a:lnTo>
                <a:lnTo>
                  <a:pt x="1757363" y="1528764"/>
                </a:lnTo>
                <a:lnTo>
                  <a:pt x="1757363" y="1608139"/>
                </a:lnTo>
                <a:lnTo>
                  <a:pt x="1749426" y="1673226"/>
                </a:lnTo>
                <a:lnTo>
                  <a:pt x="1743076" y="1744664"/>
                </a:lnTo>
                <a:lnTo>
                  <a:pt x="1735138" y="1817689"/>
                </a:lnTo>
                <a:lnTo>
                  <a:pt x="1735138" y="1881189"/>
                </a:lnTo>
                <a:lnTo>
                  <a:pt x="1728788" y="1889126"/>
                </a:lnTo>
                <a:lnTo>
                  <a:pt x="1728788" y="1903414"/>
                </a:lnTo>
                <a:lnTo>
                  <a:pt x="1728788" y="1911351"/>
                </a:lnTo>
                <a:lnTo>
                  <a:pt x="1728788" y="1925639"/>
                </a:lnTo>
                <a:lnTo>
                  <a:pt x="1728788" y="1931989"/>
                </a:lnTo>
                <a:lnTo>
                  <a:pt x="1720851" y="1939926"/>
                </a:lnTo>
                <a:lnTo>
                  <a:pt x="1720851" y="1954214"/>
                </a:lnTo>
                <a:lnTo>
                  <a:pt x="1714501" y="1960564"/>
                </a:lnTo>
                <a:lnTo>
                  <a:pt x="1714501" y="1974851"/>
                </a:lnTo>
                <a:lnTo>
                  <a:pt x="1714501" y="1982789"/>
                </a:lnTo>
                <a:lnTo>
                  <a:pt x="1714501" y="1990726"/>
                </a:lnTo>
                <a:lnTo>
                  <a:pt x="1706563" y="1997076"/>
                </a:lnTo>
                <a:lnTo>
                  <a:pt x="1706563" y="2005014"/>
                </a:lnTo>
                <a:lnTo>
                  <a:pt x="1706563" y="2011364"/>
                </a:lnTo>
                <a:lnTo>
                  <a:pt x="1706563" y="2025651"/>
                </a:lnTo>
                <a:lnTo>
                  <a:pt x="1700213" y="2068514"/>
                </a:lnTo>
                <a:lnTo>
                  <a:pt x="1692275" y="2119314"/>
                </a:lnTo>
                <a:lnTo>
                  <a:pt x="1677988" y="2170114"/>
                </a:lnTo>
                <a:lnTo>
                  <a:pt x="1663700" y="2212976"/>
                </a:lnTo>
                <a:lnTo>
                  <a:pt x="1649413" y="2257426"/>
                </a:lnTo>
                <a:lnTo>
                  <a:pt x="1627188" y="2306639"/>
                </a:lnTo>
                <a:lnTo>
                  <a:pt x="1606550" y="2351089"/>
                </a:lnTo>
                <a:lnTo>
                  <a:pt x="1590675" y="2393951"/>
                </a:lnTo>
                <a:lnTo>
                  <a:pt x="1562100" y="2371726"/>
                </a:lnTo>
                <a:lnTo>
                  <a:pt x="1562100" y="2357439"/>
                </a:lnTo>
                <a:lnTo>
                  <a:pt x="1562100" y="2351089"/>
                </a:lnTo>
                <a:lnTo>
                  <a:pt x="1562100" y="2343151"/>
                </a:lnTo>
                <a:lnTo>
                  <a:pt x="1562100" y="2328864"/>
                </a:lnTo>
                <a:lnTo>
                  <a:pt x="1562100" y="2320926"/>
                </a:lnTo>
                <a:lnTo>
                  <a:pt x="1570038" y="2306639"/>
                </a:lnTo>
                <a:lnTo>
                  <a:pt x="1584325" y="2292351"/>
                </a:lnTo>
                <a:lnTo>
                  <a:pt x="1590675" y="2278064"/>
                </a:lnTo>
                <a:lnTo>
                  <a:pt x="1590675" y="2257426"/>
                </a:lnTo>
                <a:lnTo>
                  <a:pt x="1590675" y="2241551"/>
                </a:lnTo>
                <a:lnTo>
                  <a:pt x="1590675" y="2227264"/>
                </a:lnTo>
                <a:lnTo>
                  <a:pt x="1598613" y="2212976"/>
                </a:lnTo>
                <a:lnTo>
                  <a:pt x="1606550" y="2206626"/>
                </a:lnTo>
                <a:lnTo>
                  <a:pt x="1612900" y="2170114"/>
                </a:lnTo>
                <a:lnTo>
                  <a:pt x="1620838" y="2141539"/>
                </a:lnTo>
                <a:lnTo>
                  <a:pt x="1635125" y="2112964"/>
                </a:lnTo>
                <a:lnTo>
                  <a:pt x="1641475" y="2090739"/>
                </a:lnTo>
                <a:lnTo>
                  <a:pt x="1649413" y="2062164"/>
                </a:lnTo>
                <a:lnTo>
                  <a:pt x="1663700" y="2033589"/>
                </a:lnTo>
                <a:lnTo>
                  <a:pt x="1663700" y="1997076"/>
                </a:lnTo>
                <a:lnTo>
                  <a:pt x="1677988" y="1974851"/>
                </a:lnTo>
                <a:lnTo>
                  <a:pt x="1684338" y="1925639"/>
                </a:lnTo>
                <a:lnTo>
                  <a:pt x="1700213" y="1874839"/>
                </a:lnTo>
                <a:lnTo>
                  <a:pt x="1706563" y="1831976"/>
                </a:lnTo>
                <a:lnTo>
                  <a:pt x="1706563" y="1781176"/>
                </a:lnTo>
                <a:lnTo>
                  <a:pt x="1714501" y="1738314"/>
                </a:lnTo>
                <a:lnTo>
                  <a:pt x="1728788" y="1687514"/>
                </a:lnTo>
                <a:lnTo>
                  <a:pt x="1735138" y="1630364"/>
                </a:lnTo>
                <a:lnTo>
                  <a:pt x="1735138" y="1585914"/>
                </a:lnTo>
                <a:lnTo>
                  <a:pt x="1735138" y="1550989"/>
                </a:lnTo>
                <a:lnTo>
                  <a:pt x="1743076" y="1514476"/>
                </a:lnTo>
                <a:lnTo>
                  <a:pt x="1735138" y="1492251"/>
                </a:lnTo>
                <a:lnTo>
                  <a:pt x="1735138" y="1457326"/>
                </a:lnTo>
                <a:lnTo>
                  <a:pt x="1728788" y="1420814"/>
                </a:lnTo>
                <a:lnTo>
                  <a:pt x="1728788" y="1398589"/>
                </a:lnTo>
                <a:lnTo>
                  <a:pt x="1714501" y="1363664"/>
                </a:lnTo>
                <a:lnTo>
                  <a:pt x="1706563" y="1333501"/>
                </a:lnTo>
                <a:close/>
                <a:moveTo>
                  <a:pt x="1079501" y="1211264"/>
                </a:moveTo>
                <a:lnTo>
                  <a:pt x="1087438" y="1211264"/>
                </a:lnTo>
                <a:lnTo>
                  <a:pt x="1093788" y="1211264"/>
                </a:lnTo>
                <a:lnTo>
                  <a:pt x="1093788" y="1219202"/>
                </a:lnTo>
                <a:lnTo>
                  <a:pt x="1050926" y="1270002"/>
                </a:lnTo>
                <a:lnTo>
                  <a:pt x="1014413" y="1319214"/>
                </a:lnTo>
                <a:lnTo>
                  <a:pt x="985838" y="1384302"/>
                </a:lnTo>
                <a:lnTo>
                  <a:pt x="957263" y="1441452"/>
                </a:lnTo>
                <a:lnTo>
                  <a:pt x="928688" y="1506539"/>
                </a:lnTo>
                <a:lnTo>
                  <a:pt x="900113" y="1571627"/>
                </a:lnTo>
                <a:lnTo>
                  <a:pt x="877888" y="1630364"/>
                </a:lnTo>
                <a:lnTo>
                  <a:pt x="863600" y="1701802"/>
                </a:lnTo>
                <a:lnTo>
                  <a:pt x="835025" y="1758952"/>
                </a:lnTo>
                <a:lnTo>
                  <a:pt x="827088" y="1831977"/>
                </a:lnTo>
                <a:lnTo>
                  <a:pt x="820738" y="1897064"/>
                </a:lnTo>
                <a:lnTo>
                  <a:pt x="812800" y="1968502"/>
                </a:lnTo>
                <a:lnTo>
                  <a:pt x="812800" y="2033589"/>
                </a:lnTo>
                <a:lnTo>
                  <a:pt x="806450" y="2098677"/>
                </a:lnTo>
                <a:lnTo>
                  <a:pt x="798513" y="2163764"/>
                </a:lnTo>
                <a:lnTo>
                  <a:pt x="777875" y="2220914"/>
                </a:lnTo>
                <a:lnTo>
                  <a:pt x="769938" y="2227264"/>
                </a:lnTo>
                <a:lnTo>
                  <a:pt x="763588" y="2227264"/>
                </a:lnTo>
                <a:lnTo>
                  <a:pt x="755650" y="2227264"/>
                </a:lnTo>
                <a:lnTo>
                  <a:pt x="749300" y="2220914"/>
                </a:lnTo>
                <a:lnTo>
                  <a:pt x="741362" y="2212977"/>
                </a:lnTo>
                <a:lnTo>
                  <a:pt x="733425" y="2212977"/>
                </a:lnTo>
                <a:lnTo>
                  <a:pt x="727075" y="2206627"/>
                </a:lnTo>
                <a:lnTo>
                  <a:pt x="727075" y="2198689"/>
                </a:lnTo>
                <a:lnTo>
                  <a:pt x="733425" y="2141539"/>
                </a:lnTo>
                <a:lnTo>
                  <a:pt x="741362" y="2090739"/>
                </a:lnTo>
                <a:lnTo>
                  <a:pt x="749300" y="2047877"/>
                </a:lnTo>
                <a:lnTo>
                  <a:pt x="755650" y="1997077"/>
                </a:lnTo>
                <a:lnTo>
                  <a:pt x="755650" y="1954214"/>
                </a:lnTo>
                <a:lnTo>
                  <a:pt x="769938" y="1897064"/>
                </a:lnTo>
                <a:lnTo>
                  <a:pt x="777875" y="1852614"/>
                </a:lnTo>
                <a:lnTo>
                  <a:pt x="792163" y="1801814"/>
                </a:lnTo>
                <a:lnTo>
                  <a:pt x="820738" y="1730377"/>
                </a:lnTo>
                <a:lnTo>
                  <a:pt x="842963" y="1658939"/>
                </a:lnTo>
                <a:lnTo>
                  <a:pt x="871538" y="1585914"/>
                </a:lnTo>
                <a:lnTo>
                  <a:pt x="900113" y="1514477"/>
                </a:lnTo>
                <a:lnTo>
                  <a:pt x="928688" y="1449389"/>
                </a:lnTo>
                <a:lnTo>
                  <a:pt x="965200" y="1384302"/>
                </a:lnTo>
                <a:lnTo>
                  <a:pt x="993775" y="1319214"/>
                </a:lnTo>
                <a:lnTo>
                  <a:pt x="1036638" y="1262064"/>
                </a:lnTo>
                <a:lnTo>
                  <a:pt x="1044576" y="1254127"/>
                </a:lnTo>
                <a:lnTo>
                  <a:pt x="1050926" y="1247777"/>
                </a:lnTo>
                <a:lnTo>
                  <a:pt x="1058863" y="1239839"/>
                </a:lnTo>
                <a:lnTo>
                  <a:pt x="1065213" y="1233489"/>
                </a:lnTo>
                <a:lnTo>
                  <a:pt x="1065213" y="1225552"/>
                </a:lnTo>
                <a:lnTo>
                  <a:pt x="1073151" y="1219202"/>
                </a:lnTo>
                <a:lnTo>
                  <a:pt x="1079501" y="1211264"/>
                </a:lnTo>
                <a:close/>
                <a:moveTo>
                  <a:pt x="2016125" y="1096964"/>
                </a:moveTo>
                <a:lnTo>
                  <a:pt x="2030413" y="1103314"/>
                </a:lnTo>
                <a:lnTo>
                  <a:pt x="2038350" y="1117602"/>
                </a:lnTo>
                <a:lnTo>
                  <a:pt x="2081213" y="1168402"/>
                </a:lnTo>
                <a:lnTo>
                  <a:pt x="2124075" y="1211264"/>
                </a:lnTo>
                <a:lnTo>
                  <a:pt x="2160588" y="1270002"/>
                </a:lnTo>
                <a:lnTo>
                  <a:pt x="2189163" y="1327152"/>
                </a:lnTo>
                <a:lnTo>
                  <a:pt x="2217738" y="1392239"/>
                </a:lnTo>
                <a:lnTo>
                  <a:pt x="2246313" y="1449389"/>
                </a:lnTo>
                <a:lnTo>
                  <a:pt x="2268538" y="1514477"/>
                </a:lnTo>
                <a:lnTo>
                  <a:pt x="2290763" y="1579564"/>
                </a:lnTo>
                <a:lnTo>
                  <a:pt x="2297113" y="1630364"/>
                </a:lnTo>
                <a:lnTo>
                  <a:pt x="2305051" y="1673227"/>
                </a:lnTo>
                <a:lnTo>
                  <a:pt x="2311401" y="1730377"/>
                </a:lnTo>
                <a:lnTo>
                  <a:pt x="2319338" y="1781177"/>
                </a:lnTo>
                <a:lnTo>
                  <a:pt x="2311401" y="1831977"/>
                </a:lnTo>
                <a:lnTo>
                  <a:pt x="2311401" y="1881190"/>
                </a:lnTo>
                <a:lnTo>
                  <a:pt x="2311401" y="1939927"/>
                </a:lnTo>
                <a:lnTo>
                  <a:pt x="2305051" y="1982790"/>
                </a:lnTo>
                <a:lnTo>
                  <a:pt x="2276476" y="2047877"/>
                </a:lnTo>
                <a:lnTo>
                  <a:pt x="2268538" y="2047877"/>
                </a:lnTo>
                <a:lnTo>
                  <a:pt x="2254251" y="2047877"/>
                </a:lnTo>
                <a:lnTo>
                  <a:pt x="2246313" y="2039940"/>
                </a:lnTo>
                <a:lnTo>
                  <a:pt x="2239963" y="2033590"/>
                </a:lnTo>
                <a:lnTo>
                  <a:pt x="2232025" y="2025652"/>
                </a:lnTo>
                <a:lnTo>
                  <a:pt x="2225675" y="2011365"/>
                </a:lnTo>
                <a:lnTo>
                  <a:pt x="2217738" y="2005015"/>
                </a:lnTo>
                <a:lnTo>
                  <a:pt x="2211388" y="1990727"/>
                </a:lnTo>
                <a:lnTo>
                  <a:pt x="2203450" y="1982790"/>
                </a:lnTo>
                <a:lnTo>
                  <a:pt x="2203450" y="1974852"/>
                </a:lnTo>
                <a:lnTo>
                  <a:pt x="2232025" y="1925640"/>
                </a:lnTo>
                <a:lnTo>
                  <a:pt x="2254251" y="1874840"/>
                </a:lnTo>
                <a:lnTo>
                  <a:pt x="2268538" y="1831977"/>
                </a:lnTo>
                <a:lnTo>
                  <a:pt x="2282826" y="1773240"/>
                </a:lnTo>
                <a:lnTo>
                  <a:pt x="2282826" y="1724027"/>
                </a:lnTo>
                <a:lnTo>
                  <a:pt x="2282826" y="1665289"/>
                </a:lnTo>
                <a:lnTo>
                  <a:pt x="2268538" y="1614489"/>
                </a:lnTo>
                <a:lnTo>
                  <a:pt x="2262188" y="1557339"/>
                </a:lnTo>
                <a:lnTo>
                  <a:pt x="2239963" y="1492252"/>
                </a:lnTo>
                <a:lnTo>
                  <a:pt x="2225675" y="1427164"/>
                </a:lnTo>
                <a:lnTo>
                  <a:pt x="2197100" y="1370014"/>
                </a:lnTo>
                <a:lnTo>
                  <a:pt x="2168525" y="1312864"/>
                </a:lnTo>
                <a:lnTo>
                  <a:pt x="2132013" y="1262064"/>
                </a:lnTo>
                <a:lnTo>
                  <a:pt x="2095500" y="1204914"/>
                </a:lnTo>
                <a:lnTo>
                  <a:pt x="2058988" y="1154114"/>
                </a:lnTo>
                <a:lnTo>
                  <a:pt x="2009775" y="1103314"/>
                </a:lnTo>
                <a:lnTo>
                  <a:pt x="2016125" y="1096964"/>
                </a:lnTo>
                <a:close/>
                <a:moveTo>
                  <a:pt x="942975" y="1017589"/>
                </a:moveTo>
                <a:lnTo>
                  <a:pt x="950912" y="1017589"/>
                </a:lnTo>
                <a:lnTo>
                  <a:pt x="950912" y="1023939"/>
                </a:lnTo>
                <a:lnTo>
                  <a:pt x="936625" y="1023939"/>
                </a:lnTo>
                <a:lnTo>
                  <a:pt x="928687" y="1023939"/>
                </a:lnTo>
                <a:lnTo>
                  <a:pt x="914400" y="1031877"/>
                </a:lnTo>
                <a:lnTo>
                  <a:pt x="906462" y="1031877"/>
                </a:lnTo>
                <a:lnTo>
                  <a:pt x="892175" y="1046164"/>
                </a:lnTo>
                <a:lnTo>
                  <a:pt x="885825" y="1052514"/>
                </a:lnTo>
                <a:lnTo>
                  <a:pt x="871537" y="1060452"/>
                </a:lnTo>
                <a:lnTo>
                  <a:pt x="806450" y="1096964"/>
                </a:lnTo>
                <a:lnTo>
                  <a:pt x="755650" y="1139827"/>
                </a:lnTo>
                <a:lnTo>
                  <a:pt x="698499" y="1174752"/>
                </a:lnTo>
                <a:lnTo>
                  <a:pt x="647699" y="1225552"/>
                </a:lnTo>
                <a:lnTo>
                  <a:pt x="611187" y="1276352"/>
                </a:lnTo>
                <a:lnTo>
                  <a:pt x="568325" y="1319214"/>
                </a:lnTo>
                <a:lnTo>
                  <a:pt x="525462" y="1384302"/>
                </a:lnTo>
                <a:lnTo>
                  <a:pt x="496887" y="1435102"/>
                </a:lnTo>
                <a:lnTo>
                  <a:pt x="488950" y="1449389"/>
                </a:lnTo>
                <a:lnTo>
                  <a:pt x="482600" y="1463677"/>
                </a:lnTo>
                <a:lnTo>
                  <a:pt x="468312" y="1477964"/>
                </a:lnTo>
                <a:lnTo>
                  <a:pt x="460375" y="1492252"/>
                </a:lnTo>
                <a:lnTo>
                  <a:pt x="452437" y="1506539"/>
                </a:lnTo>
                <a:lnTo>
                  <a:pt x="446087" y="1520827"/>
                </a:lnTo>
                <a:lnTo>
                  <a:pt x="438150" y="1535114"/>
                </a:lnTo>
                <a:lnTo>
                  <a:pt x="431800" y="1550989"/>
                </a:lnTo>
                <a:lnTo>
                  <a:pt x="417512" y="1579564"/>
                </a:lnTo>
                <a:lnTo>
                  <a:pt x="409575" y="1600202"/>
                </a:lnTo>
                <a:lnTo>
                  <a:pt x="409575" y="1630365"/>
                </a:lnTo>
                <a:lnTo>
                  <a:pt x="403225" y="1644652"/>
                </a:lnTo>
                <a:lnTo>
                  <a:pt x="403225" y="1673227"/>
                </a:lnTo>
                <a:lnTo>
                  <a:pt x="395287" y="1693865"/>
                </a:lnTo>
                <a:lnTo>
                  <a:pt x="388937" y="1724027"/>
                </a:lnTo>
                <a:lnTo>
                  <a:pt x="374650" y="1744665"/>
                </a:lnTo>
                <a:lnTo>
                  <a:pt x="344487" y="1758952"/>
                </a:lnTo>
                <a:lnTo>
                  <a:pt x="323850" y="1752602"/>
                </a:lnTo>
                <a:lnTo>
                  <a:pt x="315912" y="1744665"/>
                </a:lnTo>
                <a:lnTo>
                  <a:pt x="323850" y="1687515"/>
                </a:lnTo>
                <a:lnTo>
                  <a:pt x="344487" y="1636715"/>
                </a:lnTo>
                <a:lnTo>
                  <a:pt x="366712" y="1593852"/>
                </a:lnTo>
                <a:lnTo>
                  <a:pt x="388937" y="1550989"/>
                </a:lnTo>
                <a:lnTo>
                  <a:pt x="409575" y="1506539"/>
                </a:lnTo>
                <a:lnTo>
                  <a:pt x="431800" y="1463677"/>
                </a:lnTo>
                <a:lnTo>
                  <a:pt x="460375" y="1420814"/>
                </a:lnTo>
                <a:lnTo>
                  <a:pt x="496887" y="1392239"/>
                </a:lnTo>
                <a:lnTo>
                  <a:pt x="496887" y="1384302"/>
                </a:lnTo>
                <a:lnTo>
                  <a:pt x="503237" y="1377952"/>
                </a:lnTo>
                <a:lnTo>
                  <a:pt x="511175" y="1370014"/>
                </a:lnTo>
                <a:lnTo>
                  <a:pt x="511175" y="1363664"/>
                </a:lnTo>
                <a:lnTo>
                  <a:pt x="517524" y="1355727"/>
                </a:lnTo>
                <a:lnTo>
                  <a:pt x="525462" y="1347789"/>
                </a:lnTo>
                <a:lnTo>
                  <a:pt x="525462" y="1341439"/>
                </a:lnTo>
                <a:lnTo>
                  <a:pt x="531812" y="1333502"/>
                </a:lnTo>
                <a:lnTo>
                  <a:pt x="568325" y="1284289"/>
                </a:lnTo>
                <a:lnTo>
                  <a:pt x="619125" y="1233489"/>
                </a:lnTo>
                <a:lnTo>
                  <a:pt x="661987" y="1190627"/>
                </a:lnTo>
                <a:lnTo>
                  <a:pt x="712787" y="1146177"/>
                </a:lnTo>
                <a:lnTo>
                  <a:pt x="763587" y="1103314"/>
                </a:lnTo>
                <a:lnTo>
                  <a:pt x="820737" y="1066802"/>
                </a:lnTo>
                <a:lnTo>
                  <a:pt x="877887" y="1031877"/>
                </a:lnTo>
                <a:lnTo>
                  <a:pt x="942975" y="1017589"/>
                </a:lnTo>
                <a:close/>
                <a:moveTo>
                  <a:pt x="2024063" y="822326"/>
                </a:moveTo>
                <a:lnTo>
                  <a:pt x="2030413" y="822326"/>
                </a:lnTo>
                <a:lnTo>
                  <a:pt x="2074863" y="822326"/>
                </a:lnTo>
                <a:lnTo>
                  <a:pt x="2117725" y="822326"/>
                </a:lnTo>
                <a:lnTo>
                  <a:pt x="2168525" y="822326"/>
                </a:lnTo>
                <a:lnTo>
                  <a:pt x="2211388" y="844551"/>
                </a:lnTo>
                <a:lnTo>
                  <a:pt x="2262188" y="858839"/>
                </a:lnTo>
                <a:lnTo>
                  <a:pt x="2297113" y="887414"/>
                </a:lnTo>
                <a:lnTo>
                  <a:pt x="2339975" y="908051"/>
                </a:lnTo>
                <a:lnTo>
                  <a:pt x="2390775" y="923926"/>
                </a:lnTo>
                <a:lnTo>
                  <a:pt x="2427288" y="958851"/>
                </a:lnTo>
                <a:lnTo>
                  <a:pt x="2470150" y="995364"/>
                </a:lnTo>
                <a:lnTo>
                  <a:pt x="2513013" y="1031876"/>
                </a:lnTo>
                <a:lnTo>
                  <a:pt x="2549526" y="1066801"/>
                </a:lnTo>
                <a:lnTo>
                  <a:pt x="2592388" y="1103314"/>
                </a:lnTo>
                <a:lnTo>
                  <a:pt x="2628901" y="1146176"/>
                </a:lnTo>
                <a:lnTo>
                  <a:pt x="2665413" y="1182689"/>
                </a:lnTo>
                <a:lnTo>
                  <a:pt x="2700338" y="1233489"/>
                </a:lnTo>
                <a:lnTo>
                  <a:pt x="2744788" y="1341439"/>
                </a:lnTo>
                <a:lnTo>
                  <a:pt x="2744788" y="1347789"/>
                </a:lnTo>
                <a:lnTo>
                  <a:pt x="2744788" y="1355727"/>
                </a:lnTo>
                <a:lnTo>
                  <a:pt x="2744788" y="1363664"/>
                </a:lnTo>
                <a:lnTo>
                  <a:pt x="2736851" y="1363664"/>
                </a:lnTo>
                <a:lnTo>
                  <a:pt x="2728913" y="1370014"/>
                </a:lnTo>
                <a:lnTo>
                  <a:pt x="2722563" y="1363664"/>
                </a:lnTo>
                <a:lnTo>
                  <a:pt x="2714626" y="1363664"/>
                </a:lnTo>
                <a:lnTo>
                  <a:pt x="2708276" y="1363664"/>
                </a:lnTo>
                <a:lnTo>
                  <a:pt x="2700338" y="1363664"/>
                </a:lnTo>
                <a:lnTo>
                  <a:pt x="2686051" y="1355727"/>
                </a:lnTo>
                <a:lnTo>
                  <a:pt x="2686051" y="1347789"/>
                </a:lnTo>
                <a:lnTo>
                  <a:pt x="2679701" y="1341439"/>
                </a:lnTo>
                <a:lnTo>
                  <a:pt x="2671763" y="1333502"/>
                </a:lnTo>
                <a:lnTo>
                  <a:pt x="2671763" y="1327152"/>
                </a:lnTo>
                <a:lnTo>
                  <a:pt x="2665413" y="1312864"/>
                </a:lnTo>
                <a:lnTo>
                  <a:pt x="2665413" y="1304927"/>
                </a:lnTo>
                <a:lnTo>
                  <a:pt x="2657476" y="1298577"/>
                </a:lnTo>
                <a:lnTo>
                  <a:pt x="2657476" y="1290639"/>
                </a:lnTo>
                <a:lnTo>
                  <a:pt x="2651126" y="1284289"/>
                </a:lnTo>
                <a:lnTo>
                  <a:pt x="2651126" y="1270001"/>
                </a:lnTo>
                <a:lnTo>
                  <a:pt x="2635251" y="1247776"/>
                </a:lnTo>
                <a:lnTo>
                  <a:pt x="2628901" y="1219201"/>
                </a:lnTo>
                <a:lnTo>
                  <a:pt x="2614613" y="1190626"/>
                </a:lnTo>
                <a:lnTo>
                  <a:pt x="2600326" y="1168401"/>
                </a:lnTo>
                <a:lnTo>
                  <a:pt x="2578101" y="1146176"/>
                </a:lnTo>
                <a:lnTo>
                  <a:pt x="2563813" y="1117601"/>
                </a:lnTo>
                <a:lnTo>
                  <a:pt x="2541588" y="1096964"/>
                </a:lnTo>
                <a:lnTo>
                  <a:pt x="2520950" y="1066801"/>
                </a:lnTo>
                <a:lnTo>
                  <a:pt x="2478088" y="1023939"/>
                </a:lnTo>
                <a:lnTo>
                  <a:pt x="2419350" y="987426"/>
                </a:lnTo>
                <a:lnTo>
                  <a:pt x="2355850" y="944564"/>
                </a:lnTo>
                <a:lnTo>
                  <a:pt x="2290763" y="908051"/>
                </a:lnTo>
                <a:lnTo>
                  <a:pt x="2225675" y="887414"/>
                </a:lnTo>
                <a:lnTo>
                  <a:pt x="2152650" y="865189"/>
                </a:lnTo>
                <a:lnTo>
                  <a:pt x="2081213" y="844551"/>
                </a:lnTo>
                <a:lnTo>
                  <a:pt x="2009775" y="836614"/>
                </a:lnTo>
                <a:lnTo>
                  <a:pt x="2016125" y="830264"/>
                </a:lnTo>
                <a:lnTo>
                  <a:pt x="2024063" y="822326"/>
                </a:lnTo>
                <a:close/>
                <a:moveTo>
                  <a:pt x="871538" y="793751"/>
                </a:moveTo>
                <a:lnTo>
                  <a:pt x="885825" y="793751"/>
                </a:lnTo>
                <a:lnTo>
                  <a:pt x="906463" y="793751"/>
                </a:lnTo>
                <a:lnTo>
                  <a:pt x="914400" y="793751"/>
                </a:lnTo>
                <a:lnTo>
                  <a:pt x="914400" y="808039"/>
                </a:lnTo>
                <a:lnTo>
                  <a:pt x="914400" y="814389"/>
                </a:lnTo>
                <a:lnTo>
                  <a:pt x="900113" y="814389"/>
                </a:lnTo>
                <a:lnTo>
                  <a:pt x="892175" y="822326"/>
                </a:lnTo>
                <a:lnTo>
                  <a:pt x="885825" y="822326"/>
                </a:lnTo>
                <a:lnTo>
                  <a:pt x="877888" y="822326"/>
                </a:lnTo>
                <a:lnTo>
                  <a:pt x="871538" y="822326"/>
                </a:lnTo>
                <a:lnTo>
                  <a:pt x="857250" y="822326"/>
                </a:lnTo>
                <a:lnTo>
                  <a:pt x="842963" y="830264"/>
                </a:lnTo>
                <a:lnTo>
                  <a:pt x="827088" y="830264"/>
                </a:lnTo>
                <a:lnTo>
                  <a:pt x="820738" y="836614"/>
                </a:lnTo>
                <a:lnTo>
                  <a:pt x="806450" y="836614"/>
                </a:lnTo>
                <a:lnTo>
                  <a:pt x="792163" y="844551"/>
                </a:lnTo>
                <a:lnTo>
                  <a:pt x="777875" y="844551"/>
                </a:lnTo>
                <a:lnTo>
                  <a:pt x="763588" y="850901"/>
                </a:lnTo>
                <a:lnTo>
                  <a:pt x="727075" y="865189"/>
                </a:lnTo>
                <a:lnTo>
                  <a:pt x="684213" y="887414"/>
                </a:lnTo>
                <a:lnTo>
                  <a:pt x="639762" y="908051"/>
                </a:lnTo>
                <a:lnTo>
                  <a:pt x="596900" y="923926"/>
                </a:lnTo>
                <a:lnTo>
                  <a:pt x="554037" y="938214"/>
                </a:lnTo>
                <a:lnTo>
                  <a:pt x="517525" y="966789"/>
                </a:lnTo>
                <a:lnTo>
                  <a:pt x="474662" y="987426"/>
                </a:lnTo>
                <a:lnTo>
                  <a:pt x="431800" y="1017589"/>
                </a:lnTo>
                <a:lnTo>
                  <a:pt x="366712" y="1052514"/>
                </a:lnTo>
                <a:lnTo>
                  <a:pt x="315912" y="1089026"/>
                </a:lnTo>
                <a:lnTo>
                  <a:pt x="265112" y="1131889"/>
                </a:lnTo>
                <a:lnTo>
                  <a:pt x="222250" y="1174751"/>
                </a:lnTo>
                <a:lnTo>
                  <a:pt x="179388" y="1225551"/>
                </a:lnTo>
                <a:lnTo>
                  <a:pt x="136525" y="1276351"/>
                </a:lnTo>
                <a:lnTo>
                  <a:pt x="85725" y="1319214"/>
                </a:lnTo>
                <a:lnTo>
                  <a:pt x="34925" y="1377951"/>
                </a:lnTo>
                <a:lnTo>
                  <a:pt x="28575" y="1377951"/>
                </a:lnTo>
                <a:lnTo>
                  <a:pt x="14288" y="1377951"/>
                </a:lnTo>
                <a:lnTo>
                  <a:pt x="6350" y="1370014"/>
                </a:lnTo>
                <a:lnTo>
                  <a:pt x="0" y="1363664"/>
                </a:lnTo>
                <a:lnTo>
                  <a:pt x="0" y="1355726"/>
                </a:lnTo>
                <a:lnTo>
                  <a:pt x="6350" y="1347789"/>
                </a:lnTo>
                <a:lnTo>
                  <a:pt x="6350" y="1341439"/>
                </a:lnTo>
                <a:lnTo>
                  <a:pt x="14288" y="1327151"/>
                </a:lnTo>
                <a:lnTo>
                  <a:pt x="20638" y="1298576"/>
                </a:lnTo>
                <a:lnTo>
                  <a:pt x="28575" y="1290639"/>
                </a:lnTo>
                <a:lnTo>
                  <a:pt x="63500" y="1254126"/>
                </a:lnTo>
                <a:lnTo>
                  <a:pt x="114300" y="1211264"/>
                </a:lnTo>
                <a:lnTo>
                  <a:pt x="165100" y="1168401"/>
                </a:lnTo>
                <a:lnTo>
                  <a:pt x="207962" y="1125539"/>
                </a:lnTo>
                <a:lnTo>
                  <a:pt x="258762" y="1074739"/>
                </a:lnTo>
                <a:lnTo>
                  <a:pt x="309562" y="1031876"/>
                </a:lnTo>
                <a:lnTo>
                  <a:pt x="374650" y="1003301"/>
                </a:lnTo>
                <a:lnTo>
                  <a:pt x="431800" y="966789"/>
                </a:lnTo>
                <a:lnTo>
                  <a:pt x="474662" y="944564"/>
                </a:lnTo>
                <a:lnTo>
                  <a:pt x="517525" y="923926"/>
                </a:lnTo>
                <a:lnTo>
                  <a:pt x="554037" y="908051"/>
                </a:lnTo>
                <a:lnTo>
                  <a:pt x="596900" y="887414"/>
                </a:lnTo>
                <a:lnTo>
                  <a:pt x="639762" y="873126"/>
                </a:lnTo>
                <a:lnTo>
                  <a:pt x="684213" y="858839"/>
                </a:lnTo>
                <a:lnTo>
                  <a:pt x="733425" y="844551"/>
                </a:lnTo>
                <a:lnTo>
                  <a:pt x="777875" y="830264"/>
                </a:lnTo>
                <a:lnTo>
                  <a:pt x="792163" y="822326"/>
                </a:lnTo>
                <a:lnTo>
                  <a:pt x="812800" y="822326"/>
                </a:lnTo>
                <a:lnTo>
                  <a:pt x="827088" y="822326"/>
                </a:lnTo>
                <a:lnTo>
                  <a:pt x="842963" y="814389"/>
                </a:lnTo>
                <a:lnTo>
                  <a:pt x="863600" y="808039"/>
                </a:lnTo>
                <a:lnTo>
                  <a:pt x="871538" y="793751"/>
                </a:lnTo>
                <a:close/>
                <a:moveTo>
                  <a:pt x="2506663" y="592139"/>
                </a:moveTo>
                <a:lnTo>
                  <a:pt x="2535238" y="598489"/>
                </a:lnTo>
                <a:lnTo>
                  <a:pt x="2571750" y="606427"/>
                </a:lnTo>
                <a:lnTo>
                  <a:pt x="2606675" y="620714"/>
                </a:lnTo>
                <a:lnTo>
                  <a:pt x="2635250" y="627064"/>
                </a:lnTo>
                <a:lnTo>
                  <a:pt x="2665413" y="641352"/>
                </a:lnTo>
                <a:lnTo>
                  <a:pt x="2700338" y="657227"/>
                </a:lnTo>
                <a:lnTo>
                  <a:pt x="2728913" y="671514"/>
                </a:lnTo>
                <a:lnTo>
                  <a:pt x="2759075" y="685802"/>
                </a:lnTo>
                <a:lnTo>
                  <a:pt x="2794000" y="706439"/>
                </a:lnTo>
                <a:lnTo>
                  <a:pt x="2830513" y="736602"/>
                </a:lnTo>
                <a:lnTo>
                  <a:pt x="2859088" y="757239"/>
                </a:lnTo>
                <a:lnTo>
                  <a:pt x="2895600" y="785814"/>
                </a:lnTo>
                <a:lnTo>
                  <a:pt x="2916238" y="814389"/>
                </a:lnTo>
                <a:lnTo>
                  <a:pt x="2946400" y="836614"/>
                </a:lnTo>
                <a:lnTo>
                  <a:pt x="2974975" y="865189"/>
                </a:lnTo>
                <a:lnTo>
                  <a:pt x="3009900" y="893764"/>
                </a:lnTo>
                <a:lnTo>
                  <a:pt x="3009900" y="901702"/>
                </a:lnTo>
                <a:lnTo>
                  <a:pt x="2989263" y="938214"/>
                </a:lnTo>
                <a:lnTo>
                  <a:pt x="2981325" y="938214"/>
                </a:lnTo>
                <a:lnTo>
                  <a:pt x="2960688" y="915989"/>
                </a:lnTo>
                <a:lnTo>
                  <a:pt x="2932113" y="893764"/>
                </a:lnTo>
                <a:lnTo>
                  <a:pt x="2901950" y="873127"/>
                </a:lnTo>
                <a:lnTo>
                  <a:pt x="2873375" y="844552"/>
                </a:lnTo>
                <a:lnTo>
                  <a:pt x="2859088" y="814389"/>
                </a:lnTo>
                <a:lnTo>
                  <a:pt x="2830513" y="785814"/>
                </a:lnTo>
                <a:lnTo>
                  <a:pt x="2801938" y="765177"/>
                </a:lnTo>
                <a:lnTo>
                  <a:pt x="2773363" y="736602"/>
                </a:lnTo>
                <a:lnTo>
                  <a:pt x="2744788" y="706439"/>
                </a:lnTo>
                <a:lnTo>
                  <a:pt x="2714625" y="685802"/>
                </a:lnTo>
                <a:lnTo>
                  <a:pt x="2679700" y="671514"/>
                </a:lnTo>
                <a:lnTo>
                  <a:pt x="2643188" y="649289"/>
                </a:lnTo>
                <a:lnTo>
                  <a:pt x="2614613" y="635002"/>
                </a:lnTo>
                <a:lnTo>
                  <a:pt x="2571750" y="620714"/>
                </a:lnTo>
                <a:lnTo>
                  <a:pt x="2535238" y="612777"/>
                </a:lnTo>
                <a:lnTo>
                  <a:pt x="2498725" y="612777"/>
                </a:lnTo>
                <a:lnTo>
                  <a:pt x="2498725" y="606427"/>
                </a:lnTo>
                <a:lnTo>
                  <a:pt x="2492375" y="606427"/>
                </a:lnTo>
                <a:lnTo>
                  <a:pt x="2498725" y="598489"/>
                </a:lnTo>
                <a:lnTo>
                  <a:pt x="2506663" y="592139"/>
                </a:lnTo>
                <a:close/>
                <a:moveTo>
                  <a:pt x="1266824" y="563563"/>
                </a:moveTo>
                <a:lnTo>
                  <a:pt x="1274762" y="563563"/>
                </a:lnTo>
                <a:lnTo>
                  <a:pt x="1295399" y="577851"/>
                </a:lnTo>
                <a:lnTo>
                  <a:pt x="1309687" y="592138"/>
                </a:lnTo>
                <a:lnTo>
                  <a:pt x="1325562" y="612776"/>
                </a:lnTo>
                <a:lnTo>
                  <a:pt x="1339849" y="635001"/>
                </a:lnTo>
                <a:lnTo>
                  <a:pt x="1360487" y="657226"/>
                </a:lnTo>
                <a:lnTo>
                  <a:pt x="1368424" y="677863"/>
                </a:lnTo>
                <a:lnTo>
                  <a:pt x="1389062" y="685801"/>
                </a:lnTo>
                <a:lnTo>
                  <a:pt x="1403349" y="706438"/>
                </a:lnTo>
                <a:lnTo>
                  <a:pt x="1482724" y="563563"/>
                </a:lnTo>
                <a:lnTo>
                  <a:pt x="1497012" y="563563"/>
                </a:lnTo>
                <a:lnTo>
                  <a:pt x="1504949" y="569913"/>
                </a:lnTo>
                <a:lnTo>
                  <a:pt x="1527174" y="728663"/>
                </a:lnTo>
                <a:lnTo>
                  <a:pt x="1620837" y="635001"/>
                </a:lnTo>
                <a:lnTo>
                  <a:pt x="1627187" y="635001"/>
                </a:lnTo>
                <a:lnTo>
                  <a:pt x="1635125" y="641351"/>
                </a:lnTo>
                <a:lnTo>
                  <a:pt x="1598612" y="771526"/>
                </a:lnTo>
                <a:lnTo>
                  <a:pt x="1606550" y="771526"/>
                </a:lnTo>
                <a:lnTo>
                  <a:pt x="1620837" y="771526"/>
                </a:lnTo>
                <a:lnTo>
                  <a:pt x="1635125" y="765176"/>
                </a:lnTo>
                <a:lnTo>
                  <a:pt x="1649412" y="757238"/>
                </a:lnTo>
                <a:lnTo>
                  <a:pt x="1670050" y="750888"/>
                </a:lnTo>
                <a:lnTo>
                  <a:pt x="1684337" y="750888"/>
                </a:lnTo>
                <a:lnTo>
                  <a:pt x="1706562" y="742951"/>
                </a:lnTo>
                <a:lnTo>
                  <a:pt x="1714500" y="736601"/>
                </a:lnTo>
                <a:lnTo>
                  <a:pt x="1735137" y="728663"/>
                </a:lnTo>
                <a:lnTo>
                  <a:pt x="1749425" y="720726"/>
                </a:lnTo>
                <a:lnTo>
                  <a:pt x="1763712" y="720726"/>
                </a:lnTo>
                <a:lnTo>
                  <a:pt x="1771650" y="728663"/>
                </a:lnTo>
                <a:lnTo>
                  <a:pt x="1763712" y="736601"/>
                </a:lnTo>
                <a:lnTo>
                  <a:pt x="1763712" y="742951"/>
                </a:lnTo>
                <a:lnTo>
                  <a:pt x="1655762" y="879476"/>
                </a:lnTo>
                <a:lnTo>
                  <a:pt x="1655762" y="887413"/>
                </a:lnTo>
                <a:lnTo>
                  <a:pt x="1663700" y="887413"/>
                </a:lnTo>
                <a:lnTo>
                  <a:pt x="1828800" y="938213"/>
                </a:lnTo>
                <a:lnTo>
                  <a:pt x="1836737" y="938213"/>
                </a:lnTo>
                <a:lnTo>
                  <a:pt x="1836737" y="944563"/>
                </a:lnTo>
                <a:lnTo>
                  <a:pt x="1843087" y="952501"/>
                </a:lnTo>
                <a:lnTo>
                  <a:pt x="1843087" y="958851"/>
                </a:lnTo>
                <a:lnTo>
                  <a:pt x="1828800" y="966788"/>
                </a:lnTo>
                <a:lnTo>
                  <a:pt x="1808162" y="966788"/>
                </a:lnTo>
                <a:lnTo>
                  <a:pt x="1785937" y="973138"/>
                </a:lnTo>
                <a:lnTo>
                  <a:pt x="1757362" y="981076"/>
                </a:lnTo>
                <a:lnTo>
                  <a:pt x="1728787" y="987426"/>
                </a:lnTo>
                <a:lnTo>
                  <a:pt x="1706562" y="995363"/>
                </a:lnTo>
                <a:lnTo>
                  <a:pt x="1684337" y="1003301"/>
                </a:lnTo>
                <a:lnTo>
                  <a:pt x="1655762" y="1009651"/>
                </a:lnTo>
                <a:lnTo>
                  <a:pt x="1635125" y="1023938"/>
                </a:lnTo>
                <a:lnTo>
                  <a:pt x="1641475" y="1052513"/>
                </a:lnTo>
                <a:lnTo>
                  <a:pt x="1655762" y="1074738"/>
                </a:lnTo>
                <a:lnTo>
                  <a:pt x="1663700" y="1103313"/>
                </a:lnTo>
                <a:lnTo>
                  <a:pt x="1677987" y="1131888"/>
                </a:lnTo>
                <a:lnTo>
                  <a:pt x="1692275" y="1160463"/>
                </a:lnTo>
                <a:lnTo>
                  <a:pt x="1700212" y="1182689"/>
                </a:lnTo>
                <a:lnTo>
                  <a:pt x="1706562" y="1211264"/>
                </a:lnTo>
                <a:lnTo>
                  <a:pt x="1706562" y="1239839"/>
                </a:lnTo>
                <a:lnTo>
                  <a:pt x="1649412" y="1211264"/>
                </a:lnTo>
                <a:lnTo>
                  <a:pt x="1555749" y="1146176"/>
                </a:lnTo>
                <a:lnTo>
                  <a:pt x="1555749" y="1190626"/>
                </a:lnTo>
                <a:lnTo>
                  <a:pt x="1547812" y="1196976"/>
                </a:lnTo>
                <a:lnTo>
                  <a:pt x="1547812" y="1204914"/>
                </a:lnTo>
                <a:lnTo>
                  <a:pt x="1547812" y="1270001"/>
                </a:lnTo>
                <a:lnTo>
                  <a:pt x="1541462" y="1276351"/>
                </a:lnTo>
                <a:lnTo>
                  <a:pt x="1541462" y="1284289"/>
                </a:lnTo>
                <a:lnTo>
                  <a:pt x="1541462" y="1290639"/>
                </a:lnTo>
                <a:lnTo>
                  <a:pt x="1533524" y="1290639"/>
                </a:lnTo>
                <a:lnTo>
                  <a:pt x="1527174" y="1290639"/>
                </a:lnTo>
                <a:lnTo>
                  <a:pt x="1519237" y="1290639"/>
                </a:lnTo>
                <a:lnTo>
                  <a:pt x="1519237" y="1284289"/>
                </a:lnTo>
                <a:lnTo>
                  <a:pt x="1512887" y="1284289"/>
                </a:lnTo>
                <a:lnTo>
                  <a:pt x="1512887" y="1276351"/>
                </a:lnTo>
                <a:lnTo>
                  <a:pt x="1497012" y="1262064"/>
                </a:lnTo>
                <a:lnTo>
                  <a:pt x="1490662" y="1247776"/>
                </a:lnTo>
                <a:lnTo>
                  <a:pt x="1482724" y="1233489"/>
                </a:lnTo>
                <a:lnTo>
                  <a:pt x="1468437" y="1219201"/>
                </a:lnTo>
                <a:lnTo>
                  <a:pt x="1462087" y="1196976"/>
                </a:lnTo>
                <a:lnTo>
                  <a:pt x="1454149" y="1182689"/>
                </a:lnTo>
                <a:lnTo>
                  <a:pt x="1447799" y="1168401"/>
                </a:lnTo>
                <a:lnTo>
                  <a:pt x="1433512" y="1160463"/>
                </a:lnTo>
                <a:lnTo>
                  <a:pt x="1419224" y="1146176"/>
                </a:lnTo>
                <a:lnTo>
                  <a:pt x="1360487" y="1276351"/>
                </a:lnTo>
                <a:lnTo>
                  <a:pt x="1360487" y="1284289"/>
                </a:lnTo>
                <a:lnTo>
                  <a:pt x="1354137" y="1290639"/>
                </a:lnTo>
                <a:lnTo>
                  <a:pt x="1339849" y="1298576"/>
                </a:lnTo>
                <a:lnTo>
                  <a:pt x="1331912" y="1290639"/>
                </a:lnTo>
                <a:lnTo>
                  <a:pt x="1331912" y="1284289"/>
                </a:lnTo>
                <a:lnTo>
                  <a:pt x="1331912" y="1276351"/>
                </a:lnTo>
                <a:lnTo>
                  <a:pt x="1331912" y="1270001"/>
                </a:lnTo>
                <a:lnTo>
                  <a:pt x="1331912" y="1262064"/>
                </a:lnTo>
                <a:lnTo>
                  <a:pt x="1325562" y="1262064"/>
                </a:lnTo>
                <a:lnTo>
                  <a:pt x="1309687" y="1111251"/>
                </a:lnTo>
                <a:lnTo>
                  <a:pt x="1309687" y="1103313"/>
                </a:lnTo>
                <a:lnTo>
                  <a:pt x="1144587" y="1168401"/>
                </a:lnTo>
                <a:lnTo>
                  <a:pt x="1130299" y="1168401"/>
                </a:lnTo>
                <a:lnTo>
                  <a:pt x="1116012" y="1146176"/>
                </a:lnTo>
                <a:lnTo>
                  <a:pt x="1122362" y="1139826"/>
                </a:lnTo>
                <a:lnTo>
                  <a:pt x="1130299" y="1131888"/>
                </a:lnTo>
                <a:lnTo>
                  <a:pt x="1138237" y="1125538"/>
                </a:lnTo>
                <a:lnTo>
                  <a:pt x="1144587" y="1117601"/>
                </a:lnTo>
                <a:lnTo>
                  <a:pt x="1152524" y="1111251"/>
                </a:lnTo>
                <a:lnTo>
                  <a:pt x="1158874" y="1103313"/>
                </a:lnTo>
                <a:lnTo>
                  <a:pt x="1173162" y="1096963"/>
                </a:lnTo>
                <a:lnTo>
                  <a:pt x="1181099" y="1089026"/>
                </a:lnTo>
                <a:lnTo>
                  <a:pt x="1187449" y="1081088"/>
                </a:lnTo>
                <a:lnTo>
                  <a:pt x="1195387" y="1066801"/>
                </a:lnTo>
                <a:lnTo>
                  <a:pt x="1201737" y="1060451"/>
                </a:lnTo>
                <a:lnTo>
                  <a:pt x="1216024" y="1052513"/>
                </a:lnTo>
                <a:lnTo>
                  <a:pt x="1216024" y="1046163"/>
                </a:lnTo>
                <a:lnTo>
                  <a:pt x="1223962" y="1023938"/>
                </a:lnTo>
                <a:lnTo>
                  <a:pt x="1223962" y="1009651"/>
                </a:lnTo>
                <a:lnTo>
                  <a:pt x="1216024" y="1003301"/>
                </a:lnTo>
                <a:lnTo>
                  <a:pt x="1201737" y="1003301"/>
                </a:lnTo>
                <a:lnTo>
                  <a:pt x="1187449" y="995363"/>
                </a:lnTo>
                <a:lnTo>
                  <a:pt x="1173162" y="995363"/>
                </a:lnTo>
                <a:lnTo>
                  <a:pt x="1152524" y="987426"/>
                </a:lnTo>
                <a:lnTo>
                  <a:pt x="1138237" y="987426"/>
                </a:lnTo>
                <a:lnTo>
                  <a:pt x="1116012" y="981076"/>
                </a:lnTo>
                <a:lnTo>
                  <a:pt x="1101724" y="973138"/>
                </a:lnTo>
                <a:lnTo>
                  <a:pt x="1093787" y="973138"/>
                </a:lnTo>
                <a:lnTo>
                  <a:pt x="1079499" y="966788"/>
                </a:lnTo>
                <a:lnTo>
                  <a:pt x="1065212" y="966788"/>
                </a:lnTo>
                <a:lnTo>
                  <a:pt x="1050924" y="958851"/>
                </a:lnTo>
                <a:lnTo>
                  <a:pt x="1044574" y="958851"/>
                </a:lnTo>
                <a:lnTo>
                  <a:pt x="1028699" y="952501"/>
                </a:lnTo>
                <a:lnTo>
                  <a:pt x="1014412" y="952501"/>
                </a:lnTo>
                <a:lnTo>
                  <a:pt x="1008062" y="944563"/>
                </a:lnTo>
                <a:lnTo>
                  <a:pt x="1000124" y="944563"/>
                </a:lnTo>
                <a:lnTo>
                  <a:pt x="1000124" y="938213"/>
                </a:lnTo>
                <a:lnTo>
                  <a:pt x="1008062" y="923926"/>
                </a:lnTo>
                <a:lnTo>
                  <a:pt x="1036637" y="923926"/>
                </a:lnTo>
                <a:lnTo>
                  <a:pt x="1065212" y="923926"/>
                </a:lnTo>
                <a:lnTo>
                  <a:pt x="1093787" y="915988"/>
                </a:lnTo>
                <a:lnTo>
                  <a:pt x="1116012" y="908051"/>
                </a:lnTo>
                <a:lnTo>
                  <a:pt x="1144587" y="908051"/>
                </a:lnTo>
                <a:lnTo>
                  <a:pt x="1173162" y="901701"/>
                </a:lnTo>
                <a:lnTo>
                  <a:pt x="1195387" y="893763"/>
                </a:lnTo>
                <a:lnTo>
                  <a:pt x="1216024" y="879476"/>
                </a:lnTo>
                <a:lnTo>
                  <a:pt x="1138237" y="822326"/>
                </a:lnTo>
                <a:lnTo>
                  <a:pt x="1130299" y="822326"/>
                </a:lnTo>
                <a:lnTo>
                  <a:pt x="1101724" y="793751"/>
                </a:lnTo>
                <a:lnTo>
                  <a:pt x="1101724" y="785813"/>
                </a:lnTo>
                <a:lnTo>
                  <a:pt x="1101724" y="771526"/>
                </a:lnTo>
                <a:lnTo>
                  <a:pt x="1130299" y="771526"/>
                </a:lnTo>
                <a:lnTo>
                  <a:pt x="1152524" y="771526"/>
                </a:lnTo>
                <a:lnTo>
                  <a:pt x="1181099" y="779463"/>
                </a:lnTo>
                <a:lnTo>
                  <a:pt x="1209674" y="785813"/>
                </a:lnTo>
                <a:lnTo>
                  <a:pt x="1223962" y="785813"/>
                </a:lnTo>
                <a:lnTo>
                  <a:pt x="1252537" y="793751"/>
                </a:lnTo>
                <a:lnTo>
                  <a:pt x="1274762" y="793751"/>
                </a:lnTo>
                <a:lnTo>
                  <a:pt x="1303337" y="785813"/>
                </a:lnTo>
                <a:lnTo>
                  <a:pt x="1303337" y="779463"/>
                </a:lnTo>
                <a:lnTo>
                  <a:pt x="1303337" y="750888"/>
                </a:lnTo>
                <a:lnTo>
                  <a:pt x="1295399" y="728663"/>
                </a:lnTo>
                <a:lnTo>
                  <a:pt x="1289049" y="706438"/>
                </a:lnTo>
                <a:lnTo>
                  <a:pt x="1289049" y="677863"/>
                </a:lnTo>
                <a:lnTo>
                  <a:pt x="1281112" y="657226"/>
                </a:lnTo>
                <a:lnTo>
                  <a:pt x="1274762" y="635001"/>
                </a:lnTo>
                <a:lnTo>
                  <a:pt x="1266824" y="606426"/>
                </a:lnTo>
                <a:lnTo>
                  <a:pt x="1260474" y="584201"/>
                </a:lnTo>
                <a:lnTo>
                  <a:pt x="1260474" y="577851"/>
                </a:lnTo>
                <a:lnTo>
                  <a:pt x="1266824" y="569913"/>
                </a:lnTo>
                <a:lnTo>
                  <a:pt x="1266824" y="563563"/>
                </a:lnTo>
                <a:close/>
                <a:moveTo>
                  <a:pt x="661989" y="512764"/>
                </a:moveTo>
                <a:lnTo>
                  <a:pt x="741364" y="519114"/>
                </a:lnTo>
                <a:lnTo>
                  <a:pt x="820739" y="533402"/>
                </a:lnTo>
                <a:lnTo>
                  <a:pt x="892176" y="555627"/>
                </a:lnTo>
                <a:lnTo>
                  <a:pt x="892176" y="563564"/>
                </a:lnTo>
                <a:lnTo>
                  <a:pt x="885826" y="555627"/>
                </a:lnTo>
                <a:lnTo>
                  <a:pt x="871539" y="555627"/>
                </a:lnTo>
                <a:lnTo>
                  <a:pt x="863601" y="555627"/>
                </a:lnTo>
                <a:lnTo>
                  <a:pt x="857251" y="555627"/>
                </a:lnTo>
                <a:lnTo>
                  <a:pt x="842964" y="547689"/>
                </a:lnTo>
                <a:lnTo>
                  <a:pt x="835026" y="547689"/>
                </a:lnTo>
                <a:lnTo>
                  <a:pt x="820739" y="547689"/>
                </a:lnTo>
                <a:lnTo>
                  <a:pt x="812801" y="547689"/>
                </a:lnTo>
                <a:lnTo>
                  <a:pt x="755651" y="541339"/>
                </a:lnTo>
                <a:lnTo>
                  <a:pt x="698501" y="541339"/>
                </a:lnTo>
                <a:lnTo>
                  <a:pt x="639764" y="533402"/>
                </a:lnTo>
                <a:lnTo>
                  <a:pt x="576264" y="541339"/>
                </a:lnTo>
                <a:lnTo>
                  <a:pt x="517526" y="541339"/>
                </a:lnTo>
                <a:lnTo>
                  <a:pt x="460376" y="555627"/>
                </a:lnTo>
                <a:lnTo>
                  <a:pt x="409576" y="563564"/>
                </a:lnTo>
                <a:lnTo>
                  <a:pt x="352426" y="577852"/>
                </a:lnTo>
                <a:lnTo>
                  <a:pt x="330201" y="584202"/>
                </a:lnTo>
                <a:lnTo>
                  <a:pt x="309564" y="592139"/>
                </a:lnTo>
                <a:lnTo>
                  <a:pt x="295276" y="598489"/>
                </a:lnTo>
                <a:lnTo>
                  <a:pt x="265114" y="612777"/>
                </a:lnTo>
                <a:lnTo>
                  <a:pt x="250826" y="620714"/>
                </a:lnTo>
                <a:lnTo>
                  <a:pt x="236539" y="627064"/>
                </a:lnTo>
                <a:lnTo>
                  <a:pt x="215901" y="627064"/>
                </a:lnTo>
                <a:lnTo>
                  <a:pt x="193676" y="627064"/>
                </a:lnTo>
                <a:lnTo>
                  <a:pt x="193676" y="592139"/>
                </a:lnTo>
                <a:lnTo>
                  <a:pt x="201614" y="584202"/>
                </a:lnTo>
                <a:lnTo>
                  <a:pt x="207964" y="577852"/>
                </a:lnTo>
                <a:lnTo>
                  <a:pt x="215901" y="577852"/>
                </a:lnTo>
                <a:lnTo>
                  <a:pt x="222251" y="569914"/>
                </a:lnTo>
                <a:lnTo>
                  <a:pt x="230189" y="569914"/>
                </a:lnTo>
                <a:lnTo>
                  <a:pt x="244476" y="563564"/>
                </a:lnTo>
                <a:lnTo>
                  <a:pt x="250826" y="563564"/>
                </a:lnTo>
                <a:lnTo>
                  <a:pt x="258764" y="563564"/>
                </a:lnTo>
                <a:lnTo>
                  <a:pt x="265114" y="563564"/>
                </a:lnTo>
                <a:lnTo>
                  <a:pt x="344489" y="547689"/>
                </a:lnTo>
                <a:lnTo>
                  <a:pt x="417514" y="533402"/>
                </a:lnTo>
                <a:lnTo>
                  <a:pt x="503239" y="519114"/>
                </a:lnTo>
                <a:lnTo>
                  <a:pt x="582614" y="519114"/>
                </a:lnTo>
                <a:lnTo>
                  <a:pt x="661989" y="512764"/>
                </a:lnTo>
                <a:close/>
                <a:moveTo>
                  <a:pt x="2339975" y="296864"/>
                </a:moveTo>
                <a:lnTo>
                  <a:pt x="2370138" y="296864"/>
                </a:lnTo>
                <a:lnTo>
                  <a:pt x="2398713" y="303214"/>
                </a:lnTo>
                <a:lnTo>
                  <a:pt x="2433638" y="311152"/>
                </a:lnTo>
                <a:lnTo>
                  <a:pt x="2463800" y="317502"/>
                </a:lnTo>
                <a:lnTo>
                  <a:pt x="2492375" y="331789"/>
                </a:lnTo>
                <a:lnTo>
                  <a:pt x="2520950" y="331789"/>
                </a:lnTo>
                <a:lnTo>
                  <a:pt x="2541588" y="354014"/>
                </a:lnTo>
                <a:lnTo>
                  <a:pt x="2571750" y="368302"/>
                </a:lnTo>
                <a:lnTo>
                  <a:pt x="2571750" y="396877"/>
                </a:lnTo>
                <a:lnTo>
                  <a:pt x="2563813" y="404814"/>
                </a:lnTo>
                <a:lnTo>
                  <a:pt x="2557463" y="411164"/>
                </a:lnTo>
                <a:lnTo>
                  <a:pt x="2549525" y="411164"/>
                </a:lnTo>
                <a:lnTo>
                  <a:pt x="2549525" y="419102"/>
                </a:lnTo>
                <a:lnTo>
                  <a:pt x="2541588" y="425452"/>
                </a:lnTo>
                <a:lnTo>
                  <a:pt x="2535238" y="425452"/>
                </a:lnTo>
                <a:lnTo>
                  <a:pt x="2527300" y="425452"/>
                </a:lnTo>
                <a:lnTo>
                  <a:pt x="2520950" y="425452"/>
                </a:lnTo>
                <a:lnTo>
                  <a:pt x="2513013" y="419102"/>
                </a:lnTo>
                <a:lnTo>
                  <a:pt x="2498725" y="411164"/>
                </a:lnTo>
                <a:lnTo>
                  <a:pt x="2484438" y="404814"/>
                </a:lnTo>
                <a:lnTo>
                  <a:pt x="2470150" y="396877"/>
                </a:lnTo>
                <a:lnTo>
                  <a:pt x="2455863" y="390527"/>
                </a:lnTo>
                <a:lnTo>
                  <a:pt x="2441575" y="376239"/>
                </a:lnTo>
                <a:lnTo>
                  <a:pt x="2427288" y="368302"/>
                </a:lnTo>
                <a:lnTo>
                  <a:pt x="2413000" y="360364"/>
                </a:lnTo>
                <a:lnTo>
                  <a:pt x="2362200" y="339727"/>
                </a:lnTo>
                <a:lnTo>
                  <a:pt x="2305050" y="331789"/>
                </a:lnTo>
                <a:lnTo>
                  <a:pt x="2254250" y="331789"/>
                </a:lnTo>
                <a:lnTo>
                  <a:pt x="2197100" y="331789"/>
                </a:lnTo>
                <a:lnTo>
                  <a:pt x="2146300" y="346077"/>
                </a:lnTo>
                <a:lnTo>
                  <a:pt x="2095500" y="368302"/>
                </a:lnTo>
                <a:lnTo>
                  <a:pt x="2052637" y="390527"/>
                </a:lnTo>
                <a:lnTo>
                  <a:pt x="2009775" y="419102"/>
                </a:lnTo>
                <a:lnTo>
                  <a:pt x="1981200" y="439739"/>
                </a:lnTo>
                <a:lnTo>
                  <a:pt x="1951037" y="447677"/>
                </a:lnTo>
                <a:lnTo>
                  <a:pt x="1930400" y="469902"/>
                </a:lnTo>
                <a:lnTo>
                  <a:pt x="1901825" y="490539"/>
                </a:lnTo>
                <a:lnTo>
                  <a:pt x="1871662" y="512764"/>
                </a:lnTo>
                <a:lnTo>
                  <a:pt x="1851025" y="533402"/>
                </a:lnTo>
                <a:lnTo>
                  <a:pt x="1828800" y="555627"/>
                </a:lnTo>
                <a:lnTo>
                  <a:pt x="1808162" y="563564"/>
                </a:lnTo>
                <a:lnTo>
                  <a:pt x="1814512" y="555627"/>
                </a:lnTo>
                <a:lnTo>
                  <a:pt x="1822450" y="555627"/>
                </a:lnTo>
                <a:lnTo>
                  <a:pt x="1828800" y="547689"/>
                </a:lnTo>
                <a:lnTo>
                  <a:pt x="1828800" y="541339"/>
                </a:lnTo>
                <a:lnTo>
                  <a:pt x="1836737" y="533402"/>
                </a:lnTo>
                <a:lnTo>
                  <a:pt x="1836737" y="527052"/>
                </a:lnTo>
                <a:lnTo>
                  <a:pt x="1843087" y="519114"/>
                </a:lnTo>
                <a:lnTo>
                  <a:pt x="1857375" y="512764"/>
                </a:lnTo>
                <a:lnTo>
                  <a:pt x="1908175" y="461964"/>
                </a:lnTo>
                <a:lnTo>
                  <a:pt x="1958975" y="433389"/>
                </a:lnTo>
                <a:lnTo>
                  <a:pt x="2016125" y="390527"/>
                </a:lnTo>
                <a:lnTo>
                  <a:pt x="2074862" y="360364"/>
                </a:lnTo>
                <a:lnTo>
                  <a:pt x="2138362" y="331789"/>
                </a:lnTo>
                <a:lnTo>
                  <a:pt x="2197100" y="317502"/>
                </a:lnTo>
                <a:lnTo>
                  <a:pt x="2268537" y="303214"/>
                </a:lnTo>
                <a:lnTo>
                  <a:pt x="2339975" y="296864"/>
                </a:lnTo>
                <a:close/>
                <a:moveTo>
                  <a:pt x="749299" y="79375"/>
                </a:moveTo>
                <a:lnTo>
                  <a:pt x="755649" y="79375"/>
                </a:lnTo>
                <a:lnTo>
                  <a:pt x="763586" y="79375"/>
                </a:lnTo>
                <a:lnTo>
                  <a:pt x="769936" y="79375"/>
                </a:lnTo>
                <a:lnTo>
                  <a:pt x="777874" y="79375"/>
                </a:lnTo>
                <a:lnTo>
                  <a:pt x="784224" y="79375"/>
                </a:lnTo>
                <a:lnTo>
                  <a:pt x="792161" y="79375"/>
                </a:lnTo>
                <a:lnTo>
                  <a:pt x="798511" y="79375"/>
                </a:lnTo>
                <a:lnTo>
                  <a:pt x="806449" y="79375"/>
                </a:lnTo>
                <a:lnTo>
                  <a:pt x="871537" y="87313"/>
                </a:lnTo>
                <a:lnTo>
                  <a:pt x="942974" y="101600"/>
                </a:lnTo>
                <a:lnTo>
                  <a:pt x="1000124" y="130175"/>
                </a:lnTo>
                <a:lnTo>
                  <a:pt x="1073149" y="166687"/>
                </a:lnTo>
                <a:lnTo>
                  <a:pt x="1130299" y="203200"/>
                </a:lnTo>
                <a:lnTo>
                  <a:pt x="1187449" y="238125"/>
                </a:lnTo>
                <a:lnTo>
                  <a:pt x="1231899" y="288925"/>
                </a:lnTo>
                <a:lnTo>
                  <a:pt x="1281112" y="339725"/>
                </a:lnTo>
                <a:lnTo>
                  <a:pt x="1289050" y="346075"/>
                </a:lnTo>
                <a:lnTo>
                  <a:pt x="1295400" y="360362"/>
                </a:lnTo>
                <a:lnTo>
                  <a:pt x="1303337" y="368300"/>
                </a:lnTo>
                <a:lnTo>
                  <a:pt x="1309687" y="376237"/>
                </a:lnTo>
                <a:lnTo>
                  <a:pt x="1317625" y="382587"/>
                </a:lnTo>
                <a:lnTo>
                  <a:pt x="1325562" y="390525"/>
                </a:lnTo>
                <a:lnTo>
                  <a:pt x="1325562" y="404812"/>
                </a:lnTo>
                <a:lnTo>
                  <a:pt x="1331912" y="411162"/>
                </a:lnTo>
                <a:lnTo>
                  <a:pt x="1325562" y="419100"/>
                </a:lnTo>
                <a:lnTo>
                  <a:pt x="1317625" y="419100"/>
                </a:lnTo>
                <a:lnTo>
                  <a:pt x="1289050" y="368300"/>
                </a:lnTo>
                <a:lnTo>
                  <a:pt x="1252537" y="331787"/>
                </a:lnTo>
                <a:lnTo>
                  <a:pt x="1216024" y="296862"/>
                </a:lnTo>
                <a:lnTo>
                  <a:pt x="1181099" y="260350"/>
                </a:lnTo>
                <a:lnTo>
                  <a:pt x="1138237" y="223837"/>
                </a:lnTo>
                <a:lnTo>
                  <a:pt x="1093787" y="203200"/>
                </a:lnTo>
                <a:lnTo>
                  <a:pt x="1036637" y="173037"/>
                </a:lnTo>
                <a:lnTo>
                  <a:pt x="985837" y="152400"/>
                </a:lnTo>
                <a:lnTo>
                  <a:pt x="965199" y="144462"/>
                </a:lnTo>
                <a:lnTo>
                  <a:pt x="936624" y="138112"/>
                </a:lnTo>
                <a:lnTo>
                  <a:pt x="906462" y="130175"/>
                </a:lnTo>
                <a:lnTo>
                  <a:pt x="877887" y="130175"/>
                </a:lnTo>
                <a:lnTo>
                  <a:pt x="857249" y="123825"/>
                </a:lnTo>
                <a:lnTo>
                  <a:pt x="820736" y="123825"/>
                </a:lnTo>
                <a:lnTo>
                  <a:pt x="792161" y="115887"/>
                </a:lnTo>
                <a:lnTo>
                  <a:pt x="763586" y="115887"/>
                </a:lnTo>
                <a:lnTo>
                  <a:pt x="755649" y="109537"/>
                </a:lnTo>
                <a:lnTo>
                  <a:pt x="755649" y="101600"/>
                </a:lnTo>
                <a:lnTo>
                  <a:pt x="749299" y="101600"/>
                </a:lnTo>
                <a:lnTo>
                  <a:pt x="749299" y="93663"/>
                </a:lnTo>
                <a:lnTo>
                  <a:pt x="749299" y="79375"/>
                </a:lnTo>
                <a:close/>
                <a:moveTo>
                  <a:pt x="1590675" y="0"/>
                </a:moveTo>
                <a:lnTo>
                  <a:pt x="1606550" y="0"/>
                </a:lnTo>
                <a:lnTo>
                  <a:pt x="1612900" y="7937"/>
                </a:lnTo>
                <a:lnTo>
                  <a:pt x="1620837" y="22225"/>
                </a:lnTo>
                <a:lnTo>
                  <a:pt x="1627187" y="44450"/>
                </a:lnTo>
                <a:lnTo>
                  <a:pt x="1627187" y="58738"/>
                </a:lnTo>
                <a:lnTo>
                  <a:pt x="1627187" y="73025"/>
                </a:lnTo>
                <a:lnTo>
                  <a:pt x="1627187" y="93663"/>
                </a:lnTo>
                <a:lnTo>
                  <a:pt x="1627187" y="101600"/>
                </a:lnTo>
                <a:lnTo>
                  <a:pt x="1620837" y="123825"/>
                </a:lnTo>
                <a:lnTo>
                  <a:pt x="1620837" y="144463"/>
                </a:lnTo>
                <a:lnTo>
                  <a:pt x="1620837" y="166688"/>
                </a:lnTo>
                <a:lnTo>
                  <a:pt x="1612900" y="187325"/>
                </a:lnTo>
                <a:lnTo>
                  <a:pt x="1612900" y="209550"/>
                </a:lnTo>
                <a:lnTo>
                  <a:pt x="1606550" y="217488"/>
                </a:lnTo>
                <a:lnTo>
                  <a:pt x="1606550" y="238125"/>
                </a:lnTo>
                <a:lnTo>
                  <a:pt x="1606550" y="260350"/>
                </a:lnTo>
                <a:lnTo>
                  <a:pt x="1598612" y="280988"/>
                </a:lnTo>
                <a:lnTo>
                  <a:pt x="1598612" y="311150"/>
                </a:lnTo>
                <a:lnTo>
                  <a:pt x="1584325" y="339725"/>
                </a:lnTo>
                <a:lnTo>
                  <a:pt x="1562100" y="433388"/>
                </a:lnTo>
                <a:lnTo>
                  <a:pt x="1555750" y="433388"/>
                </a:lnTo>
                <a:lnTo>
                  <a:pt x="1547812" y="433388"/>
                </a:lnTo>
                <a:lnTo>
                  <a:pt x="1562100" y="376238"/>
                </a:lnTo>
                <a:lnTo>
                  <a:pt x="1570037" y="331788"/>
                </a:lnTo>
                <a:lnTo>
                  <a:pt x="1584325" y="274638"/>
                </a:lnTo>
                <a:lnTo>
                  <a:pt x="1590675" y="217488"/>
                </a:lnTo>
                <a:lnTo>
                  <a:pt x="1590675" y="173038"/>
                </a:lnTo>
                <a:lnTo>
                  <a:pt x="1590675" y="115888"/>
                </a:lnTo>
                <a:lnTo>
                  <a:pt x="1584325" y="73025"/>
                </a:lnTo>
                <a:lnTo>
                  <a:pt x="1570037" y="22225"/>
                </a:lnTo>
                <a:lnTo>
                  <a:pt x="1570037" y="14288"/>
                </a:lnTo>
                <a:lnTo>
                  <a:pt x="1584325" y="7937"/>
                </a:lnTo>
                <a:lnTo>
                  <a:pt x="1590675" y="7937"/>
                </a:lnTo>
                <a:lnTo>
                  <a:pt x="1590675"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 name="任意多边形 730">
            <a:extLst>
              <a:ext uri="{FF2B5EF4-FFF2-40B4-BE49-F238E27FC236}">
                <a16:creationId xmlns:a16="http://schemas.microsoft.com/office/drawing/2014/main" xmlns="" id="{18CDA2FB-EA94-403B-AEBB-C5137D2958AD}"/>
              </a:ext>
            </a:extLst>
          </p:cNvPr>
          <p:cNvSpPr>
            <a:spLocks/>
          </p:cNvSpPr>
          <p:nvPr>
            <p:custDataLst>
              <p:tags r:id="rId7"/>
            </p:custDataLst>
          </p:nvPr>
        </p:nvSpPr>
        <p:spPr bwMode="auto">
          <a:xfrm>
            <a:off x="8955088" y="1359987"/>
            <a:ext cx="633412" cy="582613"/>
          </a:xfrm>
          <a:custGeom>
            <a:avLst/>
            <a:gdLst>
              <a:gd name="T0" fmla="*/ 22366 w 2909887"/>
              <a:gd name="T1" fmla="*/ 24505 h 2674941"/>
              <a:gd name="T2" fmla="*/ 13590 w 2909887"/>
              <a:gd name="T3" fmla="*/ 23390 h 2674941"/>
              <a:gd name="T4" fmla="*/ 14998 w 2909887"/>
              <a:gd name="T5" fmla="*/ 25030 h 2674941"/>
              <a:gd name="T6" fmla="*/ 13819 w 2909887"/>
              <a:gd name="T7" fmla="*/ 27261 h 2674941"/>
              <a:gd name="T8" fmla="*/ 15375 w 2909887"/>
              <a:gd name="T9" fmla="*/ 22127 h 2674941"/>
              <a:gd name="T10" fmla="*/ 10545 w 2909887"/>
              <a:gd name="T11" fmla="*/ 23980 h 2674941"/>
              <a:gd name="T12" fmla="*/ 9579 w 2909887"/>
              <a:gd name="T13" fmla="*/ 20634 h 2674941"/>
              <a:gd name="T14" fmla="*/ 9202 w 2909887"/>
              <a:gd name="T15" fmla="*/ 24801 h 2674941"/>
              <a:gd name="T16" fmla="*/ 8989 w 2909887"/>
              <a:gd name="T17" fmla="*/ 23308 h 2674941"/>
              <a:gd name="T18" fmla="*/ 18355 w 2909887"/>
              <a:gd name="T19" fmla="*/ 25030 h 2674941"/>
              <a:gd name="T20" fmla="*/ 21613 w 2909887"/>
              <a:gd name="T21" fmla="*/ 21520 h 2674941"/>
              <a:gd name="T22" fmla="*/ 20795 w 2909887"/>
              <a:gd name="T23" fmla="*/ 24276 h 2674941"/>
              <a:gd name="T24" fmla="*/ 21990 w 2909887"/>
              <a:gd name="T25" fmla="*/ 18617 h 2674941"/>
              <a:gd name="T26" fmla="*/ 6157 w 2909887"/>
              <a:gd name="T27" fmla="*/ 22947 h 2674941"/>
              <a:gd name="T28" fmla="*/ 6157 w 2909887"/>
              <a:gd name="T29" fmla="*/ 16681 h 2674941"/>
              <a:gd name="T30" fmla="*/ 4896 w 2909887"/>
              <a:gd name="T31" fmla="*/ 21159 h 2674941"/>
              <a:gd name="T32" fmla="*/ 6333 w 2909887"/>
              <a:gd name="T33" fmla="*/ 16291 h 2674941"/>
              <a:gd name="T34" fmla="*/ 25559 w 2909887"/>
              <a:gd name="T35" fmla="*/ 20028 h 2674941"/>
              <a:gd name="T36" fmla="*/ 25035 w 2909887"/>
              <a:gd name="T37" fmla="*/ 17124 h 2674941"/>
              <a:gd name="T38" fmla="*/ 26885 w 2909887"/>
              <a:gd name="T39" fmla="*/ 16156 h 2674941"/>
              <a:gd name="T40" fmla="*/ 27639 w 2909887"/>
              <a:gd name="T41" fmla="*/ 19371 h 2674941"/>
              <a:gd name="T42" fmla="*/ 27033 w 2909887"/>
              <a:gd name="T43" fmla="*/ 16977 h 2674941"/>
              <a:gd name="T44" fmla="*/ 3046 w 2909887"/>
              <a:gd name="T45" fmla="*/ 15861 h 2674941"/>
              <a:gd name="T46" fmla="*/ 1474 w 2909887"/>
              <a:gd name="T47" fmla="*/ 18404 h 2674941"/>
              <a:gd name="T48" fmla="*/ 4748 w 2909887"/>
              <a:gd name="T49" fmla="*/ 13549 h 2674941"/>
              <a:gd name="T50" fmla="*/ 1703 w 2909887"/>
              <a:gd name="T51" fmla="*/ 15484 h 2674941"/>
              <a:gd name="T52" fmla="*/ 3635 w 2909887"/>
              <a:gd name="T53" fmla="*/ 13253 h 2674941"/>
              <a:gd name="T54" fmla="*/ 0 w 2909887"/>
              <a:gd name="T55" fmla="*/ 12892 h 2674941"/>
              <a:gd name="T56" fmla="*/ 26525 w 2909887"/>
              <a:gd name="T57" fmla="*/ 9530 h 2674941"/>
              <a:gd name="T58" fmla="*/ 29931 w 2909887"/>
              <a:gd name="T59" fmla="*/ 13040 h 2674941"/>
              <a:gd name="T60" fmla="*/ 28081 w 2909887"/>
              <a:gd name="T61" fmla="*/ 11170 h 2674941"/>
              <a:gd name="T62" fmla="*/ 2898 w 2909887"/>
              <a:gd name="T63" fmla="*/ 8644 h 2674941"/>
              <a:gd name="T64" fmla="*/ 1998 w 2909887"/>
              <a:gd name="T65" fmla="*/ 8710 h 2674941"/>
              <a:gd name="T66" fmla="*/ 6828 w 2909887"/>
              <a:gd name="T67" fmla="*/ 4019 h 2674941"/>
              <a:gd name="T68" fmla="*/ 2898 w 2909887"/>
              <a:gd name="T69" fmla="*/ 4691 h 2674941"/>
              <a:gd name="T70" fmla="*/ 4978 w 2909887"/>
              <a:gd name="T71" fmla="*/ 4101 h 2674941"/>
              <a:gd name="T72" fmla="*/ 16783 w 2909887"/>
              <a:gd name="T73" fmla="*/ 5216 h 2674941"/>
              <a:gd name="T74" fmla="*/ 19157 w 2909887"/>
              <a:gd name="T75" fmla="*/ 6856 h 2674941"/>
              <a:gd name="T76" fmla="*/ 19763 w 2909887"/>
              <a:gd name="T77" fmla="*/ 9907 h 2674941"/>
              <a:gd name="T78" fmla="*/ 19321 w 2909887"/>
              <a:gd name="T79" fmla="*/ 11613 h 2674941"/>
              <a:gd name="T80" fmla="*/ 16783 w 2909887"/>
              <a:gd name="T81" fmla="*/ 13483 h 2674941"/>
              <a:gd name="T82" fmla="*/ 15293 w 2909887"/>
              <a:gd name="T83" fmla="*/ 16156 h 2674941"/>
              <a:gd name="T84" fmla="*/ 14032 w 2909887"/>
              <a:gd name="T85" fmla="*/ 14680 h 2674941"/>
              <a:gd name="T86" fmla="*/ 13066 w 2909887"/>
              <a:gd name="T87" fmla="*/ 16156 h 2674941"/>
              <a:gd name="T88" fmla="*/ 12329 w 2909887"/>
              <a:gd name="T89" fmla="*/ 13188 h 2674941"/>
              <a:gd name="T90" fmla="*/ 11281 w 2909887"/>
              <a:gd name="T91" fmla="*/ 12138 h 2674941"/>
              <a:gd name="T92" fmla="*/ 8318 w 2909887"/>
              <a:gd name="T93" fmla="*/ 10284 h 2674941"/>
              <a:gd name="T94" fmla="*/ 9579 w 2909887"/>
              <a:gd name="T95" fmla="*/ 6774 h 2674941"/>
              <a:gd name="T96" fmla="*/ 12248 w 2909887"/>
              <a:gd name="T97" fmla="*/ 4691 h 2674941"/>
              <a:gd name="T98" fmla="*/ 14933 w 2909887"/>
              <a:gd name="T99" fmla="*/ 6036 h 2674941"/>
              <a:gd name="T100" fmla="*/ 6762 w 2909887"/>
              <a:gd name="T101" fmla="*/ 2460 h 2674941"/>
              <a:gd name="T102" fmla="*/ 4896 w 2909887"/>
              <a:gd name="T103" fmla="*/ 3051 h 2674941"/>
              <a:gd name="T104" fmla="*/ 22055 w 2909887"/>
              <a:gd name="T105" fmla="*/ 2378 h 2674941"/>
              <a:gd name="T106" fmla="*/ 18862 w 2909887"/>
              <a:gd name="T107" fmla="*/ 3871 h 2674941"/>
              <a:gd name="T108" fmla="*/ 19321 w 2909887"/>
              <a:gd name="T109" fmla="*/ 902 h 2674941"/>
              <a:gd name="T110" fmla="*/ 17454 w 2909887"/>
              <a:gd name="T111" fmla="*/ 3346 h 2674941"/>
              <a:gd name="T112" fmla="*/ 12853 w 2909887"/>
              <a:gd name="T113" fmla="*/ 2231 h 2674941"/>
              <a:gd name="T114" fmla="*/ 12853 w 2909887"/>
              <a:gd name="T115" fmla="*/ 2608 h 2674941"/>
              <a:gd name="T116" fmla="*/ 13819 w 2909887"/>
              <a:gd name="T117" fmla="*/ 673 h 2674941"/>
              <a:gd name="T118" fmla="*/ 13590 w 2909887"/>
              <a:gd name="T119" fmla="*/ 738 h 267494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909887" h="2674941">
                <a:moveTo>
                  <a:pt x="2182813" y="2349503"/>
                </a:moveTo>
                <a:lnTo>
                  <a:pt x="2189163" y="2349503"/>
                </a:lnTo>
                <a:lnTo>
                  <a:pt x="2197101" y="2349503"/>
                </a:lnTo>
                <a:lnTo>
                  <a:pt x="2203451" y="2357441"/>
                </a:lnTo>
                <a:lnTo>
                  <a:pt x="2203451" y="2363791"/>
                </a:lnTo>
                <a:lnTo>
                  <a:pt x="2203451" y="2378078"/>
                </a:lnTo>
                <a:lnTo>
                  <a:pt x="2217738" y="2400304"/>
                </a:lnTo>
                <a:lnTo>
                  <a:pt x="2217738" y="2408241"/>
                </a:lnTo>
                <a:lnTo>
                  <a:pt x="2211388" y="2408241"/>
                </a:lnTo>
                <a:lnTo>
                  <a:pt x="2174876" y="2378078"/>
                </a:lnTo>
                <a:lnTo>
                  <a:pt x="2168526" y="2378078"/>
                </a:lnTo>
                <a:lnTo>
                  <a:pt x="2160588" y="2386016"/>
                </a:lnTo>
                <a:lnTo>
                  <a:pt x="2160588" y="2378078"/>
                </a:lnTo>
                <a:lnTo>
                  <a:pt x="2160588" y="2371728"/>
                </a:lnTo>
                <a:lnTo>
                  <a:pt x="2168526" y="2371728"/>
                </a:lnTo>
                <a:lnTo>
                  <a:pt x="2174876" y="2363791"/>
                </a:lnTo>
                <a:lnTo>
                  <a:pt x="2182813" y="2349503"/>
                </a:lnTo>
                <a:close/>
                <a:moveTo>
                  <a:pt x="1490663" y="2263778"/>
                </a:moveTo>
                <a:lnTo>
                  <a:pt x="1498601" y="2263778"/>
                </a:lnTo>
                <a:lnTo>
                  <a:pt x="1498601" y="2270128"/>
                </a:lnTo>
                <a:lnTo>
                  <a:pt x="1490663" y="2263778"/>
                </a:lnTo>
                <a:close/>
                <a:moveTo>
                  <a:pt x="1346201" y="2111378"/>
                </a:moveTo>
                <a:lnTo>
                  <a:pt x="1354138" y="2111378"/>
                </a:lnTo>
                <a:lnTo>
                  <a:pt x="1354138" y="2119316"/>
                </a:lnTo>
                <a:lnTo>
                  <a:pt x="1346201" y="2141541"/>
                </a:lnTo>
                <a:lnTo>
                  <a:pt x="1346201" y="2162178"/>
                </a:lnTo>
                <a:lnTo>
                  <a:pt x="1346201" y="2184403"/>
                </a:lnTo>
                <a:lnTo>
                  <a:pt x="1339851" y="2212978"/>
                </a:lnTo>
                <a:lnTo>
                  <a:pt x="1325563" y="2235203"/>
                </a:lnTo>
                <a:lnTo>
                  <a:pt x="1317626" y="2263778"/>
                </a:lnTo>
                <a:lnTo>
                  <a:pt x="1317626" y="2278066"/>
                </a:lnTo>
                <a:lnTo>
                  <a:pt x="1325563" y="2306641"/>
                </a:lnTo>
                <a:lnTo>
                  <a:pt x="1231901" y="2667004"/>
                </a:lnTo>
                <a:lnTo>
                  <a:pt x="1223963" y="2674941"/>
                </a:lnTo>
                <a:lnTo>
                  <a:pt x="1201738" y="2659066"/>
                </a:lnTo>
                <a:lnTo>
                  <a:pt x="1346201" y="2111378"/>
                </a:lnTo>
                <a:close/>
                <a:moveTo>
                  <a:pt x="1504951" y="2082803"/>
                </a:moveTo>
                <a:lnTo>
                  <a:pt x="1504951" y="2090741"/>
                </a:lnTo>
                <a:lnTo>
                  <a:pt x="1512888" y="2090741"/>
                </a:lnTo>
                <a:lnTo>
                  <a:pt x="1490663" y="2263778"/>
                </a:lnTo>
                <a:lnTo>
                  <a:pt x="1482725" y="2270128"/>
                </a:lnTo>
                <a:lnTo>
                  <a:pt x="1476375" y="2306641"/>
                </a:lnTo>
                <a:lnTo>
                  <a:pt x="1468438" y="2349503"/>
                </a:lnTo>
                <a:lnTo>
                  <a:pt x="1462088" y="2378078"/>
                </a:lnTo>
                <a:lnTo>
                  <a:pt x="1454150" y="2422528"/>
                </a:lnTo>
                <a:lnTo>
                  <a:pt x="1439863" y="2457453"/>
                </a:lnTo>
                <a:lnTo>
                  <a:pt x="1433513" y="2493966"/>
                </a:lnTo>
                <a:lnTo>
                  <a:pt x="1433513" y="2530479"/>
                </a:lnTo>
                <a:lnTo>
                  <a:pt x="1419225" y="2573341"/>
                </a:lnTo>
                <a:lnTo>
                  <a:pt x="1411288" y="2581279"/>
                </a:lnTo>
                <a:lnTo>
                  <a:pt x="1411288" y="2595566"/>
                </a:lnTo>
                <a:lnTo>
                  <a:pt x="1404938" y="2601916"/>
                </a:lnTo>
                <a:lnTo>
                  <a:pt x="1404938" y="2616204"/>
                </a:lnTo>
                <a:lnTo>
                  <a:pt x="1397000" y="2616204"/>
                </a:lnTo>
                <a:lnTo>
                  <a:pt x="1397000" y="2638429"/>
                </a:lnTo>
                <a:lnTo>
                  <a:pt x="1389063" y="2638429"/>
                </a:lnTo>
                <a:lnTo>
                  <a:pt x="1389063" y="2652716"/>
                </a:lnTo>
                <a:lnTo>
                  <a:pt x="1346200" y="2652716"/>
                </a:lnTo>
                <a:lnTo>
                  <a:pt x="1339850" y="2644779"/>
                </a:lnTo>
                <a:lnTo>
                  <a:pt x="1339850" y="2638429"/>
                </a:lnTo>
                <a:lnTo>
                  <a:pt x="1346200" y="2630491"/>
                </a:lnTo>
                <a:lnTo>
                  <a:pt x="1346200" y="2616204"/>
                </a:lnTo>
                <a:lnTo>
                  <a:pt x="1354138" y="2601916"/>
                </a:lnTo>
                <a:lnTo>
                  <a:pt x="1360488" y="2587629"/>
                </a:lnTo>
                <a:lnTo>
                  <a:pt x="1368425" y="2573341"/>
                </a:lnTo>
                <a:lnTo>
                  <a:pt x="1374775" y="2551116"/>
                </a:lnTo>
                <a:lnTo>
                  <a:pt x="1382713" y="2536829"/>
                </a:lnTo>
                <a:lnTo>
                  <a:pt x="1389063" y="2522541"/>
                </a:lnTo>
                <a:lnTo>
                  <a:pt x="1404938" y="2465391"/>
                </a:lnTo>
                <a:lnTo>
                  <a:pt x="1425575" y="2414591"/>
                </a:lnTo>
                <a:lnTo>
                  <a:pt x="1433513" y="2357441"/>
                </a:lnTo>
                <a:lnTo>
                  <a:pt x="1447800" y="2298703"/>
                </a:lnTo>
                <a:lnTo>
                  <a:pt x="1462088" y="2249491"/>
                </a:lnTo>
                <a:lnTo>
                  <a:pt x="1476375" y="2190753"/>
                </a:lnTo>
                <a:lnTo>
                  <a:pt x="1490663" y="2141541"/>
                </a:lnTo>
                <a:lnTo>
                  <a:pt x="1504951" y="2082803"/>
                </a:lnTo>
                <a:close/>
                <a:moveTo>
                  <a:pt x="1058863" y="2011364"/>
                </a:moveTo>
                <a:lnTo>
                  <a:pt x="1065213" y="2011364"/>
                </a:lnTo>
                <a:lnTo>
                  <a:pt x="1073150" y="2017714"/>
                </a:lnTo>
                <a:lnTo>
                  <a:pt x="1065213" y="2032002"/>
                </a:lnTo>
                <a:lnTo>
                  <a:pt x="1058863" y="2054227"/>
                </a:lnTo>
                <a:lnTo>
                  <a:pt x="1058863" y="2082802"/>
                </a:lnTo>
                <a:lnTo>
                  <a:pt x="1050925" y="2105027"/>
                </a:lnTo>
                <a:lnTo>
                  <a:pt x="1050925" y="2133602"/>
                </a:lnTo>
                <a:lnTo>
                  <a:pt x="1050925" y="2147889"/>
                </a:lnTo>
                <a:lnTo>
                  <a:pt x="1050925" y="2170114"/>
                </a:lnTo>
                <a:lnTo>
                  <a:pt x="1050925" y="2198689"/>
                </a:lnTo>
                <a:lnTo>
                  <a:pt x="1036638" y="2241552"/>
                </a:lnTo>
                <a:lnTo>
                  <a:pt x="1030288" y="2278064"/>
                </a:lnTo>
                <a:lnTo>
                  <a:pt x="1022350" y="2320927"/>
                </a:lnTo>
                <a:lnTo>
                  <a:pt x="1022350" y="2371727"/>
                </a:lnTo>
                <a:lnTo>
                  <a:pt x="1014413" y="2408239"/>
                </a:lnTo>
                <a:lnTo>
                  <a:pt x="1014413" y="2457452"/>
                </a:lnTo>
                <a:lnTo>
                  <a:pt x="1014413" y="2493964"/>
                </a:lnTo>
                <a:lnTo>
                  <a:pt x="1008063" y="2544764"/>
                </a:lnTo>
                <a:lnTo>
                  <a:pt x="1008063" y="2551114"/>
                </a:lnTo>
                <a:lnTo>
                  <a:pt x="1000125" y="2551114"/>
                </a:lnTo>
                <a:lnTo>
                  <a:pt x="993775" y="2551114"/>
                </a:lnTo>
                <a:lnTo>
                  <a:pt x="985838" y="2544764"/>
                </a:lnTo>
                <a:lnTo>
                  <a:pt x="979488" y="2536827"/>
                </a:lnTo>
                <a:lnTo>
                  <a:pt x="971550" y="2536827"/>
                </a:lnTo>
                <a:lnTo>
                  <a:pt x="971550" y="2530477"/>
                </a:lnTo>
                <a:lnTo>
                  <a:pt x="1058863" y="2011364"/>
                </a:lnTo>
                <a:close/>
                <a:moveTo>
                  <a:pt x="922338" y="1997077"/>
                </a:moveTo>
                <a:lnTo>
                  <a:pt x="928688" y="1997077"/>
                </a:lnTo>
                <a:lnTo>
                  <a:pt x="936625" y="2003427"/>
                </a:lnTo>
                <a:lnTo>
                  <a:pt x="922338" y="2032002"/>
                </a:lnTo>
                <a:lnTo>
                  <a:pt x="914400" y="2062165"/>
                </a:lnTo>
                <a:lnTo>
                  <a:pt x="906463" y="2097090"/>
                </a:lnTo>
                <a:lnTo>
                  <a:pt x="906463" y="2133602"/>
                </a:lnTo>
                <a:lnTo>
                  <a:pt x="900113" y="2162177"/>
                </a:lnTo>
                <a:lnTo>
                  <a:pt x="900113" y="2205040"/>
                </a:lnTo>
                <a:lnTo>
                  <a:pt x="900113" y="2241552"/>
                </a:lnTo>
                <a:lnTo>
                  <a:pt x="892175" y="2270127"/>
                </a:lnTo>
                <a:lnTo>
                  <a:pt x="892175" y="2292352"/>
                </a:lnTo>
                <a:lnTo>
                  <a:pt x="892175" y="2314577"/>
                </a:lnTo>
                <a:lnTo>
                  <a:pt x="892175" y="2335215"/>
                </a:lnTo>
                <a:lnTo>
                  <a:pt x="892175" y="2363790"/>
                </a:lnTo>
                <a:lnTo>
                  <a:pt x="892175" y="2378077"/>
                </a:lnTo>
                <a:lnTo>
                  <a:pt x="892175" y="2400302"/>
                </a:lnTo>
                <a:lnTo>
                  <a:pt x="900113" y="2414590"/>
                </a:lnTo>
                <a:lnTo>
                  <a:pt x="914400" y="2436815"/>
                </a:lnTo>
                <a:lnTo>
                  <a:pt x="914400" y="2443165"/>
                </a:lnTo>
                <a:lnTo>
                  <a:pt x="914400" y="2451102"/>
                </a:lnTo>
                <a:lnTo>
                  <a:pt x="900113" y="2451102"/>
                </a:lnTo>
                <a:lnTo>
                  <a:pt x="892175" y="2451102"/>
                </a:lnTo>
                <a:lnTo>
                  <a:pt x="885825" y="2443165"/>
                </a:lnTo>
                <a:lnTo>
                  <a:pt x="877888" y="2443165"/>
                </a:lnTo>
                <a:lnTo>
                  <a:pt x="871538" y="2436815"/>
                </a:lnTo>
                <a:lnTo>
                  <a:pt x="863600" y="2428877"/>
                </a:lnTo>
                <a:lnTo>
                  <a:pt x="857250" y="2422527"/>
                </a:lnTo>
                <a:lnTo>
                  <a:pt x="857250" y="2414590"/>
                </a:lnTo>
                <a:lnTo>
                  <a:pt x="863600" y="2363790"/>
                </a:lnTo>
                <a:lnTo>
                  <a:pt x="863600" y="2306640"/>
                </a:lnTo>
                <a:lnTo>
                  <a:pt x="871538" y="2255840"/>
                </a:lnTo>
                <a:lnTo>
                  <a:pt x="877888" y="2198690"/>
                </a:lnTo>
                <a:lnTo>
                  <a:pt x="877888" y="2147890"/>
                </a:lnTo>
                <a:lnTo>
                  <a:pt x="892175" y="2090740"/>
                </a:lnTo>
                <a:lnTo>
                  <a:pt x="906463" y="2039940"/>
                </a:lnTo>
                <a:lnTo>
                  <a:pt x="922338" y="1997077"/>
                </a:lnTo>
                <a:close/>
                <a:moveTo>
                  <a:pt x="1908176" y="1866901"/>
                </a:moveTo>
                <a:lnTo>
                  <a:pt x="1916113" y="1895476"/>
                </a:lnTo>
                <a:lnTo>
                  <a:pt x="1916113" y="1924051"/>
                </a:lnTo>
                <a:lnTo>
                  <a:pt x="1908176" y="1960564"/>
                </a:lnTo>
                <a:lnTo>
                  <a:pt x="1908176" y="1997076"/>
                </a:lnTo>
                <a:lnTo>
                  <a:pt x="1893888" y="2032001"/>
                </a:lnTo>
                <a:lnTo>
                  <a:pt x="1893888" y="2062164"/>
                </a:lnTo>
                <a:lnTo>
                  <a:pt x="1887538" y="2097089"/>
                </a:lnTo>
                <a:lnTo>
                  <a:pt x="1879601" y="2133601"/>
                </a:lnTo>
                <a:lnTo>
                  <a:pt x="1779588" y="2422527"/>
                </a:lnTo>
                <a:lnTo>
                  <a:pt x="1728788" y="2436814"/>
                </a:lnTo>
                <a:lnTo>
                  <a:pt x="1720850" y="2428877"/>
                </a:lnTo>
                <a:lnTo>
                  <a:pt x="1720850" y="2422527"/>
                </a:lnTo>
                <a:lnTo>
                  <a:pt x="1763713" y="2363789"/>
                </a:lnTo>
                <a:lnTo>
                  <a:pt x="1800225" y="2292352"/>
                </a:lnTo>
                <a:lnTo>
                  <a:pt x="1822450" y="2227264"/>
                </a:lnTo>
                <a:lnTo>
                  <a:pt x="1843088" y="2147889"/>
                </a:lnTo>
                <a:lnTo>
                  <a:pt x="1865313" y="2076451"/>
                </a:lnTo>
                <a:lnTo>
                  <a:pt x="1879601" y="2011364"/>
                </a:lnTo>
                <a:lnTo>
                  <a:pt x="1893888" y="1931989"/>
                </a:lnTo>
                <a:lnTo>
                  <a:pt x="1908176" y="1866901"/>
                </a:lnTo>
                <a:close/>
                <a:moveTo>
                  <a:pt x="2132013" y="1801814"/>
                </a:moveTo>
                <a:lnTo>
                  <a:pt x="2138363" y="1809751"/>
                </a:lnTo>
                <a:lnTo>
                  <a:pt x="2103438" y="2054227"/>
                </a:lnTo>
                <a:lnTo>
                  <a:pt x="2095501" y="2082802"/>
                </a:lnTo>
                <a:lnTo>
                  <a:pt x="2089151" y="2111377"/>
                </a:lnTo>
                <a:lnTo>
                  <a:pt x="2081213" y="2141539"/>
                </a:lnTo>
                <a:lnTo>
                  <a:pt x="2074863" y="2162177"/>
                </a:lnTo>
                <a:lnTo>
                  <a:pt x="2066926" y="2190752"/>
                </a:lnTo>
                <a:lnTo>
                  <a:pt x="2052638" y="2227265"/>
                </a:lnTo>
                <a:lnTo>
                  <a:pt x="2044701" y="2255840"/>
                </a:lnTo>
                <a:lnTo>
                  <a:pt x="2044701" y="2278065"/>
                </a:lnTo>
                <a:lnTo>
                  <a:pt x="2038351" y="2284415"/>
                </a:lnTo>
                <a:lnTo>
                  <a:pt x="2030413" y="2292352"/>
                </a:lnTo>
                <a:lnTo>
                  <a:pt x="2024063" y="2298702"/>
                </a:lnTo>
                <a:lnTo>
                  <a:pt x="2024063" y="2314577"/>
                </a:lnTo>
                <a:lnTo>
                  <a:pt x="2024063" y="2320927"/>
                </a:lnTo>
                <a:lnTo>
                  <a:pt x="2016126" y="2328865"/>
                </a:lnTo>
                <a:lnTo>
                  <a:pt x="2016126" y="2335215"/>
                </a:lnTo>
                <a:lnTo>
                  <a:pt x="2016126" y="2349502"/>
                </a:lnTo>
                <a:lnTo>
                  <a:pt x="1987551" y="2357440"/>
                </a:lnTo>
                <a:lnTo>
                  <a:pt x="1981201" y="2363790"/>
                </a:lnTo>
                <a:lnTo>
                  <a:pt x="1973263" y="2371727"/>
                </a:lnTo>
                <a:lnTo>
                  <a:pt x="1958976" y="2371727"/>
                </a:lnTo>
                <a:lnTo>
                  <a:pt x="1951038" y="2363790"/>
                </a:lnTo>
                <a:lnTo>
                  <a:pt x="1951038" y="2349502"/>
                </a:lnTo>
                <a:lnTo>
                  <a:pt x="1987551" y="2292352"/>
                </a:lnTo>
                <a:lnTo>
                  <a:pt x="2016126" y="2241552"/>
                </a:lnTo>
                <a:lnTo>
                  <a:pt x="2038351" y="2184402"/>
                </a:lnTo>
                <a:lnTo>
                  <a:pt x="2052638" y="2133602"/>
                </a:lnTo>
                <a:lnTo>
                  <a:pt x="2066926" y="2076452"/>
                </a:lnTo>
                <a:lnTo>
                  <a:pt x="2081213" y="2017714"/>
                </a:lnTo>
                <a:lnTo>
                  <a:pt x="2103438" y="1960564"/>
                </a:lnTo>
                <a:lnTo>
                  <a:pt x="2117726" y="1909764"/>
                </a:lnTo>
                <a:lnTo>
                  <a:pt x="2132013" y="1801814"/>
                </a:lnTo>
                <a:close/>
                <a:moveTo>
                  <a:pt x="690563" y="1687515"/>
                </a:moveTo>
                <a:lnTo>
                  <a:pt x="690563" y="1693865"/>
                </a:lnTo>
                <a:lnTo>
                  <a:pt x="669925" y="1758953"/>
                </a:lnTo>
                <a:lnTo>
                  <a:pt x="647700" y="1824040"/>
                </a:lnTo>
                <a:lnTo>
                  <a:pt x="633413" y="1895478"/>
                </a:lnTo>
                <a:lnTo>
                  <a:pt x="625475" y="1960565"/>
                </a:lnTo>
                <a:lnTo>
                  <a:pt x="611188" y="2025653"/>
                </a:lnTo>
                <a:lnTo>
                  <a:pt x="611188" y="2090741"/>
                </a:lnTo>
                <a:lnTo>
                  <a:pt x="619125" y="2155828"/>
                </a:lnTo>
                <a:lnTo>
                  <a:pt x="625475" y="2227266"/>
                </a:lnTo>
                <a:lnTo>
                  <a:pt x="625475" y="2235203"/>
                </a:lnTo>
                <a:lnTo>
                  <a:pt x="611188" y="2241553"/>
                </a:lnTo>
                <a:lnTo>
                  <a:pt x="604838" y="2235203"/>
                </a:lnTo>
                <a:lnTo>
                  <a:pt x="596900" y="2227266"/>
                </a:lnTo>
                <a:lnTo>
                  <a:pt x="596900" y="2220916"/>
                </a:lnTo>
                <a:lnTo>
                  <a:pt x="590550" y="2212978"/>
                </a:lnTo>
                <a:lnTo>
                  <a:pt x="582613" y="2205041"/>
                </a:lnTo>
                <a:lnTo>
                  <a:pt x="576263" y="2205041"/>
                </a:lnTo>
                <a:lnTo>
                  <a:pt x="568325" y="2176466"/>
                </a:lnTo>
                <a:lnTo>
                  <a:pt x="576263" y="2119316"/>
                </a:lnTo>
                <a:lnTo>
                  <a:pt x="590550" y="2054228"/>
                </a:lnTo>
                <a:lnTo>
                  <a:pt x="596900" y="1989140"/>
                </a:lnTo>
                <a:lnTo>
                  <a:pt x="611188" y="1924053"/>
                </a:lnTo>
                <a:lnTo>
                  <a:pt x="625475" y="1866903"/>
                </a:lnTo>
                <a:lnTo>
                  <a:pt x="641350" y="1801815"/>
                </a:lnTo>
                <a:lnTo>
                  <a:pt x="661988" y="1744665"/>
                </a:lnTo>
                <a:lnTo>
                  <a:pt x="690563" y="1687515"/>
                </a:lnTo>
                <a:close/>
                <a:moveTo>
                  <a:pt x="610553" y="1580199"/>
                </a:moveTo>
                <a:lnTo>
                  <a:pt x="604838" y="1600202"/>
                </a:lnTo>
                <a:lnTo>
                  <a:pt x="596900" y="1614489"/>
                </a:lnTo>
                <a:lnTo>
                  <a:pt x="590550" y="1636714"/>
                </a:lnTo>
                <a:lnTo>
                  <a:pt x="576263" y="1651002"/>
                </a:lnTo>
                <a:lnTo>
                  <a:pt x="568325" y="1671639"/>
                </a:lnTo>
                <a:lnTo>
                  <a:pt x="561975" y="1687514"/>
                </a:lnTo>
                <a:lnTo>
                  <a:pt x="554037" y="1693865"/>
                </a:lnTo>
                <a:lnTo>
                  <a:pt x="531812" y="1744665"/>
                </a:lnTo>
                <a:lnTo>
                  <a:pt x="517525" y="1787527"/>
                </a:lnTo>
                <a:lnTo>
                  <a:pt x="511175" y="1824040"/>
                </a:lnTo>
                <a:lnTo>
                  <a:pt x="496887" y="1866902"/>
                </a:lnTo>
                <a:lnTo>
                  <a:pt x="488950" y="1917702"/>
                </a:lnTo>
                <a:lnTo>
                  <a:pt x="488950" y="1954215"/>
                </a:lnTo>
                <a:lnTo>
                  <a:pt x="488950" y="2003427"/>
                </a:lnTo>
                <a:lnTo>
                  <a:pt x="488950" y="2039940"/>
                </a:lnTo>
                <a:lnTo>
                  <a:pt x="482600" y="2047877"/>
                </a:lnTo>
                <a:lnTo>
                  <a:pt x="474662" y="2047877"/>
                </a:lnTo>
                <a:lnTo>
                  <a:pt x="468312" y="2039940"/>
                </a:lnTo>
                <a:lnTo>
                  <a:pt x="460375" y="2032002"/>
                </a:lnTo>
                <a:lnTo>
                  <a:pt x="454025" y="2032002"/>
                </a:lnTo>
                <a:lnTo>
                  <a:pt x="446087" y="2025652"/>
                </a:lnTo>
                <a:lnTo>
                  <a:pt x="438150" y="2017715"/>
                </a:lnTo>
                <a:lnTo>
                  <a:pt x="438150" y="2011365"/>
                </a:lnTo>
                <a:lnTo>
                  <a:pt x="446087" y="1954215"/>
                </a:lnTo>
                <a:lnTo>
                  <a:pt x="460375" y="1895477"/>
                </a:lnTo>
                <a:lnTo>
                  <a:pt x="482600" y="1830390"/>
                </a:lnTo>
                <a:lnTo>
                  <a:pt x="503237" y="1781177"/>
                </a:lnTo>
                <a:lnTo>
                  <a:pt x="525462" y="1716090"/>
                </a:lnTo>
                <a:lnTo>
                  <a:pt x="554037" y="1665289"/>
                </a:lnTo>
                <a:lnTo>
                  <a:pt x="582613" y="1608139"/>
                </a:lnTo>
                <a:lnTo>
                  <a:pt x="610553" y="1580199"/>
                </a:lnTo>
                <a:close/>
                <a:moveTo>
                  <a:pt x="614045" y="1576707"/>
                </a:moveTo>
                <a:lnTo>
                  <a:pt x="610553" y="1580199"/>
                </a:lnTo>
                <a:lnTo>
                  <a:pt x="611188" y="1577977"/>
                </a:lnTo>
                <a:lnTo>
                  <a:pt x="614045" y="1576707"/>
                </a:lnTo>
                <a:close/>
                <a:moveTo>
                  <a:pt x="619125" y="1571627"/>
                </a:moveTo>
                <a:lnTo>
                  <a:pt x="625475" y="1571627"/>
                </a:lnTo>
                <a:lnTo>
                  <a:pt x="614045" y="1576707"/>
                </a:lnTo>
                <a:lnTo>
                  <a:pt x="619125" y="1571627"/>
                </a:lnTo>
                <a:close/>
                <a:moveTo>
                  <a:pt x="2384424" y="1455737"/>
                </a:moveTo>
                <a:lnTo>
                  <a:pt x="2412999" y="1506537"/>
                </a:lnTo>
                <a:lnTo>
                  <a:pt x="2435224" y="1571625"/>
                </a:lnTo>
                <a:lnTo>
                  <a:pt x="2455862" y="1643062"/>
                </a:lnTo>
                <a:lnTo>
                  <a:pt x="2470150" y="1716087"/>
                </a:lnTo>
                <a:lnTo>
                  <a:pt x="2478087" y="1795462"/>
                </a:lnTo>
                <a:lnTo>
                  <a:pt x="2478087" y="1866900"/>
                </a:lnTo>
                <a:lnTo>
                  <a:pt x="2478087" y="1938338"/>
                </a:lnTo>
                <a:lnTo>
                  <a:pt x="2463800" y="2017713"/>
                </a:lnTo>
                <a:lnTo>
                  <a:pt x="2435224" y="2062163"/>
                </a:lnTo>
                <a:lnTo>
                  <a:pt x="2412999" y="2076450"/>
                </a:lnTo>
                <a:lnTo>
                  <a:pt x="2405062" y="2076450"/>
                </a:lnTo>
                <a:lnTo>
                  <a:pt x="2398712" y="2068513"/>
                </a:lnTo>
                <a:lnTo>
                  <a:pt x="2390774" y="2068513"/>
                </a:lnTo>
                <a:lnTo>
                  <a:pt x="2384424" y="2062163"/>
                </a:lnTo>
                <a:lnTo>
                  <a:pt x="2384424" y="2054225"/>
                </a:lnTo>
                <a:lnTo>
                  <a:pt x="2412999" y="2003425"/>
                </a:lnTo>
                <a:lnTo>
                  <a:pt x="2427287" y="1946275"/>
                </a:lnTo>
                <a:lnTo>
                  <a:pt x="2435224" y="1889125"/>
                </a:lnTo>
                <a:lnTo>
                  <a:pt x="2441574" y="1830387"/>
                </a:lnTo>
                <a:lnTo>
                  <a:pt x="2435224" y="1773237"/>
                </a:lnTo>
                <a:lnTo>
                  <a:pt x="2435224" y="1708150"/>
                </a:lnTo>
                <a:lnTo>
                  <a:pt x="2427287" y="1657350"/>
                </a:lnTo>
                <a:lnTo>
                  <a:pt x="2419349" y="1592262"/>
                </a:lnTo>
                <a:lnTo>
                  <a:pt x="2419349" y="1571625"/>
                </a:lnTo>
                <a:lnTo>
                  <a:pt x="2412999" y="1557337"/>
                </a:lnTo>
                <a:lnTo>
                  <a:pt x="2405062" y="1543050"/>
                </a:lnTo>
                <a:lnTo>
                  <a:pt x="2398712" y="1520825"/>
                </a:lnTo>
                <a:lnTo>
                  <a:pt x="2390774" y="1506537"/>
                </a:lnTo>
                <a:lnTo>
                  <a:pt x="2384424" y="1492250"/>
                </a:lnTo>
                <a:lnTo>
                  <a:pt x="2384424" y="1470025"/>
                </a:lnTo>
                <a:lnTo>
                  <a:pt x="2384424" y="1455737"/>
                </a:lnTo>
                <a:close/>
                <a:moveTo>
                  <a:pt x="2506662" y="1427162"/>
                </a:moveTo>
                <a:lnTo>
                  <a:pt x="2527300" y="1427162"/>
                </a:lnTo>
                <a:lnTo>
                  <a:pt x="2549525" y="1455737"/>
                </a:lnTo>
                <a:lnTo>
                  <a:pt x="2571750" y="1484312"/>
                </a:lnTo>
                <a:lnTo>
                  <a:pt x="2592387" y="1528762"/>
                </a:lnTo>
                <a:lnTo>
                  <a:pt x="2606675" y="1563687"/>
                </a:lnTo>
                <a:lnTo>
                  <a:pt x="2620962" y="1592262"/>
                </a:lnTo>
                <a:lnTo>
                  <a:pt x="2628900" y="1636712"/>
                </a:lnTo>
                <a:lnTo>
                  <a:pt x="2643188" y="1679575"/>
                </a:lnTo>
                <a:lnTo>
                  <a:pt x="2657475" y="1716087"/>
                </a:lnTo>
                <a:lnTo>
                  <a:pt x="2657475" y="1736725"/>
                </a:lnTo>
                <a:lnTo>
                  <a:pt x="2665413" y="1751012"/>
                </a:lnTo>
                <a:lnTo>
                  <a:pt x="2671763" y="1773238"/>
                </a:lnTo>
                <a:lnTo>
                  <a:pt x="2679700" y="1787525"/>
                </a:lnTo>
                <a:lnTo>
                  <a:pt x="2679700" y="1801813"/>
                </a:lnTo>
                <a:lnTo>
                  <a:pt x="2686050" y="1816100"/>
                </a:lnTo>
                <a:lnTo>
                  <a:pt x="2686050" y="1830388"/>
                </a:lnTo>
                <a:lnTo>
                  <a:pt x="2686050" y="1852613"/>
                </a:lnTo>
                <a:lnTo>
                  <a:pt x="2686050" y="1858963"/>
                </a:lnTo>
                <a:lnTo>
                  <a:pt x="2679700" y="1866900"/>
                </a:lnTo>
                <a:lnTo>
                  <a:pt x="2679700" y="1874838"/>
                </a:lnTo>
                <a:lnTo>
                  <a:pt x="2671763" y="1881188"/>
                </a:lnTo>
                <a:lnTo>
                  <a:pt x="2665413" y="1889125"/>
                </a:lnTo>
                <a:lnTo>
                  <a:pt x="2657475" y="1889125"/>
                </a:lnTo>
                <a:lnTo>
                  <a:pt x="2651125" y="1889125"/>
                </a:lnTo>
                <a:lnTo>
                  <a:pt x="2651125" y="1881188"/>
                </a:lnTo>
                <a:lnTo>
                  <a:pt x="2643188" y="1866900"/>
                </a:lnTo>
                <a:lnTo>
                  <a:pt x="2643188" y="1858963"/>
                </a:lnTo>
                <a:lnTo>
                  <a:pt x="2643188" y="1852613"/>
                </a:lnTo>
                <a:lnTo>
                  <a:pt x="2651125" y="1838325"/>
                </a:lnTo>
                <a:lnTo>
                  <a:pt x="2651125" y="1830388"/>
                </a:lnTo>
                <a:lnTo>
                  <a:pt x="2651125" y="1816100"/>
                </a:lnTo>
                <a:lnTo>
                  <a:pt x="2651125" y="1801813"/>
                </a:lnTo>
                <a:lnTo>
                  <a:pt x="2636837" y="1744662"/>
                </a:lnTo>
                <a:lnTo>
                  <a:pt x="2628900" y="1687512"/>
                </a:lnTo>
                <a:lnTo>
                  <a:pt x="2620962" y="1643062"/>
                </a:lnTo>
                <a:lnTo>
                  <a:pt x="2606675" y="1600200"/>
                </a:lnTo>
                <a:lnTo>
                  <a:pt x="2586037" y="1557337"/>
                </a:lnTo>
                <a:lnTo>
                  <a:pt x="2563812" y="1514475"/>
                </a:lnTo>
                <a:lnTo>
                  <a:pt x="2535237" y="1470025"/>
                </a:lnTo>
                <a:lnTo>
                  <a:pt x="2506662" y="1435099"/>
                </a:lnTo>
                <a:lnTo>
                  <a:pt x="2506662" y="1427162"/>
                </a:lnTo>
                <a:close/>
                <a:moveTo>
                  <a:pt x="511175" y="1268414"/>
                </a:moveTo>
                <a:lnTo>
                  <a:pt x="511175" y="1276352"/>
                </a:lnTo>
                <a:lnTo>
                  <a:pt x="482600" y="1311277"/>
                </a:lnTo>
                <a:lnTo>
                  <a:pt x="446088" y="1341439"/>
                </a:lnTo>
                <a:lnTo>
                  <a:pt x="409575" y="1376364"/>
                </a:lnTo>
                <a:lnTo>
                  <a:pt x="388938" y="1412877"/>
                </a:lnTo>
                <a:lnTo>
                  <a:pt x="352425" y="1455739"/>
                </a:lnTo>
                <a:lnTo>
                  <a:pt x="323850" y="1492252"/>
                </a:lnTo>
                <a:lnTo>
                  <a:pt x="295275" y="1535114"/>
                </a:lnTo>
                <a:lnTo>
                  <a:pt x="273050" y="1577977"/>
                </a:lnTo>
                <a:lnTo>
                  <a:pt x="250825" y="1608139"/>
                </a:lnTo>
                <a:lnTo>
                  <a:pt x="244475" y="1636714"/>
                </a:lnTo>
                <a:lnTo>
                  <a:pt x="230188" y="1665289"/>
                </a:lnTo>
                <a:lnTo>
                  <a:pt x="215900" y="1687514"/>
                </a:lnTo>
                <a:lnTo>
                  <a:pt x="201613" y="1716089"/>
                </a:lnTo>
                <a:lnTo>
                  <a:pt x="193675" y="1744665"/>
                </a:lnTo>
                <a:lnTo>
                  <a:pt x="187325" y="1773240"/>
                </a:lnTo>
                <a:lnTo>
                  <a:pt x="187325" y="1801815"/>
                </a:lnTo>
                <a:lnTo>
                  <a:pt x="179388" y="1809752"/>
                </a:lnTo>
                <a:lnTo>
                  <a:pt x="173038" y="1809752"/>
                </a:lnTo>
                <a:lnTo>
                  <a:pt x="165100" y="1801815"/>
                </a:lnTo>
                <a:lnTo>
                  <a:pt x="157163" y="1795465"/>
                </a:lnTo>
                <a:lnTo>
                  <a:pt x="150813" y="1787527"/>
                </a:lnTo>
                <a:lnTo>
                  <a:pt x="142875" y="1781177"/>
                </a:lnTo>
                <a:lnTo>
                  <a:pt x="142875" y="1765302"/>
                </a:lnTo>
                <a:lnTo>
                  <a:pt x="150813" y="1758952"/>
                </a:lnTo>
                <a:lnTo>
                  <a:pt x="150813" y="1744665"/>
                </a:lnTo>
                <a:lnTo>
                  <a:pt x="157163" y="1730377"/>
                </a:lnTo>
                <a:lnTo>
                  <a:pt x="165100" y="1722439"/>
                </a:lnTo>
                <a:lnTo>
                  <a:pt x="165100" y="1708152"/>
                </a:lnTo>
                <a:lnTo>
                  <a:pt x="173038" y="1693864"/>
                </a:lnTo>
                <a:lnTo>
                  <a:pt x="179388" y="1687514"/>
                </a:lnTo>
                <a:lnTo>
                  <a:pt x="215900" y="1628777"/>
                </a:lnTo>
                <a:lnTo>
                  <a:pt x="250825" y="1571627"/>
                </a:lnTo>
                <a:lnTo>
                  <a:pt x="280988" y="1514477"/>
                </a:lnTo>
                <a:lnTo>
                  <a:pt x="323850" y="1463677"/>
                </a:lnTo>
                <a:lnTo>
                  <a:pt x="366713" y="1404939"/>
                </a:lnTo>
                <a:lnTo>
                  <a:pt x="403225" y="1355727"/>
                </a:lnTo>
                <a:lnTo>
                  <a:pt x="460375" y="1311277"/>
                </a:lnTo>
                <a:lnTo>
                  <a:pt x="511175" y="1268414"/>
                </a:lnTo>
                <a:close/>
                <a:moveTo>
                  <a:pt x="409576" y="1247777"/>
                </a:moveTo>
                <a:lnTo>
                  <a:pt x="417513" y="1254127"/>
                </a:lnTo>
                <a:lnTo>
                  <a:pt x="403226" y="1262065"/>
                </a:lnTo>
                <a:lnTo>
                  <a:pt x="395288" y="1268415"/>
                </a:lnTo>
                <a:lnTo>
                  <a:pt x="388938" y="1276352"/>
                </a:lnTo>
                <a:lnTo>
                  <a:pt x="381001" y="1282702"/>
                </a:lnTo>
                <a:lnTo>
                  <a:pt x="374651" y="1290640"/>
                </a:lnTo>
                <a:lnTo>
                  <a:pt x="366713" y="1290640"/>
                </a:lnTo>
                <a:lnTo>
                  <a:pt x="360363" y="1296990"/>
                </a:lnTo>
                <a:lnTo>
                  <a:pt x="315913" y="1341440"/>
                </a:lnTo>
                <a:lnTo>
                  <a:pt x="280988" y="1370015"/>
                </a:lnTo>
                <a:lnTo>
                  <a:pt x="236538" y="1412877"/>
                </a:lnTo>
                <a:lnTo>
                  <a:pt x="201613" y="1463677"/>
                </a:lnTo>
                <a:lnTo>
                  <a:pt x="165100" y="1498602"/>
                </a:lnTo>
                <a:lnTo>
                  <a:pt x="142875" y="1557340"/>
                </a:lnTo>
                <a:lnTo>
                  <a:pt x="114300" y="1608140"/>
                </a:lnTo>
                <a:lnTo>
                  <a:pt x="93663" y="1665290"/>
                </a:lnTo>
                <a:lnTo>
                  <a:pt x="85725" y="1671640"/>
                </a:lnTo>
                <a:lnTo>
                  <a:pt x="79375" y="1679577"/>
                </a:lnTo>
                <a:lnTo>
                  <a:pt x="71438" y="1671640"/>
                </a:lnTo>
                <a:lnTo>
                  <a:pt x="71438" y="1665290"/>
                </a:lnTo>
                <a:lnTo>
                  <a:pt x="57150" y="1636715"/>
                </a:lnTo>
                <a:lnTo>
                  <a:pt x="100013" y="1571627"/>
                </a:lnTo>
                <a:lnTo>
                  <a:pt x="136525" y="1520827"/>
                </a:lnTo>
                <a:lnTo>
                  <a:pt x="173038" y="1463677"/>
                </a:lnTo>
                <a:lnTo>
                  <a:pt x="215900" y="1420815"/>
                </a:lnTo>
                <a:lnTo>
                  <a:pt x="250825" y="1370015"/>
                </a:lnTo>
                <a:lnTo>
                  <a:pt x="301625" y="1327152"/>
                </a:lnTo>
                <a:lnTo>
                  <a:pt x="352425" y="1282702"/>
                </a:lnTo>
                <a:lnTo>
                  <a:pt x="409576" y="1247777"/>
                </a:lnTo>
                <a:close/>
                <a:moveTo>
                  <a:pt x="309563" y="936626"/>
                </a:moveTo>
                <a:lnTo>
                  <a:pt x="309563" y="944564"/>
                </a:lnTo>
                <a:lnTo>
                  <a:pt x="309563" y="950914"/>
                </a:lnTo>
                <a:lnTo>
                  <a:pt x="273051" y="981076"/>
                </a:lnTo>
                <a:lnTo>
                  <a:pt x="222250" y="1016001"/>
                </a:lnTo>
                <a:lnTo>
                  <a:pt x="179388" y="1052514"/>
                </a:lnTo>
                <a:lnTo>
                  <a:pt x="142875" y="1081089"/>
                </a:lnTo>
                <a:lnTo>
                  <a:pt x="107950" y="1117601"/>
                </a:lnTo>
                <a:lnTo>
                  <a:pt x="71438" y="1160464"/>
                </a:lnTo>
                <a:lnTo>
                  <a:pt x="49213" y="1203326"/>
                </a:lnTo>
                <a:lnTo>
                  <a:pt x="20638" y="1247776"/>
                </a:lnTo>
                <a:lnTo>
                  <a:pt x="14288" y="1247776"/>
                </a:lnTo>
                <a:lnTo>
                  <a:pt x="6350" y="1247776"/>
                </a:lnTo>
                <a:lnTo>
                  <a:pt x="0" y="1247776"/>
                </a:lnTo>
                <a:lnTo>
                  <a:pt x="0" y="1203326"/>
                </a:lnTo>
                <a:lnTo>
                  <a:pt x="6350" y="1196976"/>
                </a:lnTo>
                <a:lnTo>
                  <a:pt x="14288" y="1182689"/>
                </a:lnTo>
                <a:lnTo>
                  <a:pt x="20638" y="1174751"/>
                </a:lnTo>
                <a:lnTo>
                  <a:pt x="20638" y="1168401"/>
                </a:lnTo>
                <a:lnTo>
                  <a:pt x="34925" y="1160464"/>
                </a:lnTo>
                <a:lnTo>
                  <a:pt x="57150" y="1123951"/>
                </a:lnTo>
                <a:lnTo>
                  <a:pt x="85725" y="1089026"/>
                </a:lnTo>
                <a:lnTo>
                  <a:pt x="122238" y="1066801"/>
                </a:lnTo>
                <a:lnTo>
                  <a:pt x="157163" y="1030289"/>
                </a:lnTo>
                <a:lnTo>
                  <a:pt x="187325" y="1001714"/>
                </a:lnTo>
                <a:lnTo>
                  <a:pt x="230188" y="973139"/>
                </a:lnTo>
                <a:lnTo>
                  <a:pt x="273051" y="958851"/>
                </a:lnTo>
                <a:lnTo>
                  <a:pt x="309563" y="936626"/>
                </a:lnTo>
                <a:close/>
                <a:moveTo>
                  <a:pt x="2571749" y="922337"/>
                </a:moveTo>
                <a:lnTo>
                  <a:pt x="2606674" y="936624"/>
                </a:lnTo>
                <a:lnTo>
                  <a:pt x="2636837" y="958849"/>
                </a:lnTo>
                <a:lnTo>
                  <a:pt x="2665412" y="973137"/>
                </a:lnTo>
                <a:lnTo>
                  <a:pt x="2700337" y="1001712"/>
                </a:lnTo>
                <a:lnTo>
                  <a:pt x="2730499" y="1023937"/>
                </a:lnTo>
                <a:lnTo>
                  <a:pt x="2751137" y="1052512"/>
                </a:lnTo>
                <a:lnTo>
                  <a:pt x="2779712" y="1081087"/>
                </a:lnTo>
                <a:lnTo>
                  <a:pt x="2808287" y="1109662"/>
                </a:lnTo>
                <a:lnTo>
                  <a:pt x="2830512" y="1123949"/>
                </a:lnTo>
                <a:lnTo>
                  <a:pt x="2844800" y="1146174"/>
                </a:lnTo>
                <a:lnTo>
                  <a:pt x="2852737" y="1168399"/>
                </a:lnTo>
                <a:lnTo>
                  <a:pt x="2881312" y="1196974"/>
                </a:lnTo>
                <a:lnTo>
                  <a:pt x="2887662" y="1217612"/>
                </a:lnTo>
                <a:lnTo>
                  <a:pt x="2895600" y="1231899"/>
                </a:lnTo>
                <a:lnTo>
                  <a:pt x="2901950" y="1262062"/>
                </a:lnTo>
                <a:lnTo>
                  <a:pt x="2909887" y="1290637"/>
                </a:lnTo>
                <a:lnTo>
                  <a:pt x="2901950" y="1296987"/>
                </a:lnTo>
                <a:lnTo>
                  <a:pt x="2895600" y="1304924"/>
                </a:lnTo>
                <a:lnTo>
                  <a:pt x="2887662" y="1311274"/>
                </a:lnTo>
                <a:lnTo>
                  <a:pt x="2881312" y="1319212"/>
                </a:lnTo>
                <a:lnTo>
                  <a:pt x="2881312" y="1311274"/>
                </a:lnTo>
                <a:lnTo>
                  <a:pt x="2873375" y="1304924"/>
                </a:lnTo>
                <a:lnTo>
                  <a:pt x="2859087" y="1296987"/>
                </a:lnTo>
                <a:lnTo>
                  <a:pt x="2852737" y="1282699"/>
                </a:lnTo>
                <a:lnTo>
                  <a:pt x="2852737" y="1276349"/>
                </a:lnTo>
                <a:lnTo>
                  <a:pt x="2844800" y="1268412"/>
                </a:lnTo>
                <a:lnTo>
                  <a:pt x="2824162" y="1217612"/>
                </a:lnTo>
                <a:lnTo>
                  <a:pt x="2787649" y="1168399"/>
                </a:lnTo>
                <a:lnTo>
                  <a:pt x="2751137" y="1117599"/>
                </a:lnTo>
                <a:lnTo>
                  <a:pt x="2722562" y="1081087"/>
                </a:lnTo>
                <a:lnTo>
                  <a:pt x="2679699" y="1038224"/>
                </a:lnTo>
                <a:lnTo>
                  <a:pt x="2643187" y="995362"/>
                </a:lnTo>
                <a:lnTo>
                  <a:pt x="2606674" y="958849"/>
                </a:lnTo>
                <a:lnTo>
                  <a:pt x="2571749" y="922337"/>
                </a:lnTo>
                <a:close/>
                <a:moveTo>
                  <a:pt x="344488" y="763590"/>
                </a:moveTo>
                <a:lnTo>
                  <a:pt x="366713" y="771528"/>
                </a:lnTo>
                <a:lnTo>
                  <a:pt x="366713" y="777878"/>
                </a:lnTo>
                <a:lnTo>
                  <a:pt x="352426" y="785815"/>
                </a:lnTo>
                <a:lnTo>
                  <a:pt x="344488" y="785815"/>
                </a:lnTo>
                <a:lnTo>
                  <a:pt x="330201" y="793753"/>
                </a:lnTo>
                <a:lnTo>
                  <a:pt x="315913" y="800103"/>
                </a:lnTo>
                <a:lnTo>
                  <a:pt x="309563" y="808040"/>
                </a:lnTo>
                <a:lnTo>
                  <a:pt x="295276" y="814390"/>
                </a:lnTo>
                <a:lnTo>
                  <a:pt x="280988" y="828678"/>
                </a:lnTo>
                <a:lnTo>
                  <a:pt x="280988" y="836615"/>
                </a:lnTo>
                <a:lnTo>
                  <a:pt x="244476" y="850903"/>
                </a:lnTo>
                <a:lnTo>
                  <a:pt x="207963" y="871540"/>
                </a:lnTo>
                <a:lnTo>
                  <a:pt x="179388" y="879478"/>
                </a:lnTo>
                <a:lnTo>
                  <a:pt x="157163" y="901703"/>
                </a:lnTo>
                <a:lnTo>
                  <a:pt x="128588" y="922340"/>
                </a:lnTo>
                <a:lnTo>
                  <a:pt x="100013" y="950915"/>
                </a:lnTo>
                <a:lnTo>
                  <a:pt x="79376" y="965203"/>
                </a:lnTo>
                <a:lnTo>
                  <a:pt x="57151" y="995365"/>
                </a:lnTo>
                <a:lnTo>
                  <a:pt x="49213" y="995365"/>
                </a:lnTo>
                <a:lnTo>
                  <a:pt x="49213" y="981078"/>
                </a:lnTo>
                <a:lnTo>
                  <a:pt x="57151" y="936628"/>
                </a:lnTo>
                <a:lnTo>
                  <a:pt x="93663" y="908053"/>
                </a:lnTo>
                <a:lnTo>
                  <a:pt x="128588" y="879478"/>
                </a:lnTo>
                <a:lnTo>
                  <a:pt x="165101" y="865190"/>
                </a:lnTo>
                <a:lnTo>
                  <a:pt x="193676" y="842965"/>
                </a:lnTo>
                <a:lnTo>
                  <a:pt x="236538" y="822328"/>
                </a:lnTo>
                <a:lnTo>
                  <a:pt x="273051" y="800103"/>
                </a:lnTo>
                <a:lnTo>
                  <a:pt x="301626" y="785815"/>
                </a:lnTo>
                <a:lnTo>
                  <a:pt x="344488" y="763590"/>
                </a:lnTo>
                <a:close/>
                <a:moveTo>
                  <a:pt x="712787" y="368301"/>
                </a:moveTo>
                <a:lnTo>
                  <a:pt x="741362" y="368301"/>
                </a:lnTo>
                <a:lnTo>
                  <a:pt x="755650" y="374651"/>
                </a:lnTo>
                <a:lnTo>
                  <a:pt x="755650" y="382589"/>
                </a:lnTo>
                <a:lnTo>
                  <a:pt x="749300" y="382589"/>
                </a:lnTo>
                <a:lnTo>
                  <a:pt x="741362" y="382589"/>
                </a:lnTo>
                <a:lnTo>
                  <a:pt x="727075" y="382589"/>
                </a:lnTo>
                <a:lnTo>
                  <a:pt x="712787" y="382589"/>
                </a:lnTo>
                <a:lnTo>
                  <a:pt x="698500" y="382589"/>
                </a:lnTo>
                <a:lnTo>
                  <a:pt x="676275" y="382589"/>
                </a:lnTo>
                <a:lnTo>
                  <a:pt x="661987" y="388939"/>
                </a:lnTo>
                <a:lnTo>
                  <a:pt x="647700" y="388939"/>
                </a:lnTo>
                <a:lnTo>
                  <a:pt x="633412" y="388939"/>
                </a:lnTo>
                <a:lnTo>
                  <a:pt x="582612" y="396876"/>
                </a:lnTo>
                <a:lnTo>
                  <a:pt x="531812" y="403226"/>
                </a:lnTo>
                <a:lnTo>
                  <a:pt x="488950" y="417514"/>
                </a:lnTo>
                <a:lnTo>
                  <a:pt x="438150" y="433389"/>
                </a:lnTo>
                <a:lnTo>
                  <a:pt x="395288" y="447676"/>
                </a:lnTo>
                <a:lnTo>
                  <a:pt x="360363" y="468314"/>
                </a:lnTo>
                <a:lnTo>
                  <a:pt x="315913" y="496889"/>
                </a:lnTo>
                <a:lnTo>
                  <a:pt x="280988" y="519114"/>
                </a:lnTo>
                <a:lnTo>
                  <a:pt x="273050" y="511177"/>
                </a:lnTo>
                <a:lnTo>
                  <a:pt x="266700" y="504827"/>
                </a:lnTo>
                <a:lnTo>
                  <a:pt x="266700" y="496889"/>
                </a:lnTo>
                <a:lnTo>
                  <a:pt x="280988" y="461964"/>
                </a:lnTo>
                <a:lnTo>
                  <a:pt x="280988" y="454026"/>
                </a:lnTo>
                <a:lnTo>
                  <a:pt x="287338" y="454026"/>
                </a:lnTo>
                <a:lnTo>
                  <a:pt x="295275" y="447676"/>
                </a:lnTo>
                <a:lnTo>
                  <a:pt x="301625" y="447676"/>
                </a:lnTo>
                <a:lnTo>
                  <a:pt x="315913" y="447676"/>
                </a:lnTo>
                <a:lnTo>
                  <a:pt x="323850" y="439739"/>
                </a:lnTo>
                <a:lnTo>
                  <a:pt x="330200" y="439739"/>
                </a:lnTo>
                <a:lnTo>
                  <a:pt x="338138" y="433389"/>
                </a:lnTo>
                <a:lnTo>
                  <a:pt x="360363" y="433389"/>
                </a:lnTo>
                <a:lnTo>
                  <a:pt x="374650" y="425451"/>
                </a:lnTo>
                <a:lnTo>
                  <a:pt x="395288" y="417514"/>
                </a:lnTo>
                <a:lnTo>
                  <a:pt x="403225" y="417514"/>
                </a:lnTo>
                <a:lnTo>
                  <a:pt x="423863" y="411164"/>
                </a:lnTo>
                <a:lnTo>
                  <a:pt x="438150" y="403226"/>
                </a:lnTo>
                <a:lnTo>
                  <a:pt x="460375" y="396876"/>
                </a:lnTo>
                <a:lnTo>
                  <a:pt x="482600" y="396876"/>
                </a:lnTo>
                <a:lnTo>
                  <a:pt x="511175" y="388939"/>
                </a:lnTo>
                <a:lnTo>
                  <a:pt x="547687" y="388939"/>
                </a:lnTo>
                <a:lnTo>
                  <a:pt x="582612" y="382589"/>
                </a:lnTo>
                <a:lnTo>
                  <a:pt x="619125" y="382589"/>
                </a:lnTo>
                <a:lnTo>
                  <a:pt x="641350" y="374651"/>
                </a:lnTo>
                <a:lnTo>
                  <a:pt x="676275" y="374651"/>
                </a:lnTo>
                <a:lnTo>
                  <a:pt x="712787" y="368301"/>
                </a:lnTo>
                <a:close/>
                <a:moveTo>
                  <a:pt x="1547811" y="346074"/>
                </a:moveTo>
                <a:lnTo>
                  <a:pt x="1555749" y="346074"/>
                </a:lnTo>
                <a:lnTo>
                  <a:pt x="1570036" y="354011"/>
                </a:lnTo>
                <a:lnTo>
                  <a:pt x="1547811" y="590549"/>
                </a:lnTo>
                <a:lnTo>
                  <a:pt x="1555749" y="590549"/>
                </a:lnTo>
                <a:lnTo>
                  <a:pt x="1612899" y="496887"/>
                </a:lnTo>
                <a:lnTo>
                  <a:pt x="1620836" y="496887"/>
                </a:lnTo>
                <a:lnTo>
                  <a:pt x="1627186" y="504824"/>
                </a:lnTo>
                <a:lnTo>
                  <a:pt x="1598611" y="641349"/>
                </a:lnTo>
                <a:lnTo>
                  <a:pt x="1749424" y="476249"/>
                </a:lnTo>
                <a:lnTo>
                  <a:pt x="1757361" y="476249"/>
                </a:lnTo>
                <a:lnTo>
                  <a:pt x="1757361" y="482599"/>
                </a:lnTo>
                <a:lnTo>
                  <a:pt x="1757361" y="490537"/>
                </a:lnTo>
                <a:lnTo>
                  <a:pt x="1685924" y="692149"/>
                </a:lnTo>
                <a:lnTo>
                  <a:pt x="1763711" y="641349"/>
                </a:lnTo>
                <a:lnTo>
                  <a:pt x="1771649" y="641349"/>
                </a:lnTo>
                <a:lnTo>
                  <a:pt x="1771649" y="649287"/>
                </a:lnTo>
                <a:lnTo>
                  <a:pt x="1735136" y="714374"/>
                </a:lnTo>
                <a:lnTo>
                  <a:pt x="1763711" y="706437"/>
                </a:lnTo>
                <a:lnTo>
                  <a:pt x="1779586" y="698499"/>
                </a:lnTo>
                <a:lnTo>
                  <a:pt x="1814511" y="684212"/>
                </a:lnTo>
                <a:lnTo>
                  <a:pt x="1836736" y="677862"/>
                </a:lnTo>
                <a:lnTo>
                  <a:pt x="1857374" y="663574"/>
                </a:lnTo>
                <a:lnTo>
                  <a:pt x="1887536" y="655637"/>
                </a:lnTo>
                <a:lnTo>
                  <a:pt x="1916111" y="641349"/>
                </a:lnTo>
                <a:lnTo>
                  <a:pt x="1930399" y="627062"/>
                </a:lnTo>
                <a:lnTo>
                  <a:pt x="1936749" y="627062"/>
                </a:lnTo>
                <a:lnTo>
                  <a:pt x="1936749" y="634999"/>
                </a:lnTo>
                <a:lnTo>
                  <a:pt x="1936749" y="641349"/>
                </a:lnTo>
                <a:lnTo>
                  <a:pt x="1763711" y="842962"/>
                </a:lnTo>
                <a:lnTo>
                  <a:pt x="1879599" y="828674"/>
                </a:lnTo>
                <a:lnTo>
                  <a:pt x="1887536" y="828674"/>
                </a:lnTo>
                <a:lnTo>
                  <a:pt x="1893886" y="836612"/>
                </a:lnTo>
                <a:lnTo>
                  <a:pt x="1793874" y="901699"/>
                </a:lnTo>
                <a:lnTo>
                  <a:pt x="1814511" y="915987"/>
                </a:lnTo>
                <a:lnTo>
                  <a:pt x="1851024" y="936624"/>
                </a:lnTo>
                <a:lnTo>
                  <a:pt x="1879599" y="944562"/>
                </a:lnTo>
                <a:lnTo>
                  <a:pt x="1916111" y="958849"/>
                </a:lnTo>
                <a:lnTo>
                  <a:pt x="1944686" y="965199"/>
                </a:lnTo>
                <a:lnTo>
                  <a:pt x="1981199" y="981074"/>
                </a:lnTo>
                <a:lnTo>
                  <a:pt x="2016124" y="995362"/>
                </a:lnTo>
                <a:lnTo>
                  <a:pt x="2044699" y="1001712"/>
                </a:lnTo>
                <a:lnTo>
                  <a:pt x="2044699" y="1009649"/>
                </a:lnTo>
                <a:lnTo>
                  <a:pt x="2016124" y="1015999"/>
                </a:lnTo>
                <a:lnTo>
                  <a:pt x="1981199" y="1015999"/>
                </a:lnTo>
                <a:lnTo>
                  <a:pt x="1944686" y="1023937"/>
                </a:lnTo>
                <a:lnTo>
                  <a:pt x="1916111" y="1030287"/>
                </a:lnTo>
                <a:lnTo>
                  <a:pt x="1879599" y="1030287"/>
                </a:lnTo>
                <a:lnTo>
                  <a:pt x="1851024" y="1044574"/>
                </a:lnTo>
                <a:lnTo>
                  <a:pt x="1814511" y="1052512"/>
                </a:lnTo>
                <a:lnTo>
                  <a:pt x="1793874" y="1066799"/>
                </a:lnTo>
                <a:lnTo>
                  <a:pt x="1879599" y="1117599"/>
                </a:lnTo>
                <a:lnTo>
                  <a:pt x="1873249" y="1123949"/>
                </a:lnTo>
                <a:lnTo>
                  <a:pt x="1857374" y="1123949"/>
                </a:lnTo>
                <a:lnTo>
                  <a:pt x="1836736" y="1123949"/>
                </a:lnTo>
                <a:lnTo>
                  <a:pt x="1814511" y="1123949"/>
                </a:lnTo>
                <a:lnTo>
                  <a:pt x="1800224" y="1123949"/>
                </a:lnTo>
                <a:lnTo>
                  <a:pt x="1779586" y="1123949"/>
                </a:lnTo>
                <a:lnTo>
                  <a:pt x="1763711" y="1123949"/>
                </a:lnTo>
                <a:lnTo>
                  <a:pt x="1749424" y="1131887"/>
                </a:lnTo>
                <a:lnTo>
                  <a:pt x="1728786" y="1138237"/>
                </a:lnTo>
                <a:lnTo>
                  <a:pt x="1779586" y="1282699"/>
                </a:lnTo>
                <a:lnTo>
                  <a:pt x="1822449" y="1376362"/>
                </a:lnTo>
                <a:lnTo>
                  <a:pt x="1828799" y="1384299"/>
                </a:lnTo>
                <a:lnTo>
                  <a:pt x="1836736" y="1384299"/>
                </a:lnTo>
                <a:lnTo>
                  <a:pt x="1828799" y="1390649"/>
                </a:lnTo>
                <a:lnTo>
                  <a:pt x="1814511" y="1398587"/>
                </a:lnTo>
                <a:lnTo>
                  <a:pt x="1627186" y="1304924"/>
                </a:lnTo>
                <a:lnTo>
                  <a:pt x="1663699" y="1427162"/>
                </a:lnTo>
                <a:lnTo>
                  <a:pt x="1663699" y="1435099"/>
                </a:lnTo>
                <a:lnTo>
                  <a:pt x="1655761" y="1435099"/>
                </a:lnTo>
                <a:lnTo>
                  <a:pt x="1641474" y="1427162"/>
                </a:lnTo>
                <a:lnTo>
                  <a:pt x="1627186" y="1412874"/>
                </a:lnTo>
                <a:lnTo>
                  <a:pt x="1620836" y="1398587"/>
                </a:lnTo>
                <a:lnTo>
                  <a:pt x="1606549" y="1390649"/>
                </a:lnTo>
                <a:lnTo>
                  <a:pt x="1598611" y="1376362"/>
                </a:lnTo>
                <a:lnTo>
                  <a:pt x="1584324" y="1362074"/>
                </a:lnTo>
                <a:lnTo>
                  <a:pt x="1576386" y="1362074"/>
                </a:lnTo>
                <a:lnTo>
                  <a:pt x="1570036" y="1355724"/>
                </a:lnTo>
                <a:lnTo>
                  <a:pt x="1504949" y="1585912"/>
                </a:lnTo>
                <a:lnTo>
                  <a:pt x="1498599" y="1585912"/>
                </a:lnTo>
                <a:lnTo>
                  <a:pt x="1490661" y="1585912"/>
                </a:lnTo>
                <a:lnTo>
                  <a:pt x="1482724" y="1563687"/>
                </a:lnTo>
                <a:lnTo>
                  <a:pt x="1476374" y="1535112"/>
                </a:lnTo>
                <a:lnTo>
                  <a:pt x="1468436" y="1506537"/>
                </a:lnTo>
                <a:lnTo>
                  <a:pt x="1468436" y="1477962"/>
                </a:lnTo>
                <a:lnTo>
                  <a:pt x="1462086" y="1455737"/>
                </a:lnTo>
                <a:lnTo>
                  <a:pt x="1454149" y="1427162"/>
                </a:lnTo>
                <a:lnTo>
                  <a:pt x="1447799" y="1398587"/>
                </a:lnTo>
                <a:lnTo>
                  <a:pt x="1433511" y="1376362"/>
                </a:lnTo>
                <a:lnTo>
                  <a:pt x="1433511" y="1370012"/>
                </a:lnTo>
                <a:lnTo>
                  <a:pt x="1411286" y="1484312"/>
                </a:lnTo>
                <a:lnTo>
                  <a:pt x="1404936" y="1477962"/>
                </a:lnTo>
                <a:lnTo>
                  <a:pt x="1382711" y="1390649"/>
                </a:lnTo>
                <a:lnTo>
                  <a:pt x="1374774" y="1390649"/>
                </a:lnTo>
                <a:lnTo>
                  <a:pt x="1368424" y="1398587"/>
                </a:lnTo>
                <a:lnTo>
                  <a:pt x="1368424" y="1404937"/>
                </a:lnTo>
                <a:lnTo>
                  <a:pt x="1360486" y="1420812"/>
                </a:lnTo>
                <a:lnTo>
                  <a:pt x="1346199" y="1427162"/>
                </a:lnTo>
                <a:lnTo>
                  <a:pt x="1346199" y="1441449"/>
                </a:lnTo>
                <a:lnTo>
                  <a:pt x="1339849" y="1455737"/>
                </a:lnTo>
                <a:lnTo>
                  <a:pt x="1317624" y="1463675"/>
                </a:lnTo>
                <a:lnTo>
                  <a:pt x="1317624" y="1470025"/>
                </a:lnTo>
                <a:lnTo>
                  <a:pt x="1311274" y="1484312"/>
                </a:lnTo>
                <a:lnTo>
                  <a:pt x="1303336" y="1498600"/>
                </a:lnTo>
                <a:lnTo>
                  <a:pt x="1295399" y="1506537"/>
                </a:lnTo>
                <a:lnTo>
                  <a:pt x="1289049" y="1514475"/>
                </a:lnTo>
                <a:lnTo>
                  <a:pt x="1289049" y="1528762"/>
                </a:lnTo>
                <a:lnTo>
                  <a:pt x="1281111" y="1535112"/>
                </a:lnTo>
                <a:lnTo>
                  <a:pt x="1274761" y="1543050"/>
                </a:lnTo>
                <a:lnTo>
                  <a:pt x="1274761" y="1549400"/>
                </a:lnTo>
                <a:lnTo>
                  <a:pt x="1266824" y="1557337"/>
                </a:lnTo>
                <a:lnTo>
                  <a:pt x="1266824" y="1563687"/>
                </a:lnTo>
                <a:lnTo>
                  <a:pt x="1260474" y="1571625"/>
                </a:lnTo>
                <a:lnTo>
                  <a:pt x="1252536" y="1571625"/>
                </a:lnTo>
                <a:lnTo>
                  <a:pt x="1246186" y="1563687"/>
                </a:lnTo>
                <a:lnTo>
                  <a:pt x="1246186" y="1557337"/>
                </a:lnTo>
                <a:lnTo>
                  <a:pt x="1252536" y="1528762"/>
                </a:lnTo>
                <a:lnTo>
                  <a:pt x="1260474" y="1492250"/>
                </a:lnTo>
                <a:lnTo>
                  <a:pt x="1260474" y="1463675"/>
                </a:lnTo>
                <a:lnTo>
                  <a:pt x="1260474" y="1427162"/>
                </a:lnTo>
                <a:lnTo>
                  <a:pt x="1260474" y="1390649"/>
                </a:lnTo>
                <a:lnTo>
                  <a:pt x="1260474" y="1362074"/>
                </a:lnTo>
                <a:lnTo>
                  <a:pt x="1260474" y="1333499"/>
                </a:lnTo>
                <a:lnTo>
                  <a:pt x="1260474" y="1296987"/>
                </a:lnTo>
                <a:lnTo>
                  <a:pt x="1166811" y="1376362"/>
                </a:lnTo>
                <a:lnTo>
                  <a:pt x="1158874" y="1370012"/>
                </a:lnTo>
                <a:lnTo>
                  <a:pt x="1195386" y="1276349"/>
                </a:lnTo>
                <a:lnTo>
                  <a:pt x="1195386" y="1268412"/>
                </a:lnTo>
                <a:lnTo>
                  <a:pt x="971549" y="1347787"/>
                </a:lnTo>
                <a:lnTo>
                  <a:pt x="965199" y="1347787"/>
                </a:lnTo>
                <a:lnTo>
                  <a:pt x="965199" y="1341437"/>
                </a:lnTo>
                <a:lnTo>
                  <a:pt x="971549" y="1333499"/>
                </a:lnTo>
                <a:lnTo>
                  <a:pt x="971549" y="1327149"/>
                </a:lnTo>
                <a:lnTo>
                  <a:pt x="979486" y="1319212"/>
                </a:lnTo>
                <a:lnTo>
                  <a:pt x="985836" y="1311274"/>
                </a:lnTo>
                <a:lnTo>
                  <a:pt x="1000124" y="1290637"/>
                </a:lnTo>
                <a:lnTo>
                  <a:pt x="1022349" y="1268412"/>
                </a:lnTo>
                <a:lnTo>
                  <a:pt x="1036636" y="1247774"/>
                </a:lnTo>
                <a:lnTo>
                  <a:pt x="1050924" y="1225549"/>
                </a:lnTo>
                <a:lnTo>
                  <a:pt x="1073149" y="1211262"/>
                </a:lnTo>
                <a:lnTo>
                  <a:pt x="1087436" y="1189037"/>
                </a:lnTo>
                <a:lnTo>
                  <a:pt x="1093786" y="1174749"/>
                </a:lnTo>
                <a:lnTo>
                  <a:pt x="1116011" y="1154112"/>
                </a:lnTo>
                <a:lnTo>
                  <a:pt x="1116011" y="1146174"/>
                </a:lnTo>
                <a:lnTo>
                  <a:pt x="971549" y="1174749"/>
                </a:lnTo>
                <a:lnTo>
                  <a:pt x="971549" y="1168399"/>
                </a:lnTo>
                <a:lnTo>
                  <a:pt x="971549" y="1160462"/>
                </a:lnTo>
                <a:lnTo>
                  <a:pt x="1079499" y="1089024"/>
                </a:lnTo>
                <a:lnTo>
                  <a:pt x="1044574" y="1081087"/>
                </a:lnTo>
                <a:lnTo>
                  <a:pt x="1008061" y="1066799"/>
                </a:lnTo>
                <a:lnTo>
                  <a:pt x="971549" y="1052512"/>
                </a:lnTo>
                <a:lnTo>
                  <a:pt x="942974" y="1044574"/>
                </a:lnTo>
                <a:lnTo>
                  <a:pt x="906461" y="1030287"/>
                </a:lnTo>
                <a:lnTo>
                  <a:pt x="871536" y="1023937"/>
                </a:lnTo>
                <a:lnTo>
                  <a:pt x="842961" y="1015999"/>
                </a:lnTo>
                <a:lnTo>
                  <a:pt x="806449" y="1001712"/>
                </a:lnTo>
                <a:lnTo>
                  <a:pt x="806449" y="995362"/>
                </a:lnTo>
                <a:lnTo>
                  <a:pt x="1022349" y="950912"/>
                </a:lnTo>
                <a:lnTo>
                  <a:pt x="1036636" y="936624"/>
                </a:lnTo>
                <a:lnTo>
                  <a:pt x="928686" y="879474"/>
                </a:lnTo>
                <a:lnTo>
                  <a:pt x="928686" y="871537"/>
                </a:lnTo>
                <a:lnTo>
                  <a:pt x="928686" y="865187"/>
                </a:lnTo>
                <a:lnTo>
                  <a:pt x="1065211" y="887412"/>
                </a:lnTo>
                <a:lnTo>
                  <a:pt x="1044574" y="865187"/>
                </a:lnTo>
                <a:lnTo>
                  <a:pt x="1030286" y="836612"/>
                </a:lnTo>
                <a:lnTo>
                  <a:pt x="1014411" y="808037"/>
                </a:lnTo>
                <a:lnTo>
                  <a:pt x="993774" y="777874"/>
                </a:lnTo>
                <a:lnTo>
                  <a:pt x="971549" y="742949"/>
                </a:lnTo>
                <a:lnTo>
                  <a:pt x="965199" y="720724"/>
                </a:lnTo>
                <a:lnTo>
                  <a:pt x="942974" y="692149"/>
                </a:lnTo>
                <a:lnTo>
                  <a:pt x="928686" y="669924"/>
                </a:lnTo>
                <a:lnTo>
                  <a:pt x="928686" y="655637"/>
                </a:lnTo>
                <a:lnTo>
                  <a:pt x="936624" y="655637"/>
                </a:lnTo>
                <a:lnTo>
                  <a:pt x="942974" y="655637"/>
                </a:lnTo>
                <a:lnTo>
                  <a:pt x="1144586" y="763587"/>
                </a:lnTo>
                <a:lnTo>
                  <a:pt x="1152524" y="763587"/>
                </a:lnTo>
                <a:lnTo>
                  <a:pt x="1108074" y="649287"/>
                </a:lnTo>
                <a:lnTo>
                  <a:pt x="1116011" y="649287"/>
                </a:lnTo>
                <a:lnTo>
                  <a:pt x="1123949" y="649287"/>
                </a:lnTo>
                <a:lnTo>
                  <a:pt x="1201736" y="714374"/>
                </a:lnTo>
                <a:lnTo>
                  <a:pt x="1201736" y="677862"/>
                </a:lnTo>
                <a:lnTo>
                  <a:pt x="1201736" y="634999"/>
                </a:lnTo>
                <a:lnTo>
                  <a:pt x="1201736" y="604837"/>
                </a:lnTo>
                <a:lnTo>
                  <a:pt x="1201736" y="561974"/>
                </a:lnTo>
                <a:lnTo>
                  <a:pt x="1195386" y="527049"/>
                </a:lnTo>
                <a:lnTo>
                  <a:pt x="1195386" y="490537"/>
                </a:lnTo>
                <a:lnTo>
                  <a:pt x="1187449" y="454024"/>
                </a:lnTo>
                <a:lnTo>
                  <a:pt x="1187449" y="417511"/>
                </a:lnTo>
                <a:lnTo>
                  <a:pt x="1181099" y="403224"/>
                </a:lnTo>
                <a:lnTo>
                  <a:pt x="1181099" y="396874"/>
                </a:lnTo>
                <a:lnTo>
                  <a:pt x="1187449" y="396874"/>
                </a:lnTo>
                <a:lnTo>
                  <a:pt x="1195386" y="403224"/>
                </a:lnTo>
                <a:lnTo>
                  <a:pt x="1339849" y="620712"/>
                </a:lnTo>
                <a:lnTo>
                  <a:pt x="1346199" y="620712"/>
                </a:lnTo>
                <a:lnTo>
                  <a:pt x="1368424" y="468312"/>
                </a:lnTo>
                <a:lnTo>
                  <a:pt x="1374774" y="461962"/>
                </a:lnTo>
                <a:lnTo>
                  <a:pt x="1382711" y="468312"/>
                </a:lnTo>
                <a:lnTo>
                  <a:pt x="1433511" y="612774"/>
                </a:lnTo>
                <a:lnTo>
                  <a:pt x="1433511" y="604837"/>
                </a:lnTo>
                <a:lnTo>
                  <a:pt x="1433511" y="598487"/>
                </a:lnTo>
                <a:lnTo>
                  <a:pt x="1439861" y="590549"/>
                </a:lnTo>
                <a:lnTo>
                  <a:pt x="1447799" y="584199"/>
                </a:lnTo>
                <a:lnTo>
                  <a:pt x="1454149" y="576262"/>
                </a:lnTo>
                <a:lnTo>
                  <a:pt x="1454149" y="561974"/>
                </a:lnTo>
                <a:lnTo>
                  <a:pt x="1454149" y="555624"/>
                </a:lnTo>
                <a:lnTo>
                  <a:pt x="1462086" y="547687"/>
                </a:lnTo>
                <a:lnTo>
                  <a:pt x="1468436" y="547687"/>
                </a:lnTo>
                <a:lnTo>
                  <a:pt x="1476374" y="519112"/>
                </a:lnTo>
                <a:lnTo>
                  <a:pt x="1490661" y="496887"/>
                </a:lnTo>
                <a:lnTo>
                  <a:pt x="1498599" y="468312"/>
                </a:lnTo>
                <a:lnTo>
                  <a:pt x="1512886" y="447674"/>
                </a:lnTo>
                <a:lnTo>
                  <a:pt x="1519236" y="417511"/>
                </a:lnTo>
                <a:lnTo>
                  <a:pt x="1533524" y="388936"/>
                </a:lnTo>
                <a:lnTo>
                  <a:pt x="1541461" y="374649"/>
                </a:lnTo>
                <a:lnTo>
                  <a:pt x="1547811" y="346074"/>
                </a:lnTo>
                <a:close/>
                <a:moveTo>
                  <a:pt x="611188" y="238126"/>
                </a:moveTo>
                <a:lnTo>
                  <a:pt x="655638" y="238126"/>
                </a:lnTo>
                <a:lnTo>
                  <a:pt x="712788" y="238126"/>
                </a:lnTo>
                <a:lnTo>
                  <a:pt x="755651" y="238126"/>
                </a:lnTo>
                <a:lnTo>
                  <a:pt x="812801" y="244476"/>
                </a:lnTo>
                <a:lnTo>
                  <a:pt x="857251" y="252414"/>
                </a:lnTo>
                <a:lnTo>
                  <a:pt x="914401" y="274639"/>
                </a:lnTo>
                <a:lnTo>
                  <a:pt x="857251" y="266701"/>
                </a:lnTo>
                <a:lnTo>
                  <a:pt x="806451" y="260351"/>
                </a:lnTo>
                <a:lnTo>
                  <a:pt x="741363" y="252414"/>
                </a:lnTo>
                <a:lnTo>
                  <a:pt x="690563" y="252414"/>
                </a:lnTo>
                <a:lnTo>
                  <a:pt x="633413" y="260351"/>
                </a:lnTo>
                <a:lnTo>
                  <a:pt x="582613" y="274639"/>
                </a:lnTo>
                <a:lnTo>
                  <a:pt x="531813" y="280989"/>
                </a:lnTo>
                <a:lnTo>
                  <a:pt x="488951" y="303214"/>
                </a:lnTo>
                <a:lnTo>
                  <a:pt x="482601" y="295277"/>
                </a:lnTo>
                <a:lnTo>
                  <a:pt x="474663" y="295277"/>
                </a:lnTo>
                <a:lnTo>
                  <a:pt x="474663" y="288926"/>
                </a:lnTo>
                <a:lnTo>
                  <a:pt x="482601" y="280989"/>
                </a:lnTo>
                <a:lnTo>
                  <a:pt x="482601" y="274639"/>
                </a:lnTo>
                <a:lnTo>
                  <a:pt x="488951" y="274639"/>
                </a:lnTo>
                <a:lnTo>
                  <a:pt x="496888" y="266701"/>
                </a:lnTo>
                <a:lnTo>
                  <a:pt x="496888" y="260351"/>
                </a:lnTo>
                <a:lnTo>
                  <a:pt x="503238" y="260351"/>
                </a:lnTo>
                <a:lnTo>
                  <a:pt x="511176" y="252414"/>
                </a:lnTo>
                <a:lnTo>
                  <a:pt x="554038" y="244476"/>
                </a:lnTo>
                <a:lnTo>
                  <a:pt x="611188" y="238126"/>
                </a:lnTo>
                <a:close/>
                <a:moveTo>
                  <a:pt x="2132013" y="180975"/>
                </a:moveTo>
                <a:lnTo>
                  <a:pt x="2146300" y="209550"/>
                </a:lnTo>
                <a:lnTo>
                  <a:pt x="2146300" y="215900"/>
                </a:lnTo>
                <a:lnTo>
                  <a:pt x="2146300" y="223838"/>
                </a:lnTo>
                <a:lnTo>
                  <a:pt x="2138363" y="230187"/>
                </a:lnTo>
                <a:lnTo>
                  <a:pt x="2117725" y="230187"/>
                </a:lnTo>
                <a:lnTo>
                  <a:pt x="2095500" y="238125"/>
                </a:lnTo>
                <a:lnTo>
                  <a:pt x="2074863" y="238125"/>
                </a:lnTo>
                <a:lnTo>
                  <a:pt x="2052638" y="244475"/>
                </a:lnTo>
                <a:lnTo>
                  <a:pt x="2038350" y="244475"/>
                </a:lnTo>
                <a:lnTo>
                  <a:pt x="2024063" y="252412"/>
                </a:lnTo>
                <a:lnTo>
                  <a:pt x="2001838" y="260350"/>
                </a:lnTo>
                <a:lnTo>
                  <a:pt x="1987550" y="266700"/>
                </a:lnTo>
                <a:lnTo>
                  <a:pt x="1958975" y="274637"/>
                </a:lnTo>
                <a:lnTo>
                  <a:pt x="1930400" y="288925"/>
                </a:lnTo>
                <a:lnTo>
                  <a:pt x="1916113" y="309563"/>
                </a:lnTo>
                <a:lnTo>
                  <a:pt x="1893888" y="323850"/>
                </a:lnTo>
                <a:lnTo>
                  <a:pt x="1873250" y="338137"/>
                </a:lnTo>
                <a:lnTo>
                  <a:pt x="1851025" y="360363"/>
                </a:lnTo>
                <a:lnTo>
                  <a:pt x="1828800" y="374650"/>
                </a:lnTo>
                <a:lnTo>
                  <a:pt x="1814513" y="388938"/>
                </a:lnTo>
                <a:lnTo>
                  <a:pt x="1808163" y="396875"/>
                </a:lnTo>
                <a:lnTo>
                  <a:pt x="1800225" y="388938"/>
                </a:lnTo>
                <a:lnTo>
                  <a:pt x="1793875" y="388938"/>
                </a:lnTo>
                <a:lnTo>
                  <a:pt x="1828800" y="354013"/>
                </a:lnTo>
                <a:lnTo>
                  <a:pt x="1865313" y="317500"/>
                </a:lnTo>
                <a:lnTo>
                  <a:pt x="1908175" y="288925"/>
                </a:lnTo>
                <a:lnTo>
                  <a:pt x="1951038" y="266700"/>
                </a:lnTo>
                <a:lnTo>
                  <a:pt x="1995488" y="238125"/>
                </a:lnTo>
                <a:lnTo>
                  <a:pt x="2038350" y="209550"/>
                </a:lnTo>
                <a:lnTo>
                  <a:pt x="2081213" y="195262"/>
                </a:lnTo>
                <a:lnTo>
                  <a:pt x="2132013" y="180975"/>
                </a:lnTo>
                <a:close/>
                <a:moveTo>
                  <a:pt x="1857376" y="79377"/>
                </a:moveTo>
                <a:lnTo>
                  <a:pt x="1865313" y="79377"/>
                </a:lnTo>
                <a:lnTo>
                  <a:pt x="1873251" y="87315"/>
                </a:lnTo>
                <a:lnTo>
                  <a:pt x="1879601" y="87315"/>
                </a:lnTo>
                <a:lnTo>
                  <a:pt x="1893888" y="101602"/>
                </a:lnTo>
                <a:lnTo>
                  <a:pt x="1893888" y="107952"/>
                </a:lnTo>
                <a:lnTo>
                  <a:pt x="1887538" y="115890"/>
                </a:lnTo>
                <a:lnTo>
                  <a:pt x="1873251" y="115890"/>
                </a:lnTo>
                <a:lnTo>
                  <a:pt x="1843088" y="130177"/>
                </a:lnTo>
                <a:lnTo>
                  <a:pt x="1814513" y="150815"/>
                </a:lnTo>
                <a:lnTo>
                  <a:pt x="1793875" y="166690"/>
                </a:lnTo>
                <a:lnTo>
                  <a:pt x="1771650" y="201615"/>
                </a:lnTo>
                <a:lnTo>
                  <a:pt x="1749425" y="230190"/>
                </a:lnTo>
                <a:lnTo>
                  <a:pt x="1728788" y="260352"/>
                </a:lnTo>
                <a:lnTo>
                  <a:pt x="1714500" y="288928"/>
                </a:lnTo>
                <a:lnTo>
                  <a:pt x="1700213" y="331790"/>
                </a:lnTo>
                <a:lnTo>
                  <a:pt x="1692275" y="331790"/>
                </a:lnTo>
                <a:lnTo>
                  <a:pt x="1692275" y="323853"/>
                </a:lnTo>
                <a:lnTo>
                  <a:pt x="1700213" y="288928"/>
                </a:lnTo>
                <a:lnTo>
                  <a:pt x="1720850" y="252415"/>
                </a:lnTo>
                <a:lnTo>
                  <a:pt x="1735138" y="223840"/>
                </a:lnTo>
                <a:lnTo>
                  <a:pt x="1763713" y="187327"/>
                </a:lnTo>
                <a:lnTo>
                  <a:pt x="1779588" y="158752"/>
                </a:lnTo>
                <a:lnTo>
                  <a:pt x="1814513" y="130177"/>
                </a:lnTo>
                <a:lnTo>
                  <a:pt x="1828800" y="101602"/>
                </a:lnTo>
                <a:lnTo>
                  <a:pt x="1857376" y="79377"/>
                </a:lnTo>
                <a:close/>
                <a:moveTo>
                  <a:pt x="1030288" y="42864"/>
                </a:moveTo>
                <a:lnTo>
                  <a:pt x="1073151" y="65089"/>
                </a:lnTo>
                <a:lnTo>
                  <a:pt x="1108076" y="93664"/>
                </a:lnTo>
                <a:lnTo>
                  <a:pt x="1144588" y="122239"/>
                </a:lnTo>
                <a:lnTo>
                  <a:pt x="1181101" y="158752"/>
                </a:lnTo>
                <a:lnTo>
                  <a:pt x="1209676" y="180977"/>
                </a:lnTo>
                <a:lnTo>
                  <a:pt x="1246188" y="215902"/>
                </a:lnTo>
                <a:lnTo>
                  <a:pt x="1281114" y="252414"/>
                </a:lnTo>
                <a:lnTo>
                  <a:pt x="1311276" y="288927"/>
                </a:lnTo>
                <a:lnTo>
                  <a:pt x="1311276" y="295277"/>
                </a:lnTo>
                <a:lnTo>
                  <a:pt x="1311276" y="303214"/>
                </a:lnTo>
                <a:lnTo>
                  <a:pt x="1303339" y="303214"/>
                </a:lnTo>
                <a:lnTo>
                  <a:pt x="1295401" y="295277"/>
                </a:lnTo>
                <a:lnTo>
                  <a:pt x="1295401" y="288927"/>
                </a:lnTo>
                <a:lnTo>
                  <a:pt x="1289051" y="280989"/>
                </a:lnTo>
                <a:lnTo>
                  <a:pt x="1281114" y="274639"/>
                </a:lnTo>
                <a:lnTo>
                  <a:pt x="1274764" y="274639"/>
                </a:lnTo>
                <a:lnTo>
                  <a:pt x="1274764" y="266702"/>
                </a:lnTo>
                <a:lnTo>
                  <a:pt x="1266826" y="260352"/>
                </a:lnTo>
                <a:lnTo>
                  <a:pt x="1260476" y="252414"/>
                </a:lnTo>
                <a:lnTo>
                  <a:pt x="1252538" y="252414"/>
                </a:lnTo>
                <a:lnTo>
                  <a:pt x="1246188" y="252414"/>
                </a:lnTo>
                <a:lnTo>
                  <a:pt x="1217613" y="215902"/>
                </a:lnTo>
                <a:lnTo>
                  <a:pt x="1195388" y="187327"/>
                </a:lnTo>
                <a:lnTo>
                  <a:pt x="1166813" y="158752"/>
                </a:lnTo>
                <a:lnTo>
                  <a:pt x="1138238" y="136527"/>
                </a:lnTo>
                <a:lnTo>
                  <a:pt x="1101726" y="115889"/>
                </a:lnTo>
                <a:lnTo>
                  <a:pt x="1073151" y="93664"/>
                </a:lnTo>
                <a:lnTo>
                  <a:pt x="1036638" y="79377"/>
                </a:lnTo>
                <a:lnTo>
                  <a:pt x="993776" y="65089"/>
                </a:lnTo>
                <a:lnTo>
                  <a:pt x="985838" y="57152"/>
                </a:lnTo>
                <a:lnTo>
                  <a:pt x="993776" y="50802"/>
                </a:lnTo>
                <a:lnTo>
                  <a:pt x="1030288" y="42864"/>
                </a:lnTo>
                <a:close/>
                <a:moveTo>
                  <a:pt x="1260476" y="0"/>
                </a:moveTo>
                <a:lnTo>
                  <a:pt x="1289051" y="0"/>
                </a:lnTo>
                <a:lnTo>
                  <a:pt x="1317626" y="36513"/>
                </a:lnTo>
                <a:lnTo>
                  <a:pt x="1339851" y="65088"/>
                </a:lnTo>
                <a:lnTo>
                  <a:pt x="1354138" y="101600"/>
                </a:lnTo>
                <a:lnTo>
                  <a:pt x="1374776" y="136525"/>
                </a:lnTo>
                <a:lnTo>
                  <a:pt x="1389063" y="166688"/>
                </a:lnTo>
                <a:lnTo>
                  <a:pt x="1404939" y="209550"/>
                </a:lnTo>
                <a:lnTo>
                  <a:pt x="1419226" y="244475"/>
                </a:lnTo>
                <a:lnTo>
                  <a:pt x="1425576" y="288925"/>
                </a:lnTo>
                <a:lnTo>
                  <a:pt x="1419226" y="295275"/>
                </a:lnTo>
                <a:lnTo>
                  <a:pt x="1419226" y="288925"/>
                </a:lnTo>
                <a:lnTo>
                  <a:pt x="1411289" y="288925"/>
                </a:lnTo>
                <a:lnTo>
                  <a:pt x="1404939" y="252413"/>
                </a:lnTo>
                <a:lnTo>
                  <a:pt x="1389063" y="209550"/>
                </a:lnTo>
                <a:lnTo>
                  <a:pt x="1374776" y="173038"/>
                </a:lnTo>
                <a:lnTo>
                  <a:pt x="1354138" y="144463"/>
                </a:lnTo>
                <a:lnTo>
                  <a:pt x="1339851" y="107950"/>
                </a:lnTo>
                <a:lnTo>
                  <a:pt x="1317626" y="71438"/>
                </a:lnTo>
                <a:lnTo>
                  <a:pt x="1289051" y="42863"/>
                </a:lnTo>
                <a:lnTo>
                  <a:pt x="1252538" y="22225"/>
                </a:lnTo>
                <a:lnTo>
                  <a:pt x="1252538" y="14288"/>
                </a:lnTo>
                <a:lnTo>
                  <a:pt x="1252538" y="7938"/>
                </a:lnTo>
                <a:lnTo>
                  <a:pt x="126047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 name="任意多边形 731">
            <a:extLst>
              <a:ext uri="{FF2B5EF4-FFF2-40B4-BE49-F238E27FC236}">
                <a16:creationId xmlns:a16="http://schemas.microsoft.com/office/drawing/2014/main" xmlns="" id="{9745E5EF-3125-4633-80CA-BFE000789209}"/>
              </a:ext>
            </a:extLst>
          </p:cNvPr>
          <p:cNvSpPr>
            <a:spLocks/>
          </p:cNvSpPr>
          <p:nvPr>
            <p:custDataLst>
              <p:tags r:id="rId8"/>
            </p:custDataLst>
          </p:nvPr>
        </p:nvSpPr>
        <p:spPr bwMode="auto">
          <a:xfrm>
            <a:off x="8951914" y="1372686"/>
            <a:ext cx="655637" cy="527050"/>
          </a:xfrm>
          <a:custGeom>
            <a:avLst/>
            <a:gdLst>
              <a:gd name="T0" fmla="*/ 12732 w 3009900"/>
              <a:gd name="T1" fmla="*/ 19372 h 2422527"/>
              <a:gd name="T2" fmla="*/ 11387 w 3009900"/>
              <a:gd name="T3" fmla="*/ 24865 h 2422527"/>
              <a:gd name="T4" fmla="*/ 12125 w 3009900"/>
              <a:gd name="T5" fmla="*/ 21007 h 2422527"/>
              <a:gd name="T6" fmla="*/ 18016 w 3009900"/>
              <a:gd name="T7" fmla="*/ 14403 h 2422527"/>
              <a:gd name="T8" fmla="*/ 17786 w 3009900"/>
              <a:gd name="T9" fmla="*/ 19977 h 2422527"/>
              <a:gd name="T10" fmla="*/ 17195 w 3009900"/>
              <a:gd name="T11" fmla="*/ 22789 h 2422527"/>
              <a:gd name="T12" fmla="*/ 16440 w 3009900"/>
              <a:gd name="T13" fmla="*/ 23459 h 2422527"/>
              <a:gd name="T14" fmla="*/ 17343 w 3009900"/>
              <a:gd name="T15" fmla="*/ 20337 h 2422527"/>
              <a:gd name="T16" fmla="*/ 17868 w 3009900"/>
              <a:gd name="T17" fmla="*/ 14631 h 2422527"/>
              <a:gd name="T18" fmla="*/ 9303 w 3009900"/>
              <a:gd name="T19" fmla="*/ 16184 h 2422527"/>
              <a:gd name="T20" fmla="*/ 7810 w 3009900"/>
              <a:gd name="T21" fmla="*/ 22936 h 2422527"/>
              <a:gd name="T22" fmla="*/ 8187 w 3009900"/>
              <a:gd name="T23" fmla="*/ 18555 h 2422527"/>
              <a:gd name="T24" fmla="*/ 11010 w 3009900"/>
              <a:gd name="T25" fmla="*/ 12621 h 2422527"/>
              <a:gd name="T26" fmla="*/ 23676 w 3009900"/>
              <a:gd name="T27" fmla="*/ 16266 h 2422527"/>
              <a:gd name="T28" fmla="*/ 23151 w 3009900"/>
              <a:gd name="T29" fmla="*/ 20942 h 2422527"/>
              <a:gd name="T30" fmla="*/ 23447 w 3009900"/>
              <a:gd name="T31" fmla="*/ 16626 h 2422527"/>
              <a:gd name="T32" fmla="*/ 9828 w 3009900"/>
              <a:gd name="T33" fmla="*/ 10544 h 2422527"/>
              <a:gd name="T34" fmla="*/ 5874 w 3009900"/>
              <a:gd name="T35" fmla="*/ 13585 h 2422527"/>
              <a:gd name="T36" fmla="*/ 4233 w 3009900"/>
              <a:gd name="T37" fmla="*/ 16789 h 2422527"/>
              <a:gd name="T38" fmla="*/ 4233 w 3009900"/>
              <a:gd name="T39" fmla="*/ 15514 h 2422527"/>
              <a:gd name="T40" fmla="*/ 6399 w 3009900"/>
              <a:gd name="T41" fmla="*/ 12702 h 2422527"/>
              <a:gd name="T42" fmla="*/ 23381 w 3009900"/>
              <a:gd name="T43" fmla="*/ 8844 h 2422527"/>
              <a:gd name="T44" fmla="*/ 28369 w 3009900"/>
              <a:gd name="T45" fmla="*/ 13879 h 2422527"/>
              <a:gd name="T46" fmla="*/ 27614 w 3009900"/>
              <a:gd name="T47" fmla="*/ 13667 h 2422527"/>
              <a:gd name="T48" fmla="*/ 26269 w 3009900"/>
              <a:gd name="T49" fmla="*/ 11296 h 2422527"/>
              <a:gd name="T50" fmla="*/ 9155 w 3009900"/>
              <a:gd name="T51" fmla="*/ 8174 h 2422527"/>
              <a:gd name="T52" fmla="*/ 8483 w 3009900"/>
              <a:gd name="T53" fmla="*/ 8615 h 2422527"/>
              <a:gd name="T54" fmla="*/ 3790 w 3009900"/>
              <a:gd name="T55" fmla="*/ 10839 h 2422527"/>
              <a:gd name="T56" fmla="*/ 66 w 3009900"/>
              <a:gd name="T57" fmla="*/ 13879 h 2422527"/>
              <a:gd name="T58" fmla="*/ 4906 w 3009900"/>
              <a:gd name="T59" fmla="*/ 9727 h 2422527"/>
              <a:gd name="T60" fmla="*/ 9008 w 3009900"/>
              <a:gd name="T61" fmla="*/ 8174 h 2422527"/>
              <a:gd name="T62" fmla="*/ 29928 w 3009900"/>
              <a:gd name="T63" fmla="*/ 8092 h 2422527"/>
              <a:gd name="T64" fmla="*/ 29255 w 3009900"/>
              <a:gd name="T65" fmla="*/ 8092 h 2422527"/>
              <a:gd name="T66" fmla="*/ 25826 w 3009900"/>
              <a:gd name="T67" fmla="*/ 6163 h 2422527"/>
              <a:gd name="T68" fmla="*/ 15472 w 3009900"/>
              <a:gd name="T69" fmla="*/ 5803 h 2422527"/>
              <a:gd name="T70" fmla="*/ 17638 w 3009900"/>
              <a:gd name="T71" fmla="*/ 7651 h 2422527"/>
              <a:gd name="T72" fmla="*/ 18984 w 3009900"/>
              <a:gd name="T73" fmla="*/ 9727 h 2422527"/>
              <a:gd name="T74" fmla="*/ 17113 w 3009900"/>
              <a:gd name="T75" fmla="*/ 11068 h 2422527"/>
              <a:gd name="T76" fmla="*/ 15932 w 3009900"/>
              <a:gd name="T77" fmla="*/ 13144 h 2422527"/>
              <a:gd name="T78" fmla="*/ 15112 w 3009900"/>
              <a:gd name="T79" fmla="*/ 12326 h 2422527"/>
              <a:gd name="T80" fmla="*/ 13766 w 3009900"/>
              <a:gd name="T81" fmla="*/ 12997 h 2422527"/>
              <a:gd name="T82" fmla="*/ 12125 w 3009900"/>
              <a:gd name="T83" fmla="*/ 11296 h 2422527"/>
              <a:gd name="T84" fmla="*/ 11912 w 3009900"/>
              <a:gd name="T85" fmla="*/ 10168 h 2422527"/>
              <a:gd name="T86" fmla="*/ 10337 w 3009900"/>
              <a:gd name="T87" fmla="*/ 9662 h 2422527"/>
              <a:gd name="T88" fmla="*/ 11387 w 3009900"/>
              <a:gd name="T89" fmla="*/ 8092 h 2422527"/>
              <a:gd name="T90" fmla="*/ 13323 w 3009900"/>
              <a:gd name="T91" fmla="*/ 7275 h 2422527"/>
              <a:gd name="T92" fmla="*/ 9221 w 3009900"/>
              <a:gd name="T93" fmla="*/ 5803 h 2422527"/>
              <a:gd name="T94" fmla="*/ 5349 w 3009900"/>
              <a:gd name="T95" fmla="*/ 5575 h 2422527"/>
              <a:gd name="T96" fmla="*/ 2084 w 3009900"/>
              <a:gd name="T97" fmla="*/ 6016 h 2422527"/>
              <a:gd name="T98" fmla="*/ 6842 w 3009900"/>
              <a:gd name="T99" fmla="*/ 5280 h 2422527"/>
              <a:gd name="T100" fmla="*/ 26351 w 3009900"/>
              <a:gd name="T101" fmla="*/ 4234 h 2422527"/>
              <a:gd name="T102" fmla="*/ 24940 w 3009900"/>
              <a:gd name="T103" fmla="*/ 3711 h 2422527"/>
              <a:gd name="T104" fmla="*/ 19345 w 3009900"/>
              <a:gd name="T105" fmla="*/ 5280 h 2422527"/>
              <a:gd name="T106" fmla="*/ 20247 w 3009900"/>
              <a:gd name="T107" fmla="*/ 4463 h 2422527"/>
              <a:gd name="T108" fmla="*/ 8187 w 3009900"/>
              <a:gd name="T109" fmla="*/ 817 h 2422527"/>
              <a:gd name="T110" fmla="*/ 13471 w 3009900"/>
              <a:gd name="T111" fmla="*/ 3793 h 2422527"/>
              <a:gd name="T112" fmla="*/ 11305 w 3009900"/>
              <a:gd name="T113" fmla="*/ 2093 h 2422527"/>
              <a:gd name="T114" fmla="*/ 7744 w 3009900"/>
              <a:gd name="T115" fmla="*/ 1046 h 2422527"/>
              <a:gd name="T116" fmla="*/ 16752 w 3009900"/>
              <a:gd name="T117" fmla="*/ 1488 h 2422527"/>
              <a:gd name="T118" fmla="*/ 16145 w 3009900"/>
              <a:gd name="T119" fmla="*/ 3875 h 242252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009900" h="2422527">
                <a:moveTo>
                  <a:pt x="1360488" y="1341439"/>
                </a:moveTo>
                <a:lnTo>
                  <a:pt x="1368425" y="1347789"/>
                </a:lnTo>
                <a:lnTo>
                  <a:pt x="1368425" y="1355727"/>
                </a:lnTo>
                <a:lnTo>
                  <a:pt x="1360488" y="1406527"/>
                </a:lnTo>
                <a:lnTo>
                  <a:pt x="1339850" y="1441452"/>
                </a:lnTo>
                <a:lnTo>
                  <a:pt x="1331913" y="1485902"/>
                </a:lnTo>
                <a:lnTo>
                  <a:pt x="1325563" y="1528764"/>
                </a:lnTo>
                <a:lnTo>
                  <a:pt x="1309688" y="1571627"/>
                </a:lnTo>
                <a:lnTo>
                  <a:pt x="1295400" y="1622427"/>
                </a:lnTo>
                <a:lnTo>
                  <a:pt x="1281113" y="1658939"/>
                </a:lnTo>
                <a:lnTo>
                  <a:pt x="1274763" y="1701802"/>
                </a:lnTo>
                <a:lnTo>
                  <a:pt x="1246188" y="1787527"/>
                </a:lnTo>
                <a:lnTo>
                  <a:pt x="1231900" y="1881189"/>
                </a:lnTo>
                <a:lnTo>
                  <a:pt x="1216025" y="1974852"/>
                </a:lnTo>
                <a:lnTo>
                  <a:pt x="1209675" y="2062164"/>
                </a:lnTo>
                <a:lnTo>
                  <a:pt x="1195388" y="2147890"/>
                </a:lnTo>
                <a:lnTo>
                  <a:pt x="1181100" y="2235202"/>
                </a:lnTo>
                <a:lnTo>
                  <a:pt x="1166813" y="2320927"/>
                </a:lnTo>
                <a:lnTo>
                  <a:pt x="1152525" y="2414590"/>
                </a:lnTo>
                <a:lnTo>
                  <a:pt x="1144588" y="2414590"/>
                </a:lnTo>
                <a:lnTo>
                  <a:pt x="1138238" y="2422527"/>
                </a:lnTo>
                <a:lnTo>
                  <a:pt x="1130300" y="2422527"/>
                </a:lnTo>
                <a:lnTo>
                  <a:pt x="1122363" y="2422527"/>
                </a:lnTo>
                <a:lnTo>
                  <a:pt x="1116013" y="2422527"/>
                </a:lnTo>
                <a:lnTo>
                  <a:pt x="1108075" y="2414590"/>
                </a:lnTo>
                <a:lnTo>
                  <a:pt x="1101725" y="2414590"/>
                </a:lnTo>
                <a:lnTo>
                  <a:pt x="1101725" y="2408240"/>
                </a:lnTo>
                <a:lnTo>
                  <a:pt x="1101725" y="2393952"/>
                </a:lnTo>
                <a:lnTo>
                  <a:pt x="1101725" y="2379665"/>
                </a:lnTo>
                <a:lnTo>
                  <a:pt x="1101725" y="2371727"/>
                </a:lnTo>
                <a:lnTo>
                  <a:pt x="1101725" y="2365377"/>
                </a:lnTo>
                <a:lnTo>
                  <a:pt x="1108075" y="2357440"/>
                </a:lnTo>
                <a:lnTo>
                  <a:pt x="1116013" y="2314577"/>
                </a:lnTo>
                <a:lnTo>
                  <a:pt x="1130300" y="2263777"/>
                </a:lnTo>
                <a:lnTo>
                  <a:pt x="1138238" y="2220915"/>
                </a:lnTo>
                <a:lnTo>
                  <a:pt x="1144588" y="2178052"/>
                </a:lnTo>
                <a:lnTo>
                  <a:pt x="1152525" y="2127252"/>
                </a:lnTo>
                <a:lnTo>
                  <a:pt x="1166813" y="2090740"/>
                </a:lnTo>
                <a:lnTo>
                  <a:pt x="1173163" y="2039939"/>
                </a:lnTo>
                <a:lnTo>
                  <a:pt x="1181100" y="1990727"/>
                </a:lnTo>
                <a:lnTo>
                  <a:pt x="1201738" y="1911352"/>
                </a:lnTo>
                <a:lnTo>
                  <a:pt x="1223963" y="1831977"/>
                </a:lnTo>
                <a:lnTo>
                  <a:pt x="1246188" y="1744664"/>
                </a:lnTo>
                <a:lnTo>
                  <a:pt x="1266825" y="1665289"/>
                </a:lnTo>
                <a:lnTo>
                  <a:pt x="1295400" y="1585914"/>
                </a:lnTo>
                <a:lnTo>
                  <a:pt x="1317625" y="1506539"/>
                </a:lnTo>
                <a:lnTo>
                  <a:pt x="1331913" y="1420814"/>
                </a:lnTo>
                <a:lnTo>
                  <a:pt x="1360488" y="1341439"/>
                </a:lnTo>
                <a:close/>
                <a:moveTo>
                  <a:pt x="1706563" y="1333501"/>
                </a:moveTo>
                <a:lnTo>
                  <a:pt x="1714501" y="1333501"/>
                </a:lnTo>
                <a:lnTo>
                  <a:pt x="1720851" y="1333501"/>
                </a:lnTo>
                <a:lnTo>
                  <a:pt x="1743076" y="1398589"/>
                </a:lnTo>
                <a:lnTo>
                  <a:pt x="1749426" y="1463676"/>
                </a:lnTo>
                <a:lnTo>
                  <a:pt x="1757363" y="1528764"/>
                </a:lnTo>
                <a:lnTo>
                  <a:pt x="1757363" y="1608139"/>
                </a:lnTo>
                <a:lnTo>
                  <a:pt x="1749426" y="1673226"/>
                </a:lnTo>
                <a:lnTo>
                  <a:pt x="1743076" y="1744664"/>
                </a:lnTo>
                <a:lnTo>
                  <a:pt x="1735138" y="1817689"/>
                </a:lnTo>
                <a:lnTo>
                  <a:pt x="1735138" y="1881189"/>
                </a:lnTo>
                <a:lnTo>
                  <a:pt x="1728788" y="1889126"/>
                </a:lnTo>
                <a:lnTo>
                  <a:pt x="1728788" y="1903414"/>
                </a:lnTo>
                <a:lnTo>
                  <a:pt x="1728788" y="1911351"/>
                </a:lnTo>
                <a:lnTo>
                  <a:pt x="1728788" y="1925639"/>
                </a:lnTo>
                <a:lnTo>
                  <a:pt x="1728788" y="1931989"/>
                </a:lnTo>
                <a:lnTo>
                  <a:pt x="1720851" y="1939926"/>
                </a:lnTo>
                <a:lnTo>
                  <a:pt x="1720851" y="1954214"/>
                </a:lnTo>
                <a:lnTo>
                  <a:pt x="1714501" y="1960564"/>
                </a:lnTo>
                <a:lnTo>
                  <a:pt x="1714501" y="1974851"/>
                </a:lnTo>
                <a:lnTo>
                  <a:pt x="1714501" y="1982789"/>
                </a:lnTo>
                <a:lnTo>
                  <a:pt x="1714501" y="1990726"/>
                </a:lnTo>
                <a:lnTo>
                  <a:pt x="1706563" y="1997076"/>
                </a:lnTo>
                <a:lnTo>
                  <a:pt x="1706563" y="2005014"/>
                </a:lnTo>
                <a:lnTo>
                  <a:pt x="1706563" y="2011364"/>
                </a:lnTo>
                <a:lnTo>
                  <a:pt x="1706563" y="2025651"/>
                </a:lnTo>
                <a:lnTo>
                  <a:pt x="1700213" y="2068514"/>
                </a:lnTo>
                <a:lnTo>
                  <a:pt x="1692275" y="2119314"/>
                </a:lnTo>
                <a:lnTo>
                  <a:pt x="1677988" y="2170114"/>
                </a:lnTo>
                <a:lnTo>
                  <a:pt x="1663700" y="2212976"/>
                </a:lnTo>
                <a:lnTo>
                  <a:pt x="1649413" y="2257426"/>
                </a:lnTo>
                <a:lnTo>
                  <a:pt x="1627188" y="2306639"/>
                </a:lnTo>
                <a:lnTo>
                  <a:pt x="1606550" y="2351089"/>
                </a:lnTo>
                <a:lnTo>
                  <a:pt x="1590675" y="2393951"/>
                </a:lnTo>
                <a:lnTo>
                  <a:pt x="1562100" y="2371726"/>
                </a:lnTo>
                <a:lnTo>
                  <a:pt x="1562100" y="2357439"/>
                </a:lnTo>
                <a:lnTo>
                  <a:pt x="1562100" y="2351089"/>
                </a:lnTo>
                <a:lnTo>
                  <a:pt x="1562100" y="2343151"/>
                </a:lnTo>
                <a:lnTo>
                  <a:pt x="1562100" y="2328864"/>
                </a:lnTo>
                <a:lnTo>
                  <a:pt x="1562100" y="2320926"/>
                </a:lnTo>
                <a:lnTo>
                  <a:pt x="1570038" y="2306639"/>
                </a:lnTo>
                <a:lnTo>
                  <a:pt x="1584325" y="2292351"/>
                </a:lnTo>
                <a:lnTo>
                  <a:pt x="1590675" y="2278064"/>
                </a:lnTo>
                <a:lnTo>
                  <a:pt x="1590675" y="2257426"/>
                </a:lnTo>
                <a:lnTo>
                  <a:pt x="1590675" y="2241551"/>
                </a:lnTo>
                <a:lnTo>
                  <a:pt x="1590675" y="2227264"/>
                </a:lnTo>
                <a:lnTo>
                  <a:pt x="1598613" y="2212976"/>
                </a:lnTo>
                <a:lnTo>
                  <a:pt x="1606550" y="2206626"/>
                </a:lnTo>
                <a:lnTo>
                  <a:pt x="1612900" y="2170114"/>
                </a:lnTo>
                <a:lnTo>
                  <a:pt x="1620838" y="2141539"/>
                </a:lnTo>
                <a:lnTo>
                  <a:pt x="1635125" y="2112964"/>
                </a:lnTo>
                <a:lnTo>
                  <a:pt x="1641475" y="2090739"/>
                </a:lnTo>
                <a:lnTo>
                  <a:pt x="1649413" y="2062164"/>
                </a:lnTo>
                <a:lnTo>
                  <a:pt x="1663700" y="2033589"/>
                </a:lnTo>
                <a:lnTo>
                  <a:pt x="1663700" y="1997076"/>
                </a:lnTo>
                <a:lnTo>
                  <a:pt x="1677988" y="1974851"/>
                </a:lnTo>
                <a:lnTo>
                  <a:pt x="1684338" y="1925639"/>
                </a:lnTo>
                <a:lnTo>
                  <a:pt x="1700213" y="1874839"/>
                </a:lnTo>
                <a:lnTo>
                  <a:pt x="1706563" y="1831976"/>
                </a:lnTo>
                <a:lnTo>
                  <a:pt x="1706563" y="1781176"/>
                </a:lnTo>
                <a:lnTo>
                  <a:pt x="1714501" y="1738314"/>
                </a:lnTo>
                <a:lnTo>
                  <a:pt x="1728788" y="1687514"/>
                </a:lnTo>
                <a:lnTo>
                  <a:pt x="1735138" y="1630364"/>
                </a:lnTo>
                <a:lnTo>
                  <a:pt x="1735138" y="1585914"/>
                </a:lnTo>
                <a:lnTo>
                  <a:pt x="1735138" y="1550989"/>
                </a:lnTo>
                <a:lnTo>
                  <a:pt x="1743076" y="1514476"/>
                </a:lnTo>
                <a:lnTo>
                  <a:pt x="1735138" y="1492251"/>
                </a:lnTo>
                <a:lnTo>
                  <a:pt x="1735138" y="1457326"/>
                </a:lnTo>
                <a:lnTo>
                  <a:pt x="1728788" y="1420814"/>
                </a:lnTo>
                <a:lnTo>
                  <a:pt x="1728788" y="1398589"/>
                </a:lnTo>
                <a:lnTo>
                  <a:pt x="1714501" y="1363664"/>
                </a:lnTo>
                <a:lnTo>
                  <a:pt x="1706563" y="1333501"/>
                </a:lnTo>
                <a:close/>
                <a:moveTo>
                  <a:pt x="1079501" y="1211264"/>
                </a:moveTo>
                <a:lnTo>
                  <a:pt x="1087438" y="1211264"/>
                </a:lnTo>
                <a:lnTo>
                  <a:pt x="1093788" y="1211264"/>
                </a:lnTo>
                <a:lnTo>
                  <a:pt x="1093788" y="1219202"/>
                </a:lnTo>
                <a:lnTo>
                  <a:pt x="1050926" y="1270002"/>
                </a:lnTo>
                <a:lnTo>
                  <a:pt x="1014413" y="1319214"/>
                </a:lnTo>
                <a:lnTo>
                  <a:pt x="985838" y="1384302"/>
                </a:lnTo>
                <a:lnTo>
                  <a:pt x="957263" y="1441452"/>
                </a:lnTo>
                <a:lnTo>
                  <a:pt x="928688" y="1506539"/>
                </a:lnTo>
                <a:lnTo>
                  <a:pt x="900113" y="1571627"/>
                </a:lnTo>
                <a:lnTo>
                  <a:pt x="877888" y="1630364"/>
                </a:lnTo>
                <a:lnTo>
                  <a:pt x="863600" y="1701802"/>
                </a:lnTo>
                <a:lnTo>
                  <a:pt x="835025" y="1758952"/>
                </a:lnTo>
                <a:lnTo>
                  <a:pt x="827088" y="1831977"/>
                </a:lnTo>
                <a:lnTo>
                  <a:pt x="820738" y="1897064"/>
                </a:lnTo>
                <a:lnTo>
                  <a:pt x="812800" y="1968502"/>
                </a:lnTo>
                <a:lnTo>
                  <a:pt x="812800" y="2033589"/>
                </a:lnTo>
                <a:lnTo>
                  <a:pt x="806450" y="2098677"/>
                </a:lnTo>
                <a:lnTo>
                  <a:pt x="798513" y="2163764"/>
                </a:lnTo>
                <a:lnTo>
                  <a:pt x="777875" y="2220914"/>
                </a:lnTo>
                <a:lnTo>
                  <a:pt x="769938" y="2227264"/>
                </a:lnTo>
                <a:lnTo>
                  <a:pt x="763588" y="2227264"/>
                </a:lnTo>
                <a:lnTo>
                  <a:pt x="755650" y="2227264"/>
                </a:lnTo>
                <a:lnTo>
                  <a:pt x="749300" y="2220914"/>
                </a:lnTo>
                <a:lnTo>
                  <a:pt x="741362" y="2212977"/>
                </a:lnTo>
                <a:lnTo>
                  <a:pt x="733425" y="2212977"/>
                </a:lnTo>
                <a:lnTo>
                  <a:pt x="727075" y="2206627"/>
                </a:lnTo>
                <a:lnTo>
                  <a:pt x="727075" y="2198689"/>
                </a:lnTo>
                <a:lnTo>
                  <a:pt x="733425" y="2141539"/>
                </a:lnTo>
                <a:lnTo>
                  <a:pt x="741362" y="2090739"/>
                </a:lnTo>
                <a:lnTo>
                  <a:pt x="749300" y="2047877"/>
                </a:lnTo>
                <a:lnTo>
                  <a:pt x="755650" y="1997077"/>
                </a:lnTo>
                <a:lnTo>
                  <a:pt x="755650" y="1954214"/>
                </a:lnTo>
                <a:lnTo>
                  <a:pt x="769938" y="1897064"/>
                </a:lnTo>
                <a:lnTo>
                  <a:pt x="777875" y="1852614"/>
                </a:lnTo>
                <a:lnTo>
                  <a:pt x="792163" y="1801814"/>
                </a:lnTo>
                <a:lnTo>
                  <a:pt x="820738" y="1730377"/>
                </a:lnTo>
                <a:lnTo>
                  <a:pt x="842963" y="1658939"/>
                </a:lnTo>
                <a:lnTo>
                  <a:pt x="871538" y="1585914"/>
                </a:lnTo>
                <a:lnTo>
                  <a:pt x="900113" y="1514477"/>
                </a:lnTo>
                <a:lnTo>
                  <a:pt x="928688" y="1449389"/>
                </a:lnTo>
                <a:lnTo>
                  <a:pt x="965200" y="1384302"/>
                </a:lnTo>
                <a:lnTo>
                  <a:pt x="993775" y="1319214"/>
                </a:lnTo>
                <a:lnTo>
                  <a:pt x="1036638" y="1262064"/>
                </a:lnTo>
                <a:lnTo>
                  <a:pt x="1044576" y="1254127"/>
                </a:lnTo>
                <a:lnTo>
                  <a:pt x="1050926" y="1247777"/>
                </a:lnTo>
                <a:lnTo>
                  <a:pt x="1058863" y="1239839"/>
                </a:lnTo>
                <a:lnTo>
                  <a:pt x="1065213" y="1233489"/>
                </a:lnTo>
                <a:lnTo>
                  <a:pt x="1065213" y="1225552"/>
                </a:lnTo>
                <a:lnTo>
                  <a:pt x="1073151" y="1219202"/>
                </a:lnTo>
                <a:lnTo>
                  <a:pt x="1079501" y="1211264"/>
                </a:lnTo>
                <a:close/>
                <a:moveTo>
                  <a:pt x="2016125" y="1096964"/>
                </a:moveTo>
                <a:lnTo>
                  <a:pt x="2030413" y="1103314"/>
                </a:lnTo>
                <a:lnTo>
                  <a:pt x="2038350" y="1117602"/>
                </a:lnTo>
                <a:lnTo>
                  <a:pt x="2081213" y="1168402"/>
                </a:lnTo>
                <a:lnTo>
                  <a:pt x="2124075" y="1211264"/>
                </a:lnTo>
                <a:lnTo>
                  <a:pt x="2160588" y="1270002"/>
                </a:lnTo>
                <a:lnTo>
                  <a:pt x="2189163" y="1327152"/>
                </a:lnTo>
                <a:lnTo>
                  <a:pt x="2217738" y="1392239"/>
                </a:lnTo>
                <a:lnTo>
                  <a:pt x="2246313" y="1449389"/>
                </a:lnTo>
                <a:lnTo>
                  <a:pt x="2268538" y="1514477"/>
                </a:lnTo>
                <a:lnTo>
                  <a:pt x="2290763" y="1579564"/>
                </a:lnTo>
                <a:lnTo>
                  <a:pt x="2297113" y="1630364"/>
                </a:lnTo>
                <a:lnTo>
                  <a:pt x="2305051" y="1673227"/>
                </a:lnTo>
                <a:lnTo>
                  <a:pt x="2311401" y="1730377"/>
                </a:lnTo>
                <a:lnTo>
                  <a:pt x="2319338" y="1781177"/>
                </a:lnTo>
                <a:lnTo>
                  <a:pt x="2311401" y="1831977"/>
                </a:lnTo>
                <a:lnTo>
                  <a:pt x="2311401" y="1881190"/>
                </a:lnTo>
                <a:lnTo>
                  <a:pt x="2311401" y="1939927"/>
                </a:lnTo>
                <a:lnTo>
                  <a:pt x="2305051" y="1982790"/>
                </a:lnTo>
                <a:lnTo>
                  <a:pt x="2276476" y="2047877"/>
                </a:lnTo>
                <a:lnTo>
                  <a:pt x="2268538" y="2047877"/>
                </a:lnTo>
                <a:lnTo>
                  <a:pt x="2254251" y="2047877"/>
                </a:lnTo>
                <a:lnTo>
                  <a:pt x="2246313" y="2039940"/>
                </a:lnTo>
                <a:lnTo>
                  <a:pt x="2239963" y="2033590"/>
                </a:lnTo>
                <a:lnTo>
                  <a:pt x="2232025" y="2025652"/>
                </a:lnTo>
                <a:lnTo>
                  <a:pt x="2225675" y="2011365"/>
                </a:lnTo>
                <a:lnTo>
                  <a:pt x="2217738" y="2005015"/>
                </a:lnTo>
                <a:lnTo>
                  <a:pt x="2211388" y="1990727"/>
                </a:lnTo>
                <a:lnTo>
                  <a:pt x="2203450" y="1982790"/>
                </a:lnTo>
                <a:lnTo>
                  <a:pt x="2203450" y="1974852"/>
                </a:lnTo>
                <a:lnTo>
                  <a:pt x="2232025" y="1925640"/>
                </a:lnTo>
                <a:lnTo>
                  <a:pt x="2254251" y="1874840"/>
                </a:lnTo>
                <a:lnTo>
                  <a:pt x="2268538" y="1831977"/>
                </a:lnTo>
                <a:lnTo>
                  <a:pt x="2282826" y="1773240"/>
                </a:lnTo>
                <a:lnTo>
                  <a:pt x="2282826" y="1724027"/>
                </a:lnTo>
                <a:lnTo>
                  <a:pt x="2282826" y="1665289"/>
                </a:lnTo>
                <a:lnTo>
                  <a:pt x="2268538" y="1614489"/>
                </a:lnTo>
                <a:lnTo>
                  <a:pt x="2262188" y="1557339"/>
                </a:lnTo>
                <a:lnTo>
                  <a:pt x="2239963" y="1492252"/>
                </a:lnTo>
                <a:lnTo>
                  <a:pt x="2225675" y="1427164"/>
                </a:lnTo>
                <a:lnTo>
                  <a:pt x="2197100" y="1370014"/>
                </a:lnTo>
                <a:lnTo>
                  <a:pt x="2168525" y="1312864"/>
                </a:lnTo>
                <a:lnTo>
                  <a:pt x="2132013" y="1262064"/>
                </a:lnTo>
                <a:lnTo>
                  <a:pt x="2095500" y="1204914"/>
                </a:lnTo>
                <a:lnTo>
                  <a:pt x="2058988" y="1154114"/>
                </a:lnTo>
                <a:lnTo>
                  <a:pt x="2009775" y="1103314"/>
                </a:lnTo>
                <a:lnTo>
                  <a:pt x="2016125" y="1096964"/>
                </a:lnTo>
                <a:close/>
                <a:moveTo>
                  <a:pt x="942975" y="1017589"/>
                </a:moveTo>
                <a:lnTo>
                  <a:pt x="950912" y="1017589"/>
                </a:lnTo>
                <a:lnTo>
                  <a:pt x="950912" y="1023939"/>
                </a:lnTo>
                <a:lnTo>
                  <a:pt x="936625" y="1023939"/>
                </a:lnTo>
                <a:lnTo>
                  <a:pt x="928687" y="1023939"/>
                </a:lnTo>
                <a:lnTo>
                  <a:pt x="914400" y="1031877"/>
                </a:lnTo>
                <a:lnTo>
                  <a:pt x="906462" y="1031877"/>
                </a:lnTo>
                <a:lnTo>
                  <a:pt x="892175" y="1046164"/>
                </a:lnTo>
                <a:lnTo>
                  <a:pt x="885825" y="1052514"/>
                </a:lnTo>
                <a:lnTo>
                  <a:pt x="871537" y="1060452"/>
                </a:lnTo>
                <a:lnTo>
                  <a:pt x="806450" y="1096964"/>
                </a:lnTo>
                <a:lnTo>
                  <a:pt x="755650" y="1139827"/>
                </a:lnTo>
                <a:lnTo>
                  <a:pt x="698499" y="1174752"/>
                </a:lnTo>
                <a:lnTo>
                  <a:pt x="647699" y="1225552"/>
                </a:lnTo>
                <a:lnTo>
                  <a:pt x="611187" y="1276352"/>
                </a:lnTo>
                <a:lnTo>
                  <a:pt x="568325" y="1319214"/>
                </a:lnTo>
                <a:lnTo>
                  <a:pt x="525462" y="1384302"/>
                </a:lnTo>
                <a:lnTo>
                  <a:pt x="496887" y="1435102"/>
                </a:lnTo>
                <a:lnTo>
                  <a:pt x="488950" y="1449389"/>
                </a:lnTo>
                <a:lnTo>
                  <a:pt x="482600" y="1463677"/>
                </a:lnTo>
                <a:lnTo>
                  <a:pt x="468312" y="1477964"/>
                </a:lnTo>
                <a:lnTo>
                  <a:pt x="460375" y="1492252"/>
                </a:lnTo>
                <a:lnTo>
                  <a:pt x="452437" y="1506539"/>
                </a:lnTo>
                <a:lnTo>
                  <a:pt x="446087" y="1520827"/>
                </a:lnTo>
                <a:lnTo>
                  <a:pt x="438150" y="1535114"/>
                </a:lnTo>
                <a:lnTo>
                  <a:pt x="431800" y="1550989"/>
                </a:lnTo>
                <a:lnTo>
                  <a:pt x="417512" y="1579564"/>
                </a:lnTo>
                <a:lnTo>
                  <a:pt x="409575" y="1600202"/>
                </a:lnTo>
                <a:lnTo>
                  <a:pt x="409575" y="1630365"/>
                </a:lnTo>
                <a:lnTo>
                  <a:pt x="403225" y="1644652"/>
                </a:lnTo>
                <a:lnTo>
                  <a:pt x="403225" y="1673227"/>
                </a:lnTo>
                <a:lnTo>
                  <a:pt x="395287" y="1693865"/>
                </a:lnTo>
                <a:lnTo>
                  <a:pt x="388937" y="1724027"/>
                </a:lnTo>
                <a:lnTo>
                  <a:pt x="374650" y="1744665"/>
                </a:lnTo>
                <a:lnTo>
                  <a:pt x="344487" y="1758952"/>
                </a:lnTo>
                <a:lnTo>
                  <a:pt x="323850" y="1752602"/>
                </a:lnTo>
                <a:lnTo>
                  <a:pt x="315912" y="1744665"/>
                </a:lnTo>
                <a:lnTo>
                  <a:pt x="323850" y="1687515"/>
                </a:lnTo>
                <a:lnTo>
                  <a:pt x="344487" y="1636715"/>
                </a:lnTo>
                <a:lnTo>
                  <a:pt x="366712" y="1593852"/>
                </a:lnTo>
                <a:lnTo>
                  <a:pt x="388937" y="1550989"/>
                </a:lnTo>
                <a:lnTo>
                  <a:pt x="409575" y="1506539"/>
                </a:lnTo>
                <a:lnTo>
                  <a:pt x="431800" y="1463677"/>
                </a:lnTo>
                <a:lnTo>
                  <a:pt x="460375" y="1420814"/>
                </a:lnTo>
                <a:lnTo>
                  <a:pt x="496887" y="1392239"/>
                </a:lnTo>
                <a:lnTo>
                  <a:pt x="496887" y="1384302"/>
                </a:lnTo>
                <a:lnTo>
                  <a:pt x="503237" y="1377952"/>
                </a:lnTo>
                <a:lnTo>
                  <a:pt x="511175" y="1370014"/>
                </a:lnTo>
                <a:lnTo>
                  <a:pt x="511175" y="1363664"/>
                </a:lnTo>
                <a:lnTo>
                  <a:pt x="517524" y="1355727"/>
                </a:lnTo>
                <a:lnTo>
                  <a:pt x="525462" y="1347789"/>
                </a:lnTo>
                <a:lnTo>
                  <a:pt x="525462" y="1341439"/>
                </a:lnTo>
                <a:lnTo>
                  <a:pt x="531812" y="1333502"/>
                </a:lnTo>
                <a:lnTo>
                  <a:pt x="568325" y="1284289"/>
                </a:lnTo>
                <a:lnTo>
                  <a:pt x="619125" y="1233489"/>
                </a:lnTo>
                <a:lnTo>
                  <a:pt x="661987" y="1190627"/>
                </a:lnTo>
                <a:lnTo>
                  <a:pt x="712787" y="1146177"/>
                </a:lnTo>
                <a:lnTo>
                  <a:pt x="763587" y="1103314"/>
                </a:lnTo>
                <a:lnTo>
                  <a:pt x="820737" y="1066802"/>
                </a:lnTo>
                <a:lnTo>
                  <a:pt x="877887" y="1031877"/>
                </a:lnTo>
                <a:lnTo>
                  <a:pt x="942975" y="1017589"/>
                </a:lnTo>
                <a:close/>
                <a:moveTo>
                  <a:pt x="2024063" y="822326"/>
                </a:moveTo>
                <a:lnTo>
                  <a:pt x="2030413" y="822326"/>
                </a:lnTo>
                <a:lnTo>
                  <a:pt x="2074863" y="822326"/>
                </a:lnTo>
                <a:lnTo>
                  <a:pt x="2117725" y="822326"/>
                </a:lnTo>
                <a:lnTo>
                  <a:pt x="2168525" y="822326"/>
                </a:lnTo>
                <a:lnTo>
                  <a:pt x="2211388" y="844551"/>
                </a:lnTo>
                <a:lnTo>
                  <a:pt x="2262188" y="858839"/>
                </a:lnTo>
                <a:lnTo>
                  <a:pt x="2297113" y="887414"/>
                </a:lnTo>
                <a:lnTo>
                  <a:pt x="2339975" y="908051"/>
                </a:lnTo>
                <a:lnTo>
                  <a:pt x="2390775" y="923926"/>
                </a:lnTo>
                <a:lnTo>
                  <a:pt x="2427288" y="958851"/>
                </a:lnTo>
                <a:lnTo>
                  <a:pt x="2470150" y="995364"/>
                </a:lnTo>
                <a:lnTo>
                  <a:pt x="2513013" y="1031876"/>
                </a:lnTo>
                <a:lnTo>
                  <a:pt x="2549526" y="1066801"/>
                </a:lnTo>
                <a:lnTo>
                  <a:pt x="2592388" y="1103314"/>
                </a:lnTo>
                <a:lnTo>
                  <a:pt x="2628901" y="1146176"/>
                </a:lnTo>
                <a:lnTo>
                  <a:pt x="2665413" y="1182689"/>
                </a:lnTo>
                <a:lnTo>
                  <a:pt x="2700338" y="1233489"/>
                </a:lnTo>
                <a:lnTo>
                  <a:pt x="2744788" y="1341439"/>
                </a:lnTo>
                <a:lnTo>
                  <a:pt x="2744788" y="1347789"/>
                </a:lnTo>
                <a:lnTo>
                  <a:pt x="2744788" y="1355727"/>
                </a:lnTo>
                <a:lnTo>
                  <a:pt x="2744788" y="1363664"/>
                </a:lnTo>
                <a:lnTo>
                  <a:pt x="2736851" y="1363664"/>
                </a:lnTo>
                <a:lnTo>
                  <a:pt x="2728913" y="1370014"/>
                </a:lnTo>
                <a:lnTo>
                  <a:pt x="2722563" y="1363664"/>
                </a:lnTo>
                <a:lnTo>
                  <a:pt x="2714626" y="1363664"/>
                </a:lnTo>
                <a:lnTo>
                  <a:pt x="2708276" y="1363664"/>
                </a:lnTo>
                <a:lnTo>
                  <a:pt x="2700338" y="1363664"/>
                </a:lnTo>
                <a:lnTo>
                  <a:pt x="2686051" y="1355727"/>
                </a:lnTo>
                <a:lnTo>
                  <a:pt x="2686051" y="1347789"/>
                </a:lnTo>
                <a:lnTo>
                  <a:pt x="2679701" y="1341439"/>
                </a:lnTo>
                <a:lnTo>
                  <a:pt x="2671763" y="1333502"/>
                </a:lnTo>
                <a:lnTo>
                  <a:pt x="2671763" y="1327152"/>
                </a:lnTo>
                <a:lnTo>
                  <a:pt x="2665413" y="1312864"/>
                </a:lnTo>
                <a:lnTo>
                  <a:pt x="2665413" y="1304927"/>
                </a:lnTo>
                <a:lnTo>
                  <a:pt x="2657476" y="1298577"/>
                </a:lnTo>
                <a:lnTo>
                  <a:pt x="2657476" y="1290639"/>
                </a:lnTo>
                <a:lnTo>
                  <a:pt x="2651126" y="1284289"/>
                </a:lnTo>
                <a:lnTo>
                  <a:pt x="2651126" y="1270001"/>
                </a:lnTo>
                <a:lnTo>
                  <a:pt x="2635251" y="1247776"/>
                </a:lnTo>
                <a:lnTo>
                  <a:pt x="2628901" y="1219201"/>
                </a:lnTo>
                <a:lnTo>
                  <a:pt x="2614613" y="1190626"/>
                </a:lnTo>
                <a:lnTo>
                  <a:pt x="2600326" y="1168401"/>
                </a:lnTo>
                <a:lnTo>
                  <a:pt x="2578101" y="1146176"/>
                </a:lnTo>
                <a:lnTo>
                  <a:pt x="2563813" y="1117601"/>
                </a:lnTo>
                <a:lnTo>
                  <a:pt x="2541588" y="1096964"/>
                </a:lnTo>
                <a:lnTo>
                  <a:pt x="2520950" y="1066801"/>
                </a:lnTo>
                <a:lnTo>
                  <a:pt x="2478088" y="1023939"/>
                </a:lnTo>
                <a:lnTo>
                  <a:pt x="2419350" y="987426"/>
                </a:lnTo>
                <a:lnTo>
                  <a:pt x="2355850" y="944564"/>
                </a:lnTo>
                <a:lnTo>
                  <a:pt x="2290763" y="908051"/>
                </a:lnTo>
                <a:lnTo>
                  <a:pt x="2225675" y="887414"/>
                </a:lnTo>
                <a:lnTo>
                  <a:pt x="2152650" y="865189"/>
                </a:lnTo>
                <a:lnTo>
                  <a:pt x="2081213" y="844551"/>
                </a:lnTo>
                <a:lnTo>
                  <a:pt x="2009775" y="836614"/>
                </a:lnTo>
                <a:lnTo>
                  <a:pt x="2016125" y="830264"/>
                </a:lnTo>
                <a:lnTo>
                  <a:pt x="2024063" y="822326"/>
                </a:lnTo>
                <a:close/>
                <a:moveTo>
                  <a:pt x="871538" y="793751"/>
                </a:moveTo>
                <a:lnTo>
                  <a:pt x="885825" y="793751"/>
                </a:lnTo>
                <a:lnTo>
                  <a:pt x="906463" y="793751"/>
                </a:lnTo>
                <a:lnTo>
                  <a:pt x="914400" y="793751"/>
                </a:lnTo>
                <a:lnTo>
                  <a:pt x="914400" y="808039"/>
                </a:lnTo>
                <a:lnTo>
                  <a:pt x="914400" y="814389"/>
                </a:lnTo>
                <a:lnTo>
                  <a:pt x="900113" y="814389"/>
                </a:lnTo>
                <a:lnTo>
                  <a:pt x="892175" y="822326"/>
                </a:lnTo>
                <a:lnTo>
                  <a:pt x="885825" y="822326"/>
                </a:lnTo>
                <a:lnTo>
                  <a:pt x="877888" y="822326"/>
                </a:lnTo>
                <a:lnTo>
                  <a:pt x="871538" y="822326"/>
                </a:lnTo>
                <a:lnTo>
                  <a:pt x="857250" y="822326"/>
                </a:lnTo>
                <a:lnTo>
                  <a:pt x="842963" y="830264"/>
                </a:lnTo>
                <a:lnTo>
                  <a:pt x="827088" y="830264"/>
                </a:lnTo>
                <a:lnTo>
                  <a:pt x="820738" y="836614"/>
                </a:lnTo>
                <a:lnTo>
                  <a:pt x="806450" y="836614"/>
                </a:lnTo>
                <a:lnTo>
                  <a:pt x="792163" y="844551"/>
                </a:lnTo>
                <a:lnTo>
                  <a:pt x="777875" y="844551"/>
                </a:lnTo>
                <a:lnTo>
                  <a:pt x="763588" y="850901"/>
                </a:lnTo>
                <a:lnTo>
                  <a:pt x="727075" y="865189"/>
                </a:lnTo>
                <a:lnTo>
                  <a:pt x="684213" y="887414"/>
                </a:lnTo>
                <a:lnTo>
                  <a:pt x="639762" y="908051"/>
                </a:lnTo>
                <a:lnTo>
                  <a:pt x="596900" y="923926"/>
                </a:lnTo>
                <a:lnTo>
                  <a:pt x="554037" y="938214"/>
                </a:lnTo>
                <a:lnTo>
                  <a:pt x="517525" y="966789"/>
                </a:lnTo>
                <a:lnTo>
                  <a:pt x="474662" y="987426"/>
                </a:lnTo>
                <a:lnTo>
                  <a:pt x="431800" y="1017589"/>
                </a:lnTo>
                <a:lnTo>
                  <a:pt x="366712" y="1052514"/>
                </a:lnTo>
                <a:lnTo>
                  <a:pt x="315912" y="1089026"/>
                </a:lnTo>
                <a:lnTo>
                  <a:pt x="265112" y="1131889"/>
                </a:lnTo>
                <a:lnTo>
                  <a:pt x="222250" y="1174751"/>
                </a:lnTo>
                <a:lnTo>
                  <a:pt x="179388" y="1225551"/>
                </a:lnTo>
                <a:lnTo>
                  <a:pt x="136525" y="1276351"/>
                </a:lnTo>
                <a:lnTo>
                  <a:pt x="85725" y="1319214"/>
                </a:lnTo>
                <a:lnTo>
                  <a:pt x="34925" y="1377951"/>
                </a:lnTo>
                <a:lnTo>
                  <a:pt x="28575" y="1377951"/>
                </a:lnTo>
                <a:lnTo>
                  <a:pt x="14288" y="1377951"/>
                </a:lnTo>
                <a:lnTo>
                  <a:pt x="6350" y="1370014"/>
                </a:lnTo>
                <a:lnTo>
                  <a:pt x="0" y="1363664"/>
                </a:lnTo>
                <a:lnTo>
                  <a:pt x="0" y="1355726"/>
                </a:lnTo>
                <a:lnTo>
                  <a:pt x="6350" y="1347789"/>
                </a:lnTo>
                <a:lnTo>
                  <a:pt x="6350" y="1341439"/>
                </a:lnTo>
                <a:lnTo>
                  <a:pt x="14288" y="1327151"/>
                </a:lnTo>
                <a:lnTo>
                  <a:pt x="20638" y="1298576"/>
                </a:lnTo>
                <a:lnTo>
                  <a:pt x="28575" y="1290639"/>
                </a:lnTo>
                <a:lnTo>
                  <a:pt x="63500" y="1254126"/>
                </a:lnTo>
                <a:lnTo>
                  <a:pt x="114300" y="1211264"/>
                </a:lnTo>
                <a:lnTo>
                  <a:pt x="165100" y="1168401"/>
                </a:lnTo>
                <a:lnTo>
                  <a:pt x="207962" y="1125539"/>
                </a:lnTo>
                <a:lnTo>
                  <a:pt x="258762" y="1074739"/>
                </a:lnTo>
                <a:lnTo>
                  <a:pt x="309562" y="1031876"/>
                </a:lnTo>
                <a:lnTo>
                  <a:pt x="374650" y="1003301"/>
                </a:lnTo>
                <a:lnTo>
                  <a:pt x="431800" y="966789"/>
                </a:lnTo>
                <a:lnTo>
                  <a:pt x="474662" y="944564"/>
                </a:lnTo>
                <a:lnTo>
                  <a:pt x="517525" y="923926"/>
                </a:lnTo>
                <a:lnTo>
                  <a:pt x="554037" y="908051"/>
                </a:lnTo>
                <a:lnTo>
                  <a:pt x="596900" y="887414"/>
                </a:lnTo>
                <a:lnTo>
                  <a:pt x="639762" y="873126"/>
                </a:lnTo>
                <a:lnTo>
                  <a:pt x="684213" y="858839"/>
                </a:lnTo>
                <a:lnTo>
                  <a:pt x="733425" y="844551"/>
                </a:lnTo>
                <a:lnTo>
                  <a:pt x="777875" y="830264"/>
                </a:lnTo>
                <a:lnTo>
                  <a:pt x="792163" y="822326"/>
                </a:lnTo>
                <a:lnTo>
                  <a:pt x="812800" y="822326"/>
                </a:lnTo>
                <a:lnTo>
                  <a:pt x="827088" y="822326"/>
                </a:lnTo>
                <a:lnTo>
                  <a:pt x="842963" y="814389"/>
                </a:lnTo>
                <a:lnTo>
                  <a:pt x="863600" y="808039"/>
                </a:lnTo>
                <a:lnTo>
                  <a:pt x="871538" y="793751"/>
                </a:lnTo>
                <a:close/>
                <a:moveTo>
                  <a:pt x="2506663" y="592139"/>
                </a:moveTo>
                <a:lnTo>
                  <a:pt x="2535238" y="598489"/>
                </a:lnTo>
                <a:lnTo>
                  <a:pt x="2571750" y="606427"/>
                </a:lnTo>
                <a:lnTo>
                  <a:pt x="2606675" y="620714"/>
                </a:lnTo>
                <a:lnTo>
                  <a:pt x="2635250" y="627064"/>
                </a:lnTo>
                <a:lnTo>
                  <a:pt x="2665413" y="641352"/>
                </a:lnTo>
                <a:lnTo>
                  <a:pt x="2700338" y="657227"/>
                </a:lnTo>
                <a:lnTo>
                  <a:pt x="2728913" y="671514"/>
                </a:lnTo>
                <a:lnTo>
                  <a:pt x="2759075" y="685802"/>
                </a:lnTo>
                <a:lnTo>
                  <a:pt x="2794000" y="706439"/>
                </a:lnTo>
                <a:lnTo>
                  <a:pt x="2830513" y="736602"/>
                </a:lnTo>
                <a:lnTo>
                  <a:pt x="2859088" y="757239"/>
                </a:lnTo>
                <a:lnTo>
                  <a:pt x="2895600" y="785814"/>
                </a:lnTo>
                <a:lnTo>
                  <a:pt x="2916238" y="814389"/>
                </a:lnTo>
                <a:lnTo>
                  <a:pt x="2946400" y="836614"/>
                </a:lnTo>
                <a:lnTo>
                  <a:pt x="2974975" y="865189"/>
                </a:lnTo>
                <a:lnTo>
                  <a:pt x="3009900" y="893764"/>
                </a:lnTo>
                <a:lnTo>
                  <a:pt x="3009900" y="901702"/>
                </a:lnTo>
                <a:lnTo>
                  <a:pt x="2989263" y="938214"/>
                </a:lnTo>
                <a:lnTo>
                  <a:pt x="2981325" y="938214"/>
                </a:lnTo>
                <a:lnTo>
                  <a:pt x="2960688" y="915989"/>
                </a:lnTo>
                <a:lnTo>
                  <a:pt x="2932113" y="893764"/>
                </a:lnTo>
                <a:lnTo>
                  <a:pt x="2901950" y="873127"/>
                </a:lnTo>
                <a:lnTo>
                  <a:pt x="2873375" y="844552"/>
                </a:lnTo>
                <a:lnTo>
                  <a:pt x="2859088" y="814389"/>
                </a:lnTo>
                <a:lnTo>
                  <a:pt x="2830513" y="785814"/>
                </a:lnTo>
                <a:lnTo>
                  <a:pt x="2801938" y="765177"/>
                </a:lnTo>
                <a:lnTo>
                  <a:pt x="2773363" y="736602"/>
                </a:lnTo>
                <a:lnTo>
                  <a:pt x="2744788" y="706439"/>
                </a:lnTo>
                <a:lnTo>
                  <a:pt x="2714625" y="685802"/>
                </a:lnTo>
                <a:lnTo>
                  <a:pt x="2679700" y="671514"/>
                </a:lnTo>
                <a:lnTo>
                  <a:pt x="2643188" y="649289"/>
                </a:lnTo>
                <a:lnTo>
                  <a:pt x="2614613" y="635002"/>
                </a:lnTo>
                <a:lnTo>
                  <a:pt x="2571750" y="620714"/>
                </a:lnTo>
                <a:lnTo>
                  <a:pt x="2535238" y="612777"/>
                </a:lnTo>
                <a:lnTo>
                  <a:pt x="2498725" y="612777"/>
                </a:lnTo>
                <a:lnTo>
                  <a:pt x="2498725" y="606427"/>
                </a:lnTo>
                <a:lnTo>
                  <a:pt x="2492375" y="606427"/>
                </a:lnTo>
                <a:lnTo>
                  <a:pt x="2498725" y="598489"/>
                </a:lnTo>
                <a:lnTo>
                  <a:pt x="2506663" y="592139"/>
                </a:lnTo>
                <a:close/>
                <a:moveTo>
                  <a:pt x="1266824" y="563563"/>
                </a:moveTo>
                <a:lnTo>
                  <a:pt x="1274762" y="563563"/>
                </a:lnTo>
                <a:lnTo>
                  <a:pt x="1295399" y="577851"/>
                </a:lnTo>
                <a:lnTo>
                  <a:pt x="1309687" y="592138"/>
                </a:lnTo>
                <a:lnTo>
                  <a:pt x="1325562" y="612776"/>
                </a:lnTo>
                <a:lnTo>
                  <a:pt x="1339849" y="635001"/>
                </a:lnTo>
                <a:lnTo>
                  <a:pt x="1360487" y="657226"/>
                </a:lnTo>
                <a:lnTo>
                  <a:pt x="1368424" y="677863"/>
                </a:lnTo>
                <a:lnTo>
                  <a:pt x="1389062" y="685801"/>
                </a:lnTo>
                <a:lnTo>
                  <a:pt x="1403349" y="706438"/>
                </a:lnTo>
                <a:lnTo>
                  <a:pt x="1482724" y="563563"/>
                </a:lnTo>
                <a:lnTo>
                  <a:pt x="1497012" y="563563"/>
                </a:lnTo>
                <a:lnTo>
                  <a:pt x="1504949" y="569913"/>
                </a:lnTo>
                <a:lnTo>
                  <a:pt x="1527174" y="728663"/>
                </a:lnTo>
                <a:lnTo>
                  <a:pt x="1620837" y="635001"/>
                </a:lnTo>
                <a:lnTo>
                  <a:pt x="1627187" y="635001"/>
                </a:lnTo>
                <a:lnTo>
                  <a:pt x="1635125" y="641351"/>
                </a:lnTo>
                <a:lnTo>
                  <a:pt x="1598612" y="771526"/>
                </a:lnTo>
                <a:lnTo>
                  <a:pt x="1606550" y="771526"/>
                </a:lnTo>
                <a:lnTo>
                  <a:pt x="1620837" y="771526"/>
                </a:lnTo>
                <a:lnTo>
                  <a:pt x="1635125" y="765176"/>
                </a:lnTo>
                <a:lnTo>
                  <a:pt x="1649412" y="757238"/>
                </a:lnTo>
                <a:lnTo>
                  <a:pt x="1670050" y="750888"/>
                </a:lnTo>
                <a:lnTo>
                  <a:pt x="1684337" y="750888"/>
                </a:lnTo>
                <a:lnTo>
                  <a:pt x="1706562" y="742951"/>
                </a:lnTo>
                <a:lnTo>
                  <a:pt x="1714500" y="736601"/>
                </a:lnTo>
                <a:lnTo>
                  <a:pt x="1735137" y="728663"/>
                </a:lnTo>
                <a:lnTo>
                  <a:pt x="1749425" y="720726"/>
                </a:lnTo>
                <a:lnTo>
                  <a:pt x="1763712" y="720726"/>
                </a:lnTo>
                <a:lnTo>
                  <a:pt x="1771650" y="728663"/>
                </a:lnTo>
                <a:lnTo>
                  <a:pt x="1763712" y="736601"/>
                </a:lnTo>
                <a:lnTo>
                  <a:pt x="1763712" y="742951"/>
                </a:lnTo>
                <a:lnTo>
                  <a:pt x="1655762" y="879476"/>
                </a:lnTo>
                <a:lnTo>
                  <a:pt x="1655762" y="887413"/>
                </a:lnTo>
                <a:lnTo>
                  <a:pt x="1663700" y="887413"/>
                </a:lnTo>
                <a:lnTo>
                  <a:pt x="1828800" y="938213"/>
                </a:lnTo>
                <a:lnTo>
                  <a:pt x="1836737" y="938213"/>
                </a:lnTo>
                <a:lnTo>
                  <a:pt x="1836737" y="944563"/>
                </a:lnTo>
                <a:lnTo>
                  <a:pt x="1843087" y="952501"/>
                </a:lnTo>
                <a:lnTo>
                  <a:pt x="1843087" y="958851"/>
                </a:lnTo>
                <a:lnTo>
                  <a:pt x="1828800" y="966788"/>
                </a:lnTo>
                <a:lnTo>
                  <a:pt x="1808162" y="966788"/>
                </a:lnTo>
                <a:lnTo>
                  <a:pt x="1785937" y="973138"/>
                </a:lnTo>
                <a:lnTo>
                  <a:pt x="1757362" y="981076"/>
                </a:lnTo>
                <a:lnTo>
                  <a:pt x="1728787" y="987426"/>
                </a:lnTo>
                <a:lnTo>
                  <a:pt x="1706562" y="995363"/>
                </a:lnTo>
                <a:lnTo>
                  <a:pt x="1684337" y="1003301"/>
                </a:lnTo>
                <a:lnTo>
                  <a:pt x="1655762" y="1009651"/>
                </a:lnTo>
                <a:lnTo>
                  <a:pt x="1635125" y="1023938"/>
                </a:lnTo>
                <a:lnTo>
                  <a:pt x="1641475" y="1052513"/>
                </a:lnTo>
                <a:lnTo>
                  <a:pt x="1655762" y="1074738"/>
                </a:lnTo>
                <a:lnTo>
                  <a:pt x="1663700" y="1103313"/>
                </a:lnTo>
                <a:lnTo>
                  <a:pt x="1677987" y="1131888"/>
                </a:lnTo>
                <a:lnTo>
                  <a:pt x="1692275" y="1160463"/>
                </a:lnTo>
                <a:lnTo>
                  <a:pt x="1700212" y="1182689"/>
                </a:lnTo>
                <a:lnTo>
                  <a:pt x="1706562" y="1211264"/>
                </a:lnTo>
                <a:lnTo>
                  <a:pt x="1706562" y="1239839"/>
                </a:lnTo>
                <a:lnTo>
                  <a:pt x="1649412" y="1211264"/>
                </a:lnTo>
                <a:lnTo>
                  <a:pt x="1555749" y="1146176"/>
                </a:lnTo>
                <a:lnTo>
                  <a:pt x="1555749" y="1190626"/>
                </a:lnTo>
                <a:lnTo>
                  <a:pt x="1547812" y="1196976"/>
                </a:lnTo>
                <a:lnTo>
                  <a:pt x="1547812" y="1204914"/>
                </a:lnTo>
                <a:lnTo>
                  <a:pt x="1547812" y="1270001"/>
                </a:lnTo>
                <a:lnTo>
                  <a:pt x="1541462" y="1276351"/>
                </a:lnTo>
                <a:lnTo>
                  <a:pt x="1541462" y="1284289"/>
                </a:lnTo>
                <a:lnTo>
                  <a:pt x="1541462" y="1290639"/>
                </a:lnTo>
                <a:lnTo>
                  <a:pt x="1533524" y="1290639"/>
                </a:lnTo>
                <a:lnTo>
                  <a:pt x="1527174" y="1290639"/>
                </a:lnTo>
                <a:lnTo>
                  <a:pt x="1519237" y="1290639"/>
                </a:lnTo>
                <a:lnTo>
                  <a:pt x="1519237" y="1284289"/>
                </a:lnTo>
                <a:lnTo>
                  <a:pt x="1512887" y="1284289"/>
                </a:lnTo>
                <a:lnTo>
                  <a:pt x="1512887" y="1276351"/>
                </a:lnTo>
                <a:lnTo>
                  <a:pt x="1497012" y="1262064"/>
                </a:lnTo>
                <a:lnTo>
                  <a:pt x="1490662" y="1247776"/>
                </a:lnTo>
                <a:lnTo>
                  <a:pt x="1482724" y="1233489"/>
                </a:lnTo>
                <a:lnTo>
                  <a:pt x="1468437" y="1219201"/>
                </a:lnTo>
                <a:lnTo>
                  <a:pt x="1462087" y="1196976"/>
                </a:lnTo>
                <a:lnTo>
                  <a:pt x="1454149" y="1182689"/>
                </a:lnTo>
                <a:lnTo>
                  <a:pt x="1447799" y="1168401"/>
                </a:lnTo>
                <a:lnTo>
                  <a:pt x="1433512" y="1160463"/>
                </a:lnTo>
                <a:lnTo>
                  <a:pt x="1419224" y="1146176"/>
                </a:lnTo>
                <a:lnTo>
                  <a:pt x="1360487" y="1276351"/>
                </a:lnTo>
                <a:lnTo>
                  <a:pt x="1360487" y="1284289"/>
                </a:lnTo>
                <a:lnTo>
                  <a:pt x="1354137" y="1290639"/>
                </a:lnTo>
                <a:lnTo>
                  <a:pt x="1339849" y="1298576"/>
                </a:lnTo>
                <a:lnTo>
                  <a:pt x="1331912" y="1290639"/>
                </a:lnTo>
                <a:lnTo>
                  <a:pt x="1331912" y="1284289"/>
                </a:lnTo>
                <a:lnTo>
                  <a:pt x="1331912" y="1276351"/>
                </a:lnTo>
                <a:lnTo>
                  <a:pt x="1331912" y="1270001"/>
                </a:lnTo>
                <a:lnTo>
                  <a:pt x="1331912" y="1262064"/>
                </a:lnTo>
                <a:lnTo>
                  <a:pt x="1325562" y="1262064"/>
                </a:lnTo>
                <a:lnTo>
                  <a:pt x="1309687" y="1111251"/>
                </a:lnTo>
                <a:lnTo>
                  <a:pt x="1309687" y="1103313"/>
                </a:lnTo>
                <a:lnTo>
                  <a:pt x="1144587" y="1168401"/>
                </a:lnTo>
                <a:lnTo>
                  <a:pt x="1130299" y="1168401"/>
                </a:lnTo>
                <a:lnTo>
                  <a:pt x="1116012" y="1146176"/>
                </a:lnTo>
                <a:lnTo>
                  <a:pt x="1122362" y="1139826"/>
                </a:lnTo>
                <a:lnTo>
                  <a:pt x="1130299" y="1131888"/>
                </a:lnTo>
                <a:lnTo>
                  <a:pt x="1138237" y="1125538"/>
                </a:lnTo>
                <a:lnTo>
                  <a:pt x="1144587" y="1117601"/>
                </a:lnTo>
                <a:lnTo>
                  <a:pt x="1152524" y="1111251"/>
                </a:lnTo>
                <a:lnTo>
                  <a:pt x="1158874" y="1103313"/>
                </a:lnTo>
                <a:lnTo>
                  <a:pt x="1173162" y="1096963"/>
                </a:lnTo>
                <a:lnTo>
                  <a:pt x="1181099" y="1089026"/>
                </a:lnTo>
                <a:lnTo>
                  <a:pt x="1187449" y="1081088"/>
                </a:lnTo>
                <a:lnTo>
                  <a:pt x="1195387" y="1066801"/>
                </a:lnTo>
                <a:lnTo>
                  <a:pt x="1201737" y="1060451"/>
                </a:lnTo>
                <a:lnTo>
                  <a:pt x="1216024" y="1052513"/>
                </a:lnTo>
                <a:lnTo>
                  <a:pt x="1216024" y="1046163"/>
                </a:lnTo>
                <a:lnTo>
                  <a:pt x="1223962" y="1023938"/>
                </a:lnTo>
                <a:lnTo>
                  <a:pt x="1223962" y="1009651"/>
                </a:lnTo>
                <a:lnTo>
                  <a:pt x="1216024" y="1003301"/>
                </a:lnTo>
                <a:lnTo>
                  <a:pt x="1201737" y="1003301"/>
                </a:lnTo>
                <a:lnTo>
                  <a:pt x="1187449" y="995363"/>
                </a:lnTo>
                <a:lnTo>
                  <a:pt x="1173162" y="995363"/>
                </a:lnTo>
                <a:lnTo>
                  <a:pt x="1152524" y="987426"/>
                </a:lnTo>
                <a:lnTo>
                  <a:pt x="1138237" y="987426"/>
                </a:lnTo>
                <a:lnTo>
                  <a:pt x="1116012" y="981076"/>
                </a:lnTo>
                <a:lnTo>
                  <a:pt x="1101724" y="973138"/>
                </a:lnTo>
                <a:lnTo>
                  <a:pt x="1093787" y="973138"/>
                </a:lnTo>
                <a:lnTo>
                  <a:pt x="1079499" y="966788"/>
                </a:lnTo>
                <a:lnTo>
                  <a:pt x="1065212" y="966788"/>
                </a:lnTo>
                <a:lnTo>
                  <a:pt x="1050924" y="958851"/>
                </a:lnTo>
                <a:lnTo>
                  <a:pt x="1044574" y="958851"/>
                </a:lnTo>
                <a:lnTo>
                  <a:pt x="1028699" y="952501"/>
                </a:lnTo>
                <a:lnTo>
                  <a:pt x="1014412" y="952501"/>
                </a:lnTo>
                <a:lnTo>
                  <a:pt x="1008062" y="944563"/>
                </a:lnTo>
                <a:lnTo>
                  <a:pt x="1000124" y="944563"/>
                </a:lnTo>
                <a:lnTo>
                  <a:pt x="1000124" y="938213"/>
                </a:lnTo>
                <a:lnTo>
                  <a:pt x="1008062" y="923926"/>
                </a:lnTo>
                <a:lnTo>
                  <a:pt x="1036637" y="923926"/>
                </a:lnTo>
                <a:lnTo>
                  <a:pt x="1065212" y="923926"/>
                </a:lnTo>
                <a:lnTo>
                  <a:pt x="1093787" y="915988"/>
                </a:lnTo>
                <a:lnTo>
                  <a:pt x="1116012" y="908051"/>
                </a:lnTo>
                <a:lnTo>
                  <a:pt x="1144587" y="908051"/>
                </a:lnTo>
                <a:lnTo>
                  <a:pt x="1173162" y="901701"/>
                </a:lnTo>
                <a:lnTo>
                  <a:pt x="1195387" y="893763"/>
                </a:lnTo>
                <a:lnTo>
                  <a:pt x="1216024" y="879476"/>
                </a:lnTo>
                <a:lnTo>
                  <a:pt x="1138237" y="822326"/>
                </a:lnTo>
                <a:lnTo>
                  <a:pt x="1130299" y="822326"/>
                </a:lnTo>
                <a:lnTo>
                  <a:pt x="1101724" y="793751"/>
                </a:lnTo>
                <a:lnTo>
                  <a:pt x="1101724" y="785813"/>
                </a:lnTo>
                <a:lnTo>
                  <a:pt x="1101724" y="771526"/>
                </a:lnTo>
                <a:lnTo>
                  <a:pt x="1130299" y="771526"/>
                </a:lnTo>
                <a:lnTo>
                  <a:pt x="1152524" y="771526"/>
                </a:lnTo>
                <a:lnTo>
                  <a:pt x="1181099" y="779463"/>
                </a:lnTo>
                <a:lnTo>
                  <a:pt x="1209674" y="785813"/>
                </a:lnTo>
                <a:lnTo>
                  <a:pt x="1223962" y="785813"/>
                </a:lnTo>
                <a:lnTo>
                  <a:pt x="1252537" y="793751"/>
                </a:lnTo>
                <a:lnTo>
                  <a:pt x="1274762" y="793751"/>
                </a:lnTo>
                <a:lnTo>
                  <a:pt x="1303337" y="785813"/>
                </a:lnTo>
                <a:lnTo>
                  <a:pt x="1303337" y="779463"/>
                </a:lnTo>
                <a:lnTo>
                  <a:pt x="1303337" y="750888"/>
                </a:lnTo>
                <a:lnTo>
                  <a:pt x="1295399" y="728663"/>
                </a:lnTo>
                <a:lnTo>
                  <a:pt x="1289049" y="706438"/>
                </a:lnTo>
                <a:lnTo>
                  <a:pt x="1289049" y="677863"/>
                </a:lnTo>
                <a:lnTo>
                  <a:pt x="1281112" y="657226"/>
                </a:lnTo>
                <a:lnTo>
                  <a:pt x="1274762" y="635001"/>
                </a:lnTo>
                <a:lnTo>
                  <a:pt x="1266824" y="606426"/>
                </a:lnTo>
                <a:lnTo>
                  <a:pt x="1260474" y="584201"/>
                </a:lnTo>
                <a:lnTo>
                  <a:pt x="1260474" y="577851"/>
                </a:lnTo>
                <a:lnTo>
                  <a:pt x="1266824" y="569913"/>
                </a:lnTo>
                <a:lnTo>
                  <a:pt x="1266824" y="563563"/>
                </a:lnTo>
                <a:close/>
                <a:moveTo>
                  <a:pt x="661989" y="512764"/>
                </a:moveTo>
                <a:lnTo>
                  <a:pt x="741364" y="519114"/>
                </a:lnTo>
                <a:lnTo>
                  <a:pt x="820739" y="533402"/>
                </a:lnTo>
                <a:lnTo>
                  <a:pt x="892176" y="555627"/>
                </a:lnTo>
                <a:lnTo>
                  <a:pt x="892176" y="563564"/>
                </a:lnTo>
                <a:lnTo>
                  <a:pt x="885826" y="555627"/>
                </a:lnTo>
                <a:lnTo>
                  <a:pt x="871539" y="555627"/>
                </a:lnTo>
                <a:lnTo>
                  <a:pt x="863601" y="555627"/>
                </a:lnTo>
                <a:lnTo>
                  <a:pt x="857251" y="555627"/>
                </a:lnTo>
                <a:lnTo>
                  <a:pt x="842964" y="547689"/>
                </a:lnTo>
                <a:lnTo>
                  <a:pt x="835026" y="547689"/>
                </a:lnTo>
                <a:lnTo>
                  <a:pt x="820739" y="547689"/>
                </a:lnTo>
                <a:lnTo>
                  <a:pt x="812801" y="547689"/>
                </a:lnTo>
                <a:lnTo>
                  <a:pt x="755651" y="541339"/>
                </a:lnTo>
                <a:lnTo>
                  <a:pt x="698501" y="541339"/>
                </a:lnTo>
                <a:lnTo>
                  <a:pt x="639764" y="533402"/>
                </a:lnTo>
                <a:lnTo>
                  <a:pt x="576264" y="541339"/>
                </a:lnTo>
                <a:lnTo>
                  <a:pt x="517526" y="541339"/>
                </a:lnTo>
                <a:lnTo>
                  <a:pt x="460376" y="555627"/>
                </a:lnTo>
                <a:lnTo>
                  <a:pt x="409576" y="563564"/>
                </a:lnTo>
                <a:lnTo>
                  <a:pt x="352426" y="577852"/>
                </a:lnTo>
                <a:lnTo>
                  <a:pt x="330201" y="584202"/>
                </a:lnTo>
                <a:lnTo>
                  <a:pt x="309564" y="592139"/>
                </a:lnTo>
                <a:lnTo>
                  <a:pt x="295276" y="598489"/>
                </a:lnTo>
                <a:lnTo>
                  <a:pt x="265114" y="612777"/>
                </a:lnTo>
                <a:lnTo>
                  <a:pt x="250826" y="620714"/>
                </a:lnTo>
                <a:lnTo>
                  <a:pt x="236539" y="627064"/>
                </a:lnTo>
                <a:lnTo>
                  <a:pt x="215901" y="627064"/>
                </a:lnTo>
                <a:lnTo>
                  <a:pt x="193676" y="627064"/>
                </a:lnTo>
                <a:lnTo>
                  <a:pt x="193676" y="592139"/>
                </a:lnTo>
                <a:lnTo>
                  <a:pt x="201614" y="584202"/>
                </a:lnTo>
                <a:lnTo>
                  <a:pt x="207964" y="577852"/>
                </a:lnTo>
                <a:lnTo>
                  <a:pt x="215901" y="577852"/>
                </a:lnTo>
                <a:lnTo>
                  <a:pt x="222251" y="569914"/>
                </a:lnTo>
                <a:lnTo>
                  <a:pt x="230189" y="569914"/>
                </a:lnTo>
                <a:lnTo>
                  <a:pt x="244476" y="563564"/>
                </a:lnTo>
                <a:lnTo>
                  <a:pt x="250826" y="563564"/>
                </a:lnTo>
                <a:lnTo>
                  <a:pt x="258764" y="563564"/>
                </a:lnTo>
                <a:lnTo>
                  <a:pt x="265114" y="563564"/>
                </a:lnTo>
                <a:lnTo>
                  <a:pt x="344489" y="547689"/>
                </a:lnTo>
                <a:lnTo>
                  <a:pt x="417514" y="533402"/>
                </a:lnTo>
                <a:lnTo>
                  <a:pt x="503239" y="519114"/>
                </a:lnTo>
                <a:lnTo>
                  <a:pt x="582614" y="519114"/>
                </a:lnTo>
                <a:lnTo>
                  <a:pt x="661989" y="512764"/>
                </a:lnTo>
                <a:close/>
                <a:moveTo>
                  <a:pt x="2339975" y="296864"/>
                </a:moveTo>
                <a:lnTo>
                  <a:pt x="2370138" y="296864"/>
                </a:lnTo>
                <a:lnTo>
                  <a:pt x="2398713" y="303214"/>
                </a:lnTo>
                <a:lnTo>
                  <a:pt x="2433638" y="311152"/>
                </a:lnTo>
                <a:lnTo>
                  <a:pt x="2463800" y="317502"/>
                </a:lnTo>
                <a:lnTo>
                  <a:pt x="2492375" y="331789"/>
                </a:lnTo>
                <a:lnTo>
                  <a:pt x="2520950" y="331789"/>
                </a:lnTo>
                <a:lnTo>
                  <a:pt x="2541588" y="354014"/>
                </a:lnTo>
                <a:lnTo>
                  <a:pt x="2571750" y="368302"/>
                </a:lnTo>
                <a:lnTo>
                  <a:pt x="2571750" y="396877"/>
                </a:lnTo>
                <a:lnTo>
                  <a:pt x="2563813" y="404814"/>
                </a:lnTo>
                <a:lnTo>
                  <a:pt x="2557463" y="411164"/>
                </a:lnTo>
                <a:lnTo>
                  <a:pt x="2549525" y="411164"/>
                </a:lnTo>
                <a:lnTo>
                  <a:pt x="2549525" y="419102"/>
                </a:lnTo>
                <a:lnTo>
                  <a:pt x="2541588" y="425452"/>
                </a:lnTo>
                <a:lnTo>
                  <a:pt x="2535238" y="425452"/>
                </a:lnTo>
                <a:lnTo>
                  <a:pt x="2527300" y="425452"/>
                </a:lnTo>
                <a:lnTo>
                  <a:pt x="2520950" y="425452"/>
                </a:lnTo>
                <a:lnTo>
                  <a:pt x="2513013" y="419102"/>
                </a:lnTo>
                <a:lnTo>
                  <a:pt x="2498725" y="411164"/>
                </a:lnTo>
                <a:lnTo>
                  <a:pt x="2484438" y="404814"/>
                </a:lnTo>
                <a:lnTo>
                  <a:pt x="2470150" y="396877"/>
                </a:lnTo>
                <a:lnTo>
                  <a:pt x="2455863" y="390527"/>
                </a:lnTo>
                <a:lnTo>
                  <a:pt x="2441575" y="376239"/>
                </a:lnTo>
                <a:lnTo>
                  <a:pt x="2427288" y="368302"/>
                </a:lnTo>
                <a:lnTo>
                  <a:pt x="2413000" y="360364"/>
                </a:lnTo>
                <a:lnTo>
                  <a:pt x="2362200" y="339727"/>
                </a:lnTo>
                <a:lnTo>
                  <a:pt x="2305050" y="331789"/>
                </a:lnTo>
                <a:lnTo>
                  <a:pt x="2254250" y="331789"/>
                </a:lnTo>
                <a:lnTo>
                  <a:pt x="2197100" y="331789"/>
                </a:lnTo>
                <a:lnTo>
                  <a:pt x="2146300" y="346077"/>
                </a:lnTo>
                <a:lnTo>
                  <a:pt x="2095500" y="368302"/>
                </a:lnTo>
                <a:lnTo>
                  <a:pt x="2052637" y="390527"/>
                </a:lnTo>
                <a:lnTo>
                  <a:pt x="2009775" y="419102"/>
                </a:lnTo>
                <a:lnTo>
                  <a:pt x="1981200" y="439739"/>
                </a:lnTo>
                <a:lnTo>
                  <a:pt x="1951037" y="447677"/>
                </a:lnTo>
                <a:lnTo>
                  <a:pt x="1930400" y="469902"/>
                </a:lnTo>
                <a:lnTo>
                  <a:pt x="1901825" y="490539"/>
                </a:lnTo>
                <a:lnTo>
                  <a:pt x="1871662" y="512764"/>
                </a:lnTo>
                <a:lnTo>
                  <a:pt x="1851025" y="533402"/>
                </a:lnTo>
                <a:lnTo>
                  <a:pt x="1828800" y="555627"/>
                </a:lnTo>
                <a:lnTo>
                  <a:pt x="1808162" y="563564"/>
                </a:lnTo>
                <a:lnTo>
                  <a:pt x="1814512" y="555627"/>
                </a:lnTo>
                <a:lnTo>
                  <a:pt x="1822450" y="555627"/>
                </a:lnTo>
                <a:lnTo>
                  <a:pt x="1828800" y="547689"/>
                </a:lnTo>
                <a:lnTo>
                  <a:pt x="1828800" y="541339"/>
                </a:lnTo>
                <a:lnTo>
                  <a:pt x="1836737" y="533402"/>
                </a:lnTo>
                <a:lnTo>
                  <a:pt x="1836737" y="527052"/>
                </a:lnTo>
                <a:lnTo>
                  <a:pt x="1843087" y="519114"/>
                </a:lnTo>
                <a:lnTo>
                  <a:pt x="1857375" y="512764"/>
                </a:lnTo>
                <a:lnTo>
                  <a:pt x="1908175" y="461964"/>
                </a:lnTo>
                <a:lnTo>
                  <a:pt x="1958975" y="433389"/>
                </a:lnTo>
                <a:lnTo>
                  <a:pt x="2016125" y="390527"/>
                </a:lnTo>
                <a:lnTo>
                  <a:pt x="2074862" y="360364"/>
                </a:lnTo>
                <a:lnTo>
                  <a:pt x="2138362" y="331789"/>
                </a:lnTo>
                <a:lnTo>
                  <a:pt x="2197100" y="317502"/>
                </a:lnTo>
                <a:lnTo>
                  <a:pt x="2268537" y="303214"/>
                </a:lnTo>
                <a:lnTo>
                  <a:pt x="2339975" y="296864"/>
                </a:lnTo>
                <a:close/>
                <a:moveTo>
                  <a:pt x="749299" y="79375"/>
                </a:moveTo>
                <a:lnTo>
                  <a:pt x="755649" y="79375"/>
                </a:lnTo>
                <a:lnTo>
                  <a:pt x="763586" y="79375"/>
                </a:lnTo>
                <a:lnTo>
                  <a:pt x="769936" y="79375"/>
                </a:lnTo>
                <a:lnTo>
                  <a:pt x="777874" y="79375"/>
                </a:lnTo>
                <a:lnTo>
                  <a:pt x="784224" y="79375"/>
                </a:lnTo>
                <a:lnTo>
                  <a:pt x="792161" y="79375"/>
                </a:lnTo>
                <a:lnTo>
                  <a:pt x="798511" y="79375"/>
                </a:lnTo>
                <a:lnTo>
                  <a:pt x="806449" y="79375"/>
                </a:lnTo>
                <a:lnTo>
                  <a:pt x="871537" y="87313"/>
                </a:lnTo>
                <a:lnTo>
                  <a:pt x="942974" y="101600"/>
                </a:lnTo>
                <a:lnTo>
                  <a:pt x="1000124" y="130175"/>
                </a:lnTo>
                <a:lnTo>
                  <a:pt x="1073149" y="166687"/>
                </a:lnTo>
                <a:lnTo>
                  <a:pt x="1130299" y="203200"/>
                </a:lnTo>
                <a:lnTo>
                  <a:pt x="1187449" y="238125"/>
                </a:lnTo>
                <a:lnTo>
                  <a:pt x="1231899" y="288925"/>
                </a:lnTo>
                <a:lnTo>
                  <a:pt x="1281112" y="339725"/>
                </a:lnTo>
                <a:lnTo>
                  <a:pt x="1289050" y="346075"/>
                </a:lnTo>
                <a:lnTo>
                  <a:pt x="1295400" y="360362"/>
                </a:lnTo>
                <a:lnTo>
                  <a:pt x="1303337" y="368300"/>
                </a:lnTo>
                <a:lnTo>
                  <a:pt x="1309687" y="376237"/>
                </a:lnTo>
                <a:lnTo>
                  <a:pt x="1317625" y="382587"/>
                </a:lnTo>
                <a:lnTo>
                  <a:pt x="1325562" y="390525"/>
                </a:lnTo>
                <a:lnTo>
                  <a:pt x="1325562" y="404812"/>
                </a:lnTo>
                <a:lnTo>
                  <a:pt x="1331912" y="411162"/>
                </a:lnTo>
                <a:lnTo>
                  <a:pt x="1325562" y="419100"/>
                </a:lnTo>
                <a:lnTo>
                  <a:pt x="1317625" y="419100"/>
                </a:lnTo>
                <a:lnTo>
                  <a:pt x="1289050" y="368300"/>
                </a:lnTo>
                <a:lnTo>
                  <a:pt x="1252537" y="331787"/>
                </a:lnTo>
                <a:lnTo>
                  <a:pt x="1216024" y="296862"/>
                </a:lnTo>
                <a:lnTo>
                  <a:pt x="1181099" y="260350"/>
                </a:lnTo>
                <a:lnTo>
                  <a:pt x="1138237" y="223837"/>
                </a:lnTo>
                <a:lnTo>
                  <a:pt x="1093787" y="203200"/>
                </a:lnTo>
                <a:lnTo>
                  <a:pt x="1036637" y="173037"/>
                </a:lnTo>
                <a:lnTo>
                  <a:pt x="985837" y="152400"/>
                </a:lnTo>
                <a:lnTo>
                  <a:pt x="965199" y="144462"/>
                </a:lnTo>
                <a:lnTo>
                  <a:pt x="936624" y="138112"/>
                </a:lnTo>
                <a:lnTo>
                  <a:pt x="906462" y="130175"/>
                </a:lnTo>
                <a:lnTo>
                  <a:pt x="877887" y="130175"/>
                </a:lnTo>
                <a:lnTo>
                  <a:pt x="857249" y="123825"/>
                </a:lnTo>
                <a:lnTo>
                  <a:pt x="820736" y="123825"/>
                </a:lnTo>
                <a:lnTo>
                  <a:pt x="792161" y="115887"/>
                </a:lnTo>
                <a:lnTo>
                  <a:pt x="763586" y="115887"/>
                </a:lnTo>
                <a:lnTo>
                  <a:pt x="755649" y="109537"/>
                </a:lnTo>
                <a:lnTo>
                  <a:pt x="755649" y="101600"/>
                </a:lnTo>
                <a:lnTo>
                  <a:pt x="749299" y="101600"/>
                </a:lnTo>
                <a:lnTo>
                  <a:pt x="749299" y="93663"/>
                </a:lnTo>
                <a:lnTo>
                  <a:pt x="749299" y="79375"/>
                </a:lnTo>
                <a:close/>
                <a:moveTo>
                  <a:pt x="1590675" y="0"/>
                </a:moveTo>
                <a:lnTo>
                  <a:pt x="1606550" y="0"/>
                </a:lnTo>
                <a:lnTo>
                  <a:pt x="1612900" y="7937"/>
                </a:lnTo>
                <a:lnTo>
                  <a:pt x="1620837" y="22225"/>
                </a:lnTo>
                <a:lnTo>
                  <a:pt x="1627187" y="44450"/>
                </a:lnTo>
                <a:lnTo>
                  <a:pt x="1627187" y="58738"/>
                </a:lnTo>
                <a:lnTo>
                  <a:pt x="1627187" y="73025"/>
                </a:lnTo>
                <a:lnTo>
                  <a:pt x="1627187" y="93663"/>
                </a:lnTo>
                <a:lnTo>
                  <a:pt x="1627187" y="101600"/>
                </a:lnTo>
                <a:lnTo>
                  <a:pt x="1620837" y="123825"/>
                </a:lnTo>
                <a:lnTo>
                  <a:pt x="1620837" y="144463"/>
                </a:lnTo>
                <a:lnTo>
                  <a:pt x="1620837" y="166688"/>
                </a:lnTo>
                <a:lnTo>
                  <a:pt x="1612900" y="187325"/>
                </a:lnTo>
                <a:lnTo>
                  <a:pt x="1612900" y="209550"/>
                </a:lnTo>
                <a:lnTo>
                  <a:pt x="1606550" y="217488"/>
                </a:lnTo>
                <a:lnTo>
                  <a:pt x="1606550" y="238125"/>
                </a:lnTo>
                <a:lnTo>
                  <a:pt x="1606550" y="260350"/>
                </a:lnTo>
                <a:lnTo>
                  <a:pt x="1598612" y="280988"/>
                </a:lnTo>
                <a:lnTo>
                  <a:pt x="1598612" y="311150"/>
                </a:lnTo>
                <a:lnTo>
                  <a:pt x="1584325" y="339725"/>
                </a:lnTo>
                <a:lnTo>
                  <a:pt x="1562100" y="433388"/>
                </a:lnTo>
                <a:lnTo>
                  <a:pt x="1555750" y="433388"/>
                </a:lnTo>
                <a:lnTo>
                  <a:pt x="1547812" y="433388"/>
                </a:lnTo>
                <a:lnTo>
                  <a:pt x="1562100" y="376238"/>
                </a:lnTo>
                <a:lnTo>
                  <a:pt x="1570037" y="331788"/>
                </a:lnTo>
                <a:lnTo>
                  <a:pt x="1584325" y="274638"/>
                </a:lnTo>
                <a:lnTo>
                  <a:pt x="1590675" y="217488"/>
                </a:lnTo>
                <a:lnTo>
                  <a:pt x="1590675" y="173038"/>
                </a:lnTo>
                <a:lnTo>
                  <a:pt x="1590675" y="115888"/>
                </a:lnTo>
                <a:lnTo>
                  <a:pt x="1584325" y="73025"/>
                </a:lnTo>
                <a:lnTo>
                  <a:pt x="1570037" y="22225"/>
                </a:lnTo>
                <a:lnTo>
                  <a:pt x="1570037" y="14288"/>
                </a:lnTo>
                <a:lnTo>
                  <a:pt x="1584325" y="7937"/>
                </a:lnTo>
                <a:lnTo>
                  <a:pt x="1590675" y="7937"/>
                </a:lnTo>
                <a:lnTo>
                  <a:pt x="1590675"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Freeform 27">
            <a:extLst>
              <a:ext uri="{FF2B5EF4-FFF2-40B4-BE49-F238E27FC236}">
                <a16:creationId xmlns:a16="http://schemas.microsoft.com/office/drawing/2014/main" xmlns="" id="{1A60FCC6-A41C-49F4-80EA-AABE05A8106E}"/>
              </a:ext>
            </a:extLst>
          </p:cNvPr>
          <p:cNvSpPr>
            <a:spLocks noEditPoints="1"/>
          </p:cNvSpPr>
          <p:nvPr>
            <p:custDataLst>
              <p:tags r:id="rId9"/>
            </p:custDataLst>
          </p:nvPr>
        </p:nvSpPr>
        <p:spPr bwMode="auto">
          <a:xfrm>
            <a:off x="225767" y="-31556"/>
            <a:ext cx="3667956" cy="3109913"/>
          </a:xfrm>
          <a:custGeom>
            <a:avLst/>
            <a:gdLst>
              <a:gd name="T0" fmla="*/ 2147483646 w 318"/>
              <a:gd name="T1" fmla="*/ 2147483646 h 269"/>
              <a:gd name="T2" fmla="*/ 2147483646 w 318"/>
              <a:gd name="T3" fmla="*/ 2147483646 h 269"/>
              <a:gd name="T4" fmla="*/ 2147483646 w 318"/>
              <a:gd name="T5" fmla="*/ 2147483646 h 269"/>
              <a:gd name="T6" fmla="*/ 2147483646 w 318"/>
              <a:gd name="T7" fmla="*/ 2147483646 h 269"/>
              <a:gd name="T8" fmla="*/ 2147483646 w 318"/>
              <a:gd name="T9" fmla="*/ 2147483646 h 269"/>
              <a:gd name="T10" fmla="*/ 2147483646 w 318"/>
              <a:gd name="T11" fmla="*/ 2147483646 h 269"/>
              <a:gd name="T12" fmla="*/ 2147483646 w 318"/>
              <a:gd name="T13" fmla="*/ 2147483646 h 269"/>
              <a:gd name="T14" fmla="*/ 2147483646 w 318"/>
              <a:gd name="T15" fmla="*/ 2147483646 h 269"/>
              <a:gd name="T16" fmla="*/ 2147483646 w 318"/>
              <a:gd name="T17" fmla="*/ 2147483646 h 269"/>
              <a:gd name="T18" fmla="*/ 2147483646 w 318"/>
              <a:gd name="T19" fmla="*/ 2147483646 h 269"/>
              <a:gd name="T20" fmla="*/ 2147483646 w 318"/>
              <a:gd name="T21" fmla="*/ 2147483646 h 269"/>
              <a:gd name="T22" fmla="*/ 2147483646 w 318"/>
              <a:gd name="T23" fmla="*/ 2147483646 h 269"/>
              <a:gd name="T24" fmla="*/ 2147483646 w 318"/>
              <a:gd name="T25" fmla="*/ 2147483646 h 269"/>
              <a:gd name="T26" fmla="*/ 2147483646 w 318"/>
              <a:gd name="T27" fmla="*/ 2147483646 h 269"/>
              <a:gd name="T28" fmla="*/ 2147483646 w 318"/>
              <a:gd name="T29" fmla="*/ 2147483646 h 269"/>
              <a:gd name="T30" fmla="*/ 2147483646 w 318"/>
              <a:gd name="T31" fmla="*/ 2147483646 h 269"/>
              <a:gd name="T32" fmla="*/ 2147483646 w 318"/>
              <a:gd name="T33" fmla="*/ 2147483646 h 269"/>
              <a:gd name="T34" fmla="*/ 2147483646 w 318"/>
              <a:gd name="T35" fmla="*/ 2147483646 h 269"/>
              <a:gd name="T36" fmla="*/ 2147483646 w 318"/>
              <a:gd name="T37" fmla="*/ 2147483646 h 269"/>
              <a:gd name="T38" fmla="*/ 2147483646 w 318"/>
              <a:gd name="T39" fmla="*/ 2147483646 h 269"/>
              <a:gd name="T40" fmla="*/ 2147483646 w 318"/>
              <a:gd name="T41" fmla="*/ 2147483646 h 269"/>
              <a:gd name="T42" fmla="*/ 2147483646 w 318"/>
              <a:gd name="T43" fmla="*/ 2147483646 h 269"/>
              <a:gd name="T44" fmla="*/ 2147483646 w 318"/>
              <a:gd name="T45" fmla="*/ 2147483646 h 269"/>
              <a:gd name="T46" fmla="*/ 2147483646 w 318"/>
              <a:gd name="T47" fmla="*/ 2147483646 h 269"/>
              <a:gd name="T48" fmla="*/ 2147483646 w 318"/>
              <a:gd name="T49" fmla="*/ 2147483646 h 269"/>
              <a:gd name="T50" fmla="*/ 2147483646 w 318"/>
              <a:gd name="T51" fmla="*/ 2147483646 h 269"/>
              <a:gd name="T52" fmla="*/ 2147483646 w 318"/>
              <a:gd name="T53" fmla="*/ 2147483646 h 269"/>
              <a:gd name="T54" fmla="*/ 2147483646 w 318"/>
              <a:gd name="T55" fmla="*/ 2147483646 h 269"/>
              <a:gd name="T56" fmla="*/ 2147483646 w 318"/>
              <a:gd name="T57" fmla="*/ 2147483646 h 269"/>
              <a:gd name="T58" fmla="*/ 2147483646 w 318"/>
              <a:gd name="T59" fmla="*/ 2147483646 h 269"/>
              <a:gd name="T60" fmla="*/ 2147483646 w 318"/>
              <a:gd name="T61" fmla="*/ 2147483646 h 269"/>
              <a:gd name="T62" fmla="*/ 2147483646 w 318"/>
              <a:gd name="T63" fmla="*/ 2147483646 h 269"/>
              <a:gd name="T64" fmla="*/ 2147483646 w 318"/>
              <a:gd name="T65" fmla="*/ 2147483646 h 269"/>
              <a:gd name="T66" fmla="*/ 2147483646 w 318"/>
              <a:gd name="T67" fmla="*/ 2147483646 h 269"/>
              <a:gd name="T68" fmla="*/ 2147483646 w 318"/>
              <a:gd name="T69" fmla="*/ 2147483646 h 269"/>
              <a:gd name="T70" fmla="*/ 2147483646 w 318"/>
              <a:gd name="T71" fmla="*/ 2147483646 h 269"/>
              <a:gd name="T72" fmla="*/ 2147483646 w 318"/>
              <a:gd name="T73" fmla="*/ 2147483646 h 269"/>
              <a:gd name="T74" fmla="*/ 2147483646 w 318"/>
              <a:gd name="T75" fmla="*/ 2147483646 h 269"/>
              <a:gd name="T76" fmla="*/ 2147483646 w 318"/>
              <a:gd name="T77" fmla="*/ 2147483646 h 269"/>
              <a:gd name="T78" fmla="*/ 2147483646 w 318"/>
              <a:gd name="T79" fmla="*/ 2147483646 h 269"/>
              <a:gd name="T80" fmla="*/ 2147483646 w 318"/>
              <a:gd name="T81" fmla="*/ 2147483646 h 269"/>
              <a:gd name="T82" fmla="*/ 2147483646 w 318"/>
              <a:gd name="T83" fmla="*/ 2147483646 h 269"/>
              <a:gd name="T84" fmla="*/ 2147483646 w 318"/>
              <a:gd name="T85" fmla="*/ 2147483646 h 269"/>
              <a:gd name="T86" fmla="*/ 2147483646 w 318"/>
              <a:gd name="T87" fmla="*/ 2147483646 h 269"/>
              <a:gd name="T88" fmla="*/ 2147483646 w 318"/>
              <a:gd name="T89" fmla="*/ 2147483646 h 269"/>
              <a:gd name="T90" fmla="*/ 2147483646 w 318"/>
              <a:gd name="T91" fmla="*/ 2147483646 h 269"/>
              <a:gd name="T92" fmla="*/ 2147483646 w 318"/>
              <a:gd name="T93" fmla="*/ 2147483646 h 269"/>
              <a:gd name="T94" fmla="*/ 2147483646 w 318"/>
              <a:gd name="T95" fmla="*/ 2147483646 h 269"/>
              <a:gd name="T96" fmla="*/ 2147483646 w 318"/>
              <a:gd name="T97" fmla="*/ 2147483646 h 269"/>
              <a:gd name="T98" fmla="*/ 2147483646 w 318"/>
              <a:gd name="T99" fmla="*/ 2147483646 h 269"/>
              <a:gd name="T100" fmla="*/ 2147483646 w 318"/>
              <a:gd name="T101" fmla="*/ 2147483646 h 269"/>
              <a:gd name="T102" fmla="*/ 2147483646 w 318"/>
              <a:gd name="T103" fmla="*/ 2147483646 h 269"/>
              <a:gd name="T104" fmla="*/ 2147483646 w 318"/>
              <a:gd name="T105" fmla="*/ 2147483646 h 269"/>
              <a:gd name="T106" fmla="*/ 2147483646 w 318"/>
              <a:gd name="T107" fmla="*/ 2147483646 h 269"/>
              <a:gd name="T108" fmla="*/ 2147483646 w 318"/>
              <a:gd name="T109" fmla="*/ 2147483646 h 269"/>
              <a:gd name="T110" fmla="*/ 2147483646 w 318"/>
              <a:gd name="T111" fmla="*/ 2147483646 h 269"/>
              <a:gd name="T112" fmla="*/ 2147483646 w 318"/>
              <a:gd name="T113" fmla="*/ 2147483646 h 269"/>
              <a:gd name="T114" fmla="*/ 2147483646 w 318"/>
              <a:gd name="T115" fmla="*/ 2147483646 h 269"/>
              <a:gd name="T116" fmla="*/ 2147483646 w 318"/>
              <a:gd name="T117" fmla="*/ 2147483646 h 269"/>
              <a:gd name="T118" fmla="*/ 2147483646 w 318"/>
              <a:gd name="T119" fmla="*/ 2147483646 h 269"/>
              <a:gd name="T120" fmla="*/ 2147483646 w 318"/>
              <a:gd name="T121" fmla="*/ 2147483646 h 269"/>
              <a:gd name="T122" fmla="*/ 2147483646 w 318"/>
              <a:gd name="T123" fmla="*/ 2147483646 h 26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18" h="269">
                <a:moveTo>
                  <a:pt x="234" y="55"/>
                </a:moveTo>
                <a:cubicBezTo>
                  <a:pt x="251" y="55"/>
                  <a:pt x="261" y="45"/>
                  <a:pt x="272" y="57"/>
                </a:cubicBezTo>
                <a:cubicBezTo>
                  <a:pt x="278" y="68"/>
                  <a:pt x="275" y="75"/>
                  <a:pt x="271" y="80"/>
                </a:cubicBezTo>
                <a:cubicBezTo>
                  <a:pt x="271" y="80"/>
                  <a:pt x="271" y="80"/>
                  <a:pt x="271" y="80"/>
                </a:cubicBezTo>
                <a:cubicBezTo>
                  <a:pt x="276" y="80"/>
                  <a:pt x="278" y="86"/>
                  <a:pt x="277" y="90"/>
                </a:cubicBezTo>
                <a:cubicBezTo>
                  <a:pt x="272" y="106"/>
                  <a:pt x="306" y="89"/>
                  <a:pt x="313" y="97"/>
                </a:cubicBezTo>
                <a:cubicBezTo>
                  <a:pt x="318" y="100"/>
                  <a:pt x="318" y="100"/>
                  <a:pt x="310" y="99"/>
                </a:cubicBezTo>
                <a:cubicBezTo>
                  <a:pt x="295" y="101"/>
                  <a:pt x="281" y="108"/>
                  <a:pt x="275" y="104"/>
                </a:cubicBezTo>
                <a:cubicBezTo>
                  <a:pt x="268" y="99"/>
                  <a:pt x="274" y="90"/>
                  <a:pt x="267" y="86"/>
                </a:cubicBezTo>
                <a:cubicBezTo>
                  <a:pt x="266" y="85"/>
                  <a:pt x="265" y="85"/>
                  <a:pt x="263" y="85"/>
                </a:cubicBezTo>
                <a:cubicBezTo>
                  <a:pt x="259" y="89"/>
                  <a:pt x="256" y="99"/>
                  <a:pt x="258" y="104"/>
                </a:cubicBezTo>
                <a:cubicBezTo>
                  <a:pt x="266" y="117"/>
                  <a:pt x="283" y="113"/>
                  <a:pt x="295" y="111"/>
                </a:cubicBezTo>
                <a:cubicBezTo>
                  <a:pt x="307" y="108"/>
                  <a:pt x="317" y="121"/>
                  <a:pt x="304" y="128"/>
                </a:cubicBezTo>
                <a:cubicBezTo>
                  <a:pt x="306" y="122"/>
                  <a:pt x="303" y="117"/>
                  <a:pt x="297" y="116"/>
                </a:cubicBezTo>
                <a:cubicBezTo>
                  <a:pt x="292" y="114"/>
                  <a:pt x="268" y="134"/>
                  <a:pt x="257" y="118"/>
                </a:cubicBezTo>
                <a:cubicBezTo>
                  <a:pt x="248" y="105"/>
                  <a:pt x="255" y="95"/>
                  <a:pt x="259" y="86"/>
                </a:cubicBezTo>
                <a:cubicBezTo>
                  <a:pt x="254" y="88"/>
                  <a:pt x="250" y="91"/>
                  <a:pt x="247" y="92"/>
                </a:cubicBezTo>
                <a:cubicBezTo>
                  <a:pt x="237" y="96"/>
                  <a:pt x="227" y="102"/>
                  <a:pt x="220" y="91"/>
                </a:cubicBezTo>
                <a:cubicBezTo>
                  <a:pt x="219" y="88"/>
                  <a:pt x="221" y="86"/>
                  <a:pt x="221" y="84"/>
                </a:cubicBezTo>
                <a:cubicBezTo>
                  <a:pt x="220" y="76"/>
                  <a:pt x="231" y="76"/>
                  <a:pt x="230" y="67"/>
                </a:cubicBezTo>
                <a:cubicBezTo>
                  <a:pt x="230" y="57"/>
                  <a:pt x="216" y="53"/>
                  <a:pt x="208" y="58"/>
                </a:cubicBezTo>
                <a:cubicBezTo>
                  <a:pt x="206" y="59"/>
                  <a:pt x="197" y="63"/>
                  <a:pt x="197" y="62"/>
                </a:cubicBezTo>
                <a:cubicBezTo>
                  <a:pt x="195" y="59"/>
                  <a:pt x="198" y="54"/>
                  <a:pt x="195" y="51"/>
                </a:cubicBezTo>
                <a:cubicBezTo>
                  <a:pt x="202" y="50"/>
                  <a:pt x="217" y="49"/>
                  <a:pt x="222" y="50"/>
                </a:cubicBezTo>
                <a:cubicBezTo>
                  <a:pt x="229" y="51"/>
                  <a:pt x="244" y="60"/>
                  <a:pt x="237" y="71"/>
                </a:cubicBezTo>
                <a:cubicBezTo>
                  <a:pt x="235" y="73"/>
                  <a:pt x="226" y="80"/>
                  <a:pt x="227" y="83"/>
                </a:cubicBezTo>
                <a:cubicBezTo>
                  <a:pt x="228" y="89"/>
                  <a:pt x="231" y="92"/>
                  <a:pt x="238" y="87"/>
                </a:cubicBezTo>
                <a:cubicBezTo>
                  <a:pt x="246" y="83"/>
                  <a:pt x="253" y="82"/>
                  <a:pt x="261" y="81"/>
                </a:cubicBezTo>
                <a:cubicBezTo>
                  <a:pt x="262" y="77"/>
                  <a:pt x="261" y="73"/>
                  <a:pt x="259" y="69"/>
                </a:cubicBezTo>
                <a:cubicBezTo>
                  <a:pt x="252" y="58"/>
                  <a:pt x="245" y="58"/>
                  <a:pt x="234" y="55"/>
                </a:cubicBezTo>
                <a:close/>
                <a:moveTo>
                  <a:pt x="15" y="232"/>
                </a:moveTo>
                <a:cubicBezTo>
                  <a:pt x="15" y="232"/>
                  <a:pt x="15" y="232"/>
                  <a:pt x="15" y="232"/>
                </a:cubicBezTo>
                <a:cubicBezTo>
                  <a:pt x="16" y="241"/>
                  <a:pt x="17" y="248"/>
                  <a:pt x="24" y="252"/>
                </a:cubicBezTo>
                <a:cubicBezTo>
                  <a:pt x="24" y="252"/>
                  <a:pt x="26" y="253"/>
                  <a:pt x="25" y="253"/>
                </a:cubicBezTo>
                <a:cubicBezTo>
                  <a:pt x="19" y="252"/>
                  <a:pt x="11" y="242"/>
                  <a:pt x="15" y="232"/>
                </a:cubicBezTo>
                <a:close/>
                <a:moveTo>
                  <a:pt x="254" y="59"/>
                </a:moveTo>
                <a:cubicBezTo>
                  <a:pt x="254" y="59"/>
                  <a:pt x="254" y="59"/>
                  <a:pt x="254" y="59"/>
                </a:cubicBezTo>
                <a:cubicBezTo>
                  <a:pt x="268" y="58"/>
                  <a:pt x="269" y="77"/>
                  <a:pt x="269" y="73"/>
                </a:cubicBezTo>
                <a:cubicBezTo>
                  <a:pt x="268" y="65"/>
                  <a:pt x="263" y="53"/>
                  <a:pt x="254" y="59"/>
                </a:cubicBezTo>
                <a:close/>
                <a:moveTo>
                  <a:pt x="41" y="160"/>
                </a:moveTo>
                <a:cubicBezTo>
                  <a:pt x="41" y="160"/>
                  <a:pt x="41" y="160"/>
                  <a:pt x="41" y="160"/>
                </a:cubicBezTo>
                <a:cubicBezTo>
                  <a:pt x="43" y="164"/>
                  <a:pt x="53" y="158"/>
                  <a:pt x="56" y="163"/>
                </a:cubicBezTo>
                <a:cubicBezTo>
                  <a:pt x="60" y="169"/>
                  <a:pt x="53" y="177"/>
                  <a:pt x="50" y="183"/>
                </a:cubicBezTo>
                <a:cubicBezTo>
                  <a:pt x="42" y="197"/>
                  <a:pt x="60" y="167"/>
                  <a:pt x="41" y="160"/>
                </a:cubicBezTo>
                <a:close/>
                <a:moveTo>
                  <a:pt x="81" y="113"/>
                </a:moveTo>
                <a:cubicBezTo>
                  <a:pt x="81" y="113"/>
                  <a:pt x="81" y="113"/>
                  <a:pt x="81" y="113"/>
                </a:cubicBezTo>
                <a:cubicBezTo>
                  <a:pt x="82" y="114"/>
                  <a:pt x="76" y="112"/>
                  <a:pt x="75" y="112"/>
                </a:cubicBezTo>
                <a:cubicBezTo>
                  <a:pt x="68" y="110"/>
                  <a:pt x="59" y="109"/>
                  <a:pt x="50" y="109"/>
                </a:cubicBezTo>
                <a:cubicBezTo>
                  <a:pt x="48" y="109"/>
                  <a:pt x="41" y="108"/>
                  <a:pt x="46" y="108"/>
                </a:cubicBezTo>
                <a:cubicBezTo>
                  <a:pt x="47" y="108"/>
                  <a:pt x="47" y="108"/>
                  <a:pt x="48" y="108"/>
                </a:cubicBezTo>
                <a:cubicBezTo>
                  <a:pt x="51" y="108"/>
                  <a:pt x="53" y="108"/>
                  <a:pt x="56" y="108"/>
                </a:cubicBezTo>
                <a:cubicBezTo>
                  <a:pt x="65" y="108"/>
                  <a:pt x="75" y="110"/>
                  <a:pt x="81" y="113"/>
                </a:cubicBezTo>
                <a:close/>
                <a:moveTo>
                  <a:pt x="179" y="91"/>
                </a:moveTo>
                <a:cubicBezTo>
                  <a:pt x="179" y="91"/>
                  <a:pt x="179" y="91"/>
                  <a:pt x="179" y="91"/>
                </a:cubicBezTo>
                <a:cubicBezTo>
                  <a:pt x="180" y="91"/>
                  <a:pt x="173" y="92"/>
                  <a:pt x="173" y="93"/>
                </a:cubicBezTo>
                <a:cubicBezTo>
                  <a:pt x="165" y="95"/>
                  <a:pt x="158" y="99"/>
                  <a:pt x="151" y="106"/>
                </a:cubicBezTo>
                <a:cubicBezTo>
                  <a:pt x="149" y="107"/>
                  <a:pt x="144" y="111"/>
                  <a:pt x="148" y="107"/>
                </a:cubicBezTo>
                <a:cubicBezTo>
                  <a:pt x="148" y="107"/>
                  <a:pt x="148" y="106"/>
                  <a:pt x="149" y="105"/>
                </a:cubicBezTo>
                <a:cubicBezTo>
                  <a:pt x="150" y="103"/>
                  <a:pt x="152" y="101"/>
                  <a:pt x="155" y="100"/>
                </a:cubicBezTo>
                <a:cubicBezTo>
                  <a:pt x="162" y="94"/>
                  <a:pt x="171" y="90"/>
                  <a:pt x="179" y="91"/>
                </a:cubicBezTo>
                <a:close/>
                <a:moveTo>
                  <a:pt x="81" y="89"/>
                </a:moveTo>
                <a:cubicBezTo>
                  <a:pt x="81" y="89"/>
                  <a:pt x="81" y="89"/>
                  <a:pt x="81" y="89"/>
                </a:cubicBezTo>
                <a:cubicBezTo>
                  <a:pt x="80" y="91"/>
                  <a:pt x="78" y="96"/>
                  <a:pt x="76" y="99"/>
                </a:cubicBezTo>
                <a:cubicBezTo>
                  <a:pt x="76" y="99"/>
                  <a:pt x="75" y="98"/>
                  <a:pt x="74" y="98"/>
                </a:cubicBezTo>
                <a:cubicBezTo>
                  <a:pt x="73" y="98"/>
                  <a:pt x="73" y="97"/>
                  <a:pt x="72" y="96"/>
                </a:cubicBezTo>
                <a:cubicBezTo>
                  <a:pt x="70" y="94"/>
                  <a:pt x="64" y="97"/>
                  <a:pt x="63" y="98"/>
                </a:cubicBezTo>
                <a:cubicBezTo>
                  <a:pt x="60" y="99"/>
                  <a:pt x="64" y="104"/>
                  <a:pt x="65" y="103"/>
                </a:cubicBezTo>
                <a:cubicBezTo>
                  <a:pt x="67" y="102"/>
                  <a:pt x="64" y="99"/>
                  <a:pt x="66" y="99"/>
                </a:cubicBezTo>
                <a:cubicBezTo>
                  <a:pt x="69" y="99"/>
                  <a:pt x="68" y="102"/>
                  <a:pt x="67" y="104"/>
                </a:cubicBezTo>
                <a:cubicBezTo>
                  <a:pt x="66" y="106"/>
                  <a:pt x="57" y="102"/>
                  <a:pt x="57" y="101"/>
                </a:cubicBezTo>
                <a:cubicBezTo>
                  <a:pt x="56" y="98"/>
                  <a:pt x="59" y="100"/>
                  <a:pt x="61" y="100"/>
                </a:cubicBezTo>
                <a:cubicBezTo>
                  <a:pt x="63" y="97"/>
                  <a:pt x="55" y="95"/>
                  <a:pt x="55" y="94"/>
                </a:cubicBezTo>
                <a:cubicBezTo>
                  <a:pt x="54" y="96"/>
                  <a:pt x="51" y="95"/>
                  <a:pt x="50" y="95"/>
                </a:cubicBezTo>
                <a:cubicBezTo>
                  <a:pt x="48" y="96"/>
                  <a:pt x="47" y="98"/>
                  <a:pt x="48" y="100"/>
                </a:cubicBezTo>
                <a:cubicBezTo>
                  <a:pt x="48" y="101"/>
                  <a:pt x="51" y="99"/>
                  <a:pt x="52" y="99"/>
                </a:cubicBezTo>
                <a:cubicBezTo>
                  <a:pt x="57" y="101"/>
                  <a:pt x="50" y="103"/>
                  <a:pt x="49" y="103"/>
                </a:cubicBezTo>
                <a:cubicBezTo>
                  <a:pt x="46" y="104"/>
                  <a:pt x="43" y="102"/>
                  <a:pt x="42" y="99"/>
                </a:cubicBezTo>
                <a:cubicBezTo>
                  <a:pt x="42" y="98"/>
                  <a:pt x="36" y="99"/>
                  <a:pt x="39" y="101"/>
                </a:cubicBezTo>
                <a:cubicBezTo>
                  <a:pt x="41" y="102"/>
                  <a:pt x="40" y="106"/>
                  <a:pt x="42" y="106"/>
                </a:cubicBezTo>
                <a:cubicBezTo>
                  <a:pt x="52" y="107"/>
                  <a:pt x="58" y="104"/>
                  <a:pt x="70" y="108"/>
                </a:cubicBezTo>
                <a:cubicBezTo>
                  <a:pt x="75" y="109"/>
                  <a:pt x="79" y="111"/>
                  <a:pt x="83" y="113"/>
                </a:cubicBezTo>
                <a:cubicBezTo>
                  <a:pt x="84" y="114"/>
                  <a:pt x="85" y="117"/>
                  <a:pt x="87" y="117"/>
                </a:cubicBezTo>
                <a:cubicBezTo>
                  <a:pt x="89" y="117"/>
                  <a:pt x="91" y="115"/>
                  <a:pt x="89" y="115"/>
                </a:cubicBezTo>
                <a:cubicBezTo>
                  <a:pt x="89" y="115"/>
                  <a:pt x="89" y="115"/>
                  <a:pt x="89" y="115"/>
                </a:cubicBezTo>
                <a:cubicBezTo>
                  <a:pt x="89" y="117"/>
                  <a:pt x="89" y="117"/>
                  <a:pt x="89" y="117"/>
                </a:cubicBezTo>
                <a:cubicBezTo>
                  <a:pt x="89" y="116"/>
                  <a:pt x="89" y="115"/>
                  <a:pt x="88" y="114"/>
                </a:cubicBezTo>
                <a:cubicBezTo>
                  <a:pt x="88" y="114"/>
                  <a:pt x="88" y="114"/>
                  <a:pt x="88" y="114"/>
                </a:cubicBezTo>
                <a:cubicBezTo>
                  <a:pt x="88" y="113"/>
                  <a:pt x="87" y="113"/>
                  <a:pt x="87" y="113"/>
                </a:cubicBezTo>
                <a:cubicBezTo>
                  <a:pt x="86" y="112"/>
                  <a:pt x="86" y="112"/>
                  <a:pt x="86" y="112"/>
                </a:cubicBezTo>
                <a:cubicBezTo>
                  <a:pt x="85" y="111"/>
                  <a:pt x="86" y="109"/>
                  <a:pt x="87" y="108"/>
                </a:cubicBezTo>
                <a:cubicBezTo>
                  <a:pt x="88" y="107"/>
                  <a:pt x="90" y="109"/>
                  <a:pt x="89" y="110"/>
                </a:cubicBezTo>
                <a:cubicBezTo>
                  <a:pt x="87" y="111"/>
                  <a:pt x="87" y="111"/>
                  <a:pt x="89" y="112"/>
                </a:cubicBezTo>
                <a:cubicBezTo>
                  <a:pt x="90" y="113"/>
                  <a:pt x="91" y="110"/>
                  <a:pt x="91" y="108"/>
                </a:cubicBezTo>
                <a:cubicBezTo>
                  <a:pt x="93" y="108"/>
                  <a:pt x="98" y="106"/>
                  <a:pt x="98" y="102"/>
                </a:cubicBezTo>
                <a:cubicBezTo>
                  <a:pt x="97" y="104"/>
                  <a:pt x="93" y="106"/>
                  <a:pt x="91" y="108"/>
                </a:cubicBezTo>
                <a:cubicBezTo>
                  <a:pt x="91" y="108"/>
                  <a:pt x="91" y="107"/>
                  <a:pt x="90" y="107"/>
                </a:cubicBezTo>
                <a:cubicBezTo>
                  <a:pt x="89" y="106"/>
                  <a:pt x="89" y="105"/>
                  <a:pt x="89" y="104"/>
                </a:cubicBezTo>
                <a:cubicBezTo>
                  <a:pt x="88" y="103"/>
                  <a:pt x="83" y="103"/>
                  <a:pt x="82" y="103"/>
                </a:cubicBezTo>
                <a:cubicBezTo>
                  <a:pt x="79" y="102"/>
                  <a:pt x="80" y="108"/>
                  <a:pt x="81" y="108"/>
                </a:cubicBezTo>
                <a:cubicBezTo>
                  <a:pt x="83" y="107"/>
                  <a:pt x="82" y="104"/>
                  <a:pt x="84" y="105"/>
                </a:cubicBezTo>
                <a:cubicBezTo>
                  <a:pt x="86" y="105"/>
                  <a:pt x="84" y="108"/>
                  <a:pt x="82" y="109"/>
                </a:cubicBezTo>
                <a:cubicBezTo>
                  <a:pt x="82" y="109"/>
                  <a:pt x="82" y="109"/>
                  <a:pt x="81" y="109"/>
                </a:cubicBezTo>
                <a:cubicBezTo>
                  <a:pt x="80" y="108"/>
                  <a:pt x="79" y="107"/>
                  <a:pt x="78" y="107"/>
                </a:cubicBezTo>
                <a:cubicBezTo>
                  <a:pt x="76" y="106"/>
                  <a:pt x="73" y="106"/>
                  <a:pt x="72" y="105"/>
                </a:cubicBezTo>
                <a:cubicBezTo>
                  <a:pt x="71" y="105"/>
                  <a:pt x="70" y="102"/>
                  <a:pt x="71" y="101"/>
                </a:cubicBezTo>
                <a:cubicBezTo>
                  <a:pt x="72" y="100"/>
                  <a:pt x="76" y="100"/>
                  <a:pt x="74" y="102"/>
                </a:cubicBezTo>
                <a:cubicBezTo>
                  <a:pt x="73" y="103"/>
                  <a:pt x="73" y="104"/>
                  <a:pt x="76" y="105"/>
                </a:cubicBezTo>
                <a:cubicBezTo>
                  <a:pt x="77" y="105"/>
                  <a:pt x="77" y="101"/>
                  <a:pt x="76" y="99"/>
                </a:cubicBezTo>
                <a:cubicBezTo>
                  <a:pt x="78" y="98"/>
                  <a:pt x="82" y="93"/>
                  <a:pt x="81" y="89"/>
                </a:cubicBezTo>
                <a:close/>
                <a:moveTo>
                  <a:pt x="159" y="71"/>
                </a:moveTo>
                <a:cubicBezTo>
                  <a:pt x="159" y="71"/>
                  <a:pt x="159" y="71"/>
                  <a:pt x="159" y="71"/>
                </a:cubicBezTo>
                <a:cubicBezTo>
                  <a:pt x="160" y="73"/>
                  <a:pt x="161" y="78"/>
                  <a:pt x="162" y="82"/>
                </a:cubicBezTo>
                <a:cubicBezTo>
                  <a:pt x="161" y="82"/>
                  <a:pt x="160" y="82"/>
                  <a:pt x="160" y="82"/>
                </a:cubicBezTo>
                <a:cubicBezTo>
                  <a:pt x="159" y="83"/>
                  <a:pt x="158" y="83"/>
                  <a:pt x="156" y="82"/>
                </a:cubicBezTo>
                <a:cubicBezTo>
                  <a:pt x="154" y="82"/>
                  <a:pt x="152" y="88"/>
                  <a:pt x="151" y="89"/>
                </a:cubicBezTo>
                <a:cubicBezTo>
                  <a:pt x="149" y="92"/>
                  <a:pt x="156" y="94"/>
                  <a:pt x="156" y="92"/>
                </a:cubicBezTo>
                <a:cubicBezTo>
                  <a:pt x="157" y="90"/>
                  <a:pt x="152" y="90"/>
                  <a:pt x="154" y="88"/>
                </a:cubicBezTo>
                <a:cubicBezTo>
                  <a:pt x="156" y="86"/>
                  <a:pt x="158" y="90"/>
                  <a:pt x="158" y="92"/>
                </a:cubicBezTo>
                <a:cubicBezTo>
                  <a:pt x="158" y="94"/>
                  <a:pt x="149" y="96"/>
                  <a:pt x="148" y="96"/>
                </a:cubicBezTo>
                <a:cubicBezTo>
                  <a:pt x="146" y="94"/>
                  <a:pt x="149" y="94"/>
                  <a:pt x="150" y="92"/>
                </a:cubicBezTo>
                <a:cubicBezTo>
                  <a:pt x="151" y="89"/>
                  <a:pt x="143" y="92"/>
                  <a:pt x="142" y="92"/>
                </a:cubicBezTo>
                <a:cubicBezTo>
                  <a:pt x="143" y="94"/>
                  <a:pt x="140" y="95"/>
                  <a:pt x="140" y="96"/>
                </a:cubicBezTo>
                <a:cubicBezTo>
                  <a:pt x="139" y="97"/>
                  <a:pt x="139" y="100"/>
                  <a:pt x="140" y="100"/>
                </a:cubicBezTo>
                <a:cubicBezTo>
                  <a:pt x="142" y="101"/>
                  <a:pt x="142" y="97"/>
                  <a:pt x="143" y="97"/>
                </a:cubicBezTo>
                <a:cubicBezTo>
                  <a:pt x="148" y="96"/>
                  <a:pt x="144" y="101"/>
                  <a:pt x="143" y="102"/>
                </a:cubicBezTo>
                <a:cubicBezTo>
                  <a:pt x="142" y="105"/>
                  <a:pt x="139" y="106"/>
                  <a:pt x="136" y="104"/>
                </a:cubicBezTo>
                <a:cubicBezTo>
                  <a:pt x="135" y="103"/>
                  <a:pt x="131" y="107"/>
                  <a:pt x="135" y="107"/>
                </a:cubicBezTo>
                <a:cubicBezTo>
                  <a:pt x="137" y="107"/>
                  <a:pt x="138" y="110"/>
                  <a:pt x="140" y="109"/>
                </a:cubicBezTo>
                <a:cubicBezTo>
                  <a:pt x="148" y="104"/>
                  <a:pt x="152" y="97"/>
                  <a:pt x="163" y="92"/>
                </a:cubicBezTo>
                <a:cubicBezTo>
                  <a:pt x="167" y="90"/>
                  <a:pt x="171" y="89"/>
                  <a:pt x="176" y="88"/>
                </a:cubicBezTo>
                <a:cubicBezTo>
                  <a:pt x="178" y="88"/>
                  <a:pt x="180" y="90"/>
                  <a:pt x="182" y="89"/>
                </a:cubicBezTo>
                <a:cubicBezTo>
                  <a:pt x="183" y="88"/>
                  <a:pt x="183" y="85"/>
                  <a:pt x="181" y="86"/>
                </a:cubicBezTo>
                <a:cubicBezTo>
                  <a:pt x="181" y="86"/>
                  <a:pt x="181" y="86"/>
                  <a:pt x="181" y="86"/>
                </a:cubicBezTo>
                <a:cubicBezTo>
                  <a:pt x="183" y="87"/>
                  <a:pt x="183" y="87"/>
                  <a:pt x="183" y="87"/>
                </a:cubicBezTo>
                <a:cubicBezTo>
                  <a:pt x="183" y="86"/>
                  <a:pt x="182" y="86"/>
                  <a:pt x="181" y="86"/>
                </a:cubicBezTo>
                <a:cubicBezTo>
                  <a:pt x="181" y="85"/>
                  <a:pt x="181" y="85"/>
                  <a:pt x="180" y="85"/>
                </a:cubicBezTo>
                <a:cubicBezTo>
                  <a:pt x="180" y="85"/>
                  <a:pt x="179" y="85"/>
                  <a:pt x="179" y="86"/>
                </a:cubicBezTo>
                <a:cubicBezTo>
                  <a:pt x="178" y="86"/>
                  <a:pt x="178" y="85"/>
                  <a:pt x="177" y="85"/>
                </a:cubicBezTo>
                <a:cubicBezTo>
                  <a:pt x="176" y="85"/>
                  <a:pt x="175" y="83"/>
                  <a:pt x="176" y="82"/>
                </a:cubicBezTo>
                <a:cubicBezTo>
                  <a:pt x="176" y="81"/>
                  <a:pt x="179" y="80"/>
                  <a:pt x="179" y="82"/>
                </a:cubicBezTo>
                <a:cubicBezTo>
                  <a:pt x="178" y="83"/>
                  <a:pt x="178" y="84"/>
                  <a:pt x="180" y="84"/>
                </a:cubicBezTo>
                <a:cubicBezTo>
                  <a:pt x="181" y="84"/>
                  <a:pt x="181" y="81"/>
                  <a:pt x="179" y="79"/>
                </a:cubicBezTo>
                <a:cubicBezTo>
                  <a:pt x="181" y="78"/>
                  <a:pt x="183" y="73"/>
                  <a:pt x="181" y="70"/>
                </a:cubicBezTo>
                <a:cubicBezTo>
                  <a:pt x="181" y="72"/>
                  <a:pt x="180" y="76"/>
                  <a:pt x="179" y="79"/>
                </a:cubicBezTo>
                <a:cubicBezTo>
                  <a:pt x="179" y="79"/>
                  <a:pt x="178" y="79"/>
                  <a:pt x="178" y="79"/>
                </a:cubicBezTo>
                <a:cubicBezTo>
                  <a:pt x="176" y="79"/>
                  <a:pt x="176" y="78"/>
                  <a:pt x="175" y="78"/>
                </a:cubicBezTo>
                <a:cubicBezTo>
                  <a:pt x="174" y="77"/>
                  <a:pt x="169" y="81"/>
                  <a:pt x="169" y="81"/>
                </a:cubicBezTo>
                <a:cubicBezTo>
                  <a:pt x="166" y="83"/>
                  <a:pt x="170" y="86"/>
                  <a:pt x="171" y="85"/>
                </a:cubicBezTo>
                <a:cubicBezTo>
                  <a:pt x="173" y="83"/>
                  <a:pt x="169" y="82"/>
                  <a:pt x="171" y="81"/>
                </a:cubicBezTo>
                <a:cubicBezTo>
                  <a:pt x="173" y="81"/>
                  <a:pt x="173" y="84"/>
                  <a:pt x="173" y="85"/>
                </a:cubicBezTo>
                <a:cubicBezTo>
                  <a:pt x="173" y="86"/>
                  <a:pt x="173" y="86"/>
                  <a:pt x="173" y="86"/>
                </a:cubicBezTo>
                <a:cubicBezTo>
                  <a:pt x="171" y="86"/>
                  <a:pt x="169" y="86"/>
                  <a:pt x="168" y="87"/>
                </a:cubicBezTo>
                <a:cubicBezTo>
                  <a:pt x="166" y="88"/>
                  <a:pt x="164" y="89"/>
                  <a:pt x="163" y="89"/>
                </a:cubicBezTo>
                <a:cubicBezTo>
                  <a:pt x="162" y="89"/>
                  <a:pt x="160" y="88"/>
                  <a:pt x="159" y="86"/>
                </a:cubicBezTo>
                <a:cubicBezTo>
                  <a:pt x="159" y="85"/>
                  <a:pt x="162" y="83"/>
                  <a:pt x="162" y="85"/>
                </a:cubicBezTo>
                <a:cubicBezTo>
                  <a:pt x="163" y="87"/>
                  <a:pt x="163" y="88"/>
                  <a:pt x="165" y="86"/>
                </a:cubicBezTo>
                <a:cubicBezTo>
                  <a:pt x="166" y="86"/>
                  <a:pt x="164" y="83"/>
                  <a:pt x="162" y="82"/>
                </a:cubicBezTo>
                <a:cubicBezTo>
                  <a:pt x="162" y="79"/>
                  <a:pt x="163" y="73"/>
                  <a:pt x="159" y="71"/>
                </a:cubicBezTo>
                <a:close/>
                <a:moveTo>
                  <a:pt x="198" y="135"/>
                </a:moveTo>
                <a:cubicBezTo>
                  <a:pt x="198" y="135"/>
                  <a:pt x="198" y="135"/>
                  <a:pt x="198" y="135"/>
                </a:cubicBezTo>
                <a:cubicBezTo>
                  <a:pt x="194" y="132"/>
                  <a:pt x="189" y="130"/>
                  <a:pt x="186" y="126"/>
                </a:cubicBezTo>
                <a:cubicBezTo>
                  <a:pt x="187" y="131"/>
                  <a:pt x="193" y="132"/>
                  <a:pt x="198" y="135"/>
                </a:cubicBezTo>
                <a:close/>
                <a:moveTo>
                  <a:pt x="229" y="133"/>
                </a:moveTo>
                <a:cubicBezTo>
                  <a:pt x="229" y="133"/>
                  <a:pt x="229" y="133"/>
                  <a:pt x="229" y="133"/>
                </a:cubicBezTo>
                <a:cubicBezTo>
                  <a:pt x="225" y="134"/>
                  <a:pt x="219" y="139"/>
                  <a:pt x="214" y="137"/>
                </a:cubicBezTo>
                <a:cubicBezTo>
                  <a:pt x="215" y="138"/>
                  <a:pt x="215" y="138"/>
                  <a:pt x="215" y="138"/>
                </a:cubicBezTo>
                <a:cubicBezTo>
                  <a:pt x="217" y="140"/>
                  <a:pt x="226" y="135"/>
                  <a:pt x="229" y="133"/>
                </a:cubicBezTo>
                <a:close/>
                <a:moveTo>
                  <a:pt x="232" y="136"/>
                </a:moveTo>
                <a:cubicBezTo>
                  <a:pt x="232" y="136"/>
                  <a:pt x="232" y="136"/>
                  <a:pt x="232" y="136"/>
                </a:cubicBezTo>
                <a:cubicBezTo>
                  <a:pt x="228" y="138"/>
                  <a:pt x="222" y="141"/>
                  <a:pt x="220" y="140"/>
                </a:cubicBezTo>
                <a:cubicBezTo>
                  <a:pt x="221" y="140"/>
                  <a:pt x="218" y="139"/>
                  <a:pt x="218" y="139"/>
                </a:cubicBezTo>
                <a:cubicBezTo>
                  <a:pt x="225" y="139"/>
                  <a:pt x="226" y="136"/>
                  <a:pt x="232" y="136"/>
                </a:cubicBezTo>
                <a:close/>
                <a:moveTo>
                  <a:pt x="211" y="134"/>
                </a:moveTo>
                <a:cubicBezTo>
                  <a:pt x="211" y="134"/>
                  <a:pt x="211" y="134"/>
                  <a:pt x="211" y="134"/>
                </a:cubicBezTo>
                <a:cubicBezTo>
                  <a:pt x="210" y="134"/>
                  <a:pt x="210" y="134"/>
                  <a:pt x="210" y="134"/>
                </a:cubicBezTo>
                <a:cubicBezTo>
                  <a:pt x="210" y="134"/>
                  <a:pt x="210" y="134"/>
                  <a:pt x="210" y="134"/>
                </a:cubicBezTo>
                <a:cubicBezTo>
                  <a:pt x="210" y="134"/>
                  <a:pt x="211" y="134"/>
                  <a:pt x="211" y="134"/>
                </a:cubicBezTo>
                <a:close/>
                <a:moveTo>
                  <a:pt x="230" y="127"/>
                </a:moveTo>
                <a:cubicBezTo>
                  <a:pt x="223" y="128"/>
                  <a:pt x="212" y="135"/>
                  <a:pt x="206" y="133"/>
                </a:cubicBezTo>
                <a:cubicBezTo>
                  <a:pt x="205" y="133"/>
                  <a:pt x="208" y="134"/>
                  <a:pt x="208" y="134"/>
                </a:cubicBezTo>
                <a:cubicBezTo>
                  <a:pt x="208" y="134"/>
                  <a:pt x="209" y="134"/>
                  <a:pt x="210" y="134"/>
                </a:cubicBezTo>
                <a:cubicBezTo>
                  <a:pt x="211" y="135"/>
                  <a:pt x="212" y="135"/>
                  <a:pt x="212" y="135"/>
                </a:cubicBezTo>
                <a:cubicBezTo>
                  <a:pt x="214" y="137"/>
                  <a:pt x="227" y="132"/>
                  <a:pt x="231" y="129"/>
                </a:cubicBezTo>
                <a:cubicBezTo>
                  <a:pt x="226" y="130"/>
                  <a:pt x="217" y="135"/>
                  <a:pt x="211" y="134"/>
                </a:cubicBezTo>
                <a:cubicBezTo>
                  <a:pt x="216" y="134"/>
                  <a:pt x="227" y="129"/>
                  <a:pt x="230" y="127"/>
                </a:cubicBezTo>
                <a:cubicBezTo>
                  <a:pt x="230" y="127"/>
                  <a:pt x="230" y="127"/>
                  <a:pt x="230" y="127"/>
                </a:cubicBezTo>
                <a:close/>
                <a:moveTo>
                  <a:pt x="214" y="145"/>
                </a:moveTo>
                <a:cubicBezTo>
                  <a:pt x="209" y="144"/>
                  <a:pt x="205" y="141"/>
                  <a:pt x="202" y="137"/>
                </a:cubicBezTo>
                <a:cubicBezTo>
                  <a:pt x="206" y="140"/>
                  <a:pt x="210" y="143"/>
                  <a:pt x="214" y="145"/>
                </a:cubicBezTo>
                <a:cubicBezTo>
                  <a:pt x="214" y="145"/>
                  <a:pt x="214" y="145"/>
                  <a:pt x="214" y="145"/>
                </a:cubicBezTo>
                <a:close/>
                <a:moveTo>
                  <a:pt x="216" y="144"/>
                </a:moveTo>
                <a:cubicBezTo>
                  <a:pt x="216" y="144"/>
                  <a:pt x="216" y="144"/>
                  <a:pt x="216" y="144"/>
                </a:cubicBezTo>
                <a:cubicBezTo>
                  <a:pt x="221" y="148"/>
                  <a:pt x="222" y="147"/>
                  <a:pt x="229" y="150"/>
                </a:cubicBezTo>
                <a:cubicBezTo>
                  <a:pt x="229" y="150"/>
                  <a:pt x="229" y="150"/>
                  <a:pt x="229" y="149"/>
                </a:cubicBezTo>
                <a:cubicBezTo>
                  <a:pt x="221" y="145"/>
                  <a:pt x="225" y="148"/>
                  <a:pt x="216" y="144"/>
                </a:cubicBezTo>
                <a:close/>
                <a:moveTo>
                  <a:pt x="199" y="139"/>
                </a:moveTo>
                <a:cubicBezTo>
                  <a:pt x="199" y="139"/>
                  <a:pt x="199" y="139"/>
                  <a:pt x="199" y="139"/>
                </a:cubicBezTo>
                <a:cubicBezTo>
                  <a:pt x="209" y="145"/>
                  <a:pt x="219" y="148"/>
                  <a:pt x="227" y="152"/>
                </a:cubicBezTo>
                <a:cubicBezTo>
                  <a:pt x="226" y="152"/>
                  <a:pt x="226" y="152"/>
                  <a:pt x="226" y="152"/>
                </a:cubicBezTo>
                <a:cubicBezTo>
                  <a:pt x="217" y="149"/>
                  <a:pt x="206" y="146"/>
                  <a:pt x="199" y="139"/>
                </a:cubicBezTo>
                <a:close/>
                <a:moveTo>
                  <a:pt x="178" y="137"/>
                </a:moveTo>
                <a:cubicBezTo>
                  <a:pt x="178" y="137"/>
                  <a:pt x="178" y="137"/>
                  <a:pt x="178" y="137"/>
                </a:cubicBezTo>
                <a:cubicBezTo>
                  <a:pt x="177" y="136"/>
                  <a:pt x="176" y="135"/>
                  <a:pt x="174" y="133"/>
                </a:cubicBezTo>
                <a:cubicBezTo>
                  <a:pt x="175" y="135"/>
                  <a:pt x="176" y="136"/>
                  <a:pt x="177" y="138"/>
                </a:cubicBezTo>
                <a:cubicBezTo>
                  <a:pt x="177" y="137"/>
                  <a:pt x="178" y="137"/>
                  <a:pt x="178" y="137"/>
                </a:cubicBezTo>
                <a:close/>
                <a:moveTo>
                  <a:pt x="182" y="135"/>
                </a:moveTo>
                <a:cubicBezTo>
                  <a:pt x="182" y="135"/>
                  <a:pt x="182" y="135"/>
                  <a:pt x="182" y="135"/>
                </a:cubicBezTo>
                <a:cubicBezTo>
                  <a:pt x="182" y="136"/>
                  <a:pt x="181" y="136"/>
                  <a:pt x="181" y="136"/>
                </a:cubicBezTo>
                <a:cubicBezTo>
                  <a:pt x="180" y="135"/>
                  <a:pt x="179" y="134"/>
                  <a:pt x="177" y="132"/>
                </a:cubicBezTo>
                <a:cubicBezTo>
                  <a:pt x="182" y="135"/>
                  <a:pt x="179" y="134"/>
                  <a:pt x="182" y="135"/>
                </a:cubicBezTo>
                <a:close/>
                <a:moveTo>
                  <a:pt x="188" y="135"/>
                </a:moveTo>
                <a:cubicBezTo>
                  <a:pt x="188" y="135"/>
                  <a:pt x="187" y="135"/>
                  <a:pt x="187" y="135"/>
                </a:cubicBezTo>
                <a:cubicBezTo>
                  <a:pt x="186" y="134"/>
                  <a:pt x="185" y="133"/>
                  <a:pt x="185" y="131"/>
                </a:cubicBezTo>
                <a:cubicBezTo>
                  <a:pt x="186" y="133"/>
                  <a:pt x="187" y="134"/>
                  <a:pt x="188" y="135"/>
                </a:cubicBezTo>
                <a:cubicBezTo>
                  <a:pt x="188" y="135"/>
                  <a:pt x="188" y="135"/>
                  <a:pt x="188" y="135"/>
                </a:cubicBezTo>
                <a:close/>
                <a:moveTo>
                  <a:pt x="192" y="137"/>
                </a:moveTo>
                <a:cubicBezTo>
                  <a:pt x="192" y="137"/>
                  <a:pt x="192" y="137"/>
                  <a:pt x="192" y="137"/>
                </a:cubicBezTo>
                <a:cubicBezTo>
                  <a:pt x="192" y="136"/>
                  <a:pt x="191" y="136"/>
                  <a:pt x="191" y="135"/>
                </a:cubicBezTo>
                <a:cubicBezTo>
                  <a:pt x="191" y="135"/>
                  <a:pt x="191" y="136"/>
                  <a:pt x="192" y="136"/>
                </a:cubicBezTo>
                <a:cubicBezTo>
                  <a:pt x="192" y="136"/>
                  <a:pt x="192" y="137"/>
                  <a:pt x="192" y="137"/>
                </a:cubicBezTo>
                <a:close/>
                <a:moveTo>
                  <a:pt x="201" y="144"/>
                </a:moveTo>
                <a:cubicBezTo>
                  <a:pt x="207" y="149"/>
                  <a:pt x="216" y="152"/>
                  <a:pt x="224" y="154"/>
                </a:cubicBezTo>
                <a:cubicBezTo>
                  <a:pt x="225" y="154"/>
                  <a:pt x="225" y="154"/>
                  <a:pt x="225" y="154"/>
                </a:cubicBezTo>
                <a:cubicBezTo>
                  <a:pt x="216" y="150"/>
                  <a:pt x="207" y="147"/>
                  <a:pt x="198" y="141"/>
                </a:cubicBezTo>
                <a:cubicBezTo>
                  <a:pt x="199" y="142"/>
                  <a:pt x="200" y="143"/>
                  <a:pt x="201" y="144"/>
                </a:cubicBezTo>
                <a:cubicBezTo>
                  <a:pt x="201" y="144"/>
                  <a:pt x="201" y="144"/>
                  <a:pt x="201" y="144"/>
                </a:cubicBezTo>
                <a:close/>
                <a:moveTo>
                  <a:pt x="203" y="148"/>
                </a:moveTo>
                <a:cubicBezTo>
                  <a:pt x="202" y="147"/>
                  <a:pt x="202" y="147"/>
                  <a:pt x="202" y="147"/>
                </a:cubicBezTo>
                <a:cubicBezTo>
                  <a:pt x="207" y="149"/>
                  <a:pt x="214" y="152"/>
                  <a:pt x="218" y="154"/>
                </a:cubicBezTo>
                <a:cubicBezTo>
                  <a:pt x="214" y="153"/>
                  <a:pt x="207" y="150"/>
                  <a:pt x="203" y="148"/>
                </a:cubicBezTo>
                <a:cubicBezTo>
                  <a:pt x="203" y="148"/>
                  <a:pt x="203" y="148"/>
                  <a:pt x="203" y="148"/>
                </a:cubicBezTo>
                <a:close/>
                <a:moveTo>
                  <a:pt x="204" y="152"/>
                </a:moveTo>
                <a:cubicBezTo>
                  <a:pt x="207" y="153"/>
                  <a:pt x="209" y="154"/>
                  <a:pt x="211" y="154"/>
                </a:cubicBezTo>
                <a:cubicBezTo>
                  <a:pt x="209" y="153"/>
                  <a:pt x="206" y="152"/>
                  <a:pt x="204" y="150"/>
                </a:cubicBezTo>
                <a:cubicBezTo>
                  <a:pt x="204" y="151"/>
                  <a:pt x="204" y="151"/>
                  <a:pt x="204" y="152"/>
                </a:cubicBezTo>
                <a:cubicBezTo>
                  <a:pt x="204" y="152"/>
                  <a:pt x="204" y="152"/>
                  <a:pt x="204" y="152"/>
                </a:cubicBezTo>
                <a:close/>
                <a:moveTo>
                  <a:pt x="130" y="35"/>
                </a:moveTo>
                <a:cubicBezTo>
                  <a:pt x="130" y="35"/>
                  <a:pt x="130" y="35"/>
                  <a:pt x="130" y="35"/>
                </a:cubicBezTo>
                <a:cubicBezTo>
                  <a:pt x="129" y="35"/>
                  <a:pt x="128" y="36"/>
                  <a:pt x="127" y="36"/>
                </a:cubicBezTo>
                <a:cubicBezTo>
                  <a:pt x="127" y="39"/>
                  <a:pt x="127" y="47"/>
                  <a:pt x="129" y="49"/>
                </a:cubicBezTo>
                <a:cubicBezTo>
                  <a:pt x="126" y="47"/>
                  <a:pt x="125" y="39"/>
                  <a:pt x="125" y="38"/>
                </a:cubicBezTo>
                <a:cubicBezTo>
                  <a:pt x="121" y="40"/>
                  <a:pt x="118" y="42"/>
                  <a:pt x="116" y="44"/>
                </a:cubicBezTo>
                <a:cubicBezTo>
                  <a:pt x="115" y="48"/>
                  <a:pt x="114" y="54"/>
                  <a:pt x="115" y="56"/>
                </a:cubicBezTo>
                <a:cubicBezTo>
                  <a:pt x="114" y="54"/>
                  <a:pt x="113" y="50"/>
                  <a:pt x="113" y="47"/>
                </a:cubicBezTo>
                <a:cubicBezTo>
                  <a:pt x="111" y="49"/>
                  <a:pt x="109" y="52"/>
                  <a:pt x="107" y="54"/>
                </a:cubicBezTo>
                <a:cubicBezTo>
                  <a:pt x="107" y="57"/>
                  <a:pt x="107" y="59"/>
                  <a:pt x="108" y="62"/>
                </a:cubicBezTo>
                <a:cubicBezTo>
                  <a:pt x="107" y="61"/>
                  <a:pt x="106" y="60"/>
                  <a:pt x="105" y="59"/>
                </a:cubicBezTo>
                <a:cubicBezTo>
                  <a:pt x="105" y="59"/>
                  <a:pt x="105" y="59"/>
                  <a:pt x="105" y="58"/>
                </a:cubicBezTo>
                <a:cubicBezTo>
                  <a:pt x="105" y="58"/>
                  <a:pt x="104" y="59"/>
                  <a:pt x="104" y="59"/>
                </a:cubicBezTo>
                <a:cubicBezTo>
                  <a:pt x="103" y="58"/>
                  <a:pt x="102" y="57"/>
                  <a:pt x="101" y="57"/>
                </a:cubicBezTo>
                <a:cubicBezTo>
                  <a:pt x="101" y="60"/>
                  <a:pt x="101" y="63"/>
                  <a:pt x="101" y="66"/>
                </a:cubicBezTo>
                <a:cubicBezTo>
                  <a:pt x="100" y="71"/>
                  <a:pt x="99" y="76"/>
                  <a:pt x="100" y="81"/>
                </a:cubicBezTo>
                <a:cubicBezTo>
                  <a:pt x="97" y="90"/>
                  <a:pt x="94" y="97"/>
                  <a:pt x="88" y="102"/>
                </a:cubicBezTo>
                <a:cubicBezTo>
                  <a:pt x="99" y="88"/>
                  <a:pt x="100" y="75"/>
                  <a:pt x="98" y="55"/>
                </a:cubicBezTo>
                <a:cubicBezTo>
                  <a:pt x="94" y="52"/>
                  <a:pt x="88" y="50"/>
                  <a:pt x="82" y="48"/>
                </a:cubicBezTo>
                <a:cubicBezTo>
                  <a:pt x="81" y="48"/>
                  <a:pt x="80" y="48"/>
                  <a:pt x="79" y="47"/>
                </a:cubicBezTo>
                <a:cubicBezTo>
                  <a:pt x="77" y="50"/>
                  <a:pt x="72" y="54"/>
                  <a:pt x="71" y="57"/>
                </a:cubicBezTo>
                <a:cubicBezTo>
                  <a:pt x="71" y="54"/>
                  <a:pt x="75" y="48"/>
                  <a:pt x="76" y="47"/>
                </a:cubicBezTo>
                <a:cubicBezTo>
                  <a:pt x="73" y="46"/>
                  <a:pt x="69" y="46"/>
                  <a:pt x="65" y="46"/>
                </a:cubicBezTo>
                <a:cubicBezTo>
                  <a:pt x="62" y="48"/>
                  <a:pt x="58" y="51"/>
                  <a:pt x="57" y="53"/>
                </a:cubicBezTo>
                <a:cubicBezTo>
                  <a:pt x="57" y="51"/>
                  <a:pt x="60" y="48"/>
                  <a:pt x="62" y="46"/>
                </a:cubicBezTo>
                <a:cubicBezTo>
                  <a:pt x="58" y="46"/>
                  <a:pt x="55" y="46"/>
                  <a:pt x="52" y="47"/>
                </a:cubicBezTo>
                <a:cubicBezTo>
                  <a:pt x="42" y="60"/>
                  <a:pt x="36" y="68"/>
                  <a:pt x="41" y="82"/>
                </a:cubicBezTo>
                <a:cubicBezTo>
                  <a:pt x="35" y="72"/>
                  <a:pt x="38" y="60"/>
                  <a:pt x="48" y="48"/>
                </a:cubicBezTo>
                <a:cubicBezTo>
                  <a:pt x="36" y="52"/>
                  <a:pt x="27" y="59"/>
                  <a:pt x="24" y="69"/>
                </a:cubicBezTo>
                <a:cubicBezTo>
                  <a:pt x="22" y="79"/>
                  <a:pt x="25" y="90"/>
                  <a:pt x="33" y="98"/>
                </a:cubicBezTo>
                <a:cubicBezTo>
                  <a:pt x="33" y="98"/>
                  <a:pt x="33" y="98"/>
                  <a:pt x="33" y="98"/>
                </a:cubicBezTo>
                <a:cubicBezTo>
                  <a:pt x="28" y="106"/>
                  <a:pt x="19" y="114"/>
                  <a:pt x="17" y="122"/>
                </a:cubicBezTo>
                <a:cubicBezTo>
                  <a:pt x="11" y="143"/>
                  <a:pt x="18" y="157"/>
                  <a:pt x="35" y="162"/>
                </a:cubicBezTo>
                <a:cubicBezTo>
                  <a:pt x="50" y="166"/>
                  <a:pt x="42" y="190"/>
                  <a:pt x="37" y="201"/>
                </a:cubicBezTo>
                <a:cubicBezTo>
                  <a:pt x="30" y="218"/>
                  <a:pt x="0" y="223"/>
                  <a:pt x="5" y="237"/>
                </a:cubicBezTo>
                <a:cubicBezTo>
                  <a:pt x="8" y="245"/>
                  <a:pt x="21" y="255"/>
                  <a:pt x="23" y="262"/>
                </a:cubicBezTo>
                <a:cubicBezTo>
                  <a:pt x="39" y="263"/>
                  <a:pt x="37" y="269"/>
                  <a:pt x="26" y="250"/>
                </a:cubicBezTo>
                <a:cubicBezTo>
                  <a:pt x="21" y="241"/>
                  <a:pt x="16" y="229"/>
                  <a:pt x="22" y="222"/>
                </a:cubicBezTo>
                <a:cubicBezTo>
                  <a:pt x="41" y="211"/>
                  <a:pt x="48" y="197"/>
                  <a:pt x="58" y="185"/>
                </a:cubicBezTo>
                <a:cubicBezTo>
                  <a:pt x="59" y="183"/>
                  <a:pt x="61" y="181"/>
                  <a:pt x="62" y="178"/>
                </a:cubicBezTo>
                <a:cubicBezTo>
                  <a:pt x="65" y="183"/>
                  <a:pt x="69" y="189"/>
                  <a:pt x="76" y="193"/>
                </a:cubicBezTo>
                <a:cubicBezTo>
                  <a:pt x="80" y="192"/>
                  <a:pt x="89" y="192"/>
                  <a:pt x="91" y="193"/>
                </a:cubicBezTo>
                <a:cubicBezTo>
                  <a:pt x="90" y="191"/>
                  <a:pt x="83" y="183"/>
                  <a:pt x="84" y="181"/>
                </a:cubicBezTo>
                <a:cubicBezTo>
                  <a:pt x="83" y="178"/>
                  <a:pt x="88" y="182"/>
                  <a:pt x="94" y="182"/>
                </a:cubicBezTo>
                <a:cubicBezTo>
                  <a:pt x="99" y="174"/>
                  <a:pt x="100" y="175"/>
                  <a:pt x="104" y="170"/>
                </a:cubicBezTo>
                <a:cubicBezTo>
                  <a:pt x="101" y="168"/>
                  <a:pt x="75" y="169"/>
                  <a:pt x="69" y="148"/>
                </a:cubicBezTo>
                <a:cubicBezTo>
                  <a:pt x="70" y="146"/>
                  <a:pt x="71" y="142"/>
                  <a:pt x="69" y="141"/>
                </a:cubicBezTo>
                <a:cubicBezTo>
                  <a:pt x="67" y="139"/>
                  <a:pt x="64" y="139"/>
                  <a:pt x="64" y="136"/>
                </a:cubicBezTo>
                <a:cubicBezTo>
                  <a:pt x="64" y="136"/>
                  <a:pt x="63" y="136"/>
                  <a:pt x="63" y="136"/>
                </a:cubicBezTo>
                <a:cubicBezTo>
                  <a:pt x="62" y="136"/>
                  <a:pt x="60" y="135"/>
                  <a:pt x="59" y="134"/>
                </a:cubicBezTo>
                <a:cubicBezTo>
                  <a:pt x="59" y="133"/>
                  <a:pt x="59" y="133"/>
                  <a:pt x="59" y="133"/>
                </a:cubicBezTo>
                <a:cubicBezTo>
                  <a:pt x="58" y="132"/>
                  <a:pt x="58" y="132"/>
                  <a:pt x="57" y="132"/>
                </a:cubicBezTo>
                <a:cubicBezTo>
                  <a:pt x="57" y="133"/>
                  <a:pt x="57" y="133"/>
                  <a:pt x="56" y="134"/>
                </a:cubicBezTo>
                <a:cubicBezTo>
                  <a:pt x="53" y="134"/>
                  <a:pt x="47" y="133"/>
                  <a:pt x="49" y="129"/>
                </a:cubicBezTo>
                <a:cubicBezTo>
                  <a:pt x="49" y="129"/>
                  <a:pt x="50" y="129"/>
                  <a:pt x="50" y="129"/>
                </a:cubicBezTo>
                <a:cubicBezTo>
                  <a:pt x="43" y="126"/>
                  <a:pt x="39" y="123"/>
                  <a:pt x="39" y="120"/>
                </a:cubicBezTo>
                <a:cubicBezTo>
                  <a:pt x="40" y="117"/>
                  <a:pt x="50" y="116"/>
                  <a:pt x="61" y="119"/>
                </a:cubicBezTo>
                <a:cubicBezTo>
                  <a:pt x="73" y="121"/>
                  <a:pt x="83" y="126"/>
                  <a:pt x="82" y="130"/>
                </a:cubicBezTo>
                <a:cubicBezTo>
                  <a:pt x="81" y="132"/>
                  <a:pt x="75" y="133"/>
                  <a:pt x="67" y="133"/>
                </a:cubicBezTo>
                <a:cubicBezTo>
                  <a:pt x="66" y="134"/>
                  <a:pt x="66" y="135"/>
                  <a:pt x="65" y="135"/>
                </a:cubicBezTo>
                <a:cubicBezTo>
                  <a:pt x="64" y="135"/>
                  <a:pt x="64" y="136"/>
                  <a:pt x="63" y="136"/>
                </a:cubicBezTo>
                <a:cubicBezTo>
                  <a:pt x="61" y="135"/>
                  <a:pt x="60" y="133"/>
                  <a:pt x="59" y="133"/>
                </a:cubicBezTo>
                <a:cubicBezTo>
                  <a:pt x="59" y="133"/>
                  <a:pt x="59" y="133"/>
                  <a:pt x="57" y="133"/>
                </a:cubicBezTo>
                <a:cubicBezTo>
                  <a:pt x="57" y="133"/>
                  <a:pt x="57" y="134"/>
                  <a:pt x="56" y="134"/>
                </a:cubicBezTo>
                <a:cubicBezTo>
                  <a:pt x="56" y="135"/>
                  <a:pt x="55" y="137"/>
                  <a:pt x="52" y="137"/>
                </a:cubicBezTo>
                <a:cubicBezTo>
                  <a:pt x="47" y="140"/>
                  <a:pt x="49" y="142"/>
                  <a:pt x="49" y="144"/>
                </a:cubicBezTo>
                <a:cubicBezTo>
                  <a:pt x="48" y="145"/>
                  <a:pt x="48" y="146"/>
                  <a:pt x="48" y="148"/>
                </a:cubicBezTo>
                <a:cubicBezTo>
                  <a:pt x="35" y="146"/>
                  <a:pt x="20" y="153"/>
                  <a:pt x="21" y="130"/>
                </a:cubicBezTo>
                <a:cubicBezTo>
                  <a:pt x="21" y="121"/>
                  <a:pt x="36" y="111"/>
                  <a:pt x="43" y="107"/>
                </a:cubicBezTo>
                <a:cubicBezTo>
                  <a:pt x="40" y="117"/>
                  <a:pt x="40" y="117"/>
                  <a:pt x="40" y="117"/>
                </a:cubicBezTo>
                <a:cubicBezTo>
                  <a:pt x="51" y="114"/>
                  <a:pt x="78" y="120"/>
                  <a:pt x="83" y="129"/>
                </a:cubicBezTo>
                <a:cubicBezTo>
                  <a:pt x="86" y="118"/>
                  <a:pt x="86" y="118"/>
                  <a:pt x="86" y="118"/>
                </a:cubicBezTo>
                <a:cubicBezTo>
                  <a:pt x="85" y="118"/>
                  <a:pt x="85" y="118"/>
                  <a:pt x="85" y="118"/>
                </a:cubicBezTo>
                <a:cubicBezTo>
                  <a:pt x="98" y="117"/>
                  <a:pt x="109" y="112"/>
                  <a:pt x="115" y="105"/>
                </a:cubicBezTo>
                <a:cubicBezTo>
                  <a:pt x="123" y="109"/>
                  <a:pt x="133" y="111"/>
                  <a:pt x="143" y="110"/>
                </a:cubicBezTo>
                <a:cubicBezTo>
                  <a:pt x="149" y="121"/>
                  <a:pt x="149" y="121"/>
                  <a:pt x="149" y="121"/>
                </a:cubicBezTo>
                <a:cubicBezTo>
                  <a:pt x="154" y="110"/>
                  <a:pt x="178" y="96"/>
                  <a:pt x="188" y="100"/>
                </a:cubicBezTo>
                <a:cubicBezTo>
                  <a:pt x="183" y="89"/>
                  <a:pt x="183" y="89"/>
                  <a:pt x="183" y="89"/>
                </a:cubicBezTo>
                <a:cubicBezTo>
                  <a:pt x="182" y="90"/>
                  <a:pt x="182" y="90"/>
                  <a:pt x="182" y="90"/>
                </a:cubicBezTo>
                <a:cubicBezTo>
                  <a:pt x="194" y="76"/>
                  <a:pt x="198" y="60"/>
                  <a:pt x="191" y="46"/>
                </a:cubicBezTo>
                <a:cubicBezTo>
                  <a:pt x="190" y="43"/>
                  <a:pt x="188" y="41"/>
                  <a:pt x="185" y="38"/>
                </a:cubicBezTo>
                <a:cubicBezTo>
                  <a:pt x="190" y="49"/>
                  <a:pt x="191" y="60"/>
                  <a:pt x="190" y="69"/>
                </a:cubicBezTo>
                <a:cubicBezTo>
                  <a:pt x="190" y="55"/>
                  <a:pt x="187" y="44"/>
                  <a:pt x="179" y="33"/>
                </a:cubicBezTo>
                <a:cubicBezTo>
                  <a:pt x="176" y="32"/>
                  <a:pt x="173" y="31"/>
                  <a:pt x="170" y="30"/>
                </a:cubicBezTo>
                <a:cubicBezTo>
                  <a:pt x="182" y="45"/>
                  <a:pt x="184" y="61"/>
                  <a:pt x="183" y="74"/>
                </a:cubicBezTo>
                <a:cubicBezTo>
                  <a:pt x="182" y="56"/>
                  <a:pt x="177" y="44"/>
                  <a:pt x="163" y="28"/>
                </a:cubicBezTo>
                <a:cubicBezTo>
                  <a:pt x="159" y="28"/>
                  <a:pt x="154" y="28"/>
                  <a:pt x="150" y="28"/>
                </a:cubicBezTo>
                <a:cubicBezTo>
                  <a:pt x="165" y="45"/>
                  <a:pt x="174" y="61"/>
                  <a:pt x="173" y="75"/>
                </a:cubicBezTo>
                <a:cubicBezTo>
                  <a:pt x="171" y="55"/>
                  <a:pt x="162" y="45"/>
                  <a:pt x="147" y="29"/>
                </a:cubicBezTo>
                <a:cubicBezTo>
                  <a:pt x="141" y="30"/>
                  <a:pt x="135" y="32"/>
                  <a:pt x="130" y="35"/>
                </a:cubicBezTo>
                <a:close/>
                <a:moveTo>
                  <a:pt x="43" y="106"/>
                </a:moveTo>
                <a:cubicBezTo>
                  <a:pt x="43" y="106"/>
                  <a:pt x="43" y="106"/>
                  <a:pt x="43" y="106"/>
                </a:cubicBezTo>
                <a:cubicBezTo>
                  <a:pt x="43" y="107"/>
                  <a:pt x="43" y="107"/>
                  <a:pt x="43" y="107"/>
                </a:cubicBezTo>
                <a:cubicBezTo>
                  <a:pt x="43" y="106"/>
                  <a:pt x="43" y="106"/>
                  <a:pt x="43" y="106"/>
                </a:cubicBezTo>
                <a:cubicBezTo>
                  <a:pt x="43" y="106"/>
                  <a:pt x="43" y="106"/>
                  <a:pt x="43" y="106"/>
                </a:cubicBezTo>
                <a:close/>
                <a:moveTo>
                  <a:pt x="63" y="176"/>
                </a:moveTo>
                <a:cubicBezTo>
                  <a:pt x="63" y="176"/>
                  <a:pt x="63" y="176"/>
                  <a:pt x="63" y="176"/>
                </a:cubicBezTo>
                <a:cubicBezTo>
                  <a:pt x="63" y="175"/>
                  <a:pt x="63" y="175"/>
                  <a:pt x="63" y="175"/>
                </a:cubicBezTo>
                <a:cubicBezTo>
                  <a:pt x="64" y="177"/>
                  <a:pt x="65" y="180"/>
                  <a:pt x="66" y="182"/>
                </a:cubicBezTo>
                <a:cubicBezTo>
                  <a:pt x="65" y="181"/>
                  <a:pt x="64" y="178"/>
                  <a:pt x="63" y="176"/>
                </a:cubicBezTo>
                <a:close/>
                <a:moveTo>
                  <a:pt x="64" y="172"/>
                </a:moveTo>
                <a:cubicBezTo>
                  <a:pt x="64" y="172"/>
                  <a:pt x="64" y="172"/>
                  <a:pt x="64" y="172"/>
                </a:cubicBezTo>
                <a:cubicBezTo>
                  <a:pt x="64" y="171"/>
                  <a:pt x="64" y="171"/>
                  <a:pt x="64" y="171"/>
                </a:cubicBezTo>
                <a:cubicBezTo>
                  <a:pt x="67" y="176"/>
                  <a:pt x="70" y="182"/>
                  <a:pt x="72" y="186"/>
                </a:cubicBezTo>
                <a:cubicBezTo>
                  <a:pt x="70" y="183"/>
                  <a:pt x="66" y="177"/>
                  <a:pt x="64" y="172"/>
                </a:cubicBezTo>
                <a:close/>
                <a:moveTo>
                  <a:pt x="65" y="168"/>
                </a:moveTo>
                <a:cubicBezTo>
                  <a:pt x="65" y="168"/>
                  <a:pt x="65" y="168"/>
                  <a:pt x="65" y="168"/>
                </a:cubicBezTo>
                <a:cubicBezTo>
                  <a:pt x="65" y="167"/>
                  <a:pt x="65" y="165"/>
                  <a:pt x="65" y="164"/>
                </a:cubicBezTo>
                <a:cubicBezTo>
                  <a:pt x="68" y="174"/>
                  <a:pt x="73" y="182"/>
                  <a:pt x="78" y="191"/>
                </a:cubicBezTo>
                <a:cubicBezTo>
                  <a:pt x="78" y="190"/>
                  <a:pt x="77" y="190"/>
                  <a:pt x="77" y="190"/>
                </a:cubicBezTo>
                <a:cubicBezTo>
                  <a:pt x="72" y="183"/>
                  <a:pt x="67" y="176"/>
                  <a:pt x="65" y="168"/>
                </a:cubicBezTo>
                <a:close/>
                <a:moveTo>
                  <a:pt x="63" y="157"/>
                </a:moveTo>
                <a:cubicBezTo>
                  <a:pt x="63" y="157"/>
                  <a:pt x="63" y="157"/>
                  <a:pt x="63" y="157"/>
                </a:cubicBezTo>
                <a:cubicBezTo>
                  <a:pt x="63" y="157"/>
                  <a:pt x="63" y="156"/>
                  <a:pt x="63" y="156"/>
                </a:cubicBezTo>
                <a:cubicBezTo>
                  <a:pt x="63" y="156"/>
                  <a:pt x="63" y="155"/>
                  <a:pt x="63" y="154"/>
                </a:cubicBezTo>
                <a:cubicBezTo>
                  <a:pt x="63" y="155"/>
                  <a:pt x="63" y="156"/>
                  <a:pt x="63" y="157"/>
                </a:cubicBezTo>
                <a:close/>
                <a:moveTo>
                  <a:pt x="61" y="153"/>
                </a:moveTo>
                <a:cubicBezTo>
                  <a:pt x="61" y="153"/>
                  <a:pt x="61" y="153"/>
                  <a:pt x="61" y="153"/>
                </a:cubicBezTo>
                <a:cubicBezTo>
                  <a:pt x="60" y="153"/>
                  <a:pt x="60" y="152"/>
                  <a:pt x="60" y="152"/>
                </a:cubicBezTo>
                <a:cubicBezTo>
                  <a:pt x="60" y="151"/>
                  <a:pt x="60" y="149"/>
                  <a:pt x="60" y="148"/>
                </a:cubicBezTo>
                <a:cubicBezTo>
                  <a:pt x="60" y="150"/>
                  <a:pt x="61" y="151"/>
                  <a:pt x="61" y="153"/>
                </a:cubicBezTo>
                <a:close/>
                <a:moveTo>
                  <a:pt x="56" y="150"/>
                </a:moveTo>
                <a:cubicBezTo>
                  <a:pt x="56" y="150"/>
                  <a:pt x="56" y="150"/>
                  <a:pt x="56" y="150"/>
                </a:cubicBezTo>
                <a:cubicBezTo>
                  <a:pt x="55" y="149"/>
                  <a:pt x="55" y="149"/>
                  <a:pt x="54" y="149"/>
                </a:cubicBezTo>
                <a:cubicBezTo>
                  <a:pt x="54" y="148"/>
                  <a:pt x="54" y="147"/>
                  <a:pt x="54" y="144"/>
                </a:cubicBezTo>
                <a:cubicBezTo>
                  <a:pt x="55" y="149"/>
                  <a:pt x="54" y="146"/>
                  <a:pt x="56" y="150"/>
                </a:cubicBezTo>
                <a:close/>
                <a:moveTo>
                  <a:pt x="51" y="148"/>
                </a:moveTo>
                <a:cubicBezTo>
                  <a:pt x="51" y="148"/>
                  <a:pt x="51" y="148"/>
                  <a:pt x="51" y="148"/>
                </a:cubicBezTo>
                <a:cubicBezTo>
                  <a:pt x="51" y="148"/>
                  <a:pt x="51" y="148"/>
                  <a:pt x="50" y="148"/>
                </a:cubicBezTo>
                <a:cubicBezTo>
                  <a:pt x="50" y="146"/>
                  <a:pt x="50" y="144"/>
                  <a:pt x="51" y="142"/>
                </a:cubicBezTo>
                <a:cubicBezTo>
                  <a:pt x="51" y="145"/>
                  <a:pt x="51" y="147"/>
                  <a:pt x="51" y="148"/>
                </a:cubicBezTo>
                <a:close/>
                <a:moveTo>
                  <a:pt x="81" y="39"/>
                </a:moveTo>
                <a:cubicBezTo>
                  <a:pt x="81" y="39"/>
                  <a:pt x="81" y="39"/>
                  <a:pt x="81" y="39"/>
                </a:cubicBezTo>
                <a:cubicBezTo>
                  <a:pt x="81" y="35"/>
                  <a:pt x="84" y="31"/>
                  <a:pt x="86" y="27"/>
                </a:cubicBezTo>
                <a:cubicBezTo>
                  <a:pt x="90" y="22"/>
                  <a:pt x="95" y="25"/>
                  <a:pt x="87" y="23"/>
                </a:cubicBezTo>
                <a:cubicBezTo>
                  <a:pt x="83" y="21"/>
                  <a:pt x="79" y="24"/>
                  <a:pt x="77" y="19"/>
                </a:cubicBezTo>
                <a:cubicBezTo>
                  <a:pt x="75" y="16"/>
                  <a:pt x="76" y="11"/>
                  <a:pt x="81" y="10"/>
                </a:cubicBezTo>
                <a:cubicBezTo>
                  <a:pt x="84" y="10"/>
                  <a:pt x="89" y="18"/>
                  <a:pt x="92" y="20"/>
                </a:cubicBezTo>
                <a:cubicBezTo>
                  <a:pt x="94" y="22"/>
                  <a:pt x="96" y="23"/>
                  <a:pt x="95" y="17"/>
                </a:cubicBezTo>
                <a:cubicBezTo>
                  <a:pt x="94" y="12"/>
                  <a:pt x="93" y="8"/>
                  <a:pt x="92" y="4"/>
                </a:cubicBezTo>
                <a:cubicBezTo>
                  <a:pt x="92" y="3"/>
                  <a:pt x="92" y="0"/>
                  <a:pt x="92" y="0"/>
                </a:cubicBezTo>
                <a:cubicBezTo>
                  <a:pt x="101" y="6"/>
                  <a:pt x="93" y="9"/>
                  <a:pt x="96" y="15"/>
                </a:cubicBezTo>
                <a:cubicBezTo>
                  <a:pt x="96" y="15"/>
                  <a:pt x="99" y="12"/>
                  <a:pt x="101" y="11"/>
                </a:cubicBezTo>
                <a:cubicBezTo>
                  <a:pt x="103" y="9"/>
                  <a:pt x="107" y="8"/>
                  <a:pt x="111" y="8"/>
                </a:cubicBezTo>
                <a:cubicBezTo>
                  <a:pt x="122" y="12"/>
                  <a:pt x="99" y="16"/>
                  <a:pt x="98" y="20"/>
                </a:cubicBezTo>
                <a:cubicBezTo>
                  <a:pt x="99" y="20"/>
                  <a:pt x="134" y="19"/>
                  <a:pt x="128" y="25"/>
                </a:cubicBezTo>
                <a:cubicBezTo>
                  <a:pt x="135" y="22"/>
                  <a:pt x="142" y="20"/>
                  <a:pt x="144" y="22"/>
                </a:cubicBezTo>
                <a:cubicBezTo>
                  <a:pt x="144" y="22"/>
                  <a:pt x="148" y="27"/>
                  <a:pt x="147" y="28"/>
                </a:cubicBezTo>
                <a:cubicBezTo>
                  <a:pt x="134" y="31"/>
                  <a:pt x="123" y="36"/>
                  <a:pt x="114" y="45"/>
                </a:cubicBezTo>
                <a:cubicBezTo>
                  <a:pt x="113" y="46"/>
                  <a:pt x="109" y="39"/>
                  <a:pt x="110" y="38"/>
                </a:cubicBezTo>
                <a:cubicBezTo>
                  <a:pt x="113" y="35"/>
                  <a:pt x="116" y="32"/>
                  <a:pt x="120" y="29"/>
                </a:cubicBezTo>
                <a:cubicBezTo>
                  <a:pt x="119" y="29"/>
                  <a:pt x="119" y="28"/>
                  <a:pt x="116" y="26"/>
                </a:cubicBezTo>
                <a:cubicBezTo>
                  <a:pt x="114" y="22"/>
                  <a:pt x="105" y="20"/>
                  <a:pt x="100" y="21"/>
                </a:cubicBezTo>
                <a:cubicBezTo>
                  <a:pt x="99" y="21"/>
                  <a:pt x="97" y="22"/>
                  <a:pt x="97" y="23"/>
                </a:cubicBezTo>
                <a:cubicBezTo>
                  <a:pt x="96" y="25"/>
                  <a:pt x="100" y="30"/>
                  <a:pt x="101" y="30"/>
                </a:cubicBezTo>
                <a:cubicBezTo>
                  <a:pt x="107" y="37"/>
                  <a:pt x="96" y="41"/>
                  <a:pt x="94" y="32"/>
                </a:cubicBezTo>
                <a:cubicBezTo>
                  <a:pt x="94" y="30"/>
                  <a:pt x="96" y="25"/>
                  <a:pt x="93" y="24"/>
                </a:cubicBezTo>
                <a:cubicBezTo>
                  <a:pt x="89" y="23"/>
                  <a:pt x="86" y="33"/>
                  <a:pt x="86" y="36"/>
                </a:cubicBezTo>
                <a:cubicBezTo>
                  <a:pt x="86" y="38"/>
                  <a:pt x="87" y="39"/>
                  <a:pt x="87" y="41"/>
                </a:cubicBezTo>
                <a:cubicBezTo>
                  <a:pt x="94" y="43"/>
                  <a:pt x="100" y="46"/>
                  <a:pt x="101" y="49"/>
                </a:cubicBezTo>
                <a:cubicBezTo>
                  <a:pt x="101" y="49"/>
                  <a:pt x="101" y="55"/>
                  <a:pt x="99" y="54"/>
                </a:cubicBezTo>
                <a:cubicBezTo>
                  <a:pt x="88" y="48"/>
                  <a:pt x="76" y="45"/>
                  <a:pt x="63" y="45"/>
                </a:cubicBezTo>
                <a:cubicBezTo>
                  <a:pt x="62" y="45"/>
                  <a:pt x="64" y="38"/>
                  <a:pt x="65" y="38"/>
                </a:cubicBezTo>
                <a:cubicBezTo>
                  <a:pt x="70" y="37"/>
                  <a:pt x="75" y="38"/>
                  <a:pt x="81" y="39"/>
                </a:cubicBezTo>
                <a:close/>
                <a:moveTo>
                  <a:pt x="86" y="42"/>
                </a:moveTo>
                <a:cubicBezTo>
                  <a:pt x="86" y="42"/>
                  <a:pt x="86" y="42"/>
                  <a:pt x="86" y="42"/>
                </a:cubicBezTo>
                <a:cubicBezTo>
                  <a:pt x="88" y="42"/>
                  <a:pt x="89" y="43"/>
                  <a:pt x="91" y="43"/>
                </a:cubicBezTo>
                <a:cubicBezTo>
                  <a:pt x="92" y="44"/>
                  <a:pt x="98" y="46"/>
                  <a:pt x="99" y="47"/>
                </a:cubicBezTo>
                <a:cubicBezTo>
                  <a:pt x="97" y="46"/>
                  <a:pt x="92" y="45"/>
                  <a:pt x="90" y="44"/>
                </a:cubicBezTo>
                <a:cubicBezTo>
                  <a:pt x="83" y="41"/>
                  <a:pt x="76" y="40"/>
                  <a:pt x="69" y="39"/>
                </a:cubicBezTo>
                <a:cubicBezTo>
                  <a:pt x="68" y="39"/>
                  <a:pt x="72" y="39"/>
                  <a:pt x="73" y="39"/>
                </a:cubicBezTo>
                <a:cubicBezTo>
                  <a:pt x="77" y="40"/>
                  <a:pt x="80" y="40"/>
                  <a:pt x="84" y="41"/>
                </a:cubicBezTo>
                <a:cubicBezTo>
                  <a:pt x="85" y="42"/>
                  <a:pt x="86" y="42"/>
                  <a:pt x="86" y="42"/>
                </a:cubicBezTo>
                <a:cubicBezTo>
                  <a:pt x="86" y="42"/>
                  <a:pt x="86" y="42"/>
                  <a:pt x="86" y="42"/>
                </a:cubicBezTo>
                <a:close/>
                <a:moveTo>
                  <a:pt x="96" y="28"/>
                </a:moveTo>
                <a:cubicBezTo>
                  <a:pt x="96" y="28"/>
                  <a:pt x="96" y="28"/>
                  <a:pt x="96" y="28"/>
                </a:cubicBezTo>
                <a:cubicBezTo>
                  <a:pt x="96" y="28"/>
                  <a:pt x="100" y="35"/>
                  <a:pt x="99" y="35"/>
                </a:cubicBezTo>
                <a:cubicBezTo>
                  <a:pt x="96" y="34"/>
                  <a:pt x="96" y="30"/>
                  <a:pt x="96" y="28"/>
                </a:cubicBezTo>
                <a:close/>
                <a:moveTo>
                  <a:pt x="88" y="20"/>
                </a:moveTo>
                <a:cubicBezTo>
                  <a:pt x="84" y="17"/>
                  <a:pt x="82" y="15"/>
                  <a:pt x="81" y="18"/>
                </a:cubicBezTo>
                <a:cubicBezTo>
                  <a:pt x="80" y="21"/>
                  <a:pt x="87" y="20"/>
                  <a:pt x="88" y="20"/>
                </a:cubicBezTo>
                <a:cubicBezTo>
                  <a:pt x="88" y="20"/>
                  <a:pt x="88" y="20"/>
                  <a:pt x="88" y="20"/>
                </a:cubicBezTo>
                <a:close/>
                <a:moveTo>
                  <a:pt x="111" y="76"/>
                </a:moveTo>
                <a:cubicBezTo>
                  <a:pt x="111" y="76"/>
                  <a:pt x="111" y="76"/>
                  <a:pt x="111" y="76"/>
                </a:cubicBezTo>
                <a:cubicBezTo>
                  <a:pt x="111" y="78"/>
                  <a:pt x="112" y="79"/>
                  <a:pt x="113" y="81"/>
                </a:cubicBezTo>
                <a:cubicBezTo>
                  <a:pt x="113" y="82"/>
                  <a:pt x="113" y="82"/>
                  <a:pt x="113" y="83"/>
                </a:cubicBezTo>
                <a:cubicBezTo>
                  <a:pt x="112" y="81"/>
                  <a:pt x="111" y="80"/>
                  <a:pt x="110" y="79"/>
                </a:cubicBezTo>
                <a:cubicBezTo>
                  <a:pt x="111" y="78"/>
                  <a:pt x="111" y="77"/>
                  <a:pt x="111" y="76"/>
                </a:cubicBezTo>
                <a:close/>
                <a:moveTo>
                  <a:pt x="118" y="87"/>
                </a:moveTo>
                <a:cubicBezTo>
                  <a:pt x="118" y="87"/>
                  <a:pt x="118" y="87"/>
                  <a:pt x="118" y="87"/>
                </a:cubicBezTo>
                <a:cubicBezTo>
                  <a:pt x="119" y="87"/>
                  <a:pt x="119" y="88"/>
                  <a:pt x="120" y="89"/>
                </a:cubicBezTo>
                <a:cubicBezTo>
                  <a:pt x="120" y="89"/>
                  <a:pt x="120" y="89"/>
                  <a:pt x="120" y="89"/>
                </a:cubicBezTo>
                <a:cubicBezTo>
                  <a:pt x="119" y="89"/>
                  <a:pt x="118" y="88"/>
                  <a:pt x="118" y="88"/>
                </a:cubicBezTo>
                <a:cubicBezTo>
                  <a:pt x="118" y="87"/>
                  <a:pt x="118" y="87"/>
                  <a:pt x="118" y="87"/>
                </a:cubicBezTo>
                <a:close/>
                <a:moveTo>
                  <a:pt x="121" y="89"/>
                </a:moveTo>
                <a:cubicBezTo>
                  <a:pt x="121" y="89"/>
                  <a:pt x="121" y="89"/>
                  <a:pt x="121" y="89"/>
                </a:cubicBezTo>
                <a:cubicBezTo>
                  <a:pt x="122" y="90"/>
                  <a:pt x="123" y="91"/>
                  <a:pt x="124" y="91"/>
                </a:cubicBezTo>
                <a:cubicBezTo>
                  <a:pt x="123" y="91"/>
                  <a:pt x="122" y="90"/>
                  <a:pt x="121" y="90"/>
                </a:cubicBezTo>
                <a:cubicBezTo>
                  <a:pt x="121" y="90"/>
                  <a:pt x="121" y="90"/>
                  <a:pt x="121" y="89"/>
                </a:cubicBezTo>
                <a:close/>
                <a:moveTo>
                  <a:pt x="105" y="95"/>
                </a:moveTo>
                <a:cubicBezTo>
                  <a:pt x="105" y="95"/>
                  <a:pt x="105" y="95"/>
                  <a:pt x="105" y="95"/>
                </a:cubicBezTo>
                <a:cubicBezTo>
                  <a:pt x="105" y="96"/>
                  <a:pt x="106" y="96"/>
                  <a:pt x="106" y="97"/>
                </a:cubicBezTo>
                <a:cubicBezTo>
                  <a:pt x="103" y="101"/>
                  <a:pt x="100" y="105"/>
                  <a:pt x="96" y="108"/>
                </a:cubicBezTo>
                <a:cubicBezTo>
                  <a:pt x="100" y="104"/>
                  <a:pt x="103" y="99"/>
                  <a:pt x="105" y="95"/>
                </a:cubicBezTo>
                <a:close/>
                <a:moveTo>
                  <a:pt x="111" y="101"/>
                </a:moveTo>
                <a:cubicBezTo>
                  <a:pt x="111" y="101"/>
                  <a:pt x="111" y="101"/>
                  <a:pt x="111" y="101"/>
                </a:cubicBezTo>
                <a:cubicBezTo>
                  <a:pt x="111" y="102"/>
                  <a:pt x="111" y="102"/>
                  <a:pt x="112" y="102"/>
                </a:cubicBezTo>
                <a:cubicBezTo>
                  <a:pt x="109" y="105"/>
                  <a:pt x="107" y="107"/>
                  <a:pt x="104" y="109"/>
                </a:cubicBezTo>
                <a:cubicBezTo>
                  <a:pt x="107" y="106"/>
                  <a:pt x="109" y="104"/>
                  <a:pt x="111" y="101"/>
                </a:cubicBezTo>
                <a:close/>
                <a:moveTo>
                  <a:pt x="119" y="100"/>
                </a:moveTo>
                <a:cubicBezTo>
                  <a:pt x="119" y="100"/>
                  <a:pt x="119" y="100"/>
                  <a:pt x="119" y="100"/>
                </a:cubicBezTo>
                <a:cubicBezTo>
                  <a:pt x="119" y="99"/>
                  <a:pt x="119" y="99"/>
                  <a:pt x="119" y="99"/>
                </a:cubicBezTo>
                <a:cubicBezTo>
                  <a:pt x="120" y="99"/>
                  <a:pt x="120" y="100"/>
                  <a:pt x="121" y="100"/>
                </a:cubicBezTo>
                <a:cubicBezTo>
                  <a:pt x="120" y="100"/>
                  <a:pt x="120" y="100"/>
                  <a:pt x="119" y="100"/>
                </a:cubicBezTo>
                <a:close/>
                <a:moveTo>
                  <a:pt x="116" y="96"/>
                </a:moveTo>
                <a:cubicBezTo>
                  <a:pt x="116" y="96"/>
                  <a:pt x="116" y="96"/>
                  <a:pt x="116" y="96"/>
                </a:cubicBezTo>
                <a:cubicBezTo>
                  <a:pt x="116" y="97"/>
                  <a:pt x="116" y="97"/>
                  <a:pt x="115" y="97"/>
                </a:cubicBezTo>
                <a:cubicBezTo>
                  <a:pt x="115" y="97"/>
                  <a:pt x="114" y="97"/>
                  <a:pt x="114" y="96"/>
                </a:cubicBezTo>
                <a:cubicBezTo>
                  <a:pt x="114" y="96"/>
                  <a:pt x="114" y="95"/>
                  <a:pt x="115" y="95"/>
                </a:cubicBezTo>
                <a:cubicBezTo>
                  <a:pt x="115" y="95"/>
                  <a:pt x="116" y="96"/>
                  <a:pt x="116" y="96"/>
                </a:cubicBezTo>
                <a:close/>
                <a:moveTo>
                  <a:pt x="110" y="90"/>
                </a:moveTo>
                <a:cubicBezTo>
                  <a:pt x="110" y="90"/>
                  <a:pt x="110" y="90"/>
                  <a:pt x="110" y="90"/>
                </a:cubicBezTo>
                <a:cubicBezTo>
                  <a:pt x="110" y="90"/>
                  <a:pt x="110" y="91"/>
                  <a:pt x="109" y="91"/>
                </a:cubicBezTo>
                <a:cubicBezTo>
                  <a:pt x="109" y="91"/>
                  <a:pt x="108" y="90"/>
                  <a:pt x="108" y="89"/>
                </a:cubicBezTo>
                <a:cubicBezTo>
                  <a:pt x="108" y="89"/>
                  <a:pt x="108" y="88"/>
                  <a:pt x="108" y="88"/>
                </a:cubicBezTo>
                <a:cubicBezTo>
                  <a:pt x="109" y="88"/>
                  <a:pt x="110" y="89"/>
                  <a:pt x="110" y="90"/>
                </a:cubicBezTo>
                <a:close/>
                <a:moveTo>
                  <a:pt x="59" y="127"/>
                </a:moveTo>
                <a:cubicBezTo>
                  <a:pt x="59" y="127"/>
                  <a:pt x="59" y="127"/>
                  <a:pt x="59" y="127"/>
                </a:cubicBezTo>
                <a:cubicBezTo>
                  <a:pt x="59" y="127"/>
                  <a:pt x="58" y="128"/>
                  <a:pt x="57" y="127"/>
                </a:cubicBezTo>
                <a:cubicBezTo>
                  <a:pt x="57" y="127"/>
                  <a:pt x="56" y="126"/>
                  <a:pt x="55" y="125"/>
                </a:cubicBezTo>
                <a:cubicBezTo>
                  <a:pt x="53" y="124"/>
                  <a:pt x="54" y="122"/>
                  <a:pt x="56" y="124"/>
                </a:cubicBezTo>
                <a:cubicBezTo>
                  <a:pt x="57" y="124"/>
                  <a:pt x="59" y="126"/>
                  <a:pt x="59" y="127"/>
                </a:cubicBezTo>
                <a:close/>
                <a:moveTo>
                  <a:pt x="56" y="132"/>
                </a:moveTo>
                <a:cubicBezTo>
                  <a:pt x="56" y="132"/>
                  <a:pt x="56" y="132"/>
                  <a:pt x="56" y="132"/>
                </a:cubicBezTo>
                <a:cubicBezTo>
                  <a:pt x="56" y="132"/>
                  <a:pt x="49" y="133"/>
                  <a:pt x="51" y="131"/>
                </a:cubicBezTo>
                <a:cubicBezTo>
                  <a:pt x="52" y="130"/>
                  <a:pt x="57" y="128"/>
                  <a:pt x="58" y="130"/>
                </a:cubicBezTo>
                <a:cubicBezTo>
                  <a:pt x="59" y="131"/>
                  <a:pt x="57" y="132"/>
                  <a:pt x="56" y="132"/>
                </a:cubicBezTo>
                <a:close/>
                <a:moveTo>
                  <a:pt x="64" y="120"/>
                </a:moveTo>
                <a:cubicBezTo>
                  <a:pt x="64" y="120"/>
                  <a:pt x="64" y="120"/>
                  <a:pt x="64" y="120"/>
                </a:cubicBezTo>
                <a:cubicBezTo>
                  <a:pt x="74" y="123"/>
                  <a:pt x="82" y="127"/>
                  <a:pt x="81" y="130"/>
                </a:cubicBezTo>
                <a:cubicBezTo>
                  <a:pt x="81" y="132"/>
                  <a:pt x="75" y="133"/>
                  <a:pt x="67" y="132"/>
                </a:cubicBezTo>
                <a:cubicBezTo>
                  <a:pt x="67" y="131"/>
                  <a:pt x="66" y="131"/>
                  <a:pt x="66" y="130"/>
                </a:cubicBezTo>
                <a:cubicBezTo>
                  <a:pt x="62" y="130"/>
                  <a:pt x="69" y="130"/>
                  <a:pt x="70" y="129"/>
                </a:cubicBezTo>
                <a:cubicBezTo>
                  <a:pt x="74" y="127"/>
                  <a:pt x="71" y="124"/>
                  <a:pt x="67" y="125"/>
                </a:cubicBezTo>
                <a:cubicBezTo>
                  <a:pt x="66" y="125"/>
                  <a:pt x="62" y="125"/>
                  <a:pt x="62" y="124"/>
                </a:cubicBezTo>
                <a:cubicBezTo>
                  <a:pt x="62" y="123"/>
                  <a:pt x="62" y="121"/>
                  <a:pt x="64" y="120"/>
                </a:cubicBezTo>
                <a:close/>
                <a:moveTo>
                  <a:pt x="51" y="128"/>
                </a:moveTo>
                <a:cubicBezTo>
                  <a:pt x="51" y="128"/>
                  <a:pt x="51" y="128"/>
                  <a:pt x="51" y="128"/>
                </a:cubicBezTo>
                <a:cubicBezTo>
                  <a:pt x="44" y="126"/>
                  <a:pt x="39" y="123"/>
                  <a:pt x="40" y="120"/>
                </a:cubicBezTo>
                <a:cubicBezTo>
                  <a:pt x="41" y="117"/>
                  <a:pt x="50" y="117"/>
                  <a:pt x="61" y="119"/>
                </a:cubicBezTo>
                <a:cubicBezTo>
                  <a:pt x="61" y="120"/>
                  <a:pt x="61" y="120"/>
                  <a:pt x="61" y="120"/>
                </a:cubicBezTo>
                <a:cubicBezTo>
                  <a:pt x="61" y="120"/>
                  <a:pt x="61" y="120"/>
                  <a:pt x="61" y="120"/>
                </a:cubicBezTo>
                <a:cubicBezTo>
                  <a:pt x="61" y="121"/>
                  <a:pt x="61" y="123"/>
                  <a:pt x="61" y="123"/>
                </a:cubicBezTo>
                <a:cubicBezTo>
                  <a:pt x="58" y="125"/>
                  <a:pt x="56" y="120"/>
                  <a:pt x="53" y="121"/>
                </a:cubicBezTo>
                <a:cubicBezTo>
                  <a:pt x="51" y="121"/>
                  <a:pt x="51" y="125"/>
                  <a:pt x="52" y="126"/>
                </a:cubicBezTo>
                <a:cubicBezTo>
                  <a:pt x="55" y="128"/>
                  <a:pt x="54" y="127"/>
                  <a:pt x="53" y="128"/>
                </a:cubicBezTo>
                <a:cubicBezTo>
                  <a:pt x="52" y="128"/>
                  <a:pt x="52" y="128"/>
                  <a:pt x="51" y="128"/>
                </a:cubicBezTo>
                <a:close/>
                <a:moveTo>
                  <a:pt x="33" y="59"/>
                </a:moveTo>
                <a:cubicBezTo>
                  <a:pt x="33" y="59"/>
                  <a:pt x="33" y="59"/>
                  <a:pt x="33" y="59"/>
                </a:cubicBezTo>
                <a:cubicBezTo>
                  <a:pt x="32" y="61"/>
                  <a:pt x="29" y="73"/>
                  <a:pt x="32" y="86"/>
                </a:cubicBezTo>
                <a:cubicBezTo>
                  <a:pt x="28" y="84"/>
                  <a:pt x="29" y="63"/>
                  <a:pt x="33" y="59"/>
                </a:cubicBezTo>
                <a:close/>
                <a:moveTo>
                  <a:pt x="64" y="88"/>
                </a:moveTo>
                <a:cubicBezTo>
                  <a:pt x="64" y="88"/>
                  <a:pt x="64" y="88"/>
                  <a:pt x="64" y="88"/>
                </a:cubicBezTo>
                <a:cubicBezTo>
                  <a:pt x="64" y="91"/>
                  <a:pt x="63" y="93"/>
                  <a:pt x="64" y="96"/>
                </a:cubicBezTo>
                <a:cubicBezTo>
                  <a:pt x="63" y="94"/>
                  <a:pt x="59" y="87"/>
                  <a:pt x="64" y="88"/>
                </a:cubicBezTo>
                <a:close/>
                <a:moveTo>
                  <a:pt x="67" y="163"/>
                </a:moveTo>
                <a:cubicBezTo>
                  <a:pt x="67" y="163"/>
                  <a:pt x="67" y="163"/>
                  <a:pt x="67" y="163"/>
                </a:cubicBezTo>
                <a:cubicBezTo>
                  <a:pt x="70" y="174"/>
                  <a:pt x="76" y="182"/>
                  <a:pt x="80" y="190"/>
                </a:cubicBezTo>
                <a:cubicBezTo>
                  <a:pt x="80" y="190"/>
                  <a:pt x="80" y="190"/>
                  <a:pt x="79" y="190"/>
                </a:cubicBezTo>
                <a:cubicBezTo>
                  <a:pt x="74" y="182"/>
                  <a:pt x="68" y="173"/>
                  <a:pt x="67" y="163"/>
                </a:cubicBezTo>
                <a:close/>
                <a:moveTo>
                  <a:pt x="77" y="177"/>
                </a:moveTo>
                <a:cubicBezTo>
                  <a:pt x="77" y="177"/>
                  <a:pt x="77" y="177"/>
                  <a:pt x="77" y="177"/>
                </a:cubicBezTo>
                <a:cubicBezTo>
                  <a:pt x="81" y="186"/>
                  <a:pt x="80" y="182"/>
                  <a:pt x="84" y="190"/>
                </a:cubicBezTo>
                <a:cubicBezTo>
                  <a:pt x="84" y="190"/>
                  <a:pt x="83" y="190"/>
                  <a:pt x="83" y="190"/>
                </a:cubicBezTo>
                <a:cubicBezTo>
                  <a:pt x="79" y="183"/>
                  <a:pt x="78" y="184"/>
                  <a:pt x="77" y="177"/>
                </a:cubicBezTo>
                <a:close/>
                <a:moveTo>
                  <a:pt x="75" y="177"/>
                </a:moveTo>
                <a:cubicBezTo>
                  <a:pt x="75" y="177"/>
                  <a:pt x="75" y="177"/>
                  <a:pt x="75" y="177"/>
                </a:cubicBezTo>
                <a:cubicBezTo>
                  <a:pt x="72" y="173"/>
                  <a:pt x="70" y="168"/>
                  <a:pt x="70" y="164"/>
                </a:cubicBezTo>
                <a:cubicBezTo>
                  <a:pt x="72" y="168"/>
                  <a:pt x="73" y="173"/>
                  <a:pt x="75" y="177"/>
                </a:cubicBezTo>
                <a:close/>
                <a:moveTo>
                  <a:pt x="98" y="173"/>
                </a:moveTo>
                <a:cubicBezTo>
                  <a:pt x="98" y="173"/>
                  <a:pt x="98" y="173"/>
                  <a:pt x="98" y="173"/>
                </a:cubicBezTo>
                <a:cubicBezTo>
                  <a:pt x="94" y="173"/>
                  <a:pt x="83" y="169"/>
                  <a:pt x="79" y="166"/>
                </a:cubicBezTo>
                <a:cubicBezTo>
                  <a:pt x="83" y="171"/>
                  <a:pt x="93" y="172"/>
                  <a:pt x="97" y="175"/>
                </a:cubicBezTo>
                <a:cubicBezTo>
                  <a:pt x="93" y="175"/>
                  <a:pt x="80" y="170"/>
                  <a:pt x="79" y="168"/>
                </a:cubicBezTo>
                <a:cubicBezTo>
                  <a:pt x="79" y="168"/>
                  <a:pt x="79" y="167"/>
                  <a:pt x="78" y="166"/>
                </a:cubicBezTo>
                <a:cubicBezTo>
                  <a:pt x="78" y="165"/>
                  <a:pt x="77" y="165"/>
                  <a:pt x="77" y="164"/>
                </a:cubicBezTo>
                <a:cubicBezTo>
                  <a:pt x="77" y="165"/>
                  <a:pt x="75" y="162"/>
                  <a:pt x="76" y="162"/>
                </a:cubicBezTo>
                <a:cubicBezTo>
                  <a:pt x="80" y="168"/>
                  <a:pt x="92" y="170"/>
                  <a:pt x="98" y="173"/>
                </a:cubicBezTo>
                <a:close/>
                <a:moveTo>
                  <a:pt x="79" y="166"/>
                </a:moveTo>
                <a:cubicBezTo>
                  <a:pt x="79" y="166"/>
                  <a:pt x="79" y="166"/>
                  <a:pt x="79" y="166"/>
                </a:cubicBezTo>
                <a:cubicBezTo>
                  <a:pt x="79" y="166"/>
                  <a:pt x="79" y="166"/>
                  <a:pt x="78" y="166"/>
                </a:cubicBezTo>
                <a:cubicBezTo>
                  <a:pt x="78" y="166"/>
                  <a:pt x="78" y="166"/>
                  <a:pt x="78" y="166"/>
                </a:cubicBezTo>
                <a:cubicBezTo>
                  <a:pt x="78" y="166"/>
                  <a:pt x="79" y="166"/>
                  <a:pt x="79" y="166"/>
                </a:cubicBezTo>
                <a:close/>
                <a:moveTo>
                  <a:pt x="94" y="181"/>
                </a:moveTo>
                <a:cubicBezTo>
                  <a:pt x="94" y="181"/>
                  <a:pt x="94" y="181"/>
                  <a:pt x="94" y="181"/>
                </a:cubicBezTo>
                <a:cubicBezTo>
                  <a:pt x="90" y="180"/>
                  <a:pt x="84" y="179"/>
                  <a:pt x="83" y="177"/>
                </a:cubicBezTo>
                <a:cubicBezTo>
                  <a:pt x="83" y="177"/>
                  <a:pt x="81" y="175"/>
                  <a:pt x="82" y="175"/>
                </a:cubicBezTo>
                <a:cubicBezTo>
                  <a:pt x="87" y="179"/>
                  <a:pt x="90" y="178"/>
                  <a:pt x="94" y="181"/>
                </a:cubicBezTo>
                <a:close/>
                <a:moveTo>
                  <a:pt x="93" y="177"/>
                </a:moveTo>
                <a:cubicBezTo>
                  <a:pt x="93" y="177"/>
                  <a:pt x="93" y="177"/>
                  <a:pt x="93" y="177"/>
                </a:cubicBezTo>
                <a:cubicBezTo>
                  <a:pt x="90" y="177"/>
                  <a:pt x="80" y="175"/>
                  <a:pt x="80" y="172"/>
                </a:cubicBezTo>
                <a:cubicBezTo>
                  <a:pt x="80" y="172"/>
                  <a:pt x="79" y="172"/>
                  <a:pt x="80" y="170"/>
                </a:cubicBezTo>
                <a:cubicBezTo>
                  <a:pt x="82" y="175"/>
                  <a:pt x="90" y="175"/>
                  <a:pt x="93" y="177"/>
                </a:cubicBezTo>
                <a:close/>
                <a:moveTo>
                  <a:pt x="68" y="159"/>
                </a:moveTo>
                <a:cubicBezTo>
                  <a:pt x="68" y="159"/>
                  <a:pt x="68" y="159"/>
                  <a:pt x="68" y="159"/>
                </a:cubicBezTo>
                <a:cubicBezTo>
                  <a:pt x="66" y="154"/>
                  <a:pt x="63" y="149"/>
                  <a:pt x="64" y="144"/>
                </a:cubicBezTo>
                <a:cubicBezTo>
                  <a:pt x="64" y="149"/>
                  <a:pt x="68" y="154"/>
                  <a:pt x="68" y="159"/>
                </a:cubicBezTo>
                <a:close/>
                <a:moveTo>
                  <a:pt x="170" y="115"/>
                </a:moveTo>
                <a:cubicBezTo>
                  <a:pt x="170" y="115"/>
                  <a:pt x="170" y="117"/>
                  <a:pt x="168" y="117"/>
                </a:cubicBezTo>
                <a:cubicBezTo>
                  <a:pt x="168" y="117"/>
                  <a:pt x="166" y="117"/>
                  <a:pt x="166" y="117"/>
                </a:cubicBezTo>
                <a:cubicBezTo>
                  <a:pt x="163" y="117"/>
                  <a:pt x="163" y="115"/>
                  <a:pt x="165" y="115"/>
                </a:cubicBezTo>
                <a:cubicBezTo>
                  <a:pt x="166" y="114"/>
                  <a:pt x="169" y="114"/>
                  <a:pt x="170" y="115"/>
                </a:cubicBezTo>
                <a:cubicBezTo>
                  <a:pt x="170" y="115"/>
                  <a:pt x="170" y="115"/>
                  <a:pt x="170" y="115"/>
                </a:cubicBezTo>
                <a:close/>
                <a:moveTo>
                  <a:pt x="171" y="121"/>
                </a:moveTo>
                <a:cubicBezTo>
                  <a:pt x="171" y="121"/>
                  <a:pt x="171" y="121"/>
                  <a:pt x="171" y="121"/>
                </a:cubicBezTo>
                <a:cubicBezTo>
                  <a:pt x="171" y="122"/>
                  <a:pt x="167" y="127"/>
                  <a:pt x="167" y="124"/>
                </a:cubicBezTo>
                <a:cubicBezTo>
                  <a:pt x="166" y="122"/>
                  <a:pt x="169" y="118"/>
                  <a:pt x="171" y="118"/>
                </a:cubicBezTo>
                <a:cubicBezTo>
                  <a:pt x="172" y="119"/>
                  <a:pt x="172" y="121"/>
                  <a:pt x="171" y="121"/>
                </a:cubicBezTo>
                <a:close/>
                <a:moveTo>
                  <a:pt x="168" y="106"/>
                </a:moveTo>
                <a:cubicBezTo>
                  <a:pt x="168" y="106"/>
                  <a:pt x="168" y="106"/>
                  <a:pt x="168" y="106"/>
                </a:cubicBezTo>
                <a:cubicBezTo>
                  <a:pt x="167" y="108"/>
                  <a:pt x="169" y="110"/>
                  <a:pt x="170" y="111"/>
                </a:cubicBezTo>
                <a:cubicBezTo>
                  <a:pt x="170" y="112"/>
                  <a:pt x="173" y="109"/>
                  <a:pt x="174" y="108"/>
                </a:cubicBezTo>
                <a:cubicBezTo>
                  <a:pt x="176" y="105"/>
                  <a:pt x="180" y="105"/>
                  <a:pt x="179" y="109"/>
                </a:cubicBezTo>
                <a:cubicBezTo>
                  <a:pt x="179" y="111"/>
                  <a:pt x="174" y="115"/>
                  <a:pt x="177" y="114"/>
                </a:cubicBezTo>
                <a:cubicBezTo>
                  <a:pt x="178" y="113"/>
                  <a:pt x="178" y="113"/>
                  <a:pt x="179" y="114"/>
                </a:cubicBezTo>
                <a:cubicBezTo>
                  <a:pt x="185" y="109"/>
                  <a:pt x="189" y="104"/>
                  <a:pt x="188" y="102"/>
                </a:cubicBezTo>
                <a:cubicBezTo>
                  <a:pt x="186" y="99"/>
                  <a:pt x="177" y="102"/>
                  <a:pt x="168" y="106"/>
                </a:cubicBezTo>
                <a:close/>
                <a:moveTo>
                  <a:pt x="179" y="115"/>
                </a:moveTo>
                <a:cubicBezTo>
                  <a:pt x="179" y="115"/>
                  <a:pt x="179" y="115"/>
                  <a:pt x="179" y="115"/>
                </a:cubicBezTo>
                <a:cubicBezTo>
                  <a:pt x="186" y="110"/>
                  <a:pt x="190" y="104"/>
                  <a:pt x="189" y="102"/>
                </a:cubicBezTo>
                <a:cubicBezTo>
                  <a:pt x="187" y="98"/>
                  <a:pt x="176" y="101"/>
                  <a:pt x="165" y="107"/>
                </a:cubicBezTo>
                <a:cubicBezTo>
                  <a:pt x="155" y="113"/>
                  <a:pt x="148" y="120"/>
                  <a:pt x="150" y="124"/>
                </a:cubicBezTo>
                <a:cubicBezTo>
                  <a:pt x="152" y="126"/>
                  <a:pt x="157" y="126"/>
                  <a:pt x="164" y="123"/>
                </a:cubicBezTo>
                <a:cubicBezTo>
                  <a:pt x="164" y="123"/>
                  <a:pt x="164" y="124"/>
                  <a:pt x="164" y="124"/>
                </a:cubicBezTo>
                <a:cubicBezTo>
                  <a:pt x="166" y="129"/>
                  <a:pt x="170" y="125"/>
                  <a:pt x="173" y="123"/>
                </a:cubicBezTo>
                <a:cubicBezTo>
                  <a:pt x="173" y="124"/>
                  <a:pt x="174" y="127"/>
                  <a:pt x="172" y="128"/>
                </a:cubicBezTo>
                <a:cubicBezTo>
                  <a:pt x="170" y="134"/>
                  <a:pt x="173" y="135"/>
                  <a:pt x="175" y="136"/>
                </a:cubicBezTo>
                <a:cubicBezTo>
                  <a:pt x="176" y="143"/>
                  <a:pt x="192" y="151"/>
                  <a:pt x="200" y="149"/>
                </a:cubicBezTo>
                <a:cubicBezTo>
                  <a:pt x="201" y="151"/>
                  <a:pt x="215" y="160"/>
                  <a:pt x="230" y="158"/>
                </a:cubicBezTo>
                <a:cubicBezTo>
                  <a:pt x="232" y="154"/>
                  <a:pt x="238" y="148"/>
                  <a:pt x="241" y="147"/>
                </a:cubicBezTo>
                <a:cubicBezTo>
                  <a:pt x="239" y="146"/>
                  <a:pt x="227" y="144"/>
                  <a:pt x="226" y="142"/>
                </a:cubicBezTo>
                <a:cubicBezTo>
                  <a:pt x="224" y="141"/>
                  <a:pt x="230" y="140"/>
                  <a:pt x="235" y="136"/>
                </a:cubicBezTo>
                <a:cubicBezTo>
                  <a:pt x="232" y="126"/>
                  <a:pt x="234" y="126"/>
                  <a:pt x="233" y="120"/>
                </a:cubicBezTo>
                <a:cubicBezTo>
                  <a:pt x="229" y="120"/>
                  <a:pt x="212" y="138"/>
                  <a:pt x="192" y="126"/>
                </a:cubicBezTo>
                <a:cubicBezTo>
                  <a:pt x="191" y="124"/>
                  <a:pt x="189" y="119"/>
                  <a:pt x="187" y="120"/>
                </a:cubicBezTo>
                <a:cubicBezTo>
                  <a:pt x="184" y="120"/>
                  <a:pt x="181" y="122"/>
                  <a:pt x="180" y="119"/>
                </a:cubicBezTo>
                <a:cubicBezTo>
                  <a:pt x="180" y="119"/>
                  <a:pt x="179" y="120"/>
                  <a:pt x="179" y="120"/>
                </a:cubicBezTo>
                <a:cubicBezTo>
                  <a:pt x="179" y="119"/>
                  <a:pt x="180" y="119"/>
                  <a:pt x="180" y="118"/>
                </a:cubicBezTo>
                <a:cubicBezTo>
                  <a:pt x="180" y="117"/>
                  <a:pt x="180" y="116"/>
                  <a:pt x="179" y="115"/>
                </a:cubicBezTo>
                <a:close/>
                <a:moveTo>
                  <a:pt x="165" y="122"/>
                </a:moveTo>
                <a:cubicBezTo>
                  <a:pt x="165" y="122"/>
                  <a:pt x="165" y="122"/>
                  <a:pt x="165" y="122"/>
                </a:cubicBezTo>
                <a:cubicBezTo>
                  <a:pt x="165" y="121"/>
                  <a:pt x="166" y="121"/>
                  <a:pt x="166" y="121"/>
                </a:cubicBezTo>
                <a:cubicBezTo>
                  <a:pt x="166" y="119"/>
                  <a:pt x="167" y="119"/>
                  <a:pt x="164" y="119"/>
                </a:cubicBezTo>
                <a:cubicBezTo>
                  <a:pt x="163" y="120"/>
                  <a:pt x="160" y="116"/>
                  <a:pt x="161" y="115"/>
                </a:cubicBezTo>
                <a:cubicBezTo>
                  <a:pt x="163" y="112"/>
                  <a:pt x="168" y="115"/>
                  <a:pt x="168" y="111"/>
                </a:cubicBezTo>
                <a:cubicBezTo>
                  <a:pt x="169" y="110"/>
                  <a:pt x="167" y="109"/>
                  <a:pt x="166" y="108"/>
                </a:cubicBezTo>
                <a:cubicBezTo>
                  <a:pt x="166" y="108"/>
                  <a:pt x="166" y="108"/>
                  <a:pt x="166" y="108"/>
                </a:cubicBezTo>
                <a:cubicBezTo>
                  <a:pt x="166" y="108"/>
                  <a:pt x="166" y="108"/>
                  <a:pt x="166" y="108"/>
                </a:cubicBezTo>
                <a:cubicBezTo>
                  <a:pt x="156" y="113"/>
                  <a:pt x="149" y="120"/>
                  <a:pt x="151" y="123"/>
                </a:cubicBezTo>
                <a:cubicBezTo>
                  <a:pt x="152" y="125"/>
                  <a:pt x="158" y="125"/>
                  <a:pt x="165" y="122"/>
                </a:cubicBezTo>
                <a:close/>
                <a:moveTo>
                  <a:pt x="141" y="22"/>
                </a:moveTo>
                <a:cubicBezTo>
                  <a:pt x="141" y="22"/>
                  <a:pt x="141" y="22"/>
                  <a:pt x="141" y="22"/>
                </a:cubicBezTo>
                <a:cubicBezTo>
                  <a:pt x="139" y="22"/>
                  <a:pt x="135" y="25"/>
                  <a:pt x="132" y="26"/>
                </a:cubicBezTo>
                <a:cubicBezTo>
                  <a:pt x="125" y="28"/>
                  <a:pt x="120" y="32"/>
                  <a:pt x="114" y="36"/>
                </a:cubicBezTo>
                <a:cubicBezTo>
                  <a:pt x="113" y="37"/>
                  <a:pt x="116" y="34"/>
                  <a:pt x="117" y="33"/>
                </a:cubicBezTo>
                <a:cubicBezTo>
                  <a:pt x="122" y="30"/>
                  <a:pt x="126" y="26"/>
                  <a:pt x="133" y="25"/>
                </a:cubicBezTo>
                <a:cubicBezTo>
                  <a:pt x="134" y="24"/>
                  <a:pt x="140" y="22"/>
                  <a:pt x="141" y="22"/>
                </a:cubicBezTo>
                <a:close/>
                <a:moveTo>
                  <a:pt x="146" y="80"/>
                </a:moveTo>
                <a:cubicBezTo>
                  <a:pt x="147" y="82"/>
                  <a:pt x="148" y="84"/>
                  <a:pt x="151" y="86"/>
                </a:cubicBezTo>
                <a:cubicBezTo>
                  <a:pt x="149" y="86"/>
                  <a:pt x="141" y="82"/>
                  <a:pt x="146" y="80"/>
                </a:cubicBezTo>
                <a:cubicBezTo>
                  <a:pt x="146" y="80"/>
                  <a:pt x="146" y="80"/>
                  <a:pt x="146" y="80"/>
                </a:cubicBezTo>
                <a:close/>
                <a:moveTo>
                  <a:pt x="177" y="122"/>
                </a:moveTo>
                <a:cubicBezTo>
                  <a:pt x="177" y="122"/>
                  <a:pt x="177" y="122"/>
                  <a:pt x="177" y="122"/>
                </a:cubicBezTo>
                <a:cubicBezTo>
                  <a:pt x="179" y="124"/>
                  <a:pt x="179" y="128"/>
                  <a:pt x="179" y="127"/>
                </a:cubicBezTo>
                <a:cubicBezTo>
                  <a:pt x="178" y="126"/>
                  <a:pt x="177" y="126"/>
                  <a:pt x="176" y="126"/>
                </a:cubicBezTo>
                <a:cubicBezTo>
                  <a:pt x="178" y="124"/>
                  <a:pt x="175" y="122"/>
                  <a:pt x="177" y="122"/>
                </a:cubicBezTo>
                <a:close/>
                <a:moveTo>
                  <a:pt x="276" y="99"/>
                </a:moveTo>
                <a:cubicBezTo>
                  <a:pt x="276" y="99"/>
                  <a:pt x="276" y="99"/>
                  <a:pt x="276" y="99"/>
                </a:cubicBezTo>
                <a:cubicBezTo>
                  <a:pt x="276" y="104"/>
                  <a:pt x="289" y="102"/>
                  <a:pt x="292" y="101"/>
                </a:cubicBezTo>
                <a:cubicBezTo>
                  <a:pt x="301" y="95"/>
                  <a:pt x="298" y="100"/>
                  <a:pt x="289" y="100"/>
                </a:cubicBezTo>
                <a:cubicBezTo>
                  <a:pt x="285" y="101"/>
                  <a:pt x="279" y="103"/>
                  <a:pt x="276" y="99"/>
                </a:cubicBezTo>
                <a:close/>
                <a:moveTo>
                  <a:pt x="231" y="60"/>
                </a:moveTo>
                <a:cubicBezTo>
                  <a:pt x="231" y="60"/>
                  <a:pt x="231" y="60"/>
                  <a:pt x="231" y="60"/>
                </a:cubicBezTo>
                <a:cubicBezTo>
                  <a:pt x="232" y="62"/>
                  <a:pt x="233" y="65"/>
                  <a:pt x="232" y="69"/>
                </a:cubicBezTo>
                <a:cubicBezTo>
                  <a:pt x="232" y="70"/>
                  <a:pt x="232" y="70"/>
                  <a:pt x="232" y="70"/>
                </a:cubicBezTo>
                <a:cubicBezTo>
                  <a:pt x="231" y="74"/>
                  <a:pt x="236" y="61"/>
                  <a:pt x="231" y="60"/>
                </a:cubicBezTo>
                <a:close/>
                <a:moveTo>
                  <a:pt x="275" y="116"/>
                </a:moveTo>
                <a:cubicBezTo>
                  <a:pt x="275" y="116"/>
                  <a:pt x="275" y="116"/>
                  <a:pt x="275" y="116"/>
                </a:cubicBezTo>
                <a:cubicBezTo>
                  <a:pt x="278" y="117"/>
                  <a:pt x="262" y="113"/>
                  <a:pt x="258" y="108"/>
                </a:cubicBezTo>
                <a:cubicBezTo>
                  <a:pt x="261" y="113"/>
                  <a:pt x="267" y="116"/>
                  <a:pt x="275" y="11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文本框 8581">
            <a:extLst>
              <a:ext uri="{FF2B5EF4-FFF2-40B4-BE49-F238E27FC236}">
                <a16:creationId xmlns:a16="http://schemas.microsoft.com/office/drawing/2014/main" xmlns="" id="{7CA3C83B-4BCC-4755-9EE1-AFBB8EE5DF0F}"/>
              </a:ext>
            </a:extLst>
          </p:cNvPr>
          <p:cNvSpPr txBox="1">
            <a:spLocks noChangeArrowheads="1"/>
          </p:cNvSpPr>
          <p:nvPr>
            <p:custDataLst>
              <p:tags r:id="rId10"/>
            </p:custDataLst>
          </p:nvPr>
        </p:nvSpPr>
        <p:spPr bwMode="auto">
          <a:xfrm>
            <a:off x="1854198" y="1773237"/>
            <a:ext cx="1363663"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9600" dirty="0">
                <a:latin typeface="华文新魏" panose="02010800040101010101" pitchFamily="2" charset="-122"/>
                <a:ea typeface="华文新魏" panose="02010800040101010101" pitchFamily="2" charset="-122"/>
              </a:rPr>
              <a:t>目录</a:t>
            </a:r>
          </a:p>
        </p:txBody>
      </p:sp>
      <p:sp>
        <p:nvSpPr>
          <p:cNvPr id="16" name="文本框 31">
            <a:extLst>
              <a:ext uri="{FF2B5EF4-FFF2-40B4-BE49-F238E27FC236}">
                <a16:creationId xmlns:a16="http://schemas.microsoft.com/office/drawing/2014/main" xmlns="" id="{D8F84E4F-2E10-475A-BB3D-5AEFC2994FD1}"/>
              </a:ext>
            </a:extLst>
          </p:cNvPr>
          <p:cNvSpPr txBox="1">
            <a:spLocks noChangeArrowheads="1"/>
          </p:cNvSpPr>
          <p:nvPr>
            <p:custDataLst>
              <p:tags r:id="rId11"/>
            </p:custDataLst>
          </p:nvPr>
        </p:nvSpPr>
        <p:spPr bwMode="auto">
          <a:xfrm>
            <a:off x="6694488" y="2088649"/>
            <a:ext cx="827087" cy="263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defRPr/>
            </a:pPr>
            <a:r>
              <a:rPr lang="zh-CN" altLang="en-US" sz="2800" dirty="0">
                <a:latin typeface="+mn-lt"/>
                <a:ea typeface="+mn-ea"/>
              </a:rPr>
              <a:t>聚力共圆梦想</a:t>
            </a:r>
          </a:p>
        </p:txBody>
      </p:sp>
      <p:sp>
        <p:nvSpPr>
          <p:cNvPr id="17" name="文本框 32">
            <a:extLst>
              <a:ext uri="{FF2B5EF4-FFF2-40B4-BE49-F238E27FC236}">
                <a16:creationId xmlns:a16="http://schemas.microsoft.com/office/drawing/2014/main" xmlns="" id="{71A6D21D-151E-4785-9DBA-04A779B85C24}"/>
              </a:ext>
            </a:extLst>
          </p:cNvPr>
          <p:cNvSpPr txBox="1">
            <a:spLocks noChangeArrowheads="1"/>
          </p:cNvSpPr>
          <p:nvPr>
            <p:custDataLst>
              <p:tags r:id="rId12"/>
            </p:custDataLst>
          </p:nvPr>
        </p:nvSpPr>
        <p:spPr bwMode="auto">
          <a:xfrm>
            <a:off x="7758113" y="2088649"/>
            <a:ext cx="827087" cy="263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defRPr/>
            </a:pPr>
            <a:r>
              <a:rPr lang="zh-CN" altLang="en-US" sz="2800" dirty="0">
                <a:latin typeface="+mn-lt"/>
                <a:ea typeface="+mn-ea"/>
              </a:rPr>
              <a:t>中国梦的定义</a:t>
            </a:r>
          </a:p>
        </p:txBody>
      </p:sp>
      <p:sp>
        <p:nvSpPr>
          <p:cNvPr id="18" name="文本框 33">
            <a:extLst>
              <a:ext uri="{FF2B5EF4-FFF2-40B4-BE49-F238E27FC236}">
                <a16:creationId xmlns:a16="http://schemas.microsoft.com/office/drawing/2014/main" xmlns="" id="{422E31F4-B8E1-4683-A11E-B82E598F3A9E}"/>
              </a:ext>
            </a:extLst>
          </p:cNvPr>
          <p:cNvSpPr txBox="1">
            <a:spLocks noChangeArrowheads="1"/>
          </p:cNvSpPr>
          <p:nvPr>
            <p:custDataLst>
              <p:tags r:id="rId13"/>
            </p:custDataLst>
          </p:nvPr>
        </p:nvSpPr>
        <p:spPr bwMode="auto">
          <a:xfrm>
            <a:off x="8877299" y="2088649"/>
            <a:ext cx="827088" cy="263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defRPr/>
            </a:pPr>
            <a:r>
              <a:rPr lang="zh-CN" altLang="en-US" sz="2800" dirty="0">
                <a:latin typeface="+mn-lt"/>
                <a:ea typeface="+mn-ea"/>
              </a:rPr>
              <a:t>中国梦的阐述</a:t>
            </a:r>
          </a:p>
        </p:txBody>
      </p:sp>
      <p:sp>
        <p:nvSpPr>
          <p:cNvPr id="19" name="文本框 35">
            <a:extLst>
              <a:ext uri="{FF2B5EF4-FFF2-40B4-BE49-F238E27FC236}">
                <a16:creationId xmlns:a16="http://schemas.microsoft.com/office/drawing/2014/main" xmlns="" id="{E26FB06E-FD92-4AA7-92A8-C7C5C2A29886}"/>
              </a:ext>
            </a:extLst>
          </p:cNvPr>
          <p:cNvSpPr txBox="1">
            <a:spLocks noChangeArrowheads="1"/>
          </p:cNvSpPr>
          <p:nvPr>
            <p:custDataLst>
              <p:tags r:id="rId14"/>
            </p:custDataLst>
          </p:nvPr>
        </p:nvSpPr>
        <p:spPr bwMode="auto">
          <a:xfrm>
            <a:off x="5629274" y="2088649"/>
            <a:ext cx="827088" cy="263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defRPr/>
            </a:pPr>
            <a:r>
              <a:rPr lang="zh-CN" altLang="en-US" sz="2800" dirty="0">
                <a:latin typeface="+mn-lt"/>
                <a:ea typeface="+mn-ea"/>
              </a:rPr>
              <a:t>中国梦人民梦</a:t>
            </a:r>
          </a:p>
        </p:txBody>
      </p:sp>
    </p:spTree>
    <p:extLst>
      <p:ext uri="{BB962C8B-B14F-4D97-AF65-F5344CB8AC3E}">
        <p14:creationId xmlns:p14="http://schemas.microsoft.com/office/powerpoint/2010/main" val="429479878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4B78739-84AC-4D65-AFA0-54B41BB31FD1}"/>
              </a:ext>
            </a:extLst>
          </p:cNvPr>
          <p:cNvSpPr txBox="1"/>
          <p:nvPr/>
        </p:nvSpPr>
        <p:spPr>
          <a:xfrm>
            <a:off x="708073" y="416355"/>
            <a:ext cx="5387927" cy="646331"/>
          </a:xfrm>
          <a:prstGeom prst="rect">
            <a:avLst/>
          </a:prstGeom>
          <a:noFill/>
        </p:spPr>
        <p:txBody>
          <a:bodyPr wrap="square" rtlCol="0">
            <a:spAutoFit/>
          </a:bodyPr>
          <a:lstStyle/>
          <a:p>
            <a:pPr lvl="0" algn="dist" defTabSz="913765"/>
            <a:r>
              <a:rPr lang="zh-CN" altLang="en-US" sz="3600" dirty="0">
                <a:latin typeface="微软雅黑" panose="020B0503020204020204" pitchFamily="34" charset="-122"/>
                <a:ea typeface="微软雅黑" panose="020B0503020204020204" pitchFamily="34" charset="-122"/>
              </a:rPr>
              <a:t>第四部分</a:t>
            </a:r>
            <a:r>
              <a:rPr lang="en-US" altLang="zh-CN" sz="3600" dirty="0">
                <a:latin typeface="微软雅黑" panose="020B0503020204020204" pitchFamily="34" charset="-122"/>
                <a:ea typeface="微软雅黑" panose="020B0503020204020204" pitchFamily="34" charset="-122"/>
              </a:rPr>
              <a:t>·</a:t>
            </a:r>
            <a:r>
              <a:rPr lang="zh-CN" altLang="en-US" sz="3600" dirty="0">
                <a:latin typeface="微软雅黑" panose="020B0503020204020204" pitchFamily="34" charset="-122"/>
                <a:ea typeface="微软雅黑" panose="020B0503020204020204" pitchFamily="34" charset="-122"/>
              </a:rPr>
              <a:t>中国梦人民梦</a:t>
            </a:r>
          </a:p>
        </p:txBody>
      </p:sp>
      <p:sp>
        <p:nvSpPr>
          <p:cNvPr id="4" name="TextBox 15">
            <a:extLst>
              <a:ext uri="{FF2B5EF4-FFF2-40B4-BE49-F238E27FC236}">
                <a16:creationId xmlns:a16="http://schemas.microsoft.com/office/drawing/2014/main" xmlns="" id="{C4375B1F-0E78-4847-9176-3FD6AD73AC89}"/>
              </a:ext>
            </a:extLst>
          </p:cNvPr>
          <p:cNvSpPr txBox="1">
            <a:spLocks noChangeArrowheads="1"/>
          </p:cNvSpPr>
          <p:nvPr/>
        </p:nvSpPr>
        <p:spPr bwMode="auto">
          <a:xfrm>
            <a:off x="1212769" y="1648347"/>
            <a:ext cx="9766462" cy="45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30000"/>
              </a:lnSpc>
              <a:buNone/>
            </a:pPr>
            <a:r>
              <a:rPr lang="zh-CN" altLang="en-US" b="1">
                <a:solidFill>
                  <a:schemeClr val="tx1"/>
                </a:solidFill>
                <a:latin typeface="微软雅黑" panose="020B0503020204020204" pitchFamily="34" charset="-122"/>
              </a:rPr>
              <a:t>从现实依据看</a:t>
            </a:r>
            <a:r>
              <a:rPr lang="zh-CN" altLang="en-US">
                <a:solidFill>
                  <a:schemeClr val="tx1"/>
                </a:solidFill>
                <a:latin typeface="微软雅黑" panose="020B0503020204020204" pitchFamily="34" charset="-122"/>
              </a:rPr>
              <a:t>，中国梦基于党的正确领导和建设中国特色社会主义的成功实践。</a:t>
            </a:r>
            <a:endParaRPr lang="zh-CN" altLang="en-US" dirty="0">
              <a:solidFill>
                <a:schemeClr val="tx1"/>
              </a:solidFill>
              <a:latin typeface="微软雅黑" panose="020B0503020204020204" pitchFamily="34" charset="-122"/>
            </a:endParaRPr>
          </a:p>
        </p:txBody>
      </p:sp>
      <p:sp>
        <p:nvSpPr>
          <p:cNvPr id="6" name="Oval 10">
            <a:extLst>
              <a:ext uri="{FF2B5EF4-FFF2-40B4-BE49-F238E27FC236}">
                <a16:creationId xmlns:a16="http://schemas.microsoft.com/office/drawing/2014/main" xmlns="" id="{E8366DA4-7F3D-4FE3-960B-3AF02F1CBAA1}"/>
              </a:ext>
            </a:extLst>
          </p:cNvPr>
          <p:cNvSpPr>
            <a:spLocks noChangeArrowheads="1"/>
          </p:cNvSpPr>
          <p:nvPr/>
        </p:nvSpPr>
        <p:spPr bwMode="auto">
          <a:xfrm>
            <a:off x="1256230" y="4027368"/>
            <a:ext cx="444500" cy="444500"/>
          </a:xfrm>
          <a:prstGeom prst="ellipse">
            <a:avLst/>
          </a:pr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None/>
              <a:defRPr/>
            </a:pPr>
            <a:r>
              <a:rPr kumimoji="0" lang="en-US" altLang="zh-CN" sz="1800" b="1" i="0" u="none" strike="noStrike" kern="0" cap="none" spc="0" normalizeH="0" baseline="0" noProof="0">
                <a:ln>
                  <a:noFill/>
                </a:ln>
                <a:solidFill>
                  <a:srgbClr val="F8F8F8"/>
                </a:solidFill>
                <a:effectLst/>
                <a:uLnTx/>
                <a:uFillTx/>
                <a:latin typeface="微软雅黑" panose="020B0503020204020204" pitchFamily="34" charset="-122"/>
                <a:ea typeface="微软雅黑" panose="020B0503020204020204" pitchFamily="34" charset="-122"/>
              </a:rPr>
              <a:t>1</a:t>
            </a:r>
            <a:endParaRPr kumimoji="0" lang="zh-CN" altLang="en-US" sz="1800" b="1" i="0" u="none" strike="noStrike" kern="0" cap="none" spc="0" normalizeH="0" baseline="0" noProof="0">
              <a:ln>
                <a:noFill/>
              </a:ln>
              <a:solidFill>
                <a:srgbClr val="F8F8F8"/>
              </a:solidFill>
              <a:effectLst/>
              <a:uLnTx/>
              <a:uFillTx/>
              <a:latin typeface="微软雅黑" panose="020B0503020204020204" pitchFamily="34" charset="-122"/>
              <a:ea typeface="微软雅黑" panose="020B0503020204020204" pitchFamily="34" charset="-122"/>
            </a:endParaRPr>
          </a:p>
        </p:txBody>
      </p:sp>
      <p:sp>
        <p:nvSpPr>
          <p:cNvPr id="7" name="矩形 18">
            <a:extLst>
              <a:ext uri="{FF2B5EF4-FFF2-40B4-BE49-F238E27FC236}">
                <a16:creationId xmlns:a16="http://schemas.microsoft.com/office/drawing/2014/main" xmlns="" id="{7040AEA9-CE1A-4139-822E-3DE50CA21BFC}"/>
              </a:ext>
            </a:extLst>
          </p:cNvPr>
          <p:cNvSpPr>
            <a:spLocks noChangeArrowheads="1"/>
          </p:cNvSpPr>
          <p:nvPr/>
        </p:nvSpPr>
        <p:spPr bwMode="auto">
          <a:xfrm>
            <a:off x="1756293" y="3939366"/>
            <a:ext cx="7885955"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50000"/>
              </a:lnSpc>
              <a:buNone/>
            </a:pPr>
            <a:r>
              <a:rPr lang="zh-CN" altLang="en-US" b="1">
                <a:solidFill>
                  <a:schemeClr val="tx1"/>
                </a:solidFill>
                <a:latin typeface="微软雅黑" panose="020B0503020204020204" pitchFamily="34" charset="-122"/>
              </a:rPr>
              <a:t>首先，党的正确领导，是实现中国梦的坚强的政治保证。</a:t>
            </a:r>
            <a:endParaRPr lang="zh-CN" altLang="en-US" b="1" dirty="0">
              <a:solidFill>
                <a:schemeClr val="tx1"/>
              </a:solidFill>
              <a:latin typeface="微软雅黑" panose="020B0503020204020204" pitchFamily="34" charset="-122"/>
            </a:endParaRPr>
          </a:p>
        </p:txBody>
      </p:sp>
      <p:sp>
        <p:nvSpPr>
          <p:cNvPr id="8" name="Oval 10">
            <a:extLst>
              <a:ext uri="{FF2B5EF4-FFF2-40B4-BE49-F238E27FC236}">
                <a16:creationId xmlns:a16="http://schemas.microsoft.com/office/drawing/2014/main" xmlns="" id="{A8455C1B-6D85-4D87-BE0A-D7DC48373783}"/>
              </a:ext>
            </a:extLst>
          </p:cNvPr>
          <p:cNvSpPr>
            <a:spLocks noChangeArrowheads="1"/>
          </p:cNvSpPr>
          <p:nvPr/>
        </p:nvSpPr>
        <p:spPr bwMode="auto">
          <a:xfrm>
            <a:off x="1256230" y="4692531"/>
            <a:ext cx="444500" cy="444500"/>
          </a:xfrm>
          <a:prstGeom prst="ellipse">
            <a:avLst/>
          </a:pr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None/>
              <a:defRPr/>
            </a:pPr>
            <a:r>
              <a:rPr kumimoji="0" lang="en-US" altLang="zh-CN" sz="1800" b="1" i="0" u="none" strike="noStrike" kern="0" cap="none" spc="0" normalizeH="0" baseline="0" noProof="0">
                <a:ln>
                  <a:noFill/>
                </a:ln>
                <a:solidFill>
                  <a:srgbClr val="F8F8F8"/>
                </a:solidFill>
                <a:effectLst/>
                <a:uLnTx/>
                <a:uFillTx/>
                <a:latin typeface="微软雅黑" panose="020B0503020204020204" pitchFamily="34" charset="-122"/>
                <a:ea typeface="微软雅黑" panose="020B0503020204020204" pitchFamily="34" charset="-122"/>
              </a:rPr>
              <a:t>2</a:t>
            </a:r>
            <a:endParaRPr kumimoji="0" lang="zh-CN" altLang="en-US" sz="1800" b="1" i="0" u="none" strike="noStrike" kern="0" cap="none" spc="0" normalizeH="0" baseline="0" noProof="0">
              <a:ln>
                <a:noFill/>
              </a:ln>
              <a:solidFill>
                <a:srgbClr val="F8F8F8"/>
              </a:solidFill>
              <a:effectLst/>
              <a:uLnTx/>
              <a:uFillTx/>
              <a:latin typeface="微软雅黑" panose="020B0503020204020204" pitchFamily="34" charset="-122"/>
              <a:ea typeface="微软雅黑" panose="020B0503020204020204" pitchFamily="34" charset="-122"/>
            </a:endParaRPr>
          </a:p>
        </p:txBody>
      </p:sp>
      <p:sp>
        <p:nvSpPr>
          <p:cNvPr id="9" name="矩形 20">
            <a:extLst>
              <a:ext uri="{FF2B5EF4-FFF2-40B4-BE49-F238E27FC236}">
                <a16:creationId xmlns:a16="http://schemas.microsoft.com/office/drawing/2014/main" xmlns="" id="{6DA80110-5933-4404-8719-A52FC24ABBC1}"/>
              </a:ext>
            </a:extLst>
          </p:cNvPr>
          <p:cNvSpPr>
            <a:spLocks noChangeArrowheads="1"/>
          </p:cNvSpPr>
          <p:nvPr/>
        </p:nvSpPr>
        <p:spPr bwMode="auto">
          <a:xfrm>
            <a:off x="1756293" y="4594066"/>
            <a:ext cx="836492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50000"/>
              </a:lnSpc>
              <a:buNone/>
            </a:pPr>
            <a:r>
              <a:rPr lang="zh-CN" altLang="en-US" b="1">
                <a:solidFill>
                  <a:schemeClr val="tx1"/>
                </a:solidFill>
                <a:latin typeface="微软雅黑" panose="020B0503020204020204" pitchFamily="34" charset="-122"/>
              </a:rPr>
              <a:t>其次，综合国力的提升，为实现中国梦提供了可靠的物质保证</a:t>
            </a:r>
            <a:endParaRPr lang="zh-CN" altLang="en-US" b="1" dirty="0">
              <a:solidFill>
                <a:schemeClr val="tx1"/>
              </a:solidFill>
              <a:latin typeface="微软雅黑" panose="020B0503020204020204" pitchFamily="34" charset="-122"/>
            </a:endParaRPr>
          </a:p>
        </p:txBody>
      </p:sp>
      <p:sp>
        <p:nvSpPr>
          <p:cNvPr id="10" name="Oval 10">
            <a:extLst>
              <a:ext uri="{FF2B5EF4-FFF2-40B4-BE49-F238E27FC236}">
                <a16:creationId xmlns:a16="http://schemas.microsoft.com/office/drawing/2014/main" xmlns="" id="{11D8209F-8513-4C00-97F0-55DCFED4C30B}"/>
              </a:ext>
            </a:extLst>
          </p:cNvPr>
          <p:cNvSpPr>
            <a:spLocks noChangeArrowheads="1"/>
          </p:cNvSpPr>
          <p:nvPr/>
        </p:nvSpPr>
        <p:spPr bwMode="auto">
          <a:xfrm>
            <a:off x="1256230" y="5422781"/>
            <a:ext cx="444500" cy="444500"/>
          </a:xfrm>
          <a:prstGeom prst="ellipse">
            <a:avLst/>
          </a:pr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None/>
              <a:defRPr/>
            </a:pPr>
            <a:r>
              <a:rPr kumimoji="0" lang="en-US" altLang="zh-CN" sz="1800" b="1" i="0" u="none" strike="noStrike" kern="0" cap="none" spc="0" normalizeH="0" baseline="0" noProof="0">
                <a:ln>
                  <a:noFill/>
                </a:ln>
                <a:solidFill>
                  <a:srgbClr val="F8F8F8"/>
                </a:solidFill>
                <a:effectLst/>
                <a:uLnTx/>
                <a:uFillTx/>
                <a:latin typeface="微软雅黑" panose="020B0503020204020204" pitchFamily="34" charset="-122"/>
                <a:ea typeface="微软雅黑" panose="020B0503020204020204" pitchFamily="34" charset="-122"/>
              </a:rPr>
              <a:t>3</a:t>
            </a:r>
            <a:endParaRPr kumimoji="0" lang="zh-CN" altLang="en-US" sz="1800" b="1" i="0" u="none" strike="noStrike" kern="0" cap="none" spc="0" normalizeH="0" baseline="0" noProof="0">
              <a:ln>
                <a:noFill/>
              </a:ln>
              <a:solidFill>
                <a:srgbClr val="F8F8F8"/>
              </a:solidFill>
              <a:effectLst/>
              <a:uLnTx/>
              <a:uFillTx/>
              <a:latin typeface="微软雅黑" panose="020B0503020204020204" pitchFamily="34" charset="-122"/>
              <a:ea typeface="微软雅黑" panose="020B0503020204020204" pitchFamily="34" charset="-122"/>
            </a:endParaRPr>
          </a:p>
        </p:txBody>
      </p:sp>
      <p:sp>
        <p:nvSpPr>
          <p:cNvPr id="11" name="矩形 12">
            <a:extLst>
              <a:ext uri="{FF2B5EF4-FFF2-40B4-BE49-F238E27FC236}">
                <a16:creationId xmlns:a16="http://schemas.microsoft.com/office/drawing/2014/main" xmlns="" id="{8246DF56-28BF-4057-A17D-76C807EEBEAD}"/>
              </a:ext>
            </a:extLst>
          </p:cNvPr>
          <p:cNvSpPr>
            <a:spLocks noChangeArrowheads="1"/>
          </p:cNvSpPr>
          <p:nvPr/>
        </p:nvSpPr>
        <p:spPr bwMode="auto">
          <a:xfrm>
            <a:off x="1256230" y="2499160"/>
            <a:ext cx="9740382"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30000"/>
              </a:lnSpc>
              <a:buNone/>
            </a:pPr>
            <a:r>
              <a:rPr lang="zh-CN" altLang="en-US" b="1" dirty="0">
                <a:solidFill>
                  <a:schemeClr val="tx1"/>
                </a:solidFill>
                <a:latin typeface="微软雅黑" panose="020B0503020204020204" pitchFamily="34" charset="-122"/>
              </a:rPr>
              <a:t>中华民族对于中国特色社会主义道路、中国特色社会主义理论体系、中国特色社会主义制度的道路自信、理论自信、制度自信更加坚定。这是中国梦能够实现的根本动力所在。</a:t>
            </a:r>
          </a:p>
        </p:txBody>
      </p:sp>
      <p:sp>
        <p:nvSpPr>
          <p:cNvPr id="12" name="矩形 22">
            <a:extLst>
              <a:ext uri="{FF2B5EF4-FFF2-40B4-BE49-F238E27FC236}">
                <a16:creationId xmlns:a16="http://schemas.microsoft.com/office/drawing/2014/main" xmlns="" id="{7F306632-4799-4E8D-B3C2-E8CF9CEEA352}"/>
              </a:ext>
            </a:extLst>
          </p:cNvPr>
          <p:cNvSpPr>
            <a:spLocks noChangeArrowheads="1"/>
          </p:cNvSpPr>
          <p:nvPr/>
        </p:nvSpPr>
        <p:spPr bwMode="auto">
          <a:xfrm>
            <a:off x="1756293" y="5392448"/>
            <a:ext cx="89219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buNone/>
            </a:pPr>
            <a:r>
              <a:rPr lang="zh-CN" altLang="en-US" sz="1800" b="1" dirty="0">
                <a:solidFill>
                  <a:schemeClr val="tx1"/>
                </a:solidFill>
                <a:latin typeface="微软雅黑" panose="020B0503020204020204" pitchFamily="34" charset="-122"/>
              </a:rPr>
              <a:t>最后，中华民族对于自身的发展道路充满了自信，对于中华民族的伟大复兴充满了信心和期待。改革开放以来的实践充分证明，中国的发展道路是符合中国实际的，是正确的。</a:t>
            </a:r>
          </a:p>
        </p:txBody>
      </p:sp>
    </p:spTree>
    <p:extLst>
      <p:ext uri="{BB962C8B-B14F-4D97-AF65-F5344CB8AC3E}">
        <p14:creationId xmlns:p14="http://schemas.microsoft.com/office/powerpoint/2010/main" val="263080859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9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1"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childTnLst>
                                </p:cTn>
                              </p:par>
                              <p:par>
                                <p:cTn id="20" presetID="35" presetClass="path" presetSubtype="0" accel="50000" decel="50000" fill="hold" grpId="1" nodeType="withEffect">
                                  <p:stCondLst>
                                    <p:cond delay="0"/>
                                  </p:stCondLst>
                                  <p:childTnLst>
                                    <p:animMotion origin="layout" path="M -3.95833E-6 4.07407E-6 L -0.17356 0.12407 " pathEditMode="relative" rAng="0" ptsTypes="AA">
                                      <p:cBhvr>
                                        <p:cTn id="21" dur="500" spd="-99900" fill="hold"/>
                                        <p:tgtEl>
                                          <p:spTgt spid="6"/>
                                        </p:tgtEl>
                                        <p:attrNameLst>
                                          <p:attrName>ppt_x</p:attrName>
                                          <p:attrName>ppt_y</p:attrName>
                                        </p:attrNameLst>
                                      </p:cBhvr>
                                      <p:rCtr x="-8685" y="6204"/>
                                    </p:animMotion>
                                  </p:childTnLst>
                                </p:cTn>
                              </p:par>
                              <p:par>
                                <p:cTn id="22" presetID="1" presetClass="entr" presetSubtype="0" fill="hold" grpId="0" nodeType="withEffect">
                                  <p:stCondLst>
                                    <p:cond delay="100"/>
                                  </p:stCondLst>
                                  <p:childTnLst>
                                    <p:set>
                                      <p:cBhvr>
                                        <p:cTn id="23" dur="1" fill="hold">
                                          <p:stCondLst>
                                            <p:cond delay="0"/>
                                          </p:stCondLst>
                                        </p:cTn>
                                        <p:tgtEl>
                                          <p:spTgt spid="8"/>
                                        </p:tgtEl>
                                        <p:attrNameLst>
                                          <p:attrName>style.visibility</p:attrName>
                                        </p:attrNameLst>
                                      </p:cBhvr>
                                      <p:to>
                                        <p:strVal val="visible"/>
                                      </p:to>
                                    </p:set>
                                  </p:childTnLst>
                                </p:cTn>
                              </p:par>
                              <p:par>
                                <p:cTn id="24" presetID="35" presetClass="path" presetSubtype="0" accel="50000" decel="50000" fill="hold" grpId="1" nodeType="withEffect">
                                  <p:stCondLst>
                                    <p:cond delay="100"/>
                                  </p:stCondLst>
                                  <p:childTnLst>
                                    <p:animMotion origin="layout" path="M -3.95833E-6 3.33333E-6 L -0.17356 0.02708 " pathEditMode="relative" rAng="0" ptsTypes="AA">
                                      <p:cBhvr>
                                        <p:cTn id="25" dur="500" spd="-99900" fill="hold"/>
                                        <p:tgtEl>
                                          <p:spTgt spid="8"/>
                                        </p:tgtEl>
                                        <p:attrNameLst>
                                          <p:attrName>ppt_x</p:attrName>
                                          <p:attrName>ppt_y</p:attrName>
                                        </p:attrNameLst>
                                      </p:cBhvr>
                                      <p:rCtr x="-8685" y="1343"/>
                                    </p:animMotion>
                                  </p:childTnLst>
                                </p:cTn>
                              </p:par>
                              <p:par>
                                <p:cTn id="26" presetID="1" presetClass="entr" presetSubtype="0" fill="hold" grpId="0" nodeType="withEffect">
                                  <p:stCondLst>
                                    <p:cond delay="200"/>
                                  </p:stCondLst>
                                  <p:childTnLst>
                                    <p:set>
                                      <p:cBhvr>
                                        <p:cTn id="27" dur="1" fill="hold">
                                          <p:stCondLst>
                                            <p:cond delay="0"/>
                                          </p:stCondLst>
                                        </p:cTn>
                                        <p:tgtEl>
                                          <p:spTgt spid="10"/>
                                        </p:tgtEl>
                                        <p:attrNameLst>
                                          <p:attrName>style.visibility</p:attrName>
                                        </p:attrNameLst>
                                      </p:cBhvr>
                                      <p:to>
                                        <p:strVal val="visible"/>
                                      </p:to>
                                    </p:set>
                                  </p:childTnLst>
                                </p:cTn>
                              </p:par>
                              <p:par>
                                <p:cTn id="28" presetID="35" presetClass="path" presetSubtype="0" accel="50000" decel="50000" fill="hold" grpId="1" nodeType="withEffect">
                                  <p:stCondLst>
                                    <p:cond delay="200"/>
                                  </p:stCondLst>
                                  <p:childTnLst>
                                    <p:animMotion origin="layout" path="M -3.95833E-6 1.85185E-6 L -0.17356 -0.0794 " pathEditMode="relative" rAng="0" ptsTypes="AA">
                                      <p:cBhvr>
                                        <p:cTn id="29" dur="500" spd="-99900" fill="hold"/>
                                        <p:tgtEl>
                                          <p:spTgt spid="10"/>
                                        </p:tgtEl>
                                        <p:attrNameLst>
                                          <p:attrName>ppt_x</p:attrName>
                                          <p:attrName>ppt_y</p:attrName>
                                        </p:attrNameLst>
                                      </p:cBhvr>
                                      <p:rCtr x="-8685" y="-3981"/>
                                    </p:animMotion>
                                  </p:childTnLst>
                                </p:cTn>
                              </p:par>
                            </p:childTnLst>
                          </p:cTn>
                        </p:par>
                        <p:par>
                          <p:cTn id="30" fill="hold">
                            <p:stCondLst>
                              <p:cond delay="2200"/>
                            </p:stCondLst>
                            <p:childTnLst>
                              <p:par>
                                <p:cTn id="31" presetID="22" presetClass="entr" presetSubtype="8"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left)">
                                      <p:cBhvr>
                                        <p:cTn id="36" dur="500"/>
                                        <p:tgtEl>
                                          <p:spTgt spid="9"/>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left)">
                                      <p:cBhvr>
                                        <p:cTn id="3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6" grpId="0" animBg="1" autoUpdateAnimBg="0"/>
      <p:bldP spid="6" grpId="1" animBg="1" autoUpdateAnimBg="0"/>
      <p:bldP spid="7" grpId="0" autoUpdateAnimBg="0"/>
      <p:bldP spid="8" grpId="0" animBg="1" autoUpdateAnimBg="0"/>
      <p:bldP spid="8" grpId="1" animBg="1" autoUpdateAnimBg="0"/>
      <p:bldP spid="9" grpId="0" autoUpdateAnimBg="0"/>
      <p:bldP spid="10" grpId="0" animBg="1" autoUpdateAnimBg="0"/>
      <p:bldP spid="10" grpId="1" animBg="1" autoUpdateAnimBg="0"/>
      <p:bldP spid="11" grpId="0" autoUpdateAnimBg="0"/>
      <p:bldP spid="12"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4B78739-84AC-4D65-AFA0-54B41BB31FD1}"/>
              </a:ext>
            </a:extLst>
          </p:cNvPr>
          <p:cNvSpPr txBox="1"/>
          <p:nvPr/>
        </p:nvSpPr>
        <p:spPr>
          <a:xfrm>
            <a:off x="708073" y="416355"/>
            <a:ext cx="5387927" cy="646331"/>
          </a:xfrm>
          <a:prstGeom prst="rect">
            <a:avLst/>
          </a:prstGeom>
          <a:noFill/>
        </p:spPr>
        <p:txBody>
          <a:bodyPr wrap="square" rtlCol="0">
            <a:spAutoFit/>
          </a:bodyPr>
          <a:lstStyle/>
          <a:p>
            <a:pPr lvl="0" algn="dist" defTabSz="913765"/>
            <a:r>
              <a:rPr lang="zh-CN" altLang="en-US" sz="3600" dirty="0">
                <a:latin typeface="微软雅黑" panose="020B0503020204020204" pitchFamily="34" charset="-122"/>
                <a:ea typeface="微软雅黑" panose="020B0503020204020204" pitchFamily="34" charset="-122"/>
              </a:rPr>
              <a:t>第四部分</a:t>
            </a:r>
            <a:r>
              <a:rPr lang="en-US" altLang="zh-CN" sz="3600" dirty="0">
                <a:latin typeface="微软雅黑" panose="020B0503020204020204" pitchFamily="34" charset="-122"/>
                <a:ea typeface="微软雅黑" panose="020B0503020204020204" pitchFamily="34" charset="-122"/>
              </a:rPr>
              <a:t>·</a:t>
            </a:r>
            <a:r>
              <a:rPr lang="zh-CN" altLang="en-US" sz="3600" dirty="0">
                <a:latin typeface="微软雅黑" panose="020B0503020204020204" pitchFamily="34" charset="-122"/>
                <a:ea typeface="微软雅黑" panose="020B0503020204020204" pitchFamily="34" charset="-122"/>
              </a:rPr>
              <a:t>中国梦人民梦</a:t>
            </a:r>
          </a:p>
        </p:txBody>
      </p:sp>
      <p:sp>
        <p:nvSpPr>
          <p:cNvPr id="3" name="矩形 2">
            <a:extLst>
              <a:ext uri="{FF2B5EF4-FFF2-40B4-BE49-F238E27FC236}">
                <a16:creationId xmlns:a16="http://schemas.microsoft.com/office/drawing/2014/main" xmlns="" id="{95EAA3F2-6D27-4478-9E63-B39E5EEC607A}"/>
              </a:ext>
            </a:extLst>
          </p:cNvPr>
          <p:cNvSpPr>
            <a:spLocks noChangeArrowheads="1"/>
          </p:cNvSpPr>
          <p:nvPr/>
        </p:nvSpPr>
        <p:spPr bwMode="auto">
          <a:xfrm>
            <a:off x="1694795" y="2029756"/>
            <a:ext cx="880241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buNone/>
            </a:pPr>
            <a:r>
              <a:rPr lang="zh-CN" altLang="en-US" sz="2400" b="1" dirty="0">
                <a:solidFill>
                  <a:schemeClr val="tx1"/>
                </a:solidFill>
                <a:latin typeface="微软雅黑" panose="020B0503020204020204" pitchFamily="34" charset="-122"/>
              </a:rPr>
              <a:t>习近平总书记用</a:t>
            </a:r>
            <a:r>
              <a:rPr lang="zh-CN" altLang="en-US" sz="3200" b="1" dirty="0">
                <a:solidFill>
                  <a:schemeClr val="tx1"/>
                </a:solidFill>
                <a:latin typeface="微软雅黑" panose="020B0503020204020204" pitchFamily="34" charset="-122"/>
              </a:rPr>
              <a:t>三个“必须”</a:t>
            </a:r>
            <a:r>
              <a:rPr lang="zh-CN" altLang="en-US" sz="2400" b="1" dirty="0">
                <a:solidFill>
                  <a:schemeClr val="tx1"/>
                </a:solidFill>
                <a:latin typeface="微软雅黑" panose="020B0503020204020204" pitchFamily="34" charset="-122"/>
              </a:rPr>
              <a:t>勾画了实现中国梦的具体路径</a:t>
            </a:r>
          </a:p>
        </p:txBody>
      </p:sp>
      <p:grpSp>
        <p:nvGrpSpPr>
          <p:cNvPr id="4" name="组合 3">
            <a:extLst>
              <a:ext uri="{FF2B5EF4-FFF2-40B4-BE49-F238E27FC236}">
                <a16:creationId xmlns:a16="http://schemas.microsoft.com/office/drawing/2014/main" xmlns="" id="{4C694948-CEA9-41BC-91C7-0CC47B41E0C6}"/>
              </a:ext>
            </a:extLst>
          </p:cNvPr>
          <p:cNvGrpSpPr/>
          <p:nvPr/>
        </p:nvGrpSpPr>
        <p:grpSpPr>
          <a:xfrm>
            <a:off x="809082" y="3121060"/>
            <a:ext cx="3042578" cy="873898"/>
            <a:chOff x="755736" y="3075806"/>
            <a:chExt cx="1440000" cy="400050"/>
          </a:xfrm>
        </p:grpSpPr>
        <p:sp>
          <p:nvSpPr>
            <p:cNvPr id="5" name="圆角矩形 20">
              <a:extLst>
                <a:ext uri="{FF2B5EF4-FFF2-40B4-BE49-F238E27FC236}">
                  <a16:creationId xmlns:a16="http://schemas.microsoft.com/office/drawing/2014/main" xmlns="" id="{ADB7A03F-E135-4A3F-A46A-A9C8005DD452}"/>
                </a:ext>
              </a:extLst>
            </p:cNvPr>
            <p:cNvSpPr/>
            <p:nvPr/>
          </p:nvSpPr>
          <p:spPr>
            <a:xfrm>
              <a:off x="755736" y="3095831"/>
              <a:ext cx="1440000" cy="360000"/>
            </a:xfrm>
            <a:prstGeom prst="round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6" name="MH_SubTitle_1">
              <a:extLst>
                <a:ext uri="{FF2B5EF4-FFF2-40B4-BE49-F238E27FC236}">
                  <a16:creationId xmlns:a16="http://schemas.microsoft.com/office/drawing/2014/main" xmlns="" id="{2DEB8589-4E09-4F1C-9244-6B95BA7E2924}"/>
                </a:ext>
              </a:extLst>
            </p:cNvPr>
            <p:cNvSpPr/>
            <p:nvPr>
              <p:custDataLst>
                <p:tags r:id="rId6"/>
              </p:custDataLst>
            </p:nvPr>
          </p:nvSpPr>
          <p:spPr>
            <a:xfrm>
              <a:off x="838231" y="3075806"/>
              <a:ext cx="1275010" cy="40005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4800" b="1">
                  <a:solidFill>
                    <a:schemeClr val="bg1"/>
                  </a:solidFill>
                  <a:latin typeface="微软雅黑" panose="020B0503020204020204" pitchFamily="34" charset="-122"/>
                  <a:ea typeface="微软雅黑" panose="020B0503020204020204" pitchFamily="34" charset="-122"/>
                  <a:cs typeface="+mn-ea"/>
                  <a:sym typeface="+mn-lt"/>
                </a:rPr>
                <a:t>01</a:t>
              </a:r>
              <a:endParaRPr lang="zh-CN" altLang="en-US" sz="48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7" name="MH_Text_1">
            <a:extLst>
              <a:ext uri="{FF2B5EF4-FFF2-40B4-BE49-F238E27FC236}">
                <a16:creationId xmlns:a16="http://schemas.microsoft.com/office/drawing/2014/main" xmlns="" id="{B0A2605B-FDC4-4649-ADC4-339358DF0D51}"/>
              </a:ext>
            </a:extLst>
          </p:cNvPr>
          <p:cNvSpPr txBox="1">
            <a:spLocks noChangeArrowheads="1"/>
          </p:cNvSpPr>
          <p:nvPr>
            <p:custDataLst>
              <p:tags r:id="rId1"/>
            </p:custDataLst>
          </p:nvPr>
        </p:nvSpPr>
        <p:spPr bwMode="auto">
          <a:xfrm>
            <a:off x="708073" y="4377097"/>
            <a:ext cx="3465159" cy="126512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909" tIns="67952" rIns="135909" bIns="67952">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ctr"/>
            <a:r>
              <a:rPr lang="zh-CN" altLang="en-US" sz="3200" b="1" dirty="0">
                <a:solidFill>
                  <a:srgbClr val="C00000"/>
                </a:solidFill>
                <a:latin typeface="微软雅黑" panose="020B0503020204020204" pitchFamily="34" charset="-122"/>
                <a:ea typeface="微软雅黑" panose="020B0503020204020204" pitchFamily="34" charset="-122"/>
              </a:rPr>
              <a:t>实现中国梦必须走中国道路</a:t>
            </a:r>
            <a:endParaRPr lang="en-US" altLang="zh-CN" sz="3200" b="1" dirty="0">
              <a:solidFill>
                <a:srgbClr val="C00000"/>
              </a:solidFill>
              <a:latin typeface="微软雅黑" panose="020B0503020204020204" pitchFamily="34" charset="-122"/>
              <a:ea typeface="微软雅黑" panose="020B0503020204020204" pitchFamily="34" charset="-122"/>
            </a:endParaRPr>
          </a:p>
        </p:txBody>
      </p:sp>
      <p:grpSp>
        <p:nvGrpSpPr>
          <p:cNvPr id="8" name="组合 7">
            <a:extLst>
              <a:ext uri="{FF2B5EF4-FFF2-40B4-BE49-F238E27FC236}">
                <a16:creationId xmlns:a16="http://schemas.microsoft.com/office/drawing/2014/main" xmlns="" id="{1F2354EF-A28D-4071-939F-A561076D9099}"/>
              </a:ext>
            </a:extLst>
          </p:cNvPr>
          <p:cNvGrpSpPr/>
          <p:nvPr/>
        </p:nvGrpSpPr>
        <p:grpSpPr>
          <a:xfrm>
            <a:off x="4485311" y="3121060"/>
            <a:ext cx="3071586" cy="873898"/>
            <a:chOff x="755736" y="3075806"/>
            <a:chExt cx="1440000" cy="400050"/>
          </a:xfrm>
        </p:grpSpPr>
        <p:sp>
          <p:nvSpPr>
            <p:cNvPr id="9" name="圆角矩形 24">
              <a:extLst>
                <a:ext uri="{FF2B5EF4-FFF2-40B4-BE49-F238E27FC236}">
                  <a16:creationId xmlns:a16="http://schemas.microsoft.com/office/drawing/2014/main" xmlns="" id="{FBC78CE3-0055-44D3-8138-9E00D09BA0AD}"/>
                </a:ext>
              </a:extLst>
            </p:cNvPr>
            <p:cNvSpPr/>
            <p:nvPr/>
          </p:nvSpPr>
          <p:spPr>
            <a:xfrm>
              <a:off x="755736" y="3095831"/>
              <a:ext cx="1440000" cy="360000"/>
            </a:xfrm>
            <a:prstGeom prst="round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10" name="MH_SubTitle_1">
              <a:extLst>
                <a:ext uri="{FF2B5EF4-FFF2-40B4-BE49-F238E27FC236}">
                  <a16:creationId xmlns:a16="http://schemas.microsoft.com/office/drawing/2014/main" xmlns="" id="{E0A6052E-DD4B-4B36-8EEF-5C21EC6DC437}"/>
                </a:ext>
              </a:extLst>
            </p:cNvPr>
            <p:cNvSpPr/>
            <p:nvPr>
              <p:custDataLst>
                <p:tags r:id="rId5"/>
              </p:custDataLst>
            </p:nvPr>
          </p:nvSpPr>
          <p:spPr>
            <a:xfrm>
              <a:off x="838231" y="3075806"/>
              <a:ext cx="1275010" cy="40005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4800" b="1">
                  <a:solidFill>
                    <a:schemeClr val="bg1"/>
                  </a:solidFill>
                  <a:latin typeface="微软雅黑" panose="020B0503020204020204" pitchFamily="34" charset="-122"/>
                  <a:ea typeface="微软雅黑" panose="020B0503020204020204" pitchFamily="34" charset="-122"/>
                  <a:cs typeface="+mn-ea"/>
                  <a:sym typeface="+mn-lt"/>
                </a:rPr>
                <a:t>02</a:t>
              </a:r>
              <a:endParaRPr lang="zh-CN" altLang="en-US" sz="48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11" name="MH_Text_1">
            <a:extLst>
              <a:ext uri="{FF2B5EF4-FFF2-40B4-BE49-F238E27FC236}">
                <a16:creationId xmlns:a16="http://schemas.microsoft.com/office/drawing/2014/main" xmlns="" id="{BFE99907-92C2-46CC-BCBC-04E382B64ACB}"/>
              </a:ext>
            </a:extLst>
          </p:cNvPr>
          <p:cNvSpPr txBox="1">
            <a:spLocks noChangeArrowheads="1"/>
          </p:cNvSpPr>
          <p:nvPr>
            <p:custDataLst>
              <p:tags r:id="rId2"/>
            </p:custDataLst>
          </p:nvPr>
        </p:nvSpPr>
        <p:spPr bwMode="auto">
          <a:xfrm>
            <a:off x="4384302" y="4377097"/>
            <a:ext cx="3498196" cy="126512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909" tIns="67952" rIns="135909" bIns="67952">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ctr"/>
            <a:r>
              <a:rPr lang="zh-CN" altLang="en-US" sz="3200" b="1">
                <a:solidFill>
                  <a:srgbClr val="C00000"/>
                </a:solidFill>
                <a:latin typeface="微软雅黑" panose="020B0503020204020204" pitchFamily="34" charset="-122"/>
                <a:ea typeface="微软雅黑" panose="020B0503020204020204" pitchFamily="34" charset="-122"/>
              </a:rPr>
              <a:t>实现中国梦必须弘扬中国精神</a:t>
            </a:r>
            <a:endParaRPr lang="en-US" altLang="zh-CN" sz="3200" b="1" dirty="0">
              <a:solidFill>
                <a:srgbClr val="C00000"/>
              </a:solidFill>
              <a:latin typeface="微软雅黑" panose="020B0503020204020204" pitchFamily="34" charset="-122"/>
              <a:ea typeface="微软雅黑" panose="020B0503020204020204" pitchFamily="34" charset="-122"/>
            </a:endParaRPr>
          </a:p>
        </p:txBody>
      </p:sp>
      <p:grpSp>
        <p:nvGrpSpPr>
          <p:cNvPr id="12" name="组合 11">
            <a:extLst>
              <a:ext uri="{FF2B5EF4-FFF2-40B4-BE49-F238E27FC236}">
                <a16:creationId xmlns:a16="http://schemas.microsoft.com/office/drawing/2014/main" xmlns="" id="{E43F9A4A-FEDC-44F0-9F93-CA8A5BECF38C}"/>
              </a:ext>
            </a:extLst>
          </p:cNvPr>
          <p:cNvGrpSpPr/>
          <p:nvPr/>
        </p:nvGrpSpPr>
        <p:grpSpPr>
          <a:xfrm>
            <a:off x="8292149" y="3119860"/>
            <a:ext cx="2960824" cy="873898"/>
            <a:chOff x="755736" y="3075806"/>
            <a:chExt cx="1440000" cy="400050"/>
          </a:xfrm>
        </p:grpSpPr>
        <p:sp>
          <p:nvSpPr>
            <p:cNvPr id="13" name="圆角矩形 28">
              <a:extLst>
                <a:ext uri="{FF2B5EF4-FFF2-40B4-BE49-F238E27FC236}">
                  <a16:creationId xmlns:a16="http://schemas.microsoft.com/office/drawing/2014/main" xmlns="" id="{3A58615D-5430-44EA-9BFE-D66217BB0CA8}"/>
                </a:ext>
              </a:extLst>
            </p:cNvPr>
            <p:cNvSpPr/>
            <p:nvPr/>
          </p:nvSpPr>
          <p:spPr>
            <a:xfrm>
              <a:off x="755736" y="3095831"/>
              <a:ext cx="1440000" cy="360000"/>
            </a:xfrm>
            <a:prstGeom prst="round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14" name="MH_SubTitle_1">
              <a:extLst>
                <a:ext uri="{FF2B5EF4-FFF2-40B4-BE49-F238E27FC236}">
                  <a16:creationId xmlns:a16="http://schemas.microsoft.com/office/drawing/2014/main" xmlns="" id="{5BAAAF0E-C768-4C41-89F8-6A23DF5675B5}"/>
                </a:ext>
              </a:extLst>
            </p:cNvPr>
            <p:cNvSpPr/>
            <p:nvPr>
              <p:custDataLst>
                <p:tags r:id="rId4"/>
              </p:custDataLst>
            </p:nvPr>
          </p:nvSpPr>
          <p:spPr>
            <a:xfrm>
              <a:off x="838231" y="3075806"/>
              <a:ext cx="1275010" cy="40005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4800" b="1">
                  <a:solidFill>
                    <a:schemeClr val="bg1"/>
                  </a:solidFill>
                  <a:latin typeface="微软雅黑" panose="020B0503020204020204" pitchFamily="34" charset="-122"/>
                  <a:ea typeface="微软雅黑" panose="020B0503020204020204" pitchFamily="34" charset="-122"/>
                  <a:cs typeface="+mn-ea"/>
                  <a:sym typeface="+mn-lt"/>
                </a:rPr>
                <a:t>03</a:t>
              </a:r>
              <a:endParaRPr lang="zh-CN" altLang="en-US" sz="48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15" name="MH_Text_1">
            <a:extLst>
              <a:ext uri="{FF2B5EF4-FFF2-40B4-BE49-F238E27FC236}">
                <a16:creationId xmlns:a16="http://schemas.microsoft.com/office/drawing/2014/main" xmlns="" id="{906D5623-D5CB-490D-B8B9-55647A184736}"/>
              </a:ext>
            </a:extLst>
          </p:cNvPr>
          <p:cNvSpPr txBox="1">
            <a:spLocks noChangeArrowheads="1"/>
          </p:cNvSpPr>
          <p:nvPr>
            <p:custDataLst>
              <p:tags r:id="rId3"/>
            </p:custDataLst>
          </p:nvPr>
        </p:nvSpPr>
        <p:spPr bwMode="auto">
          <a:xfrm>
            <a:off x="8191140" y="4375897"/>
            <a:ext cx="3372050" cy="126512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35909" tIns="67952" rIns="135909" bIns="67952">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ctr"/>
            <a:r>
              <a:rPr lang="zh-CN" altLang="en-US" sz="3200" b="1">
                <a:solidFill>
                  <a:srgbClr val="C00000"/>
                </a:solidFill>
                <a:latin typeface="微软雅黑" panose="020B0503020204020204" pitchFamily="34" charset="-122"/>
                <a:ea typeface="微软雅黑" panose="020B0503020204020204" pitchFamily="34" charset="-122"/>
              </a:rPr>
              <a:t>实现中国梦必须凝聚中国力量</a:t>
            </a:r>
            <a:endParaRPr lang="en-US" altLang="zh-CN" sz="3200"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6457742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4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3"/>
                                        </p:tgtEl>
                                        <p:attrNameLst>
                                          <p:attrName>ppt_y</p:attrName>
                                        </p:attrNameLst>
                                      </p:cBhvr>
                                      <p:tavLst>
                                        <p:tav tm="0">
                                          <p:val>
                                            <p:strVal val="#ppt_y"/>
                                          </p:val>
                                        </p:tav>
                                        <p:tav tm="100000">
                                          <p:val>
                                            <p:strVal val="#ppt_y"/>
                                          </p:val>
                                        </p:tav>
                                      </p:tavLst>
                                    </p:anim>
                                    <p:anim calcmode="lin" valueType="num">
                                      <p:cBhvr>
                                        <p:cTn id="9" dur="4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3"/>
                                        </p:tgtEl>
                                      </p:cBhvr>
                                    </p:animEffect>
                                  </p:childTnLst>
                                </p:cTn>
                              </p:par>
                            </p:childTnLst>
                          </p:cTn>
                        </p:par>
                        <p:par>
                          <p:cTn id="12" fill="hold">
                            <p:stCondLst>
                              <p:cond delay="1400"/>
                            </p:stCondLst>
                            <p:childTnLst>
                              <p:par>
                                <p:cTn id="13" presetID="53" presetClass="entr" presetSubtype="16"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childTnLst>
                          </p:cTn>
                        </p:par>
                        <p:par>
                          <p:cTn id="18" fill="hold">
                            <p:stCondLst>
                              <p:cond delay="19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7"/>
                                        </p:tgtEl>
                                        <p:attrNameLst>
                                          <p:attrName>ppt_y</p:attrName>
                                        </p:attrNameLst>
                                      </p:cBhvr>
                                      <p:tavLst>
                                        <p:tav tm="0">
                                          <p:val>
                                            <p:strVal val="#ppt_y"/>
                                          </p:val>
                                        </p:tav>
                                        <p:tav tm="100000">
                                          <p:val>
                                            <p:strVal val="#ppt_y"/>
                                          </p:val>
                                        </p:tav>
                                      </p:tavLst>
                                    </p:anim>
                                    <p:anim calcmode="lin" valueType="num">
                                      <p:cBhvr>
                                        <p:cTn id="2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7"/>
                                        </p:tgtEl>
                                      </p:cBhvr>
                                    </p:animEffect>
                                  </p:childTnLst>
                                </p:cTn>
                              </p:par>
                            </p:childTnLst>
                          </p:cTn>
                        </p:par>
                        <p:par>
                          <p:cTn id="26" fill="hold">
                            <p:stCondLst>
                              <p:cond delay="2950"/>
                            </p:stCondLst>
                            <p:childTnLst>
                              <p:par>
                                <p:cTn id="27" presetID="53" presetClass="entr" presetSubtype="16"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childTnLst>
                          </p:cTn>
                        </p:par>
                        <p:par>
                          <p:cTn id="32" fill="hold">
                            <p:stCondLst>
                              <p:cond delay="345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1"/>
                                        </p:tgtEl>
                                        <p:attrNameLst>
                                          <p:attrName>ppt_y</p:attrName>
                                        </p:attrNameLst>
                                      </p:cBhvr>
                                      <p:tavLst>
                                        <p:tav tm="0">
                                          <p:val>
                                            <p:strVal val="#ppt_y"/>
                                          </p:val>
                                        </p:tav>
                                        <p:tav tm="100000">
                                          <p:val>
                                            <p:strVal val="#ppt_y"/>
                                          </p:val>
                                        </p:tav>
                                      </p:tavLst>
                                    </p:anim>
                                    <p:anim calcmode="lin" valueType="num">
                                      <p:cBhvr>
                                        <p:cTn id="37"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1"/>
                                        </p:tgtEl>
                                      </p:cBhvr>
                                    </p:animEffect>
                                  </p:childTnLst>
                                </p:cTn>
                              </p:par>
                            </p:childTnLst>
                          </p:cTn>
                        </p:par>
                        <p:par>
                          <p:cTn id="40" fill="hold">
                            <p:stCondLst>
                              <p:cond delay="4550"/>
                            </p:stCondLst>
                            <p:childTnLst>
                              <p:par>
                                <p:cTn id="41" presetID="53" presetClass="entr" presetSubtype="16"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childTnLst>
                          </p:cTn>
                        </p:par>
                        <p:par>
                          <p:cTn id="46" fill="hold">
                            <p:stCondLst>
                              <p:cond delay="5050"/>
                            </p:stCondLst>
                            <p:childTnLst>
                              <p:par>
                                <p:cTn id="47" presetID="41" presetClass="entr" presetSubtype="0" fill="hold" grpId="0" nodeType="afterEffect">
                                  <p:stCondLst>
                                    <p:cond delay="0"/>
                                  </p:stCondLst>
                                  <p:iterate type="lt">
                                    <p:tmPct val="10000"/>
                                  </p:iterate>
                                  <p:childTnLst>
                                    <p:set>
                                      <p:cBhvr>
                                        <p:cTn id="48" dur="1" fill="hold">
                                          <p:stCondLst>
                                            <p:cond delay="0"/>
                                          </p:stCondLst>
                                        </p:cTn>
                                        <p:tgtEl>
                                          <p:spTgt spid="15"/>
                                        </p:tgtEl>
                                        <p:attrNameLst>
                                          <p:attrName>style.visibility</p:attrName>
                                        </p:attrNameLst>
                                      </p:cBhvr>
                                      <p:to>
                                        <p:strVal val="visible"/>
                                      </p:to>
                                    </p:set>
                                    <p:anim calcmode="lin" valueType="num">
                                      <p:cBhvr>
                                        <p:cTn id="49"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15"/>
                                        </p:tgtEl>
                                        <p:attrNameLst>
                                          <p:attrName>ppt_y</p:attrName>
                                        </p:attrNameLst>
                                      </p:cBhvr>
                                      <p:tavLst>
                                        <p:tav tm="0">
                                          <p:val>
                                            <p:strVal val="#ppt_y"/>
                                          </p:val>
                                        </p:tav>
                                        <p:tav tm="100000">
                                          <p:val>
                                            <p:strVal val="#ppt_y"/>
                                          </p:val>
                                        </p:tav>
                                      </p:tavLst>
                                    </p:anim>
                                    <p:anim calcmode="lin" valueType="num">
                                      <p:cBhvr>
                                        <p:cTn id="51"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7" grpId="0"/>
      <p:bldP spid="11"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086C948B-6E9D-4C0B-B812-29C7F1408477}"/>
              </a:ext>
            </a:extLst>
          </p:cNvPr>
          <p:cNvPicPr>
            <a:picLocks noChangeAspect="1"/>
          </p:cNvPicPr>
          <p:nvPr/>
        </p:nvPicPr>
        <p:blipFill>
          <a:blip r:embed="rId4"/>
          <a:stretch>
            <a:fillRect/>
          </a:stretch>
        </p:blipFill>
        <p:spPr>
          <a:xfrm>
            <a:off x="4705438" y="5026098"/>
            <a:ext cx="2781123" cy="1047750"/>
          </a:xfrm>
          <a:prstGeom prst="rect">
            <a:avLst/>
          </a:prstGeom>
        </p:spPr>
      </p:pic>
      <p:sp>
        <p:nvSpPr>
          <p:cNvPr id="11" name="文本框 10">
            <a:extLst>
              <a:ext uri="{FF2B5EF4-FFF2-40B4-BE49-F238E27FC236}">
                <a16:creationId xmlns:a16="http://schemas.microsoft.com/office/drawing/2014/main" xmlns="" id="{6F5F7BDF-F626-40B9-9A0B-A2FE01BC75BC}"/>
              </a:ext>
            </a:extLst>
          </p:cNvPr>
          <p:cNvSpPr txBox="1"/>
          <p:nvPr/>
        </p:nvSpPr>
        <p:spPr>
          <a:xfrm>
            <a:off x="2508529" y="1924050"/>
            <a:ext cx="1415772" cy="2133600"/>
          </a:xfrm>
          <a:prstGeom prst="rect">
            <a:avLst/>
          </a:prstGeom>
          <a:noFill/>
        </p:spPr>
        <p:txBody>
          <a:bodyPr vert="eaVert" wrap="square" rtlCol="0">
            <a:spAutoFit/>
          </a:bodyPr>
          <a:lstStyle/>
          <a:p>
            <a:pPr algn="ctr"/>
            <a:r>
              <a:rPr lang="zh-CN" altLang="en-US" sz="8000" dirty="0">
                <a:latin typeface="汉仪菱心体简" panose="02010609000101010101" pitchFamily="49" charset="-122"/>
                <a:ea typeface="汉仪菱心体简" panose="02010609000101010101" pitchFamily="49" charset="-122"/>
              </a:rPr>
              <a:t>感谢</a:t>
            </a:r>
          </a:p>
        </p:txBody>
      </p:sp>
      <p:sp>
        <p:nvSpPr>
          <p:cNvPr id="12" name="文本框 11">
            <a:extLst>
              <a:ext uri="{FF2B5EF4-FFF2-40B4-BE49-F238E27FC236}">
                <a16:creationId xmlns:a16="http://schemas.microsoft.com/office/drawing/2014/main" xmlns="" id="{9CE81573-864E-4B1B-A7D1-9A510BE5D1A8}"/>
              </a:ext>
            </a:extLst>
          </p:cNvPr>
          <p:cNvSpPr txBox="1"/>
          <p:nvPr/>
        </p:nvSpPr>
        <p:spPr>
          <a:xfrm>
            <a:off x="3730753" y="2098298"/>
            <a:ext cx="5863414" cy="1785104"/>
          </a:xfrm>
          <a:prstGeom prst="rect">
            <a:avLst/>
          </a:prstGeom>
          <a:noFill/>
        </p:spPr>
        <p:txBody>
          <a:bodyPr vert="horz" wrap="square" rtlCol="0">
            <a:spAutoFit/>
          </a:bodyPr>
          <a:lstStyle/>
          <a:p>
            <a:pPr algn="dist"/>
            <a:r>
              <a:rPr lang="zh-CN" altLang="en-US" sz="11000" dirty="0">
                <a:latin typeface="汉仪菱心体简" panose="02010609000101010101" pitchFamily="49" charset="-122"/>
                <a:ea typeface="汉仪菱心体简" panose="02010609000101010101" pitchFamily="49" charset="-122"/>
              </a:rPr>
              <a:t>您的聆听</a:t>
            </a:r>
          </a:p>
        </p:txBody>
      </p:sp>
    </p:spTree>
    <p:extLst>
      <p:ext uri="{BB962C8B-B14F-4D97-AF65-F5344CB8AC3E}">
        <p14:creationId xmlns:p14="http://schemas.microsoft.com/office/powerpoint/2010/main" val="155561214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16" name="Freeform 5">
            <a:extLst>
              <a:ext uri="{FF2B5EF4-FFF2-40B4-BE49-F238E27FC236}">
                <a16:creationId xmlns:a16="http://schemas.microsoft.com/office/drawing/2014/main" xmlns="" id="{BE14A9AD-863D-4D26-AC35-FAFCBDB3A959}"/>
              </a:ext>
            </a:extLst>
          </p:cNvPr>
          <p:cNvSpPr>
            <a:spLocks/>
          </p:cNvSpPr>
          <p:nvPr>
            <p:custDataLst>
              <p:tags r:id="rId2"/>
            </p:custDataLst>
          </p:nvPr>
        </p:nvSpPr>
        <p:spPr bwMode="auto">
          <a:xfrm rot="1842376">
            <a:off x="1754555" y="1447863"/>
            <a:ext cx="1997075" cy="2058987"/>
          </a:xfrm>
          <a:custGeom>
            <a:avLst/>
            <a:gdLst>
              <a:gd name="T0" fmla="*/ 1026 w 1740"/>
              <a:gd name="T1" fmla="*/ 194 h 1794"/>
              <a:gd name="T2" fmla="*/ 840 w 1740"/>
              <a:gd name="T3" fmla="*/ 232 h 1794"/>
              <a:gd name="T4" fmla="*/ 1584 w 1740"/>
              <a:gd name="T5" fmla="*/ 548 h 1794"/>
              <a:gd name="T6" fmla="*/ 122 w 1740"/>
              <a:gd name="T7" fmla="*/ 834 h 1794"/>
              <a:gd name="T8" fmla="*/ 12 w 1740"/>
              <a:gd name="T9" fmla="*/ 962 h 1794"/>
              <a:gd name="T10" fmla="*/ 1738 w 1740"/>
              <a:gd name="T11" fmla="*/ 1112 h 1794"/>
              <a:gd name="T12" fmla="*/ 132 w 1740"/>
              <a:gd name="T13" fmla="*/ 1238 h 1794"/>
              <a:gd name="T14" fmla="*/ 478 w 1740"/>
              <a:gd name="T15" fmla="*/ 1482 h 1794"/>
              <a:gd name="T16" fmla="*/ 504 w 1740"/>
              <a:gd name="T17" fmla="*/ 1554 h 1794"/>
              <a:gd name="T18" fmla="*/ 592 w 1740"/>
              <a:gd name="T19" fmla="*/ 1744 h 1794"/>
              <a:gd name="T20" fmla="*/ 928 w 1740"/>
              <a:gd name="T21" fmla="*/ 1776 h 1794"/>
              <a:gd name="T22" fmla="*/ 1034 w 1740"/>
              <a:gd name="T23" fmla="*/ 186 h 1794"/>
              <a:gd name="T24" fmla="*/ 1730 w 1740"/>
              <a:gd name="T25" fmla="*/ 1026 h 1794"/>
              <a:gd name="T26" fmla="*/ 1584 w 1740"/>
              <a:gd name="T27" fmla="*/ 582 h 1794"/>
              <a:gd name="T28" fmla="*/ 1444 w 1740"/>
              <a:gd name="T29" fmla="*/ 370 h 1794"/>
              <a:gd name="T30" fmla="*/ 1368 w 1740"/>
              <a:gd name="T31" fmla="*/ 326 h 1794"/>
              <a:gd name="T32" fmla="*/ 1078 w 1740"/>
              <a:gd name="T33" fmla="*/ 268 h 1794"/>
              <a:gd name="T34" fmla="*/ 1014 w 1740"/>
              <a:gd name="T35" fmla="*/ 196 h 1794"/>
              <a:gd name="T36" fmla="*/ 886 w 1740"/>
              <a:gd name="T37" fmla="*/ 250 h 1794"/>
              <a:gd name="T38" fmla="*/ 646 w 1740"/>
              <a:gd name="T39" fmla="*/ 268 h 1794"/>
              <a:gd name="T40" fmla="*/ 396 w 1740"/>
              <a:gd name="T41" fmla="*/ 510 h 1794"/>
              <a:gd name="T42" fmla="*/ 340 w 1740"/>
              <a:gd name="T43" fmla="*/ 648 h 1794"/>
              <a:gd name="T44" fmla="*/ 238 w 1740"/>
              <a:gd name="T45" fmla="*/ 604 h 1794"/>
              <a:gd name="T46" fmla="*/ 160 w 1740"/>
              <a:gd name="T47" fmla="*/ 768 h 1794"/>
              <a:gd name="T48" fmla="*/ 144 w 1740"/>
              <a:gd name="T49" fmla="*/ 882 h 1794"/>
              <a:gd name="T50" fmla="*/ 150 w 1740"/>
              <a:gd name="T51" fmla="*/ 922 h 1794"/>
              <a:gd name="T52" fmla="*/ 100 w 1740"/>
              <a:gd name="T53" fmla="*/ 1094 h 1794"/>
              <a:gd name="T54" fmla="*/ 110 w 1740"/>
              <a:gd name="T55" fmla="*/ 1174 h 1794"/>
              <a:gd name="T56" fmla="*/ 306 w 1740"/>
              <a:gd name="T57" fmla="*/ 1288 h 1794"/>
              <a:gd name="T58" fmla="*/ 344 w 1740"/>
              <a:gd name="T59" fmla="*/ 1376 h 1794"/>
              <a:gd name="T60" fmla="*/ 378 w 1740"/>
              <a:gd name="T61" fmla="*/ 1410 h 1794"/>
              <a:gd name="T62" fmla="*/ 408 w 1740"/>
              <a:gd name="T63" fmla="*/ 1560 h 1794"/>
              <a:gd name="T64" fmla="*/ 416 w 1740"/>
              <a:gd name="T65" fmla="*/ 1420 h 1794"/>
              <a:gd name="T66" fmla="*/ 454 w 1740"/>
              <a:gd name="T67" fmla="*/ 1492 h 1794"/>
              <a:gd name="T68" fmla="*/ 506 w 1740"/>
              <a:gd name="T69" fmla="*/ 1570 h 1794"/>
              <a:gd name="T70" fmla="*/ 494 w 1740"/>
              <a:gd name="T71" fmla="*/ 1624 h 1794"/>
              <a:gd name="T72" fmla="*/ 554 w 1740"/>
              <a:gd name="T73" fmla="*/ 1672 h 1794"/>
              <a:gd name="T74" fmla="*/ 702 w 1740"/>
              <a:gd name="T75" fmla="*/ 1648 h 1794"/>
              <a:gd name="T76" fmla="*/ 986 w 1740"/>
              <a:gd name="T77" fmla="*/ 1744 h 1794"/>
              <a:gd name="T78" fmla="*/ 1112 w 1740"/>
              <a:gd name="T79" fmla="*/ 1726 h 1794"/>
              <a:gd name="T80" fmla="*/ 1168 w 1740"/>
              <a:gd name="T81" fmla="*/ 1696 h 1794"/>
              <a:gd name="T82" fmla="*/ 1174 w 1740"/>
              <a:gd name="T83" fmla="*/ 1720 h 1794"/>
              <a:gd name="T84" fmla="*/ 1278 w 1740"/>
              <a:gd name="T85" fmla="*/ 1652 h 1794"/>
              <a:gd name="T86" fmla="*/ 1334 w 1740"/>
              <a:gd name="T87" fmla="*/ 1614 h 1794"/>
              <a:gd name="T88" fmla="*/ 1462 w 1740"/>
              <a:gd name="T89" fmla="*/ 1556 h 1794"/>
              <a:gd name="T90" fmla="*/ 1630 w 1740"/>
              <a:gd name="T91" fmla="*/ 1432 h 1794"/>
              <a:gd name="T92" fmla="*/ 1688 w 1740"/>
              <a:gd name="T93" fmla="*/ 1286 h 1794"/>
              <a:gd name="T94" fmla="*/ 122 w 1740"/>
              <a:gd name="T95" fmla="*/ 994 h 1794"/>
              <a:gd name="T96" fmla="*/ 232 w 1740"/>
              <a:gd name="T97" fmla="*/ 740 h 1794"/>
              <a:gd name="T98" fmla="*/ 338 w 1740"/>
              <a:gd name="T99" fmla="*/ 734 h 1794"/>
              <a:gd name="T100" fmla="*/ 402 w 1740"/>
              <a:gd name="T101" fmla="*/ 1502 h 1794"/>
              <a:gd name="T102" fmla="*/ 414 w 1740"/>
              <a:gd name="T103" fmla="*/ 634 h 1794"/>
              <a:gd name="T104" fmla="*/ 586 w 1740"/>
              <a:gd name="T105" fmla="*/ 450 h 1794"/>
              <a:gd name="T106" fmla="*/ 1092 w 1740"/>
              <a:gd name="T107" fmla="*/ 226 h 1794"/>
              <a:gd name="T108" fmla="*/ 1088 w 1740"/>
              <a:gd name="T109" fmla="*/ 204 h 1794"/>
              <a:gd name="T110" fmla="*/ 340 w 1740"/>
              <a:gd name="T111" fmla="*/ 582 h 1794"/>
              <a:gd name="T112" fmla="*/ 274 w 1740"/>
              <a:gd name="T113" fmla="*/ 550 h 1794"/>
              <a:gd name="T114" fmla="*/ 1728 w 1740"/>
              <a:gd name="T115" fmla="*/ 1058 h 1794"/>
              <a:gd name="T116" fmla="*/ 1646 w 1740"/>
              <a:gd name="T117" fmla="*/ 1414 h 1794"/>
              <a:gd name="T118" fmla="*/ 358 w 1740"/>
              <a:gd name="T119" fmla="*/ 1530 h 1794"/>
              <a:gd name="T120" fmla="*/ 432 w 1740"/>
              <a:gd name="T121" fmla="*/ 1630 h 1794"/>
              <a:gd name="T122" fmla="*/ 1210 w 1740"/>
              <a:gd name="T123" fmla="*/ 1724 h 1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40" h="1794">
                <a:moveTo>
                  <a:pt x="730" y="30"/>
                </a:moveTo>
                <a:lnTo>
                  <a:pt x="730" y="30"/>
                </a:lnTo>
                <a:lnTo>
                  <a:pt x="726" y="22"/>
                </a:lnTo>
                <a:lnTo>
                  <a:pt x="726" y="14"/>
                </a:lnTo>
                <a:lnTo>
                  <a:pt x="726" y="6"/>
                </a:lnTo>
                <a:lnTo>
                  <a:pt x="724" y="0"/>
                </a:lnTo>
                <a:lnTo>
                  <a:pt x="724" y="0"/>
                </a:lnTo>
                <a:lnTo>
                  <a:pt x="720" y="0"/>
                </a:lnTo>
                <a:lnTo>
                  <a:pt x="718" y="2"/>
                </a:lnTo>
                <a:lnTo>
                  <a:pt x="716" y="4"/>
                </a:lnTo>
                <a:lnTo>
                  <a:pt x="716" y="4"/>
                </a:lnTo>
                <a:lnTo>
                  <a:pt x="718" y="6"/>
                </a:lnTo>
                <a:lnTo>
                  <a:pt x="720" y="10"/>
                </a:lnTo>
                <a:lnTo>
                  <a:pt x="722" y="20"/>
                </a:lnTo>
                <a:lnTo>
                  <a:pt x="724" y="26"/>
                </a:lnTo>
                <a:lnTo>
                  <a:pt x="726" y="28"/>
                </a:lnTo>
                <a:lnTo>
                  <a:pt x="730" y="30"/>
                </a:lnTo>
                <a:lnTo>
                  <a:pt x="730" y="30"/>
                </a:lnTo>
                <a:close/>
                <a:moveTo>
                  <a:pt x="1010" y="182"/>
                </a:moveTo>
                <a:lnTo>
                  <a:pt x="1010" y="182"/>
                </a:lnTo>
                <a:lnTo>
                  <a:pt x="1002" y="182"/>
                </a:lnTo>
                <a:lnTo>
                  <a:pt x="996" y="180"/>
                </a:lnTo>
                <a:lnTo>
                  <a:pt x="984" y="176"/>
                </a:lnTo>
                <a:lnTo>
                  <a:pt x="974" y="172"/>
                </a:lnTo>
                <a:lnTo>
                  <a:pt x="970" y="172"/>
                </a:lnTo>
                <a:lnTo>
                  <a:pt x="966" y="174"/>
                </a:lnTo>
                <a:lnTo>
                  <a:pt x="966" y="174"/>
                </a:lnTo>
                <a:lnTo>
                  <a:pt x="972" y="176"/>
                </a:lnTo>
                <a:lnTo>
                  <a:pt x="978" y="180"/>
                </a:lnTo>
                <a:lnTo>
                  <a:pt x="990" y="186"/>
                </a:lnTo>
                <a:lnTo>
                  <a:pt x="994" y="188"/>
                </a:lnTo>
                <a:lnTo>
                  <a:pt x="1000" y="188"/>
                </a:lnTo>
                <a:lnTo>
                  <a:pt x="1004" y="186"/>
                </a:lnTo>
                <a:lnTo>
                  <a:pt x="1010" y="182"/>
                </a:lnTo>
                <a:lnTo>
                  <a:pt x="1010" y="182"/>
                </a:lnTo>
                <a:close/>
                <a:moveTo>
                  <a:pt x="1062" y="198"/>
                </a:moveTo>
                <a:lnTo>
                  <a:pt x="1062" y="198"/>
                </a:lnTo>
                <a:lnTo>
                  <a:pt x="1050" y="198"/>
                </a:lnTo>
                <a:lnTo>
                  <a:pt x="1040" y="196"/>
                </a:lnTo>
                <a:lnTo>
                  <a:pt x="1030" y="194"/>
                </a:lnTo>
                <a:lnTo>
                  <a:pt x="1026" y="194"/>
                </a:lnTo>
                <a:lnTo>
                  <a:pt x="1022" y="196"/>
                </a:lnTo>
                <a:lnTo>
                  <a:pt x="1022" y="196"/>
                </a:lnTo>
                <a:lnTo>
                  <a:pt x="1032" y="200"/>
                </a:lnTo>
                <a:lnTo>
                  <a:pt x="1042" y="202"/>
                </a:lnTo>
                <a:lnTo>
                  <a:pt x="1052" y="202"/>
                </a:lnTo>
                <a:lnTo>
                  <a:pt x="1062" y="198"/>
                </a:lnTo>
                <a:lnTo>
                  <a:pt x="1062" y="198"/>
                </a:lnTo>
                <a:close/>
                <a:moveTo>
                  <a:pt x="1138" y="214"/>
                </a:moveTo>
                <a:lnTo>
                  <a:pt x="1138" y="214"/>
                </a:lnTo>
                <a:lnTo>
                  <a:pt x="1138" y="210"/>
                </a:lnTo>
                <a:lnTo>
                  <a:pt x="1136" y="208"/>
                </a:lnTo>
                <a:lnTo>
                  <a:pt x="1128" y="206"/>
                </a:lnTo>
                <a:lnTo>
                  <a:pt x="1120" y="206"/>
                </a:lnTo>
                <a:lnTo>
                  <a:pt x="1118" y="208"/>
                </a:lnTo>
                <a:lnTo>
                  <a:pt x="1116" y="210"/>
                </a:lnTo>
                <a:lnTo>
                  <a:pt x="1116" y="210"/>
                </a:lnTo>
                <a:lnTo>
                  <a:pt x="1122" y="212"/>
                </a:lnTo>
                <a:lnTo>
                  <a:pt x="1126" y="212"/>
                </a:lnTo>
                <a:lnTo>
                  <a:pt x="1130" y="214"/>
                </a:lnTo>
                <a:lnTo>
                  <a:pt x="1138" y="214"/>
                </a:lnTo>
                <a:lnTo>
                  <a:pt x="1138" y="214"/>
                </a:lnTo>
                <a:close/>
                <a:moveTo>
                  <a:pt x="1038" y="230"/>
                </a:moveTo>
                <a:lnTo>
                  <a:pt x="1038" y="230"/>
                </a:lnTo>
                <a:lnTo>
                  <a:pt x="1040" y="232"/>
                </a:lnTo>
                <a:lnTo>
                  <a:pt x="1044" y="236"/>
                </a:lnTo>
                <a:lnTo>
                  <a:pt x="1054" y="238"/>
                </a:lnTo>
                <a:lnTo>
                  <a:pt x="1066" y="236"/>
                </a:lnTo>
                <a:lnTo>
                  <a:pt x="1070" y="234"/>
                </a:lnTo>
                <a:lnTo>
                  <a:pt x="1072" y="232"/>
                </a:lnTo>
                <a:lnTo>
                  <a:pt x="1072" y="232"/>
                </a:lnTo>
                <a:lnTo>
                  <a:pt x="1066" y="228"/>
                </a:lnTo>
                <a:lnTo>
                  <a:pt x="1056" y="226"/>
                </a:lnTo>
                <a:lnTo>
                  <a:pt x="1048" y="228"/>
                </a:lnTo>
                <a:lnTo>
                  <a:pt x="1038" y="230"/>
                </a:lnTo>
                <a:lnTo>
                  <a:pt x="1038" y="230"/>
                </a:lnTo>
                <a:close/>
                <a:moveTo>
                  <a:pt x="852" y="234"/>
                </a:moveTo>
                <a:lnTo>
                  <a:pt x="852" y="234"/>
                </a:lnTo>
                <a:lnTo>
                  <a:pt x="848" y="234"/>
                </a:lnTo>
                <a:lnTo>
                  <a:pt x="846" y="234"/>
                </a:lnTo>
                <a:lnTo>
                  <a:pt x="840" y="232"/>
                </a:lnTo>
                <a:lnTo>
                  <a:pt x="840" y="232"/>
                </a:lnTo>
                <a:lnTo>
                  <a:pt x="840" y="236"/>
                </a:lnTo>
                <a:lnTo>
                  <a:pt x="838" y="240"/>
                </a:lnTo>
                <a:lnTo>
                  <a:pt x="838" y="240"/>
                </a:lnTo>
                <a:lnTo>
                  <a:pt x="848" y="240"/>
                </a:lnTo>
                <a:lnTo>
                  <a:pt x="850" y="238"/>
                </a:lnTo>
                <a:lnTo>
                  <a:pt x="852" y="234"/>
                </a:lnTo>
                <a:lnTo>
                  <a:pt x="852" y="234"/>
                </a:lnTo>
                <a:close/>
                <a:moveTo>
                  <a:pt x="478" y="274"/>
                </a:moveTo>
                <a:lnTo>
                  <a:pt x="478" y="274"/>
                </a:lnTo>
                <a:lnTo>
                  <a:pt x="476" y="270"/>
                </a:lnTo>
                <a:lnTo>
                  <a:pt x="474" y="268"/>
                </a:lnTo>
                <a:lnTo>
                  <a:pt x="466" y="264"/>
                </a:lnTo>
                <a:lnTo>
                  <a:pt x="458" y="262"/>
                </a:lnTo>
                <a:lnTo>
                  <a:pt x="452" y="262"/>
                </a:lnTo>
                <a:lnTo>
                  <a:pt x="452" y="262"/>
                </a:lnTo>
                <a:lnTo>
                  <a:pt x="458" y="266"/>
                </a:lnTo>
                <a:lnTo>
                  <a:pt x="464" y="272"/>
                </a:lnTo>
                <a:lnTo>
                  <a:pt x="470" y="274"/>
                </a:lnTo>
                <a:lnTo>
                  <a:pt x="474" y="274"/>
                </a:lnTo>
                <a:lnTo>
                  <a:pt x="478" y="274"/>
                </a:lnTo>
                <a:lnTo>
                  <a:pt x="478" y="274"/>
                </a:lnTo>
                <a:close/>
                <a:moveTo>
                  <a:pt x="456" y="434"/>
                </a:moveTo>
                <a:lnTo>
                  <a:pt x="456" y="434"/>
                </a:lnTo>
                <a:lnTo>
                  <a:pt x="456" y="430"/>
                </a:lnTo>
                <a:lnTo>
                  <a:pt x="452" y="426"/>
                </a:lnTo>
                <a:lnTo>
                  <a:pt x="444" y="424"/>
                </a:lnTo>
                <a:lnTo>
                  <a:pt x="444" y="424"/>
                </a:lnTo>
                <a:lnTo>
                  <a:pt x="444" y="430"/>
                </a:lnTo>
                <a:lnTo>
                  <a:pt x="448" y="434"/>
                </a:lnTo>
                <a:lnTo>
                  <a:pt x="452" y="436"/>
                </a:lnTo>
                <a:lnTo>
                  <a:pt x="456" y="434"/>
                </a:lnTo>
                <a:lnTo>
                  <a:pt x="456" y="434"/>
                </a:lnTo>
                <a:close/>
                <a:moveTo>
                  <a:pt x="1584" y="548"/>
                </a:moveTo>
                <a:lnTo>
                  <a:pt x="1584" y="538"/>
                </a:lnTo>
                <a:lnTo>
                  <a:pt x="1574" y="538"/>
                </a:lnTo>
                <a:lnTo>
                  <a:pt x="1574" y="538"/>
                </a:lnTo>
                <a:lnTo>
                  <a:pt x="1572" y="544"/>
                </a:lnTo>
                <a:lnTo>
                  <a:pt x="1574" y="548"/>
                </a:lnTo>
                <a:lnTo>
                  <a:pt x="1578" y="550"/>
                </a:lnTo>
                <a:lnTo>
                  <a:pt x="1584" y="548"/>
                </a:lnTo>
                <a:lnTo>
                  <a:pt x="1584" y="548"/>
                </a:lnTo>
                <a:close/>
                <a:moveTo>
                  <a:pt x="1626" y="588"/>
                </a:moveTo>
                <a:lnTo>
                  <a:pt x="1626" y="588"/>
                </a:lnTo>
                <a:lnTo>
                  <a:pt x="1620" y="586"/>
                </a:lnTo>
                <a:lnTo>
                  <a:pt x="1612" y="586"/>
                </a:lnTo>
                <a:lnTo>
                  <a:pt x="1612" y="586"/>
                </a:lnTo>
                <a:lnTo>
                  <a:pt x="1612" y="588"/>
                </a:lnTo>
                <a:lnTo>
                  <a:pt x="1614" y="590"/>
                </a:lnTo>
                <a:lnTo>
                  <a:pt x="1618" y="592"/>
                </a:lnTo>
                <a:lnTo>
                  <a:pt x="1622" y="592"/>
                </a:lnTo>
                <a:lnTo>
                  <a:pt x="1624" y="590"/>
                </a:lnTo>
                <a:lnTo>
                  <a:pt x="1626" y="588"/>
                </a:lnTo>
                <a:lnTo>
                  <a:pt x="1626" y="588"/>
                </a:lnTo>
                <a:close/>
                <a:moveTo>
                  <a:pt x="1708" y="782"/>
                </a:moveTo>
                <a:lnTo>
                  <a:pt x="1708" y="782"/>
                </a:lnTo>
                <a:lnTo>
                  <a:pt x="1710" y="780"/>
                </a:lnTo>
                <a:lnTo>
                  <a:pt x="1712" y="778"/>
                </a:lnTo>
                <a:lnTo>
                  <a:pt x="1714" y="776"/>
                </a:lnTo>
                <a:lnTo>
                  <a:pt x="1714" y="772"/>
                </a:lnTo>
                <a:lnTo>
                  <a:pt x="1714" y="772"/>
                </a:lnTo>
                <a:lnTo>
                  <a:pt x="1710" y="772"/>
                </a:lnTo>
                <a:lnTo>
                  <a:pt x="1708" y="770"/>
                </a:lnTo>
                <a:lnTo>
                  <a:pt x="1704" y="770"/>
                </a:lnTo>
                <a:lnTo>
                  <a:pt x="1700" y="770"/>
                </a:lnTo>
                <a:lnTo>
                  <a:pt x="1700" y="770"/>
                </a:lnTo>
                <a:lnTo>
                  <a:pt x="1700" y="774"/>
                </a:lnTo>
                <a:lnTo>
                  <a:pt x="1702" y="778"/>
                </a:lnTo>
                <a:lnTo>
                  <a:pt x="1708" y="782"/>
                </a:lnTo>
                <a:lnTo>
                  <a:pt x="1708" y="782"/>
                </a:lnTo>
                <a:close/>
                <a:moveTo>
                  <a:pt x="106" y="862"/>
                </a:moveTo>
                <a:lnTo>
                  <a:pt x="106" y="862"/>
                </a:lnTo>
                <a:lnTo>
                  <a:pt x="112" y="860"/>
                </a:lnTo>
                <a:lnTo>
                  <a:pt x="116" y="856"/>
                </a:lnTo>
                <a:lnTo>
                  <a:pt x="120" y="852"/>
                </a:lnTo>
                <a:lnTo>
                  <a:pt x="126" y="850"/>
                </a:lnTo>
                <a:lnTo>
                  <a:pt x="126" y="850"/>
                </a:lnTo>
                <a:lnTo>
                  <a:pt x="126" y="842"/>
                </a:lnTo>
                <a:lnTo>
                  <a:pt x="128" y="838"/>
                </a:lnTo>
                <a:lnTo>
                  <a:pt x="130" y="834"/>
                </a:lnTo>
                <a:lnTo>
                  <a:pt x="132" y="830"/>
                </a:lnTo>
                <a:lnTo>
                  <a:pt x="132" y="830"/>
                </a:lnTo>
                <a:lnTo>
                  <a:pt x="122" y="834"/>
                </a:lnTo>
                <a:lnTo>
                  <a:pt x="114" y="842"/>
                </a:lnTo>
                <a:lnTo>
                  <a:pt x="100" y="858"/>
                </a:lnTo>
                <a:lnTo>
                  <a:pt x="100" y="858"/>
                </a:lnTo>
                <a:lnTo>
                  <a:pt x="104" y="860"/>
                </a:lnTo>
                <a:lnTo>
                  <a:pt x="106" y="862"/>
                </a:lnTo>
                <a:lnTo>
                  <a:pt x="106" y="862"/>
                </a:lnTo>
                <a:close/>
                <a:moveTo>
                  <a:pt x="156" y="852"/>
                </a:moveTo>
                <a:lnTo>
                  <a:pt x="156" y="852"/>
                </a:lnTo>
                <a:lnTo>
                  <a:pt x="150" y="852"/>
                </a:lnTo>
                <a:lnTo>
                  <a:pt x="148" y="850"/>
                </a:lnTo>
                <a:lnTo>
                  <a:pt x="148" y="846"/>
                </a:lnTo>
                <a:lnTo>
                  <a:pt x="144" y="844"/>
                </a:lnTo>
                <a:lnTo>
                  <a:pt x="144" y="844"/>
                </a:lnTo>
                <a:lnTo>
                  <a:pt x="144" y="848"/>
                </a:lnTo>
                <a:lnTo>
                  <a:pt x="142" y="852"/>
                </a:lnTo>
                <a:lnTo>
                  <a:pt x="136" y="858"/>
                </a:lnTo>
                <a:lnTo>
                  <a:pt x="130" y="864"/>
                </a:lnTo>
                <a:lnTo>
                  <a:pt x="130" y="868"/>
                </a:lnTo>
                <a:lnTo>
                  <a:pt x="130" y="874"/>
                </a:lnTo>
                <a:lnTo>
                  <a:pt x="130" y="874"/>
                </a:lnTo>
                <a:lnTo>
                  <a:pt x="134" y="872"/>
                </a:lnTo>
                <a:lnTo>
                  <a:pt x="138" y="870"/>
                </a:lnTo>
                <a:lnTo>
                  <a:pt x="144" y="864"/>
                </a:lnTo>
                <a:lnTo>
                  <a:pt x="150" y="858"/>
                </a:lnTo>
                <a:lnTo>
                  <a:pt x="156" y="852"/>
                </a:lnTo>
                <a:lnTo>
                  <a:pt x="156" y="852"/>
                </a:lnTo>
                <a:close/>
                <a:moveTo>
                  <a:pt x="126" y="884"/>
                </a:moveTo>
                <a:lnTo>
                  <a:pt x="126" y="884"/>
                </a:lnTo>
                <a:lnTo>
                  <a:pt x="124" y="888"/>
                </a:lnTo>
                <a:lnTo>
                  <a:pt x="124" y="890"/>
                </a:lnTo>
                <a:lnTo>
                  <a:pt x="124" y="894"/>
                </a:lnTo>
                <a:lnTo>
                  <a:pt x="132" y="894"/>
                </a:lnTo>
                <a:lnTo>
                  <a:pt x="132" y="894"/>
                </a:lnTo>
                <a:lnTo>
                  <a:pt x="132" y="886"/>
                </a:lnTo>
                <a:lnTo>
                  <a:pt x="130" y="884"/>
                </a:lnTo>
                <a:lnTo>
                  <a:pt x="126" y="884"/>
                </a:lnTo>
                <a:lnTo>
                  <a:pt x="126" y="884"/>
                </a:lnTo>
                <a:close/>
                <a:moveTo>
                  <a:pt x="4" y="964"/>
                </a:moveTo>
                <a:lnTo>
                  <a:pt x="4" y="964"/>
                </a:lnTo>
                <a:lnTo>
                  <a:pt x="8" y="964"/>
                </a:lnTo>
                <a:lnTo>
                  <a:pt x="12" y="962"/>
                </a:lnTo>
                <a:lnTo>
                  <a:pt x="14" y="958"/>
                </a:lnTo>
                <a:lnTo>
                  <a:pt x="14" y="954"/>
                </a:lnTo>
                <a:lnTo>
                  <a:pt x="14" y="954"/>
                </a:lnTo>
                <a:lnTo>
                  <a:pt x="12" y="952"/>
                </a:lnTo>
                <a:lnTo>
                  <a:pt x="8" y="952"/>
                </a:lnTo>
                <a:lnTo>
                  <a:pt x="2" y="954"/>
                </a:lnTo>
                <a:lnTo>
                  <a:pt x="0" y="956"/>
                </a:lnTo>
                <a:lnTo>
                  <a:pt x="0" y="960"/>
                </a:lnTo>
                <a:lnTo>
                  <a:pt x="2" y="962"/>
                </a:lnTo>
                <a:lnTo>
                  <a:pt x="4" y="964"/>
                </a:lnTo>
                <a:lnTo>
                  <a:pt x="4" y="964"/>
                </a:lnTo>
                <a:close/>
                <a:moveTo>
                  <a:pt x="48" y="986"/>
                </a:moveTo>
                <a:lnTo>
                  <a:pt x="48" y="986"/>
                </a:lnTo>
                <a:lnTo>
                  <a:pt x="48" y="992"/>
                </a:lnTo>
                <a:lnTo>
                  <a:pt x="44" y="1000"/>
                </a:lnTo>
                <a:lnTo>
                  <a:pt x="38" y="1016"/>
                </a:lnTo>
                <a:lnTo>
                  <a:pt x="34" y="1024"/>
                </a:lnTo>
                <a:lnTo>
                  <a:pt x="34" y="1030"/>
                </a:lnTo>
                <a:lnTo>
                  <a:pt x="38" y="1034"/>
                </a:lnTo>
                <a:lnTo>
                  <a:pt x="46" y="1036"/>
                </a:lnTo>
                <a:lnTo>
                  <a:pt x="46" y="1036"/>
                </a:lnTo>
                <a:lnTo>
                  <a:pt x="46" y="1028"/>
                </a:lnTo>
                <a:lnTo>
                  <a:pt x="46" y="1020"/>
                </a:lnTo>
                <a:lnTo>
                  <a:pt x="52" y="1006"/>
                </a:lnTo>
                <a:lnTo>
                  <a:pt x="54" y="1000"/>
                </a:lnTo>
                <a:lnTo>
                  <a:pt x="56" y="994"/>
                </a:lnTo>
                <a:lnTo>
                  <a:pt x="54" y="990"/>
                </a:lnTo>
                <a:lnTo>
                  <a:pt x="48" y="986"/>
                </a:lnTo>
                <a:lnTo>
                  <a:pt x="48" y="986"/>
                </a:lnTo>
                <a:close/>
                <a:moveTo>
                  <a:pt x="1732" y="1110"/>
                </a:moveTo>
                <a:lnTo>
                  <a:pt x="1732" y="1110"/>
                </a:lnTo>
                <a:lnTo>
                  <a:pt x="1734" y="1112"/>
                </a:lnTo>
                <a:lnTo>
                  <a:pt x="1734" y="1116"/>
                </a:lnTo>
                <a:lnTo>
                  <a:pt x="1732" y="1124"/>
                </a:lnTo>
                <a:lnTo>
                  <a:pt x="1732" y="1128"/>
                </a:lnTo>
                <a:lnTo>
                  <a:pt x="1734" y="1132"/>
                </a:lnTo>
                <a:lnTo>
                  <a:pt x="1738" y="1134"/>
                </a:lnTo>
                <a:lnTo>
                  <a:pt x="1738" y="1134"/>
                </a:lnTo>
                <a:lnTo>
                  <a:pt x="1738" y="1126"/>
                </a:lnTo>
                <a:lnTo>
                  <a:pt x="1738" y="1118"/>
                </a:lnTo>
                <a:lnTo>
                  <a:pt x="1738" y="1112"/>
                </a:lnTo>
                <a:lnTo>
                  <a:pt x="1736" y="1110"/>
                </a:lnTo>
                <a:lnTo>
                  <a:pt x="1732" y="1110"/>
                </a:lnTo>
                <a:lnTo>
                  <a:pt x="1732" y="1110"/>
                </a:lnTo>
                <a:close/>
                <a:moveTo>
                  <a:pt x="1730" y="1154"/>
                </a:moveTo>
                <a:lnTo>
                  <a:pt x="1730" y="1154"/>
                </a:lnTo>
                <a:lnTo>
                  <a:pt x="1730" y="1162"/>
                </a:lnTo>
                <a:lnTo>
                  <a:pt x="1728" y="1168"/>
                </a:lnTo>
                <a:lnTo>
                  <a:pt x="1728" y="1174"/>
                </a:lnTo>
                <a:lnTo>
                  <a:pt x="1730" y="1176"/>
                </a:lnTo>
                <a:lnTo>
                  <a:pt x="1734" y="1178"/>
                </a:lnTo>
                <a:lnTo>
                  <a:pt x="1734" y="1178"/>
                </a:lnTo>
                <a:lnTo>
                  <a:pt x="1732" y="1174"/>
                </a:lnTo>
                <a:lnTo>
                  <a:pt x="1732" y="1170"/>
                </a:lnTo>
                <a:lnTo>
                  <a:pt x="1734" y="1164"/>
                </a:lnTo>
                <a:lnTo>
                  <a:pt x="1734" y="1158"/>
                </a:lnTo>
                <a:lnTo>
                  <a:pt x="1732" y="1156"/>
                </a:lnTo>
                <a:lnTo>
                  <a:pt x="1730" y="1154"/>
                </a:lnTo>
                <a:lnTo>
                  <a:pt x="1730" y="1154"/>
                </a:lnTo>
                <a:close/>
                <a:moveTo>
                  <a:pt x="106" y="1196"/>
                </a:moveTo>
                <a:lnTo>
                  <a:pt x="106" y="1196"/>
                </a:lnTo>
                <a:lnTo>
                  <a:pt x="110" y="1198"/>
                </a:lnTo>
                <a:lnTo>
                  <a:pt x="114" y="1200"/>
                </a:lnTo>
                <a:lnTo>
                  <a:pt x="114" y="1200"/>
                </a:lnTo>
                <a:lnTo>
                  <a:pt x="108" y="1202"/>
                </a:lnTo>
                <a:lnTo>
                  <a:pt x="104" y="1204"/>
                </a:lnTo>
                <a:lnTo>
                  <a:pt x="100" y="1212"/>
                </a:lnTo>
                <a:lnTo>
                  <a:pt x="94" y="1218"/>
                </a:lnTo>
                <a:lnTo>
                  <a:pt x="92" y="1220"/>
                </a:lnTo>
                <a:lnTo>
                  <a:pt x="88" y="1218"/>
                </a:lnTo>
                <a:lnTo>
                  <a:pt x="88" y="1218"/>
                </a:lnTo>
                <a:lnTo>
                  <a:pt x="86" y="1236"/>
                </a:lnTo>
                <a:lnTo>
                  <a:pt x="86" y="1244"/>
                </a:lnTo>
                <a:lnTo>
                  <a:pt x="88" y="1250"/>
                </a:lnTo>
                <a:lnTo>
                  <a:pt x="88" y="1250"/>
                </a:lnTo>
                <a:lnTo>
                  <a:pt x="90" y="1250"/>
                </a:lnTo>
                <a:lnTo>
                  <a:pt x="92" y="1252"/>
                </a:lnTo>
                <a:lnTo>
                  <a:pt x="92" y="1252"/>
                </a:lnTo>
                <a:lnTo>
                  <a:pt x="92" y="1252"/>
                </a:lnTo>
                <a:lnTo>
                  <a:pt x="106" y="1246"/>
                </a:lnTo>
                <a:lnTo>
                  <a:pt x="118" y="1242"/>
                </a:lnTo>
                <a:lnTo>
                  <a:pt x="132" y="1238"/>
                </a:lnTo>
                <a:lnTo>
                  <a:pt x="144" y="1232"/>
                </a:lnTo>
                <a:lnTo>
                  <a:pt x="144" y="1232"/>
                </a:lnTo>
                <a:lnTo>
                  <a:pt x="146" y="1226"/>
                </a:lnTo>
                <a:lnTo>
                  <a:pt x="146" y="1222"/>
                </a:lnTo>
                <a:lnTo>
                  <a:pt x="144" y="1214"/>
                </a:lnTo>
                <a:lnTo>
                  <a:pt x="140" y="1208"/>
                </a:lnTo>
                <a:lnTo>
                  <a:pt x="136" y="1198"/>
                </a:lnTo>
                <a:lnTo>
                  <a:pt x="136" y="1198"/>
                </a:lnTo>
                <a:lnTo>
                  <a:pt x="132" y="1200"/>
                </a:lnTo>
                <a:lnTo>
                  <a:pt x="128" y="1200"/>
                </a:lnTo>
                <a:lnTo>
                  <a:pt x="120" y="1198"/>
                </a:lnTo>
                <a:lnTo>
                  <a:pt x="112" y="1194"/>
                </a:lnTo>
                <a:lnTo>
                  <a:pt x="108" y="1194"/>
                </a:lnTo>
                <a:lnTo>
                  <a:pt x="106" y="1196"/>
                </a:lnTo>
                <a:lnTo>
                  <a:pt x="106" y="1196"/>
                </a:lnTo>
                <a:close/>
                <a:moveTo>
                  <a:pt x="1700" y="1296"/>
                </a:moveTo>
                <a:lnTo>
                  <a:pt x="1700" y="1296"/>
                </a:lnTo>
                <a:lnTo>
                  <a:pt x="1698" y="1300"/>
                </a:lnTo>
                <a:lnTo>
                  <a:pt x="1698" y="1304"/>
                </a:lnTo>
                <a:lnTo>
                  <a:pt x="1700" y="1308"/>
                </a:lnTo>
                <a:lnTo>
                  <a:pt x="1704" y="1310"/>
                </a:lnTo>
                <a:lnTo>
                  <a:pt x="1704" y="1310"/>
                </a:lnTo>
                <a:lnTo>
                  <a:pt x="1706" y="1302"/>
                </a:lnTo>
                <a:lnTo>
                  <a:pt x="1704" y="1298"/>
                </a:lnTo>
                <a:lnTo>
                  <a:pt x="1700" y="1296"/>
                </a:lnTo>
                <a:lnTo>
                  <a:pt x="1700" y="1296"/>
                </a:lnTo>
                <a:close/>
                <a:moveTo>
                  <a:pt x="492" y="1520"/>
                </a:moveTo>
                <a:lnTo>
                  <a:pt x="492" y="1520"/>
                </a:lnTo>
                <a:lnTo>
                  <a:pt x="490" y="1500"/>
                </a:lnTo>
                <a:lnTo>
                  <a:pt x="486" y="1492"/>
                </a:lnTo>
                <a:lnTo>
                  <a:pt x="482" y="1484"/>
                </a:lnTo>
                <a:lnTo>
                  <a:pt x="482" y="1484"/>
                </a:lnTo>
                <a:lnTo>
                  <a:pt x="486" y="1486"/>
                </a:lnTo>
                <a:lnTo>
                  <a:pt x="488" y="1486"/>
                </a:lnTo>
                <a:lnTo>
                  <a:pt x="490" y="1484"/>
                </a:lnTo>
                <a:lnTo>
                  <a:pt x="490" y="1484"/>
                </a:lnTo>
                <a:lnTo>
                  <a:pt x="486" y="1482"/>
                </a:lnTo>
                <a:lnTo>
                  <a:pt x="484" y="1480"/>
                </a:lnTo>
                <a:lnTo>
                  <a:pt x="480" y="1478"/>
                </a:lnTo>
                <a:lnTo>
                  <a:pt x="478" y="1480"/>
                </a:lnTo>
                <a:lnTo>
                  <a:pt x="478" y="1482"/>
                </a:lnTo>
                <a:lnTo>
                  <a:pt x="478" y="1482"/>
                </a:lnTo>
                <a:lnTo>
                  <a:pt x="476" y="1490"/>
                </a:lnTo>
                <a:lnTo>
                  <a:pt x="476" y="1502"/>
                </a:lnTo>
                <a:lnTo>
                  <a:pt x="478" y="1510"/>
                </a:lnTo>
                <a:lnTo>
                  <a:pt x="482" y="1514"/>
                </a:lnTo>
                <a:lnTo>
                  <a:pt x="486" y="1518"/>
                </a:lnTo>
                <a:lnTo>
                  <a:pt x="492" y="1520"/>
                </a:lnTo>
                <a:lnTo>
                  <a:pt x="492" y="1520"/>
                </a:lnTo>
                <a:close/>
                <a:moveTo>
                  <a:pt x="480" y="1526"/>
                </a:moveTo>
                <a:lnTo>
                  <a:pt x="480" y="1526"/>
                </a:lnTo>
                <a:lnTo>
                  <a:pt x="486" y="1538"/>
                </a:lnTo>
                <a:lnTo>
                  <a:pt x="492" y="1544"/>
                </a:lnTo>
                <a:lnTo>
                  <a:pt x="498" y="1546"/>
                </a:lnTo>
                <a:lnTo>
                  <a:pt x="498" y="1546"/>
                </a:lnTo>
                <a:lnTo>
                  <a:pt x="496" y="1534"/>
                </a:lnTo>
                <a:lnTo>
                  <a:pt x="492" y="1522"/>
                </a:lnTo>
                <a:lnTo>
                  <a:pt x="492" y="1522"/>
                </a:lnTo>
                <a:lnTo>
                  <a:pt x="486" y="1522"/>
                </a:lnTo>
                <a:lnTo>
                  <a:pt x="480" y="1526"/>
                </a:lnTo>
                <a:lnTo>
                  <a:pt x="480" y="1526"/>
                </a:lnTo>
                <a:close/>
                <a:moveTo>
                  <a:pt x="426" y="1536"/>
                </a:moveTo>
                <a:lnTo>
                  <a:pt x="426" y="1536"/>
                </a:lnTo>
                <a:lnTo>
                  <a:pt x="420" y="1536"/>
                </a:lnTo>
                <a:lnTo>
                  <a:pt x="414" y="1534"/>
                </a:lnTo>
                <a:lnTo>
                  <a:pt x="414" y="1534"/>
                </a:lnTo>
                <a:lnTo>
                  <a:pt x="414" y="1540"/>
                </a:lnTo>
                <a:lnTo>
                  <a:pt x="416" y="1546"/>
                </a:lnTo>
                <a:lnTo>
                  <a:pt x="420" y="1560"/>
                </a:lnTo>
                <a:lnTo>
                  <a:pt x="420" y="1560"/>
                </a:lnTo>
                <a:lnTo>
                  <a:pt x="422" y="1554"/>
                </a:lnTo>
                <a:lnTo>
                  <a:pt x="424" y="1548"/>
                </a:lnTo>
                <a:lnTo>
                  <a:pt x="424" y="1542"/>
                </a:lnTo>
                <a:lnTo>
                  <a:pt x="420" y="1538"/>
                </a:lnTo>
                <a:lnTo>
                  <a:pt x="420" y="1538"/>
                </a:lnTo>
                <a:lnTo>
                  <a:pt x="424" y="1538"/>
                </a:lnTo>
                <a:lnTo>
                  <a:pt x="424" y="1538"/>
                </a:lnTo>
                <a:lnTo>
                  <a:pt x="426" y="1536"/>
                </a:lnTo>
                <a:lnTo>
                  <a:pt x="426" y="1536"/>
                </a:lnTo>
                <a:close/>
                <a:moveTo>
                  <a:pt x="508" y="1564"/>
                </a:moveTo>
                <a:lnTo>
                  <a:pt x="508" y="1564"/>
                </a:lnTo>
                <a:lnTo>
                  <a:pt x="504" y="1554"/>
                </a:lnTo>
                <a:lnTo>
                  <a:pt x="500" y="1550"/>
                </a:lnTo>
                <a:lnTo>
                  <a:pt x="492" y="1548"/>
                </a:lnTo>
                <a:lnTo>
                  <a:pt x="492" y="1548"/>
                </a:lnTo>
                <a:lnTo>
                  <a:pt x="494" y="1554"/>
                </a:lnTo>
                <a:lnTo>
                  <a:pt x="498" y="1558"/>
                </a:lnTo>
                <a:lnTo>
                  <a:pt x="502" y="1562"/>
                </a:lnTo>
                <a:lnTo>
                  <a:pt x="508" y="1564"/>
                </a:lnTo>
                <a:lnTo>
                  <a:pt x="508" y="1564"/>
                </a:lnTo>
                <a:close/>
                <a:moveTo>
                  <a:pt x="338" y="1554"/>
                </a:moveTo>
                <a:lnTo>
                  <a:pt x="326" y="1554"/>
                </a:lnTo>
                <a:lnTo>
                  <a:pt x="326" y="1554"/>
                </a:lnTo>
                <a:lnTo>
                  <a:pt x="326" y="1556"/>
                </a:lnTo>
                <a:lnTo>
                  <a:pt x="326" y="1560"/>
                </a:lnTo>
                <a:lnTo>
                  <a:pt x="330" y="1564"/>
                </a:lnTo>
                <a:lnTo>
                  <a:pt x="336" y="1564"/>
                </a:lnTo>
                <a:lnTo>
                  <a:pt x="338" y="1564"/>
                </a:lnTo>
                <a:lnTo>
                  <a:pt x="340" y="1562"/>
                </a:lnTo>
                <a:lnTo>
                  <a:pt x="340" y="1562"/>
                </a:lnTo>
                <a:lnTo>
                  <a:pt x="338" y="1560"/>
                </a:lnTo>
                <a:lnTo>
                  <a:pt x="338" y="1560"/>
                </a:lnTo>
                <a:lnTo>
                  <a:pt x="338" y="1554"/>
                </a:lnTo>
                <a:lnTo>
                  <a:pt x="338" y="1554"/>
                </a:lnTo>
                <a:close/>
                <a:moveTo>
                  <a:pt x="584" y="1582"/>
                </a:moveTo>
                <a:lnTo>
                  <a:pt x="584" y="1582"/>
                </a:lnTo>
                <a:lnTo>
                  <a:pt x="592" y="1586"/>
                </a:lnTo>
                <a:lnTo>
                  <a:pt x="594" y="1586"/>
                </a:lnTo>
                <a:lnTo>
                  <a:pt x="596" y="1582"/>
                </a:lnTo>
                <a:lnTo>
                  <a:pt x="596" y="1582"/>
                </a:lnTo>
                <a:lnTo>
                  <a:pt x="590" y="1578"/>
                </a:lnTo>
                <a:lnTo>
                  <a:pt x="586" y="1578"/>
                </a:lnTo>
                <a:lnTo>
                  <a:pt x="584" y="1582"/>
                </a:lnTo>
                <a:lnTo>
                  <a:pt x="584" y="1582"/>
                </a:lnTo>
                <a:close/>
                <a:moveTo>
                  <a:pt x="574" y="1740"/>
                </a:moveTo>
                <a:lnTo>
                  <a:pt x="574" y="1740"/>
                </a:lnTo>
                <a:lnTo>
                  <a:pt x="578" y="1740"/>
                </a:lnTo>
                <a:lnTo>
                  <a:pt x="580" y="1742"/>
                </a:lnTo>
                <a:lnTo>
                  <a:pt x="584" y="1746"/>
                </a:lnTo>
                <a:lnTo>
                  <a:pt x="588" y="1748"/>
                </a:lnTo>
                <a:lnTo>
                  <a:pt x="590" y="1748"/>
                </a:lnTo>
                <a:lnTo>
                  <a:pt x="592" y="1744"/>
                </a:lnTo>
                <a:lnTo>
                  <a:pt x="592" y="1744"/>
                </a:lnTo>
                <a:lnTo>
                  <a:pt x="588" y="1742"/>
                </a:lnTo>
                <a:lnTo>
                  <a:pt x="582" y="1738"/>
                </a:lnTo>
                <a:lnTo>
                  <a:pt x="578" y="1738"/>
                </a:lnTo>
                <a:lnTo>
                  <a:pt x="576" y="1738"/>
                </a:lnTo>
                <a:lnTo>
                  <a:pt x="574" y="1740"/>
                </a:lnTo>
                <a:lnTo>
                  <a:pt x="574" y="1740"/>
                </a:lnTo>
                <a:close/>
                <a:moveTo>
                  <a:pt x="690" y="1740"/>
                </a:moveTo>
                <a:lnTo>
                  <a:pt x="690" y="1740"/>
                </a:lnTo>
                <a:lnTo>
                  <a:pt x="694" y="1742"/>
                </a:lnTo>
                <a:lnTo>
                  <a:pt x="700" y="1744"/>
                </a:lnTo>
                <a:lnTo>
                  <a:pt x="706" y="1744"/>
                </a:lnTo>
                <a:lnTo>
                  <a:pt x="708" y="1742"/>
                </a:lnTo>
                <a:lnTo>
                  <a:pt x="708" y="1740"/>
                </a:lnTo>
                <a:lnTo>
                  <a:pt x="708" y="1740"/>
                </a:lnTo>
                <a:lnTo>
                  <a:pt x="698" y="1738"/>
                </a:lnTo>
                <a:lnTo>
                  <a:pt x="694" y="1738"/>
                </a:lnTo>
                <a:lnTo>
                  <a:pt x="692" y="1738"/>
                </a:lnTo>
                <a:lnTo>
                  <a:pt x="690" y="1740"/>
                </a:lnTo>
                <a:lnTo>
                  <a:pt x="690" y="1740"/>
                </a:lnTo>
                <a:close/>
                <a:moveTo>
                  <a:pt x="750" y="1760"/>
                </a:moveTo>
                <a:lnTo>
                  <a:pt x="750" y="1760"/>
                </a:lnTo>
                <a:lnTo>
                  <a:pt x="754" y="1760"/>
                </a:lnTo>
                <a:lnTo>
                  <a:pt x="756" y="1760"/>
                </a:lnTo>
                <a:lnTo>
                  <a:pt x="758" y="1762"/>
                </a:lnTo>
                <a:lnTo>
                  <a:pt x="762" y="1762"/>
                </a:lnTo>
                <a:lnTo>
                  <a:pt x="762" y="1762"/>
                </a:lnTo>
                <a:lnTo>
                  <a:pt x="762" y="1758"/>
                </a:lnTo>
                <a:lnTo>
                  <a:pt x="762" y="1756"/>
                </a:lnTo>
                <a:lnTo>
                  <a:pt x="758" y="1754"/>
                </a:lnTo>
                <a:lnTo>
                  <a:pt x="754" y="1756"/>
                </a:lnTo>
                <a:lnTo>
                  <a:pt x="750" y="1760"/>
                </a:lnTo>
                <a:lnTo>
                  <a:pt x="750" y="1760"/>
                </a:lnTo>
                <a:close/>
                <a:moveTo>
                  <a:pt x="916" y="1770"/>
                </a:moveTo>
                <a:lnTo>
                  <a:pt x="916" y="1770"/>
                </a:lnTo>
                <a:lnTo>
                  <a:pt x="916" y="1774"/>
                </a:lnTo>
                <a:lnTo>
                  <a:pt x="918" y="1776"/>
                </a:lnTo>
                <a:lnTo>
                  <a:pt x="918" y="1778"/>
                </a:lnTo>
                <a:lnTo>
                  <a:pt x="916" y="1780"/>
                </a:lnTo>
                <a:lnTo>
                  <a:pt x="916" y="1780"/>
                </a:lnTo>
                <a:lnTo>
                  <a:pt x="922" y="1778"/>
                </a:lnTo>
                <a:lnTo>
                  <a:pt x="928" y="1776"/>
                </a:lnTo>
                <a:lnTo>
                  <a:pt x="940" y="1776"/>
                </a:lnTo>
                <a:lnTo>
                  <a:pt x="950" y="1776"/>
                </a:lnTo>
                <a:lnTo>
                  <a:pt x="954" y="1774"/>
                </a:lnTo>
                <a:lnTo>
                  <a:pt x="958" y="1772"/>
                </a:lnTo>
                <a:lnTo>
                  <a:pt x="958" y="1772"/>
                </a:lnTo>
                <a:lnTo>
                  <a:pt x="946" y="1774"/>
                </a:lnTo>
                <a:lnTo>
                  <a:pt x="938" y="1772"/>
                </a:lnTo>
                <a:lnTo>
                  <a:pt x="930" y="1770"/>
                </a:lnTo>
                <a:lnTo>
                  <a:pt x="916" y="1770"/>
                </a:lnTo>
                <a:lnTo>
                  <a:pt x="916" y="1770"/>
                </a:lnTo>
                <a:close/>
                <a:moveTo>
                  <a:pt x="974" y="1774"/>
                </a:moveTo>
                <a:lnTo>
                  <a:pt x="974" y="1774"/>
                </a:lnTo>
                <a:lnTo>
                  <a:pt x="986" y="1776"/>
                </a:lnTo>
                <a:lnTo>
                  <a:pt x="1000" y="1776"/>
                </a:lnTo>
                <a:lnTo>
                  <a:pt x="1012" y="1776"/>
                </a:lnTo>
                <a:lnTo>
                  <a:pt x="1018" y="1776"/>
                </a:lnTo>
                <a:lnTo>
                  <a:pt x="1022" y="1772"/>
                </a:lnTo>
                <a:lnTo>
                  <a:pt x="1022" y="1772"/>
                </a:lnTo>
                <a:lnTo>
                  <a:pt x="1010" y="1770"/>
                </a:lnTo>
                <a:lnTo>
                  <a:pt x="996" y="1770"/>
                </a:lnTo>
                <a:lnTo>
                  <a:pt x="984" y="1770"/>
                </a:lnTo>
                <a:lnTo>
                  <a:pt x="974" y="1774"/>
                </a:lnTo>
                <a:lnTo>
                  <a:pt x="974" y="1774"/>
                </a:lnTo>
                <a:close/>
                <a:moveTo>
                  <a:pt x="688" y="1780"/>
                </a:moveTo>
                <a:lnTo>
                  <a:pt x="688" y="1780"/>
                </a:lnTo>
                <a:lnTo>
                  <a:pt x="688" y="1784"/>
                </a:lnTo>
                <a:lnTo>
                  <a:pt x="688" y="1788"/>
                </a:lnTo>
                <a:lnTo>
                  <a:pt x="694" y="1792"/>
                </a:lnTo>
                <a:lnTo>
                  <a:pt x="700" y="1794"/>
                </a:lnTo>
                <a:lnTo>
                  <a:pt x="706" y="1792"/>
                </a:lnTo>
                <a:lnTo>
                  <a:pt x="706" y="1792"/>
                </a:lnTo>
                <a:lnTo>
                  <a:pt x="702" y="1790"/>
                </a:lnTo>
                <a:lnTo>
                  <a:pt x="698" y="1784"/>
                </a:lnTo>
                <a:lnTo>
                  <a:pt x="694" y="1780"/>
                </a:lnTo>
                <a:lnTo>
                  <a:pt x="692" y="1780"/>
                </a:lnTo>
                <a:lnTo>
                  <a:pt x="688" y="1780"/>
                </a:lnTo>
                <a:lnTo>
                  <a:pt x="688" y="1780"/>
                </a:lnTo>
                <a:close/>
                <a:moveTo>
                  <a:pt x="1028" y="184"/>
                </a:moveTo>
                <a:lnTo>
                  <a:pt x="1028" y="184"/>
                </a:lnTo>
                <a:lnTo>
                  <a:pt x="1032" y="186"/>
                </a:lnTo>
                <a:lnTo>
                  <a:pt x="1034" y="186"/>
                </a:lnTo>
                <a:lnTo>
                  <a:pt x="1036" y="188"/>
                </a:lnTo>
                <a:lnTo>
                  <a:pt x="1036" y="188"/>
                </a:lnTo>
                <a:lnTo>
                  <a:pt x="1058" y="190"/>
                </a:lnTo>
                <a:lnTo>
                  <a:pt x="1060" y="188"/>
                </a:lnTo>
                <a:lnTo>
                  <a:pt x="1060" y="188"/>
                </a:lnTo>
                <a:lnTo>
                  <a:pt x="1050" y="186"/>
                </a:lnTo>
                <a:lnTo>
                  <a:pt x="1036" y="184"/>
                </a:lnTo>
                <a:lnTo>
                  <a:pt x="1036" y="184"/>
                </a:lnTo>
                <a:lnTo>
                  <a:pt x="1036" y="184"/>
                </a:lnTo>
                <a:lnTo>
                  <a:pt x="1034" y="182"/>
                </a:lnTo>
                <a:lnTo>
                  <a:pt x="1028" y="182"/>
                </a:lnTo>
                <a:lnTo>
                  <a:pt x="1026" y="184"/>
                </a:lnTo>
                <a:lnTo>
                  <a:pt x="1026" y="184"/>
                </a:lnTo>
                <a:lnTo>
                  <a:pt x="1028" y="184"/>
                </a:lnTo>
                <a:lnTo>
                  <a:pt x="1028" y="184"/>
                </a:lnTo>
                <a:close/>
                <a:moveTo>
                  <a:pt x="1144" y="1722"/>
                </a:moveTo>
                <a:lnTo>
                  <a:pt x="1144" y="1722"/>
                </a:lnTo>
                <a:lnTo>
                  <a:pt x="1140" y="1726"/>
                </a:lnTo>
                <a:lnTo>
                  <a:pt x="1140" y="1726"/>
                </a:lnTo>
                <a:lnTo>
                  <a:pt x="1144" y="1722"/>
                </a:lnTo>
                <a:lnTo>
                  <a:pt x="1144" y="1722"/>
                </a:lnTo>
                <a:close/>
                <a:moveTo>
                  <a:pt x="1098" y="1760"/>
                </a:moveTo>
                <a:lnTo>
                  <a:pt x="1098" y="1760"/>
                </a:lnTo>
                <a:lnTo>
                  <a:pt x="1092" y="1760"/>
                </a:lnTo>
                <a:lnTo>
                  <a:pt x="1092" y="1760"/>
                </a:lnTo>
                <a:lnTo>
                  <a:pt x="1096" y="1762"/>
                </a:lnTo>
                <a:lnTo>
                  <a:pt x="1096" y="1760"/>
                </a:lnTo>
                <a:lnTo>
                  <a:pt x="1098" y="1760"/>
                </a:lnTo>
                <a:lnTo>
                  <a:pt x="1098" y="1760"/>
                </a:lnTo>
                <a:close/>
                <a:moveTo>
                  <a:pt x="1090" y="1760"/>
                </a:moveTo>
                <a:lnTo>
                  <a:pt x="1090" y="1760"/>
                </a:lnTo>
                <a:lnTo>
                  <a:pt x="1090" y="1760"/>
                </a:lnTo>
                <a:lnTo>
                  <a:pt x="1090" y="1760"/>
                </a:lnTo>
                <a:lnTo>
                  <a:pt x="1092" y="1760"/>
                </a:lnTo>
                <a:lnTo>
                  <a:pt x="1092" y="1760"/>
                </a:lnTo>
                <a:lnTo>
                  <a:pt x="1090" y="1760"/>
                </a:lnTo>
                <a:lnTo>
                  <a:pt x="1090" y="1760"/>
                </a:lnTo>
                <a:close/>
                <a:moveTo>
                  <a:pt x="1738" y="1026"/>
                </a:moveTo>
                <a:lnTo>
                  <a:pt x="1738" y="1026"/>
                </a:lnTo>
                <a:lnTo>
                  <a:pt x="1732" y="1026"/>
                </a:lnTo>
                <a:lnTo>
                  <a:pt x="1730" y="1026"/>
                </a:lnTo>
                <a:lnTo>
                  <a:pt x="1730" y="1024"/>
                </a:lnTo>
                <a:lnTo>
                  <a:pt x="1730" y="1024"/>
                </a:lnTo>
                <a:lnTo>
                  <a:pt x="1728" y="1002"/>
                </a:lnTo>
                <a:lnTo>
                  <a:pt x="1726" y="978"/>
                </a:lnTo>
                <a:lnTo>
                  <a:pt x="1716" y="928"/>
                </a:lnTo>
                <a:lnTo>
                  <a:pt x="1706" y="876"/>
                </a:lnTo>
                <a:lnTo>
                  <a:pt x="1696" y="826"/>
                </a:lnTo>
                <a:lnTo>
                  <a:pt x="1696" y="826"/>
                </a:lnTo>
                <a:lnTo>
                  <a:pt x="1700" y="816"/>
                </a:lnTo>
                <a:lnTo>
                  <a:pt x="1704" y="810"/>
                </a:lnTo>
                <a:lnTo>
                  <a:pt x="1704" y="804"/>
                </a:lnTo>
                <a:lnTo>
                  <a:pt x="1704" y="804"/>
                </a:lnTo>
                <a:lnTo>
                  <a:pt x="1696" y="804"/>
                </a:lnTo>
                <a:lnTo>
                  <a:pt x="1690" y="800"/>
                </a:lnTo>
                <a:lnTo>
                  <a:pt x="1682" y="788"/>
                </a:lnTo>
                <a:lnTo>
                  <a:pt x="1682" y="788"/>
                </a:lnTo>
                <a:lnTo>
                  <a:pt x="1682" y="790"/>
                </a:lnTo>
                <a:lnTo>
                  <a:pt x="1680" y="792"/>
                </a:lnTo>
                <a:lnTo>
                  <a:pt x="1674" y="794"/>
                </a:lnTo>
                <a:lnTo>
                  <a:pt x="1666" y="792"/>
                </a:lnTo>
                <a:lnTo>
                  <a:pt x="1662" y="788"/>
                </a:lnTo>
                <a:lnTo>
                  <a:pt x="1662" y="788"/>
                </a:lnTo>
                <a:lnTo>
                  <a:pt x="1662" y="780"/>
                </a:lnTo>
                <a:lnTo>
                  <a:pt x="1666" y="774"/>
                </a:lnTo>
                <a:lnTo>
                  <a:pt x="1666" y="774"/>
                </a:lnTo>
                <a:lnTo>
                  <a:pt x="1662" y="764"/>
                </a:lnTo>
                <a:lnTo>
                  <a:pt x="1662" y="758"/>
                </a:lnTo>
                <a:lnTo>
                  <a:pt x="1664" y="754"/>
                </a:lnTo>
                <a:lnTo>
                  <a:pt x="1664" y="754"/>
                </a:lnTo>
                <a:lnTo>
                  <a:pt x="1644" y="718"/>
                </a:lnTo>
                <a:lnTo>
                  <a:pt x="1624" y="684"/>
                </a:lnTo>
                <a:lnTo>
                  <a:pt x="1614" y="666"/>
                </a:lnTo>
                <a:lnTo>
                  <a:pt x="1606" y="646"/>
                </a:lnTo>
                <a:lnTo>
                  <a:pt x="1600" y="626"/>
                </a:lnTo>
                <a:lnTo>
                  <a:pt x="1596" y="606"/>
                </a:lnTo>
                <a:lnTo>
                  <a:pt x="1596" y="606"/>
                </a:lnTo>
                <a:lnTo>
                  <a:pt x="1590" y="602"/>
                </a:lnTo>
                <a:lnTo>
                  <a:pt x="1586" y="596"/>
                </a:lnTo>
                <a:lnTo>
                  <a:pt x="1582" y="590"/>
                </a:lnTo>
                <a:lnTo>
                  <a:pt x="1584" y="582"/>
                </a:lnTo>
                <a:lnTo>
                  <a:pt x="1584" y="582"/>
                </a:lnTo>
                <a:lnTo>
                  <a:pt x="1578" y="582"/>
                </a:lnTo>
                <a:lnTo>
                  <a:pt x="1574" y="584"/>
                </a:lnTo>
                <a:lnTo>
                  <a:pt x="1572" y="586"/>
                </a:lnTo>
                <a:lnTo>
                  <a:pt x="1568" y="588"/>
                </a:lnTo>
                <a:lnTo>
                  <a:pt x="1568" y="588"/>
                </a:lnTo>
                <a:lnTo>
                  <a:pt x="1568" y="584"/>
                </a:lnTo>
                <a:lnTo>
                  <a:pt x="1568" y="582"/>
                </a:lnTo>
                <a:lnTo>
                  <a:pt x="1572" y="580"/>
                </a:lnTo>
                <a:lnTo>
                  <a:pt x="1576" y="578"/>
                </a:lnTo>
                <a:lnTo>
                  <a:pt x="1576" y="576"/>
                </a:lnTo>
                <a:lnTo>
                  <a:pt x="1576" y="572"/>
                </a:lnTo>
                <a:lnTo>
                  <a:pt x="1576" y="572"/>
                </a:lnTo>
                <a:lnTo>
                  <a:pt x="1568" y="572"/>
                </a:lnTo>
                <a:lnTo>
                  <a:pt x="1560" y="572"/>
                </a:lnTo>
                <a:lnTo>
                  <a:pt x="1554" y="570"/>
                </a:lnTo>
                <a:lnTo>
                  <a:pt x="1550" y="566"/>
                </a:lnTo>
                <a:lnTo>
                  <a:pt x="1542" y="558"/>
                </a:lnTo>
                <a:lnTo>
                  <a:pt x="1534" y="548"/>
                </a:lnTo>
                <a:lnTo>
                  <a:pt x="1534" y="548"/>
                </a:lnTo>
                <a:lnTo>
                  <a:pt x="1530" y="536"/>
                </a:lnTo>
                <a:lnTo>
                  <a:pt x="1524" y="528"/>
                </a:lnTo>
                <a:lnTo>
                  <a:pt x="1514" y="520"/>
                </a:lnTo>
                <a:lnTo>
                  <a:pt x="1504" y="514"/>
                </a:lnTo>
                <a:lnTo>
                  <a:pt x="1494" y="508"/>
                </a:lnTo>
                <a:lnTo>
                  <a:pt x="1486" y="500"/>
                </a:lnTo>
                <a:lnTo>
                  <a:pt x="1478" y="492"/>
                </a:lnTo>
                <a:lnTo>
                  <a:pt x="1474" y="482"/>
                </a:lnTo>
                <a:lnTo>
                  <a:pt x="1474" y="482"/>
                </a:lnTo>
                <a:lnTo>
                  <a:pt x="1474" y="472"/>
                </a:lnTo>
                <a:lnTo>
                  <a:pt x="1476" y="464"/>
                </a:lnTo>
                <a:lnTo>
                  <a:pt x="1482" y="448"/>
                </a:lnTo>
                <a:lnTo>
                  <a:pt x="1500" y="416"/>
                </a:lnTo>
                <a:lnTo>
                  <a:pt x="1500" y="416"/>
                </a:lnTo>
                <a:lnTo>
                  <a:pt x="1494" y="418"/>
                </a:lnTo>
                <a:lnTo>
                  <a:pt x="1488" y="420"/>
                </a:lnTo>
                <a:lnTo>
                  <a:pt x="1474" y="424"/>
                </a:lnTo>
                <a:lnTo>
                  <a:pt x="1474" y="424"/>
                </a:lnTo>
                <a:lnTo>
                  <a:pt x="1472" y="414"/>
                </a:lnTo>
                <a:lnTo>
                  <a:pt x="1468" y="404"/>
                </a:lnTo>
                <a:lnTo>
                  <a:pt x="1458" y="386"/>
                </a:lnTo>
                <a:lnTo>
                  <a:pt x="1444" y="370"/>
                </a:lnTo>
                <a:lnTo>
                  <a:pt x="1428" y="354"/>
                </a:lnTo>
                <a:lnTo>
                  <a:pt x="1416" y="338"/>
                </a:lnTo>
                <a:lnTo>
                  <a:pt x="1410" y="330"/>
                </a:lnTo>
                <a:lnTo>
                  <a:pt x="1406" y="322"/>
                </a:lnTo>
                <a:lnTo>
                  <a:pt x="1402" y="312"/>
                </a:lnTo>
                <a:lnTo>
                  <a:pt x="1402" y="302"/>
                </a:lnTo>
                <a:lnTo>
                  <a:pt x="1402" y="292"/>
                </a:lnTo>
                <a:lnTo>
                  <a:pt x="1404" y="282"/>
                </a:lnTo>
                <a:lnTo>
                  <a:pt x="1404" y="282"/>
                </a:lnTo>
                <a:lnTo>
                  <a:pt x="1400" y="282"/>
                </a:lnTo>
                <a:lnTo>
                  <a:pt x="1396" y="284"/>
                </a:lnTo>
                <a:lnTo>
                  <a:pt x="1390" y="290"/>
                </a:lnTo>
                <a:lnTo>
                  <a:pt x="1384" y="296"/>
                </a:lnTo>
                <a:lnTo>
                  <a:pt x="1382" y="298"/>
                </a:lnTo>
                <a:lnTo>
                  <a:pt x="1376" y="300"/>
                </a:lnTo>
                <a:lnTo>
                  <a:pt x="1376" y="300"/>
                </a:lnTo>
                <a:lnTo>
                  <a:pt x="1372" y="298"/>
                </a:lnTo>
                <a:lnTo>
                  <a:pt x="1372" y="294"/>
                </a:lnTo>
                <a:lnTo>
                  <a:pt x="1370" y="288"/>
                </a:lnTo>
                <a:lnTo>
                  <a:pt x="1368" y="286"/>
                </a:lnTo>
                <a:lnTo>
                  <a:pt x="1368" y="286"/>
                </a:lnTo>
                <a:lnTo>
                  <a:pt x="1366" y="290"/>
                </a:lnTo>
                <a:lnTo>
                  <a:pt x="1364" y="294"/>
                </a:lnTo>
                <a:lnTo>
                  <a:pt x="1364" y="294"/>
                </a:lnTo>
                <a:lnTo>
                  <a:pt x="1354" y="288"/>
                </a:lnTo>
                <a:lnTo>
                  <a:pt x="1344" y="282"/>
                </a:lnTo>
                <a:lnTo>
                  <a:pt x="1338" y="278"/>
                </a:lnTo>
                <a:lnTo>
                  <a:pt x="1334" y="276"/>
                </a:lnTo>
                <a:lnTo>
                  <a:pt x="1328" y="278"/>
                </a:lnTo>
                <a:lnTo>
                  <a:pt x="1324" y="282"/>
                </a:lnTo>
                <a:lnTo>
                  <a:pt x="1324" y="282"/>
                </a:lnTo>
                <a:lnTo>
                  <a:pt x="1328" y="284"/>
                </a:lnTo>
                <a:lnTo>
                  <a:pt x="1332" y="284"/>
                </a:lnTo>
                <a:lnTo>
                  <a:pt x="1340" y="282"/>
                </a:lnTo>
                <a:lnTo>
                  <a:pt x="1340" y="282"/>
                </a:lnTo>
                <a:lnTo>
                  <a:pt x="1350" y="292"/>
                </a:lnTo>
                <a:lnTo>
                  <a:pt x="1360" y="300"/>
                </a:lnTo>
                <a:lnTo>
                  <a:pt x="1370" y="308"/>
                </a:lnTo>
                <a:lnTo>
                  <a:pt x="1378" y="320"/>
                </a:lnTo>
                <a:lnTo>
                  <a:pt x="1378" y="320"/>
                </a:lnTo>
                <a:lnTo>
                  <a:pt x="1368" y="326"/>
                </a:lnTo>
                <a:lnTo>
                  <a:pt x="1358" y="332"/>
                </a:lnTo>
                <a:lnTo>
                  <a:pt x="1346" y="336"/>
                </a:lnTo>
                <a:lnTo>
                  <a:pt x="1338" y="344"/>
                </a:lnTo>
                <a:lnTo>
                  <a:pt x="1338" y="344"/>
                </a:lnTo>
                <a:lnTo>
                  <a:pt x="1332" y="340"/>
                </a:lnTo>
                <a:lnTo>
                  <a:pt x="1328" y="338"/>
                </a:lnTo>
                <a:lnTo>
                  <a:pt x="1322" y="334"/>
                </a:lnTo>
                <a:lnTo>
                  <a:pt x="1318" y="330"/>
                </a:lnTo>
                <a:lnTo>
                  <a:pt x="1318" y="330"/>
                </a:lnTo>
                <a:lnTo>
                  <a:pt x="1320" y="326"/>
                </a:lnTo>
                <a:lnTo>
                  <a:pt x="1322" y="324"/>
                </a:lnTo>
                <a:lnTo>
                  <a:pt x="1324" y="320"/>
                </a:lnTo>
                <a:lnTo>
                  <a:pt x="1326" y="318"/>
                </a:lnTo>
                <a:lnTo>
                  <a:pt x="1326" y="318"/>
                </a:lnTo>
                <a:lnTo>
                  <a:pt x="1312" y="322"/>
                </a:lnTo>
                <a:lnTo>
                  <a:pt x="1298" y="322"/>
                </a:lnTo>
                <a:lnTo>
                  <a:pt x="1284" y="318"/>
                </a:lnTo>
                <a:lnTo>
                  <a:pt x="1272" y="310"/>
                </a:lnTo>
                <a:lnTo>
                  <a:pt x="1272" y="310"/>
                </a:lnTo>
                <a:lnTo>
                  <a:pt x="1276" y="304"/>
                </a:lnTo>
                <a:lnTo>
                  <a:pt x="1280" y="296"/>
                </a:lnTo>
                <a:lnTo>
                  <a:pt x="1280" y="296"/>
                </a:lnTo>
                <a:lnTo>
                  <a:pt x="1274" y="300"/>
                </a:lnTo>
                <a:lnTo>
                  <a:pt x="1270" y="302"/>
                </a:lnTo>
                <a:lnTo>
                  <a:pt x="1266" y="306"/>
                </a:lnTo>
                <a:lnTo>
                  <a:pt x="1260" y="308"/>
                </a:lnTo>
                <a:lnTo>
                  <a:pt x="1260" y="308"/>
                </a:lnTo>
                <a:lnTo>
                  <a:pt x="1238" y="300"/>
                </a:lnTo>
                <a:lnTo>
                  <a:pt x="1220" y="294"/>
                </a:lnTo>
                <a:lnTo>
                  <a:pt x="1182" y="274"/>
                </a:lnTo>
                <a:lnTo>
                  <a:pt x="1146" y="258"/>
                </a:lnTo>
                <a:lnTo>
                  <a:pt x="1126" y="250"/>
                </a:lnTo>
                <a:lnTo>
                  <a:pt x="1108" y="244"/>
                </a:lnTo>
                <a:lnTo>
                  <a:pt x="1108" y="244"/>
                </a:lnTo>
                <a:lnTo>
                  <a:pt x="1112" y="246"/>
                </a:lnTo>
                <a:lnTo>
                  <a:pt x="1114" y="250"/>
                </a:lnTo>
                <a:lnTo>
                  <a:pt x="1114" y="250"/>
                </a:lnTo>
                <a:lnTo>
                  <a:pt x="1106" y="260"/>
                </a:lnTo>
                <a:lnTo>
                  <a:pt x="1098" y="264"/>
                </a:lnTo>
                <a:lnTo>
                  <a:pt x="1090" y="268"/>
                </a:lnTo>
                <a:lnTo>
                  <a:pt x="1078" y="268"/>
                </a:lnTo>
                <a:lnTo>
                  <a:pt x="1054" y="264"/>
                </a:lnTo>
                <a:lnTo>
                  <a:pt x="1026" y="260"/>
                </a:lnTo>
                <a:lnTo>
                  <a:pt x="1026" y="260"/>
                </a:lnTo>
                <a:lnTo>
                  <a:pt x="1020" y="250"/>
                </a:lnTo>
                <a:lnTo>
                  <a:pt x="1012" y="242"/>
                </a:lnTo>
                <a:lnTo>
                  <a:pt x="1004" y="236"/>
                </a:lnTo>
                <a:lnTo>
                  <a:pt x="992" y="232"/>
                </a:lnTo>
                <a:lnTo>
                  <a:pt x="992" y="232"/>
                </a:lnTo>
                <a:lnTo>
                  <a:pt x="986" y="234"/>
                </a:lnTo>
                <a:lnTo>
                  <a:pt x="980" y="238"/>
                </a:lnTo>
                <a:lnTo>
                  <a:pt x="976" y="242"/>
                </a:lnTo>
                <a:lnTo>
                  <a:pt x="968" y="244"/>
                </a:lnTo>
                <a:lnTo>
                  <a:pt x="968" y="244"/>
                </a:lnTo>
                <a:lnTo>
                  <a:pt x="962" y="240"/>
                </a:lnTo>
                <a:lnTo>
                  <a:pt x="958" y="234"/>
                </a:lnTo>
                <a:lnTo>
                  <a:pt x="954" y="226"/>
                </a:lnTo>
                <a:lnTo>
                  <a:pt x="956" y="218"/>
                </a:lnTo>
                <a:lnTo>
                  <a:pt x="956" y="218"/>
                </a:lnTo>
                <a:lnTo>
                  <a:pt x="972" y="218"/>
                </a:lnTo>
                <a:lnTo>
                  <a:pt x="976" y="218"/>
                </a:lnTo>
                <a:lnTo>
                  <a:pt x="978" y="216"/>
                </a:lnTo>
                <a:lnTo>
                  <a:pt x="978" y="214"/>
                </a:lnTo>
                <a:lnTo>
                  <a:pt x="978" y="214"/>
                </a:lnTo>
                <a:lnTo>
                  <a:pt x="972" y="214"/>
                </a:lnTo>
                <a:lnTo>
                  <a:pt x="966" y="214"/>
                </a:lnTo>
                <a:lnTo>
                  <a:pt x="962" y="216"/>
                </a:lnTo>
                <a:lnTo>
                  <a:pt x="956" y="216"/>
                </a:lnTo>
                <a:lnTo>
                  <a:pt x="956" y="216"/>
                </a:lnTo>
                <a:lnTo>
                  <a:pt x="956" y="214"/>
                </a:lnTo>
                <a:lnTo>
                  <a:pt x="956" y="210"/>
                </a:lnTo>
                <a:lnTo>
                  <a:pt x="954" y="206"/>
                </a:lnTo>
                <a:lnTo>
                  <a:pt x="956" y="200"/>
                </a:lnTo>
                <a:lnTo>
                  <a:pt x="956" y="200"/>
                </a:lnTo>
                <a:lnTo>
                  <a:pt x="970" y="198"/>
                </a:lnTo>
                <a:lnTo>
                  <a:pt x="986" y="198"/>
                </a:lnTo>
                <a:lnTo>
                  <a:pt x="1002" y="198"/>
                </a:lnTo>
                <a:lnTo>
                  <a:pt x="1018" y="198"/>
                </a:lnTo>
                <a:lnTo>
                  <a:pt x="1018" y="198"/>
                </a:lnTo>
                <a:lnTo>
                  <a:pt x="1016" y="198"/>
                </a:lnTo>
                <a:lnTo>
                  <a:pt x="1014" y="196"/>
                </a:lnTo>
                <a:lnTo>
                  <a:pt x="1014" y="196"/>
                </a:lnTo>
                <a:lnTo>
                  <a:pt x="1018" y="194"/>
                </a:lnTo>
                <a:lnTo>
                  <a:pt x="1018" y="192"/>
                </a:lnTo>
                <a:lnTo>
                  <a:pt x="1018" y="192"/>
                </a:lnTo>
                <a:lnTo>
                  <a:pt x="980" y="192"/>
                </a:lnTo>
                <a:lnTo>
                  <a:pt x="960" y="194"/>
                </a:lnTo>
                <a:lnTo>
                  <a:pt x="940" y="198"/>
                </a:lnTo>
                <a:lnTo>
                  <a:pt x="940" y="198"/>
                </a:lnTo>
                <a:lnTo>
                  <a:pt x="944" y="200"/>
                </a:lnTo>
                <a:lnTo>
                  <a:pt x="946" y="204"/>
                </a:lnTo>
                <a:lnTo>
                  <a:pt x="948" y="210"/>
                </a:lnTo>
                <a:lnTo>
                  <a:pt x="948" y="216"/>
                </a:lnTo>
                <a:lnTo>
                  <a:pt x="948" y="216"/>
                </a:lnTo>
                <a:lnTo>
                  <a:pt x="944" y="214"/>
                </a:lnTo>
                <a:lnTo>
                  <a:pt x="942" y="214"/>
                </a:lnTo>
                <a:lnTo>
                  <a:pt x="934" y="214"/>
                </a:lnTo>
                <a:lnTo>
                  <a:pt x="932" y="216"/>
                </a:lnTo>
                <a:lnTo>
                  <a:pt x="928" y="214"/>
                </a:lnTo>
                <a:lnTo>
                  <a:pt x="928" y="212"/>
                </a:lnTo>
                <a:lnTo>
                  <a:pt x="926" y="208"/>
                </a:lnTo>
                <a:lnTo>
                  <a:pt x="926" y="208"/>
                </a:lnTo>
                <a:lnTo>
                  <a:pt x="928" y="206"/>
                </a:lnTo>
                <a:lnTo>
                  <a:pt x="932" y="206"/>
                </a:lnTo>
                <a:lnTo>
                  <a:pt x="936" y="204"/>
                </a:lnTo>
                <a:lnTo>
                  <a:pt x="938" y="200"/>
                </a:lnTo>
                <a:lnTo>
                  <a:pt x="938" y="200"/>
                </a:lnTo>
                <a:lnTo>
                  <a:pt x="928" y="198"/>
                </a:lnTo>
                <a:lnTo>
                  <a:pt x="920" y="194"/>
                </a:lnTo>
                <a:lnTo>
                  <a:pt x="916" y="194"/>
                </a:lnTo>
                <a:lnTo>
                  <a:pt x="916" y="194"/>
                </a:lnTo>
                <a:lnTo>
                  <a:pt x="916" y="198"/>
                </a:lnTo>
                <a:lnTo>
                  <a:pt x="916" y="198"/>
                </a:lnTo>
                <a:lnTo>
                  <a:pt x="912" y="196"/>
                </a:lnTo>
                <a:lnTo>
                  <a:pt x="908" y="194"/>
                </a:lnTo>
                <a:lnTo>
                  <a:pt x="900" y="194"/>
                </a:lnTo>
                <a:lnTo>
                  <a:pt x="890" y="196"/>
                </a:lnTo>
                <a:lnTo>
                  <a:pt x="882" y="198"/>
                </a:lnTo>
                <a:lnTo>
                  <a:pt x="882" y="198"/>
                </a:lnTo>
                <a:lnTo>
                  <a:pt x="886" y="210"/>
                </a:lnTo>
                <a:lnTo>
                  <a:pt x="888" y="226"/>
                </a:lnTo>
                <a:lnTo>
                  <a:pt x="888" y="244"/>
                </a:lnTo>
                <a:lnTo>
                  <a:pt x="886" y="250"/>
                </a:lnTo>
                <a:lnTo>
                  <a:pt x="882" y="256"/>
                </a:lnTo>
                <a:lnTo>
                  <a:pt x="882" y="256"/>
                </a:lnTo>
                <a:lnTo>
                  <a:pt x="874" y="250"/>
                </a:lnTo>
                <a:lnTo>
                  <a:pt x="864" y="248"/>
                </a:lnTo>
                <a:lnTo>
                  <a:pt x="840" y="244"/>
                </a:lnTo>
                <a:lnTo>
                  <a:pt x="840" y="244"/>
                </a:lnTo>
                <a:lnTo>
                  <a:pt x="830" y="256"/>
                </a:lnTo>
                <a:lnTo>
                  <a:pt x="814" y="266"/>
                </a:lnTo>
                <a:lnTo>
                  <a:pt x="798" y="274"/>
                </a:lnTo>
                <a:lnTo>
                  <a:pt x="778" y="280"/>
                </a:lnTo>
                <a:lnTo>
                  <a:pt x="758" y="286"/>
                </a:lnTo>
                <a:lnTo>
                  <a:pt x="738" y="288"/>
                </a:lnTo>
                <a:lnTo>
                  <a:pt x="718" y="290"/>
                </a:lnTo>
                <a:lnTo>
                  <a:pt x="700" y="288"/>
                </a:lnTo>
                <a:lnTo>
                  <a:pt x="700" y="288"/>
                </a:lnTo>
                <a:lnTo>
                  <a:pt x="712" y="278"/>
                </a:lnTo>
                <a:lnTo>
                  <a:pt x="726" y="268"/>
                </a:lnTo>
                <a:lnTo>
                  <a:pt x="744" y="262"/>
                </a:lnTo>
                <a:lnTo>
                  <a:pt x="762" y="258"/>
                </a:lnTo>
                <a:lnTo>
                  <a:pt x="800" y="248"/>
                </a:lnTo>
                <a:lnTo>
                  <a:pt x="818" y="244"/>
                </a:lnTo>
                <a:lnTo>
                  <a:pt x="836" y="236"/>
                </a:lnTo>
                <a:lnTo>
                  <a:pt x="836" y="236"/>
                </a:lnTo>
                <a:lnTo>
                  <a:pt x="818" y="236"/>
                </a:lnTo>
                <a:lnTo>
                  <a:pt x="812" y="234"/>
                </a:lnTo>
                <a:lnTo>
                  <a:pt x="804" y="232"/>
                </a:lnTo>
                <a:lnTo>
                  <a:pt x="804" y="232"/>
                </a:lnTo>
                <a:lnTo>
                  <a:pt x="806" y="228"/>
                </a:lnTo>
                <a:lnTo>
                  <a:pt x="810" y="226"/>
                </a:lnTo>
                <a:lnTo>
                  <a:pt x="816" y="222"/>
                </a:lnTo>
                <a:lnTo>
                  <a:pt x="824" y="218"/>
                </a:lnTo>
                <a:lnTo>
                  <a:pt x="828" y="216"/>
                </a:lnTo>
                <a:lnTo>
                  <a:pt x="830" y="214"/>
                </a:lnTo>
                <a:lnTo>
                  <a:pt x="830" y="214"/>
                </a:lnTo>
                <a:lnTo>
                  <a:pt x="806" y="218"/>
                </a:lnTo>
                <a:lnTo>
                  <a:pt x="782" y="226"/>
                </a:lnTo>
                <a:lnTo>
                  <a:pt x="734" y="240"/>
                </a:lnTo>
                <a:lnTo>
                  <a:pt x="690" y="256"/>
                </a:lnTo>
                <a:lnTo>
                  <a:pt x="668" y="262"/>
                </a:lnTo>
                <a:lnTo>
                  <a:pt x="646" y="268"/>
                </a:lnTo>
                <a:lnTo>
                  <a:pt x="646" y="268"/>
                </a:lnTo>
                <a:lnTo>
                  <a:pt x="620" y="272"/>
                </a:lnTo>
                <a:lnTo>
                  <a:pt x="606" y="274"/>
                </a:lnTo>
                <a:lnTo>
                  <a:pt x="594" y="278"/>
                </a:lnTo>
                <a:lnTo>
                  <a:pt x="594" y="278"/>
                </a:lnTo>
                <a:lnTo>
                  <a:pt x="596" y="282"/>
                </a:lnTo>
                <a:lnTo>
                  <a:pt x="598" y="286"/>
                </a:lnTo>
                <a:lnTo>
                  <a:pt x="600" y="294"/>
                </a:lnTo>
                <a:lnTo>
                  <a:pt x="600" y="294"/>
                </a:lnTo>
                <a:lnTo>
                  <a:pt x="588" y="300"/>
                </a:lnTo>
                <a:lnTo>
                  <a:pt x="578" y="306"/>
                </a:lnTo>
                <a:lnTo>
                  <a:pt x="552" y="314"/>
                </a:lnTo>
                <a:lnTo>
                  <a:pt x="526" y="322"/>
                </a:lnTo>
                <a:lnTo>
                  <a:pt x="514" y="328"/>
                </a:lnTo>
                <a:lnTo>
                  <a:pt x="504" y="334"/>
                </a:lnTo>
                <a:lnTo>
                  <a:pt x="504" y="334"/>
                </a:lnTo>
                <a:lnTo>
                  <a:pt x="508" y="348"/>
                </a:lnTo>
                <a:lnTo>
                  <a:pt x="512" y="364"/>
                </a:lnTo>
                <a:lnTo>
                  <a:pt x="518" y="398"/>
                </a:lnTo>
                <a:lnTo>
                  <a:pt x="508" y="398"/>
                </a:lnTo>
                <a:lnTo>
                  <a:pt x="508" y="398"/>
                </a:lnTo>
                <a:lnTo>
                  <a:pt x="506" y="406"/>
                </a:lnTo>
                <a:lnTo>
                  <a:pt x="504" y="416"/>
                </a:lnTo>
                <a:lnTo>
                  <a:pt x="504" y="416"/>
                </a:lnTo>
                <a:lnTo>
                  <a:pt x="514" y="416"/>
                </a:lnTo>
                <a:lnTo>
                  <a:pt x="518" y="418"/>
                </a:lnTo>
                <a:lnTo>
                  <a:pt x="518" y="424"/>
                </a:lnTo>
                <a:lnTo>
                  <a:pt x="518" y="424"/>
                </a:lnTo>
                <a:lnTo>
                  <a:pt x="522" y="424"/>
                </a:lnTo>
                <a:lnTo>
                  <a:pt x="526" y="422"/>
                </a:lnTo>
                <a:lnTo>
                  <a:pt x="530" y="420"/>
                </a:lnTo>
                <a:lnTo>
                  <a:pt x="534" y="422"/>
                </a:lnTo>
                <a:lnTo>
                  <a:pt x="534" y="422"/>
                </a:lnTo>
                <a:lnTo>
                  <a:pt x="532" y="426"/>
                </a:lnTo>
                <a:lnTo>
                  <a:pt x="534" y="428"/>
                </a:lnTo>
                <a:lnTo>
                  <a:pt x="538" y="428"/>
                </a:lnTo>
                <a:lnTo>
                  <a:pt x="542" y="430"/>
                </a:lnTo>
                <a:lnTo>
                  <a:pt x="542" y="430"/>
                </a:lnTo>
                <a:lnTo>
                  <a:pt x="506" y="450"/>
                </a:lnTo>
                <a:lnTo>
                  <a:pt x="470" y="470"/>
                </a:lnTo>
                <a:lnTo>
                  <a:pt x="434" y="490"/>
                </a:lnTo>
                <a:lnTo>
                  <a:pt x="396" y="510"/>
                </a:lnTo>
                <a:lnTo>
                  <a:pt x="396" y="510"/>
                </a:lnTo>
                <a:lnTo>
                  <a:pt x="398" y="516"/>
                </a:lnTo>
                <a:lnTo>
                  <a:pt x="404" y="520"/>
                </a:lnTo>
                <a:lnTo>
                  <a:pt x="408" y="524"/>
                </a:lnTo>
                <a:lnTo>
                  <a:pt x="410" y="530"/>
                </a:lnTo>
                <a:lnTo>
                  <a:pt x="410" y="530"/>
                </a:lnTo>
                <a:lnTo>
                  <a:pt x="394" y="534"/>
                </a:lnTo>
                <a:lnTo>
                  <a:pt x="382" y="540"/>
                </a:lnTo>
                <a:lnTo>
                  <a:pt x="372" y="552"/>
                </a:lnTo>
                <a:lnTo>
                  <a:pt x="366" y="564"/>
                </a:lnTo>
                <a:lnTo>
                  <a:pt x="362" y="578"/>
                </a:lnTo>
                <a:lnTo>
                  <a:pt x="358" y="594"/>
                </a:lnTo>
                <a:lnTo>
                  <a:pt x="358" y="610"/>
                </a:lnTo>
                <a:lnTo>
                  <a:pt x="358" y="626"/>
                </a:lnTo>
                <a:lnTo>
                  <a:pt x="358" y="626"/>
                </a:lnTo>
                <a:lnTo>
                  <a:pt x="378" y="640"/>
                </a:lnTo>
                <a:lnTo>
                  <a:pt x="388" y="646"/>
                </a:lnTo>
                <a:lnTo>
                  <a:pt x="396" y="650"/>
                </a:lnTo>
                <a:lnTo>
                  <a:pt x="396" y="650"/>
                </a:lnTo>
                <a:lnTo>
                  <a:pt x="388" y="654"/>
                </a:lnTo>
                <a:lnTo>
                  <a:pt x="380" y="654"/>
                </a:lnTo>
                <a:lnTo>
                  <a:pt x="372" y="652"/>
                </a:lnTo>
                <a:lnTo>
                  <a:pt x="360" y="650"/>
                </a:lnTo>
                <a:lnTo>
                  <a:pt x="360" y="650"/>
                </a:lnTo>
                <a:lnTo>
                  <a:pt x="356" y="654"/>
                </a:lnTo>
                <a:lnTo>
                  <a:pt x="356" y="658"/>
                </a:lnTo>
                <a:lnTo>
                  <a:pt x="354" y="668"/>
                </a:lnTo>
                <a:lnTo>
                  <a:pt x="354" y="674"/>
                </a:lnTo>
                <a:lnTo>
                  <a:pt x="352" y="678"/>
                </a:lnTo>
                <a:lnTo>
                  <a:pt x="348" y="680"/>
                </a:lnTo>
                <a:lnTo>
                  <a:pt x="342" y="682"/>
                </a:lnTo>
                <a:lnTo>
                  <a:pt x="342" y="682"/>
                </a:lnTo>
                <a:lnTo>
                  <a:pt x="342" y="678"/>
                </a:lnTo>
                <a:lnTo>
                  <a:pt x="340" y="676"/>
                </a:lnTo>
                <a:lnTo>
                  <a:pt x="340" y="676"/>
                </a:lnTo>
                <a:lnTo>
                  <a:pt x="344" y="670"/>
                </a:lnTo>
                <a:lnTo>
                  <a:pt x="346" y="662"/>
                </a:lnTo>
                <a:lnTo>
                  <a:pt x="348" y="654"/>
                </a:lnTo>
                <a:lnTo>
                  <a:pt x="344" y="648"/>
                </a:lnTo>
                <a:lnTo>
                  <a:pt x="344" y="648"/>
                </a:lnTo>
                <a:lnTo>
                  <a:pt x="340" y="648"/>
                </a:lnTo>
                <a:lnTo>
                  <a:pt x="336" y="648"/>
                </a:lnTo>
                <a:lnTo>
                  <a:pt x="332" y="650"/>
                </a:lnTo>
                <a:lnTo>
                  <a:pt x="326" y="650"/>
                </a:lnTo>
                <a:lnTo>
                  <a:pt x="326" y="650"/>
                </a:lnTo>
                <a:lnTo>
                  <a:pt x="324" y="654"/>
                </a:lnTo>
                <a:lnTo>
                  <a:pt x="324" y="658"/>
                </a:lnTo>
                <a:lnTo>
                  <a:pt x="322" y="662"/>
                </a:lnTo>
                <a:lnTo>
                  <a:pt x="316" y="662"/>
                </a:lnTo>
                <a:lnTo>
                  <a:pt x="316" y="662"/>
                </a:lnTo>
                <a:lnTo>
                  <a:pt x="308" y="646"/>
                </a:lnTo>
                <a:lnTo>
                  <a:pt x="304" y="638"/>
                </a:lnTo>
                <a:lnTo>
                  <a:pt x="298" y="632"/>
                </a:lnTo>
                <a:lnTo>
                  <a:pt x="298" y="632"/>
                </a:lnTo>
                <a:lnTo>
                  <a:pt x="294" y="646"/>
                </a:lnTo>
                <a:lnTo>
                  <a:pt x="292" y="650"/>
                </a:lnTo>
                <a:lnTo>
                  <a:pt x="288" y="656"/>
                </a:lnTo>
                <a:lnTo>
                  <a:pt x="288" y="656"/>
                </a:lnTo>
                <a:lnTo>
                  <a:pt x="284" y="650"/>
                </a:lnTo>
                <a:lnTo>
                  <a:pt x="282" y="646"/>
                </a:lnTo>
                <a:lnTo>
                  <a:pt x="278" y="642"/>
                </a:lnTo>
                <a:lnTo>
                  <a:pt x="272" y="640"/>
                </a:lnTo>
                <a:lnTo>
                  <a:pt x="272" y="640"/>
                </a:lnTo>
                <a:lnTo>
                  <a:pt x="262" y="642"/>
                </a:lnTo>
                <a:lnTo>
                  <a:pt x="256" y="646"/>
                </a:lnTo>
                <a:lnTo>
                  <a:pt x="248" y="650"/>
                </a:lnTo>
                <a:lnTo>
                  <a:pt x="240" y="656"/>
                </a:lnTo>
                <a:lnTo>
                  <a:pt x="240" y="656"/>
                </a:lnTo>
                <a:lnTo>
                  <a:pt x="246" y="644"/>
                </a:lnTo>
                <a:lnTo>
                  <a:pt x="248" y="634"/>
                </a:lnTo>
                <a:lnTo>
                  <a:pt x="248" y="610"/>
                </a:lnTo>
                <a:lnTo>
                  <a:pt x="248" y="610"/>
                </a:lnTo>
                <a:lnTo>
                  <a:pt x="252" y="606"/>
                </a:lnTo>
                <a:lnTo>
                  <a:pt x="256" y="600"/>
                </a:lnTo>
                <a:lnTo>
                  <a:pt x="256" y="596"/>
                </a:lnTo>
                <a:lnTo>
                  <a:pt x="256" y="592"/>
                </a:lnTo>
                <a:lnTo>
                  <a:pt x="254" y="590"/>
                </a:lnTo>
                <a:lnTo>
                  <a:pt x="248" y="590"/>
                </a:lnTo>
                <a:lnTo>
                  <a:pt x="248" y="590"/>
                </a:lnTo>
                <a:lnTo>
                  <a:pt x="244" y="594"/>
                </a:lnTo>
                <a:lnTo>
                  <a:pt x="242" y="600"/>
                </a:lnTo>
                <a:lnTo>
                  <a:pt x="238" y="604"/>
                </a:lnTo>
                <a:lnTo>
                  <a:pt x="234" y="608"/>
                </a:lnTo>
                <a:lnTo>
                  <a:pt x="234" y="608"/>
                </a:lnTo>
                <a:lnTo>
                  <a:pt x="222" y="612"/>
                </a:lnTo>
                <a:lnTo>
                  <a:pt x="212" y="616"/>
                </a:lnTo>
                <a:lnTo>
                  <a:pt x="196" y="626"/>
                </a:lnTo>
                <a:lnTo>
                  <a:pt x="182" y="636"/>
                </a:lnTo>
                <a:lnTo>
                  <a:pt x="174" y="640"/>
                </a:lnTo>
                <a:lnTo>
                  <a:pt x="162" y="644"/>
                </a:lnTo>
                <a:lnTo>
                  <a:pt x="162" y="644"/>
                </a:lnTo>
                <a:lnTo>
                  <a:pt x="156" y="658"/>
                </a:lnTo>
                <a:lnTo>
                  <a:pt x="152" y="670"/>
                </a:lnTo>
                <a:lnTo>
                  <a:pt x="144" y="696"/>
                </a:lnTo>
                <a:lnTo>
                  <a:pt x="136" y="720"/>
                </a:lnTo>
                <a:lnTo>
                  <a:pt x="132" y="732"/>
                </a:lnTo>
                <a:lnTo>
                  <a:pt x="124" y="744"/>
                </a:lnTo>
                <a:lnTo>
                  <a:pt x="124" y="744"/>
                </a:lnTo>
                <a:lnTo>
                  <a:pt x="120" y="746"/>
                </a:lnTo>
                <a:lnTo>
                  <a:pt x="118" y="746"/>
                </a:lnTo>
                <a:lnTo>
                  <a:pt x="122" y="748"/>
                </a:lnTo>
                <a:lnTo>
                  <a:pt x="122" y="748"/>
                </a:lnTo>
                <a:lnTo>
                  <a:pt x="124" y="746"/>
                </a:lnTo>
                <a:lnTo>
                  <a:pt x="124" y="748"/>
                </a:lnTo>
                <a:lnTo>
                  <a:pt x="128" y="750"/>
                </a:lnTo>
                <a:lnTo>
                  <a:pt x="132" y="762"/>
                </a:lnTo>
                <a:lnTo>
                  <a:pt x="132" y="762"/>
                </a:lnTo>
                <a:lnTo>
                  <a:pt x="136" y="762"/>
                </a:lnTo>
                <a:lnTo>
                  <a:pt x="138" y="762"/>
                </a:lnTo>
                <a:lnTo>
                  <a:pt x="144" y="760"/>
                </a:lnTo>
                <a:lnTo>
                  <a:pt x="148" y="758"/>
                </a:lnTo>
                <a:lnTo>
                  <a:pt x="150" y="758"/>
                </a:lnTo>
                <a:lnTo>
                  <a:pt x="150" y="760"/>
                </a:lnTo>
                <a:lnTo>
                  <a:pt x="150" y="760"/>
                </a:lnTo>
                <a:lnTo>
                  <a:pt x="150" y="762"/>
                </a:lnTo>
                <a:lnTo>
                  <a:pt x="148" y="764"/>
                </a:lnTo>
                <a:lnTo>
                  <a:pt x="148" y="766"/>
                </a:lnTo>
                <a:lnTo>
                  <a:pt x="150" y="770"/>
                </a:lnTo>
                <a:lnTo>
                  <a:pt x="150" y="770"/>
                </a:lnTo>
                <a:lnTo>
                  <a:pt x="156" y="770"/>
                </a:lnTo>
                <a:lnTo>
                  <a:pt x="160" y="772"/>
                </a:lnTo>
                <a:lnTo>
                  <a:pt x="160" y="772"/>
                </a:lnTo>
                <a:lnTo>
                  <a:pt x="160" y="768"/>
                </a:lnTo>
                <a:lnTo>
                  <a:pt x="158" y="764"/>
                </a:lnTo>
                <a:lnTo>
                  <a:pt x="156" y="762"/>
                </a:lnTo>
                <a:lnTo>
                  <a:pt x="156" y="756"/>
                </a:lnTo>
                <a:lnTo>
                  <a:pt x="156" y="756"/>
                </a:lnTo>
                <a:lnTo>
                  <a:pt x="160" y="758"/>
                </a:lnTo>
                <a:lnTo>
                  <a:pt x="166" y="762"/>
                </a:lnTo>
                <a:lnTo>
                  <a:pt x="170" y="766"/>
                </a:lnTo>
                <a:lnTo>
                  <a:pt x="170" y="772"/>
                </a:lnTo>
                <a:lnTo>
                  <a:pt x="170" y="772"/>
                </a:lnTo>
                <a:lnTo>
                  <a:pt x="166" y="772"/>
                </a:lnTo>
                <a:lnTo>
                  <a:pt x="164" y="772"/>
                </a:lnTo>
                <a:lnTo>
                  <a:pt x="162" y="774"/>
                </a:lnTo>
                <a:lnTo>
                  <a:pt x="162" y="774"/>
                </a:lnTo>
                <a:lnTo>
                  <a:pt x="166" y="780"/>
                </a:lnTo>
                <a:lnTo>
                  <a:pt x="166" y="786"/>
                </a:lnTo>
                <a:lnTo>
                  <a:pt x="164" y="800"/>
                </a:lnTo>
                <a:lnTo>
                  <a:pt x="158" y="812"/>
                </a:lnTo>
                <a:lnTo>
                  <a:pt x="152" y="822"/>
                </a:lnTo>
                <a:lnTo>
                  <a:pt x="152" y="822"/>
                </a:lnTo>
                <a:lnTo>
                  <a:pt x="172" y="842"/>
                </a:lnTo>
                <a:lnTo>
                  <a:pt x="180" y="852"/>
                </a:lnTo>
                <a:lnTo>
                  <a:pt x="192" y="860"/>
                </a:lnTo>
                <a:lnTo>
                  <a:pt x="192" y="860"/>
                </a:lnTo>
                <a:lnTo>
                  <a:pt x="186" y="872"/>
                </a:lnTo>
                <a:lnTo>
                  <a:pt x="180" y="884"/>
                </a:lnTo>
                <a:lnTo>
                  <a:pt x="174" y="896"/>
                </a:lnTo>
                <a:lnTo>
                  <a:pt x="170" y="900"/>
                </a:lnTo>
                <a:lnTo>
                  <a:pt x="166" y="904"/>
                </a:lnTo>
                <a:lnTo>
                  <a:pt x="166" y="904"/>
                </a:lnTo>
                <a:lnTo>
                  <a:pt x="166" y="894"/>
                </a:lnTo>
                <a:lnTo>
                  <a:pt x="164" y="882"/>
                </a:lnTo>
                <a:lnTo>
                  <a:pt x="158" y="872"/>
                </a:lnTo>
                <a:lnTo>
                  <a:pt x="154" y="868"/>
                </a:lnTo>
                <a:lnTo>
                  <a:pt x="150" y="866"/>
                </a:lnTo>
                <a:lnTo>
                  <a:pt x="150" y="866"/>
                </a:lnTo>
                <a:lnTo>
                  <a:pt x="148" y="870"/>
                </a:lnTo>
                <a:lnTo>
                  <a:pt x="148" y="874"/>
                </a:lnTo>
                <a:lnTo>
                  <a:pt x="150" y="884"/>
                </a:lnTo>
                <a:lnTo>
                  <a:pt x="150" y="884"/>
                </a:lnTo>
                <a:lnTo>
                  <a:pt x="148" y="882"/>
                </a:lnTo>
                <a:lnTo>
                  <a:pt x="144" y="882"/>
                </a:lnTo>
                <a:lnTo>
                  <a:pt x="138" y="884"/>
                </a:lnTo>
                <a:lnTo>
                  <a:pt x="136" y="890"/>
                </a:lnTo>
                <a:lnTo>
                  <a:pt x="136" y="892"/>
                </a:lnTo>
                <a:lnTo>
                  <a:pt x="140" y="892"/>
                </a:lnTo>
                <a:lnTo>
                  <a:pt x="140" y="892"/>
                </a:lnTo>
                <a:lnTo>
                  <a:pt x="140" y="892"/>
                </a:lnTo>
                <a:lnTo>
                  <a:pt x="142" y="892"/>
                </a:lnTo>
                <a:lnTo>
                  <a:pt x="144" y="890"/>
                </a:lnTo>
                <a:lnTo>
                  <a:pt x="146" y="890"/>
                </a:lnTo>
                <a:lnTo>
                  <a:pt x="148" y="896"/>
                </a:lnTo>
                <a:lnTo>
                  <a:pt x="148" y="896"/>
                </a:lnTo>
                <a:lnTo>
                  <a:pt x="152" y="896"/>
                </a:lnTo>
                <a:lnTo>
                  <a:pt x="152" y="894"/>
                </a:lnTo>
                <a:lnTo>
                  <a:pt x="154" y="892"/>
                </a:lnTo>
                <a:lnTo>
                  <a:pt x="158" y="892"/>
                </a:lnTo>
                <a:lnTo>
                  <a:pt x="158" y="892"/>
                </a:lnTo>
                <a:lnTo>
                  <a:pt x="162" y="900"/>
                </a:lnTo>
                <a:lnTo>
                  <a:pt x="162" y="902"/>
                </a:lnTo>
                <a:lnTo>
                  <a:pt x="162" y="904"/>
                </a:lnTo>
                <a:lnTo>
                  <a:pt x="160" y="904"/>
                </a:lnTo>
                <a:lnTo>
                  <a:pt x="160" y="904"/>
                </a:lnTo>
                <a:lnTo>
                  <a:pt x="158" y="906"/>
                </a:lnTo>
                <a:lnTo>
                  <a:pt x="154" y="904"/>
                </a:lnTo>
                <a:lnTo>
                  <a:pt x="148" y="902"/>
                </a:lnTo>
                <a:lnTo>
                  <a:pt x="146" y="900"/>
                </a:lnTo>
                <a:lnTo>
                  <a:pt x="144" y="902"/>
                </a:lnTo>
                <a:lnTo>
                  <a:pt x="142" y="904"/>
                </a:lnTo>
                <a:lnTo>
                  <a:pt x="140" y="910"/>
                </a:lnTo>
                <a:lnTo>
                  <a:pt x="140" y="910"/>
                </a:lnTo>
                <a:lnTo>
                  <a:pt x="146" y="910"/>
                </a:lnTo>
                <a:lnTo>
                  <a:pt x="148" y="912"/>
                </a:lnTo>
                <a:lnTo>
                  <a:pt x="150" y="914"/>
                </a:lnTo>
                <a:lnTo>
                  <a:pt x="150" y="914"/>
                </a:lnTo>
                <a:lnTo>
                  <a:pt x="142" y="926"/>
                </a:lnTo>
                <a:lnTo>
                  <a:pt x="140" y="932"/>
                </a:lnTo>
                <a:lnTo>
                  <a:pt x="142" y="934"/>
                </a:lnTo>
                <a:lnTo>
                  <a:pt x="144" y="936"/>
                </a:lnTo>
                <a:lnTo>
                  <a:pt x="144" y="936"/>
                </a:lnTo>
                <a:lnTo>
                  <a:pt x="144" y="928"/>
                </a:lnTo>
                <a:lnTo>
                  <a:pt x="146" y="924"/>
                </a:lnTo>
                <a:lnTo>
                  <a:pt x="150" y="922"/>
                </a:lnTo>
                <a:lnTo>
                  <a:pt x="156" y="920"/>
                </a:lnTo>
                <a:lnTo>
                  <a:pt x="156" y="920"/>
                </a:lnTo>
                <a:lnTo>
                  <a:pt x="158" y="924"/>
                </a:lnTo>
                <a:lnTo>
                  <a:pt x="160" y="928"/>
                </a:lnTo>
                <a:lnTo>
                  <a:pt x="164" y="932"/>
                </a:lnTo>
                <a:lnTo>
                  <a:pt x="162" y="938"/>
                </a:lnTo>
                <a:lnTo>
                  <a:pt x="162" y="938"/>
                </a:lnTo>
                <a:lnTo>
                  <a:pt x="158" y="944"/>
                </a:lnTo>
                <a:lnTo>
                  <a:pt x="152" y="948"/>
                </a:lnTo>
                <a:lnTo>
                  <a:pt x="146" y="948"/>
                </a:lnTo>
                <a:lnTo>
                  <a:pt x="142" y="946"/>
                </a:lnTo>
                <a:lnTo>
                  <a:pt x="140" y="944"/>
                </a:lnTo>
                <a:lnTo>
                  <a:pt x="140" y="944"/>
                </a:lnTo>
                <a:lnTo>
                  <a:pt x="100" y="966"/>
                </a:lnTo>
                <a:lnTo>
                  <a:pt x="80" y="978"/>
                </a:lnTo>
                <a:lnTo>
                  <a:pt x="62" y="990"/>
                </a:lnTo>
                <a:lnTo>
                  <a:pt x="62" y="990"/>
                </a:lnTo>
                <a:lnTo>
                  <a:pt x="68" y="990"/>
                </a:lnTo>
                <a:lnTo>
                  <a:pt x="74" y="988"/>
                </a:lnTo>
                <a:lnTo>
                  <a:pt x="80" y="988"/>
                </a:lnTo>
                <a:lnTo>
                  <a:pt x="82" y="988"/>
                </a:lnTo>
                <a:lnTo>
                  <a:pt x="86" y="990"/>
                </a:lnTo>
                <a:lnTo>
                  <a:pt x="86" y="990"/>
                </a:lnTo>
                <a:lnTo>
                  <a:pt x="78" y="994"/>
                </a:lnTo>
                <a:lnTo>
                  <a:pt x="74" y="998"/>
                </a:lnTo>
                <a:lnTo>
                  <a:pt x="74" y="1004"/>
                </a:lnTo>
                <a:lnTo>
                  <a:pt x="74" y="1004"/>
                </a:lnTo>
                <a:lnTo>
                  <a:pt x="90" y="1002"/>
                </a:lnTo>
                <a:lnTo>
                  <a:pt x="106" y="1004"/>
                </a:lnTo>
                <a:lnTo>
                  <a:pt x="112" y="1006"/>
                </a:lnTo>
                <a:lnTo>
                  <a:pt x="118" y="1010"/>
                </a:lnTo>
                <a:lnTo>
                  <a:pt x="122" y="1014"/>
                </a:lnTo>
                <a:lnTo>
                  <a:pt x="124" y="1022"/>
                </a:lnTo>
                <a:lnTo>
                  <a:pt x="124" y="1022"/>
                </a:lnTo>
                <a:lnTo>
                  <a:pt x="124" y="1030"/>
                </a:lnTo>
                <a:lnTo>
                  <a:pt x="120" y="1038"/>
                </a:lnTo>
                <a:lnTo>
                  <a:pt x="108" y="1056"/>
                </a:lnTo>
                <a:lnTo>
                  <a:pt x="102" y="1066"/>
                </a:lnTo>
                <a:lnTo>
                  <a:pt x="98" y="1074"/>
                </a:lnTo>
                <a:lnTo>
                  <a:pt x="98" y="1084"/>
                </a:lnTo>
                <a:lnTo>
                  <a:pt x="100" y="1094"/>
                </a:lnTo>
                <a:lnTo>
                  <a:pt x="100" y="1094"/>
                </a:lnTo>
                <a:lnTo>
                  <a:pt x="106" y="1078"/>
                </a:lnTo>
                <a:lnTo>
                  <a:pt x="112" y="1064"/>
                </a:lnTo>
                <a:lnTo>
                  <a:pt x="114" y="1060"/>
                </a:lnTo>
                <a:lnTo>
                  <a:pt x="120" y="1058"/>
                </a:lnTo>
                <a:lnTo>
                  <a:pt x="126" y="1058"/>
                </a:lnTo>
                <a:lnTo>
                  <a:pt x="132" y="1060"/>
                </a:lnTo>
                <a:lnTo>
                  <a:pt x="132" y="1060"/>
                </a:lnTo>
                <a:lnTo>
                  <a:pt x="122" y="1092"/>
                </a:lnTo>
                <a:lnTo>
                  <a:pt x="118" y="1104"/>
                </a:lnTo>
                <a:lnTo>
                  <a:pt x="112" y="1112"/>
                </a:lnTo>
                <a:lnTo>
                  <a:pt x="112" y="1112"/>
                </a:lnTo>
                <a:lnTo>
                  <a:pt x="112" y="1110"/>
                </a:lnTo>
                <a:lnTo>
                  <a:pt x="110" y="1110"/>
                </a:lnTo>
                <a:lnTo>
                  <a:pt x="106" y="1112"/>
                </a:lnTo>
                <a:lnTo>
                  <a:pt x="104" y="1118"/>
                </a:lnTo>
                <a:lnTo>
                  <a:pt x="104" y="1118"/>
                </a:lnTo>
                <a:lnTo>
                  <a:pt x="100" y="1132"/>
                </a:lnTo>
                <a:lnTo>
                  <a:pt x="96" y="1136"/>
                </a:lnTo>
                <a:lnTo>
                  <a:pt x="90" y="1138"/>
                </a:lnTo>
                <a:lnTo>
                  <a:pt x="90" y="1138"/>
                </a:lnTo>
                <a:lnTo>
                  <a:pt x="92" y="1148"/>
                </a:lnTo>
                <a:lnTo>
                  <a:pt x="90" y="1150"/>
                </a:lnTo>
                <a:lnTo>
                  <a:pt x="88" y="1154"/>
                </a:lnTo>
                <a:lnTo>
                  <a:pt x="88" y="1154"/>
                </a:lnTo>
                <a:lnTo>
                  <a:pt x="94" y="1154"/>
                </a:lnTo>
                <a:lnTo>
                  <a:pt x="96" y="1154"/>
                </a:lnTo>
                <a:lnTo>
                  <a:pt x="98" y="1156"/>
                </a:lnTo>
                <a:lnTo>
                  <a:pt x="98" y="1156"/>
                </a:lnTo>
                <a:lnTo>
                  <a:pt x="98" y="1162"/>
                </a:lnTo>
                <a:lnTo>
                  <a:pt x="94" y="1162"/>
                </a:lnTo>
                <a:lnTo>
                  <a:pt x="92" y="1162"/>
                </a:lnTo>
                <a:lnTo>
                  <a:pt x="90" y="1164"/>
                </a:lnTo>
                <a:lnTo>
                  <a:pt x="90" y="1164"/>
                </a:lnTo>
                <a:lnTo>
                  <a:pt x="94" y="1168"/>
                </a:lnTo>
                <a:lnTo>
                  <a:pt x="100" y="1170"/>
                </a:lnTo>
                <a:lnTo>
                  <a:pt x="104" y="1174"/>
                </a:lnTo>
                <a:lnTo>
                  <a:pt x="104" y="1178"/>
                </a:lnTo>
                <a:lnTo>
                  <a:pt x="104" y="1182"/>
                </a:lnTo>
                <a:lnTo>
                  <a:pt x="104" y="1182"/>
                </a:lnTo>
                <a:lnTo>
                  <a:pt x="110" y="1174"/>
                </a:lnTo>
                <a:lnTo>
                  <a:pt x="120" y="1170"/>
                </a:lnTo>
                <a:lnTo>
                  <a:pt x="130" y="1166"/>
                </a:lnTo>
                <a:lnTo>
                  <a:pt x="142" y="1164"/>
                </a:lnTo>
                <a:lnTo>
                  <a:pt x="166" y="1162"/>
                </a:lnTo>
                <a:lnTo>
                  <a:pt x="192" y="1162"/>
                </a:lnTo>
                <a:lnTo>
                  <a:pt x="192" y="1162"/>
                </a:lnTo>
                <a:lnTo>
                  <a:pt x="198" y="1168"/>
                </a:lnTo>
                <a:lnTo>
                  <a:pt x="206" y="1172"/>
                </a:lnTo>
                <a:lnTo>
                  <a:pt x="216" y="1174"/>
                </a:lnTo>
                <a:lnTo>
                  <a:pt x="226" y="1176"/>
                </a:lnTo>
                <a:lnTo>
                  <a:pt x="248" y="1178"/>
                </a:lnTo>
                <a:lnTo>
                  <a:pt x="266" y="1174"/>
                </a:lnTo>
                <a:lnTo>
                  <a:pt x="266" y="1174"/>
                </a:lnTo>
                <a:lnTo>
                  <a:pt x="262" y="1186"/>
                </a:lnTo>
                <a:lnTo>
                  <a:pt x="262" y="1186"/>
                </a:lnTo>
                <a:lnTo>
                  <a:pt x="272" y="1194"/>
                </a:lnTo>
                <a:lnTo>
                  <a:pt x="284" y="1202"/>
                </a:lnTo>
                <a:lnTo>
                  <a:pt x="310" y="1216"/>
                </a:lnTo>
                <a:lnTo>
                  <a:pt x="334" y="1230"/>
                </a:lnTo>
                <a:lnTo>
                  <a:pt x="346" y="1238"/>
                </a:lnTo>
                <a:lnTo>
                  <a:pt x="356" y="1248"/>
                </a:lnTo>
                <a:lnTo>
                  <a:pt x="356" y="1248"/>
                </a:lnTo>
                <a:lnTo>
                  <a:pt x="346" y="1260"/>
                </a:lnTo>
                <a:lnTo>
                  <a:pt x="340" y="1266"/>
                </a:lnTo>
                <a:lnTo>
                  <a:pt x="332" y="1270"/>
                </a:lnTo>
                <a:lnTo>
                  <a:pt x="332" y="1270"/>
                </a:lnTo>
                <a:lnTo>
                  <a:pt x="332" y="1264"/>
                </a:lnTo>
                <a:lnTo>
                  <a:pt x="332" y="1262"/>
                </a:lnTo>
                <a:lnTo>
                  <a:pt x="330" y="1260"/>
                </a:lnTo>
                <a:lnTo>
                  <a:pt x="330" y="1260"/>
                </a:lnTo>
                <a:lnTo>
                  <a:pt x="328" y="1264"/>
                </a:lnTo>
                <a:lnTo>
                  <a:pt x="328" y="1266"/>
                </a:lnTo>
                <a:lnTo>
                  <a:pt x="330" y="1272"/>
                </a:lnTo>
                <a:lnTo>
                  <a:pt x="332" y="1280"/>
                </a:lnTo>
                <a:lnTo>
                  <a:pt x="330" y="1282"/>
                </a:lnTo>
                <a:lnTo>
                  <a:pt x="330" y="1286"/>
                </a:lnTo>
                <a:lnTo>
                  <a:pt x="330" y="1286"/>
                </a:lnTo>
                <a:lnTo>
                  <a:pt x="324" y="1284"/>
                </a:lnTo>
                <a:lnTo>
                  <a:pt x="318" y="1286"/>
                </a:lnTo>
                <a:lnTo>
                  <a:pt x="306" y="1288"/>
                </a:lnTo>
                <a:lnTo>
                  <a:pt x="306" y="1288"/>
                </a:lnTo>
                <a:lnTo>
                  <a:pt x="308" y="1286"/>
                </a:lnTo>
                <a:lnTo>
                  <a:pt x="308" y="1284"/>
                </a:lnTo>
                <a:lnTo>
                  <a:pt x="306" y="1282"/>
                </a:lnTo>
                <a:lnTo>
                  <a:pt x="308" y="1278"/>
                </a:lnTo>
                <a:lnTo>
                  <a:pt x="308" y="1278"/>
                </a:lnTo>
                <a:lnTo>
                  <a:pt x="306" y="1278"/>
                </a:lnTo>
                <a:lnTo>
                  <a:pt x="304" y="1278"/>
                </a:lnTo>
                <a:lnTo>
                  <a:pt x="304" y="1282"/>
                </a:lnTo>
                <a:lnTo>
                  <a:pt x="304" y="1284"/>
                </a:lnTo>
                <a:lnTo>
                  <a:pt x="302" y="1286"/>
                </a:lnTo>
                <a:lnTo>
                  <a:pt x="300" y="1286"/>
                </a:lnTo>
                <a:lnTo>
                  <a:pt x="300" y="1286"/>
                </a:lnTo>
                <a:lnTo>
                  <a:pt x="300" y="1282"/>
                </a:lnTo>
                <a:lnTo>
                  <a:pt x="298" y="1278"/>
                </a:lnTo>
                <a:lnTo>
                  <a:pt x="296" y="1276"/>
                </a:lnTo>
                <a:lnTo>
                  <a:pt x="292" y="1278"/>
                </a:lnTo>
                <a:lnTo>
                  <a:pt x="292" y="1278"/>
                </a:lnTo>
                <a:lnTo>
                  <a:pt x="292" y="1284"/>
                </a:lnTo>
                <a:lnTo>
                  <a:pt x="294" y="1288"/>
                </a:lnTo>
                <a:lnTo>
                  <a:pt x="298" y="1290"/>
                </a:lnTo>
                <a:lnTo>
                  <a:pt x="302" y="1294"/>
                </a:lnTo>
                <a:lnTo>
                  <a:pt x="312" y="1298"/>
                </a:lnTo>
                <a:lnTo>
                  <a:pt x="322" y="1300"/>
                </a:lnTo>
                <a:lnTo>
                  <a:pt x="322" y="1300"/>
                </a:lnTo>
                <a:lnTo>
                  <a:pt x="318" y="1312"/>
                </a:lnTo>
                <a:lnTo>
                  <a:pt x="314" y="1322"/>
                </a:lnTo>
                <a:lnTo>
                  <a:pt x="310" y="1334"/>
                </a:lnTo>
                <a:lnTo>
                  <a:pt x="308" y="1348"/>
                </a:lnTo>
                <a:lnTo>
                  <a:pt x="308" y="1348"/>
                </a:lnTo>
                <a:lnTo>
                  <a:pt x="302" y="1354"/>
                </a:lnTo>
                <a:lnTo>
                  <a:pt x="296" y="1358"/>
                </a:lnTo>
                <a:lnTo>
                  <a:pt x="290" y="1366"/>
                </a:lnTo>
                <a:lnTo>
                  <a:pt x="288" y="1370"/>
                </a:lnTo>
                <a:lnTo>
                  <a:pt x="288" y="1374"/>
                </a:lnTo>
                <a:lnTo>
                  <a:pt x="288" y="1374"/>
                </a:lnTo>
                <a:lnTo>
                  <a:pt x="296" y="1374"/>
                </a:lnTo>
                <a:lnTo>
                  <a:pt x="306" y="1374"/>
                </a:lnTo>
                <a:lnTo>
                  <a:pt x="322" y="1378"/>
                </a:lnTo>
                <a:lnTo>
                  <a:pt x="330" y="1378"/>
                </a:lnTo>
                <a:lnTo>
                  <a:pt x="338" y="1378"/>
                </a:lnTo>
                <a:lnTo>
                  <a:pt x="344" y="1376"/>
                </a:lnTo>
                <a:lnTo>
                  <a:pt x="350" y="1370"/>
                </a:lnTo>
                <a:lnTo>
                  <a:pt x="350" y="1370"/>
                </a:lnTo>
                <a:lnTo>
                  <a:pt x="346" y="1368"/>
                </a:lnTo>
                <a:lnTo>
                  <a:pt x="344" y="1364"/>
                </a:lnTo>
                <a:lnTo>
                  <a:pt x="344" y="1358"/>
                </a:lnTo>
                <a:lnTo>
                  <a:pt x="344" y="1352"/>
                </a:lnTo>
                <a:lnTo>
                  <a:pt x="342" y="1346"/>
                </a:lnTo>
                <a:lnTo>
                  <a:pt x="342" y="1346"/>
                </a:lnTo>
                <a:lnTo>
                  <a:pt x="338" y="1356"/>
                </a:lnTo>
                <a:lnTo>
                  <a:pt x="334" y="1362"/>
                </a:lnTo>
                <a:lnTo>
                  <a:pt x="330" y="1364"/>
                </a:lnTo>
                <a:lnTo>
                  <a:pt x="330" y="1364"/>
                </a:lnTo>
                <a:lnTo>
                  <a:pt x="326" y="1358"/>
                </a:lnTo>
                <a:lnTo>
                  <a:pt x="322" y="1348"/>
                </a:lnTo>
                <a:lnTo>
                  <a:pt x="320" y="1338"/>
                </a:lnTo>
                <a:lnTo>
                  <a:pt x="320" y="1326"/>
                </a:lnTo>
                <a:lnTo>
                  <a:pt x="322" y="1316"/>
                </a:lnTo>
                <a:lnTo>
                  <a:pt x="326" y="1308"/>
                </a:lnTo>
                <a:lnTo>
                  <a:pt x="330" y="1304"/>
                </a:lnTo>
                <a:lnTo>
                  <a:pt x="332" y="1302"/>
                </a:lnTo>
                <a:lnTo>
                  <a:pt x="338" y="1302"/>
                </a:lnTo>
                <a:lnTo>
                  <a:pt x="342" y="1302"/>
                </a:lnTo>
                <a:lnTo>
                  <a:pt x="342" y="1302"/>
                </a:lnTo>
                <a:lnTo>
                  <a:pt x="346" y="1308"/>
                </a:lnTo>
                <a:lnTo>
                  <a:pt x="354" y="1312"/>
                </a:lnTo>
                <a:lnTo>
                  <a:pt x="372" y="1320"/>
                </a:lnTo>
                <a:lnTo>
                  <a:pt x="380" y="1324"/>
                </a:lnTo>
                <a:lnTo>
                  <a:pt x="386" y="1328"/>
                </a:lnTo>
                <a:lnTo>
                  <a:pt x="386" y="1330"/>
                </a:lnTo>
                <a:lnTo>
                  <a:pt x="386" y="1334"/>
                </a:lnTo>
                <a:lnTo>
                  <a:pt x="382" y="1340"/>
                </a:lnTo>
                <a:lnTo>
                  <a:pt x="382" y="1340"/>
                </a:lnTo>
                <a:lnTo>
                  <a:pt x="382" y="1348"/>
                </a:lnTo>
                <a:lnTo>
                  <a:pt x="380" y="1354"/>
                </a:lnTo>
                <a:lnTo>
                  <a:pt x="376" y="1368"/>
                </a:lnTo>
                <a:lnTo>
                  <a:pt x="368" y="1380"/>
                </a:lnTo>
                <a:lnTo>
                  <a:pt x="362" y="1392"/>
                </a:lnTo>
                <a:lnTo>
                  <a:pt x="362" y="1392"/>
                </a:lnTo>
                <a:lnTo>
                  <a:pt x="368" y="1396"/>
                </a:lnTo>
                <a:lnTo>
                  <a:pt x="372" y="1400"/>
                </a:lnTo>
                <a:lnTo>
                  <a:pt x="378" y="1410"/>
                </a:lnTo>
                <a:lnTo>
                  <a:pt x="380" y="1422"/>
                </a:lnTo>
                <a:lnTo>
                  <a:pt x="380" y="1434"/>
                </a:lnTo>
                <a:lnTo>
                  <a:pt x="376" y="1458"/>
                </a:lnTo>
                <a:lnTo>
                  <a:pt x="376" y="1470"/>
                </a:lnTo>
                <a:lnTo>
                  <a:pt x="376" y="1478"/>
                </a:lnTo>
                <a:lnTo>
                  <a:pt x="376" y="1478"/>
                </a:lnTo>
                <a:lnTo>
                  <a:pt x="374" y="1490"/>
                </a:lnTo>
                <a:lnTo>
                  <a:pt x="374" y="1502"/>
                </a:lnTo>
                <a:lnTo>
                  <a:pt x="378" y="1514"/>
                </a:lnTo>
                <a:lnTo>
                  <a:pt x="382" y="1528"/>
                </a:lnTo>
                <a:lnTo>
                  <a:pt x="390" y="1550"/>
                </a:lnTo>
                <a:lnTo>
                  <a:pt x="396" y="1570"/>
                </a:lnTo>
                <a:lnTo>
                  <a:pt x="396" y="1570"/>
                </a:lnTo>
                <a:lnTo>
                  <a:pt x="400" y="1572"/>
                </a:lnTo>
                <a:lnTo>
                  <a:pt x="404" y="1572"/>
                </a:lnTo>
                <a:lnTo>
                  <a:pt x="408" y="1574"/>
                </a:lnTo>
                <a:lnTo>
                  <a:pt x="410" y="1578"/>
                </a:lnTo>
                <a:lnTo>
                  <a:pt x="410" y="1578"/>
                </a:lnTo>
                <a:lnTo>
                  <a:pt x="406" y="1584"/>
                </a:lnTo>
                <a:lnTo>
                  <a:pt x="404" y="1588"/>
                </a:lnTo>
                <a:lnTo>
                  <a:pt x="402" y="1588"/>
                </a:lnTo>
                <a:lnTo>
                  <a:pt x="402" y="1588"/>
                </a:lnTo>
                <a:lnTo>
                  <a:pt x="406" y="1590"/>
                </a:lnTo>
                <a:lnTo>
                  <a:pt x="408" y="1594"/>
                </a:lnTo>
                <a:lnTo>
                  <a:pt x="412" y="1604"/>
                </a:lnTo>
                <a:lnTo>
                  <a:pt x="412" y="1604"/>
                </a:lnTo>
                <a:lnTo>
                  <a:pt x="410" y="1606"/>
                </a:lnTo>
                <a:lnTo>
                  <a:pt x="406" y="1604"/>
                </a:lnTo>
                <a:lnTo>
                  <a:pt x="406" y="1604"/>
                </a:lnTo>
                <a:lnTo>
                  <a:pt x="404" y="1608"/>
                </a:lnTo>
                <a:lnTo>
                  <a:pt x="404" y="1608"/>
                </a:lnTo>
                <a:lnTo>
                  <a:pt x="412" y="1614"/>
                </a:lnTo>
                <a:lnTo>
                  <a:pt x="420" y="1616"/>
                </a:lnTo>
                <a:lnTo>
                  <a:pt x="426" y="1616"/>
                </a:lnTo>
                <a:lnTo>
                  <a:pt x="436" y="1618"/>
                </a:lnTo>
                <a:lnTo>
                  <a:pt x="436" y="1618"/>
                </a:lnTo>
                <a:lnTo>
                  <a:pt x="434" y="1610"/>
                </a:lnTo>
                <a:lnTo>
                  <a:pt x="430" y="1600"/>
                </a:lnTo>
                <a:lnTo>
                  <a:pt x="420" y="1584"/>
                </a:lnTo>
                <a:lnTo>
                  <a:pt x="412" y="1568"/>
                </a:lnTo>
                <a:lnTo>
                  <a:pt x="408" y="1560"/>
                </a:lnTo>
                <a:lnTo>
                  <a:pt x="408" y="1552"/>
                </a:lnTo>
                <a:lnTo>
                  <a:pt x="408" y="1552"/>
                </a:lnTo>
                <a:lnTo>
                  <a:pt x="400" y="1550"/>
                </a:lnTo>
                <a:lnTo>
                  <a:pt x="394" y="1544"/>
                </a:lnTo>
                <a:lnTo>
                  <a:pt x="392" y="1538"/>
                </a:lnTo>
                <a:lnTo>
                  <a:pt x="392" y="1528"/>
                </a:lnTo>
                <a:lnTo>
                  <a:pt x="392" y="1528"/>
                </a:lnTo>
                <a:lnTo>
                  <a:pt x="400" y="1524"/>
                </a:lnTo>
                <a:lnTo>
                  <a:pt x="406" y="1524"/>
                </a:lnTo>
                <a:lnTo>
                  <a:pt x="420" y="1520"/>
                </a:lnTo>
                <a:lnTo>
                  <a:pt x="420" y="1520"/>
                </a:lnTo>
                <a:lnTo>
                  <a:pt x="416" y="1518"/>
                </a:lnTo>
                <a:lnTo>
                  <a:pt x="414" y="1516"/>
                </a:lnTo>
                <a:lnTo>
                  <a:pt x="412" y="1514"/>
                </a:lnTo>
                <a:lnTo>
                  <a:pt x="410" y="1512"/>
                </a:lnTo>
                <a:lnTo>
                  <a:pt x="410" y="1512"/>
                </a:lnTo>
                <a:lnTo>
                  <a:pt x="406" y="1512"/>
                </a:lnTo>
                <a:lnTo>
                  <a:pt x="406" y="1514"/>
                </a:lnTo>
                <a:lnTo>
                  <a:pt x="406" y="1516"/>
                </a:lnTo>
                <a:lnTo>
                  <a:pt x="404" y="1518"/>
                </a:lnTo>
                <a:lnTo>
                  <a:pt x="404" y="1518"/>
                </a:lnTo>
                <a:lnTo>
                  <a:pt x="402" y="1518"/>
                </a:lnTo>
                <a:lnTo>
                  <a:pt x="400" y="1516"/>
                </a:lnTo>
                <a:lnTo>
                  <a:pt x="396" y="1510"/>
                </a:lnTo>
                <a:lnTo>
                  <a:pt x="396" y="1506"/>
                </a:lnTo>
                <a:lnTo>
                  <a:pt x="396" y="1502"/>
                </a:lnTo>
                <a:lnTo>
                  <a:pt x="396" y="1502"/>
                </a:lnTo>
                <a:lnTo>
                  <a:pt x="400" y="1504"/>
                </a:lnTo>
                <a:lnTo>
                  <a:pt x="402" y="1506"/>
                </a:lnTo>
                <a:lnTo>
                  <a:pt x="404" y="1508"/>
                </a:lnTo>
                <a:lnTo>
                  <a:pt x="410" y="1508"/>
                </a:lnTo>
                <a:lnTo>
                  <a:pt x="410" y="1508"/>
                </a:lnTo>
                <a:lnTo>
                  <a:pt x="414" y="1496"/>
                </a:lnTo>
                <a:lnTo>
                  <a:pt x="416" y="1484"/>
                </a:lnTo>
                <a:lnTo>
                  <a:pt x="414" y="1474"/>
                </a:lnTo>
                <a:lnTo>
                  <a:pt x="412" y="1464"/>
                </a:lnTo>
                <a:lnTo>
                  <a:pt x="404" y="1442"/>
                </a:lnTo>
                <a:lnTo>
                  <a:pt x="404" y="1432"/>
                </a:lnTo>
                <a:lnTo>
                  <a:pt x="404" y="1422"/>
                </a:lnTo>
                <a:lnTo>
                  <a:pt x="404" y="1422"/>
                </a:lnTo>
                <a:lnTo>
                  <a:pt x="416" y="1420"/>
                </a:lnTo>
                <a:lnTo>
                  <a:pt x="426" y="1422"/>
                </a:lnTo>
                <a:lnTo>
                  <a:pt x="434" y="1424"/>
                </a:lnTo>
                <a:lnTo>
                  <a:pt x="442" y="1426"/>
                </a:lnTo>
                <a:lnTo>
                  <a:pt x="450" y="1432"/>
                </a:lnTo>
                <a:lnTo>
                  <a:pt x="456" y="1438"/>
                </a:lnTo>
                <a:lnTo>
                  <a:pt x="466" y="1452"/>
                </a:lnTo>
                <a:lnTo>
                  <a:pt x="466" y="1452"/>
                </a:lnTo>
                <a:lnTo>
                  <a:pt x="462" y="1456"/>
                </a:lnTo>
                <a:lnTo>
                  <a:pt x="458" y="1456"/>
                </a:lnTo>
                <a:lnTo>
                  <a:pt x="452" y="1452"/>
                </a:lnTo>
                <a:lnTo>
                  <a:pt x="452" y="1452"/>
                </a:lnTo>
                <a:lnTo>
                  <a:pt x="450" y="1470"/>
                </a:lnTo>
                <a:lnTo>
                  <a:pt x="448" y="1478"/>
                </a:lnTo>
                <a:lnTo>
                  <a:pt x="444" y="1484"/>
                </a:lnTo>
                <a:lnTo>
                  <a:pt x="444" y="1484"/>
                </a:lnTo>
                <a:lnTo>
                  <a:pt x="438" y="1480"/>
                </a:lnTo>
                <a:lnTo>
                  <a:pt x="438" y="1476"/>
                </a:lnTo>
                <a:lnTo>
                  <a:pt x="438" y="1462"/>
                </a:lnTo>
                <a:lnTo>
                  <a:pt x="438" y="1462"/>
                </a:lnTo>
                <a:lnTo>
                  <a:pt x="434" y="1464"/>
                </a:lnTo>
                <a:lnTo>
                  <a:pt x="434" y="1466"/>
                </a:lnTo>
                <a:lnTo>
                  <a:pt x="432" y="1472"/>
                </a:lnTo>
                <a:lnTo>
                  <a:pt x="432" y="1476"/>
                </a:lnTo>
                <a:lnTo>
                  <a:pt x="430" y="1480"/>
                </a:lnTo>
                <a:lnTo>
                  <a:pt x="428" y="1480"/>
                </a:lnTo>
                <a:lnTo>
                  <a:pt x="422" y="1478"/>
                </a:lnTo>
                <a:lnTo>
                  <a:pt x="422" y="1478"/>
                </a:lnTo>
                <a:lnTo>
                  <a:pt x="422" y="1484"/>
                </a:lnTo>
                <a:lnTo>
                  <a:pt x="424" y="1488"/>
                </a:lnTo>
                <a:lnTo>
                  <a:pt x="426" y="1492"/>
                </a:lnTo>
                <a:lnTo>
                  <a:pt x="430" y="1492"/>
                </a:lnTo>
                <a:lnTo>
                  <a:pt x="430" y="1492"/>
                </a:lnTo>
                <a:lnTo>
                  <a:pt x="430" y="1486"/>
                </a:lnTo>
                <a:lnTo>
                  <a:pt x="430" y="1484"/>
                </a:lnTo>
                <a:lnTo>
                  <a:pt x="432" y="1480"/>
                </a:lnTo>
                <a:lnTo>
                  <a:pt x="436" y="1478"/>
                </a:lnTo>
                <a:lnTo>
                  <a:pt x="436" y="1478"/>
                </a:lnTo>
                <a:lnTo>
                  <a:pt x="438" y="1484"/>
                </a:lnTo>
                <a:lnTo>
                  <a:pt x="440" y="1490"/>
                </a:lnTo>
                <a:lnTo>
                  <a:pt x="446" y="1492"/>
                </a:lnTo>
                <a:lnTo>
                  <a:pt x="454" y="1492"/>
                </a:lnTo>
                <a:lnTo>
                  <a:pt x="454" y="1492"/>
                </a:lnTo>
                <a:lnTo>
                  <a:pt x="454" y="1480"/>
                </a:lnTo>
                <a:lnTo>
                  <a:pt x="458" y="1472"/>
                </a:lnTo>
                <a:lnTo>
                  <a:pt x="462" y="1466"/>
                </a:lnTo>
                <a:lnTo>
                  <a:pt x="470" y="1466"/>
                </a:lnTo>
                <a:lnTo>
                  <a:pt x="470" y="1466"/>
                </a:lnTo>
                <a:lnTo>
                  <a:pt x="470" y="1462"/>
                </a:lnTo>
                <a:lnTo>
                  <a:pt x="468" y="1460"/>
                </a:lnTo>
                <a:lnTo>
                  <a:pt x="464" y="1458"/>
                </a:lnTo>
                <a:lnTo>
                  <a:pt x="464" y="1458"/>
                </a:lnTo>
                <a:lnTo>
                  <a:pt x="470" y="1458"/>
                </a:lnTo>
                <a:lnTo>
                  <a:pt x="474" y="1456"/>
                </a:lnTo>
                <a:lnTo>
                  <a:pt x="474" y="1456"/>
                </a:lnTo>
                <a:lnTo>
                  <a:pt x="478" y="1464"/>
                </a:lnTo>
                <a:lnTo>
                  <a:pt x="486" y="1470"/>
                </a:lnTo>
                <a:lnTo>
                  <a:pt x="492" y="1476"/>
                </a:lnTo>
                <a:lnTo>
                  <a:pt x="498" y="1484"/>
                </a:lnTo>
                <a:lnTo>
                  <a:pt x="498" y="1484"/>
                </a:lnTo>
                <a:lnTo>
                  <a:pt x="498" y="1496"/>
                </a:lnTo>
                <a:lnTo>
                  <a:pt x="500" y="1506"/>
                </a:lnTo>
                <a:lnTo>
                  <a:pt x="504" y="1514"/>
                </a:lnTo>
                <a:lnTo>
                  <a:pt x="508" y="1522"/>
                </a:lnTo>
                <a:lnTo>
                  <a:pt x="520" y="1538"/>
                </a:lnTo>
                <a:lnTo>
                  <a:pt x="526" y="1548"/>
                </a:lnTo>
                <a:lnTo>
                  <a:pt x="530" y="1560"/>
                </a:lnTo>
                <a:lnTo>
                  <a:pt x="530" y="1560"/>
                </a:lnTo>
                <a:lnTo>
                  <a:pt x="522" y="1560"/>
                </a:lnTo>
                <a:lnTo>
                  <a:pt x="520" y="1560"/>
                </a:lnTo>
                <a:lnTo>
                  <a:pt x="518" y="1562"/>
                </a:lnTo>
                <a:lnTo>
                  <a:pt x="518" y="1562"/>
                </a:lnTo>
                <a:lnTo>
                  <a:pt x="524" y="1562"/>
                </a:lnTo>
                <a:lnTo>
                  <a:pt x="528" y="1566"/>
                </a:lnTo>
                <a:lnTo>
                  <a:pt x="530" y="1568"/>
                </a:lnTo>
                <a:lnTo>
                  <a:pt x="532" y="1572"/>
                </a:lnTo>
                <a:lnTo>
                  <a:pt x="532" y="1582"/>
                </a:lnTo>
                <a:lnTo>
                  <a:pt x="530" y="1590"/>
                </a:lnTo>
                <a:lnTo>
                  <a:pt x="530" y="1590"/>
                </a:lnTo>
                <a:lnTo>
                  <a:pt x="518" y="1576"/>
                </a:lnTo>
                <a:lnTo>
                  <a:pt x="508" y="1566"/>
                </a:lnTo>
                <a:lnTo>
                  <a:pt x="508" y="1566"/>
                </a:lnTo>
                <a:lnTo>
                  <a:pt x="506" y="1570"/>
                </a:lnTo>
                <a:lnTo>
                  <a:pt x="506" y="1578"/>
                </a:lnTo>
                <a:lnTo>
                  <a:pt x="504" y="1584"/>
                </a:lnTo>
                <a:lnTo>
                  <a:pt x="504" y="1590"/>
                </a:lnTo>
                <a:lnTo>
                  <a:pt x="504" y="1590"/>
                </a:lnTo>
                <a:lnTo>
                  <a:pt x="496" y="1584"/>
                </a:lnTo>
                <a:lnTo>
                  <a:pt x="488" y="1576"/>
                </a:lnTo>
                <a:lnTo>
                  <a:pt x="484" y="1566"/>
                </a:lnTo>
                <a:lnTo>
                  <a:pt x="484" y="1562"/>
                </a:lnTo>
                <a:lnTo>
                  <a:pt x="486" y="1556"/>
                </a:lnTo>
                <a:lnTo>
                  <a:pt x="486" y="1556"/>
                </a:lnTo>
                <a:lnTo>
                  <a:pt x="480" y="1554"/>
                </a:lnTo>
                <a:lnTo>
                  <a:pt x="478" y="1552"/>
                </a:lnTo>
                <a:lnTo>
                  <a:pt x="476" y="1548"/>
                </a:lnTo>
                <a:lnTo>
                  <a:pt x="474" y="1540"/>
                </a:lnTo>
                <a:lnTo>
                  <a:pt x="474" y="1540"/>
                </a:lnTo>
                <a:lnTo>
                  <a:pt x="470" y="1542"/>
                </a:lnTo>
                <a:lnTo>
                  <a:pt x="468" y="1544"/>
                </a:lnTo>
                <a:lnTo>
                  <a:pt x="462" y="1548"/>
                </a:lnTo>
                <a:lnTo>
                  <a:pt x="462" y="1548"/>
                </a:lnTo>
                <a:lnTo>
                  <a:pt x="468" y="1550"/>
                </a:lnTo>
                <a:lnTo>
                  <a:pt x="472" y="1554"/>
                </a:lnTo>
                <a:lnTo>
                  <a:pt x="474" y="1564"/>
                </a:lnTo>
                <a:lnTo>
                  <a:pt x="466" y="1564"/>
                </a:lnTo>
                <a:lnTo>
                  <a:pt x="466" y="1564"/>
                </a:lnTo>
                <a:lnTo>
                  <a:pt x="470" y="1570"/>
                </a:lnTo>
                <a:lnTo>
                  <a:pt x="474" y="1574"/>
                </a:lnTo>
                <a:lnTo>
                  <a:pt x="486" y="1580"/>
                </a:lnTo>
                <a:lnTo>
                  <a:pt x="490" y="1584"/>
                </a:lnTo>
                <a:lnTo>
                  <a:pt x="492" y="1588"/>
                </a:lnTo>
                <a:lnTo>
                  <a:pt x="494" y="1594"/>
                </a:lnTo>
                <a:lnTo>
                  <a:pt x="490" y="1600"/>
                </a:lnTo>
                <a:lnTo>
                  <a:pt x="490" y="1600"/>
                </a:lnTo>
                <a:lnTo>
                  <a:pt x="488" y="1594"/>
                </a:lnTo>
                <a:lnTo>
                  <a:pt x="484" y="1592"/>
                </a:lnTo>
                <a:lnTo>
                  <a:pt x="482" y="1596"/>
                </a:lnTo>
                <a:lnTo>
                  <a:pt x="482" y="1596"/>
                </a:lnTo>
                <a:lnTo>
                  <a:pt x="486" y="1600"/>
                </a:lnTo>
                <a:lnTo>
                  <a:pt x="490" y="1604"/>
                </a:lnTo>
                <a:lnTo>
                  <a:pt x="492" y="1612"/>
                </a:lnTo>
                <a:lnTo>
                  <a:pt x="494" y="1620"/>
                </a:lnTo>
                <a:lnTo>
                  <a:pt x="494" y="1624"/>
                </a:lnTo>
                <a:lnTo>
                  <a:pt x="498" y="1630"/>
                </a:lnTo>
                <a:lnTo>
                  <a:pt x="498" y="1630"/>
                </a:lnTo>
                <a:lnTo>
                  <a:pt x="494" y="1628"/>
                </a:lnTo>
                <a:lnTo>
                  <a:pt x="490" y="1626"/>
                </a:lnTo>
                <a:lnTo>
                  <a:pt x="488" y="1624"/>
                </a:lnTo>
                <a:lnTo>
                  <a:pt x="482" y="1624"/>
                </a:lnTo>
                <a:lnTo>
                  <a:pt x="482" y="1624"/>
                </a:lnTo>
                <a:lnTo>
                  <a:pt x="494" y="1640"/>
                </a:lnTo>
                <a:lnTo>
                  <a:pt x="498" y="1644"/>
                </a:lnTo>
                <a:lnTo>
                  <a:pt x="500" y="1646"/>
                </a:lnTo>
                <a:lnTo>
                  <a:pt x="500" y="1644"/>
                </a:lnTo>
                <a:lnTo>
                  <a:pt x="500" y="1644"/>
                </a:lnTo>
                <a:lnTo>
                  <a:pt x="498" y="1638"/>
                </a:lnTo>
                <a:lnTo>
                  <a:pt x="498" y="1634"/>
                </a:lnTo>
                <a:lnTo>
                  <a:pt x="498" y="1632"/>
                </a:lnTo>
                <a:lnTo>
                  <a:pt x="498" y="1632"/>
                </a:lnTo>
                <a:lnTo>
                  <a:pt x="510" y="1660"/>
                </a:lnTo>
                <a:lnTo>
                  <a:pt x="516" y="1676"/>
                </a:lnTo>
                <a:lnTo>
                  <a:pt x="524" y="1690"/>
                </a:lnTo>
                <a:lnTo>
                  <a:pt x="532" y="1704"/>
                </a:lnTo>
                <a:lnTo>
                  <a:pt x="544" y="1714"/>
                </a:lnTo>
                <a:lnTo>
                  <a:pt x="558" y="1724"/>
                </a:lnTo>
                <a:lnTo>
                  <a:pt x="576" y="1730"/>
                </a:lnTo>
                <a:lnTo>
                  <a:pt x="576" y="1730"/>
                </a:lnTo>
                <a:lnTo>
                  <a:pt x="570" y="1722"/>
                </a:lnTo>
                <a:lnTo>
                  <a:pt x="562" y="1714"/>
                </a:lnTo>
                <a:lnTo>
                  <a:pt x="546" y="1702"/>
                </a:lnTo>
                <a:lnTo>
                  <a:pt x="538" y="1694"/>
                </a:lnTo>
                <a:lnTo>
                  <a:pt x="532" y="1688"/>
                </a:lnTo>
                <a:lnTo>
                  <a:pt x="526" y="1678"/>
                </a:lnTo>
                <a:lnTo>
                  <a:pt x="522" y="1668"/>
                </a:lnTo>
                <a:lnTo>
                  <a:pt x="522" y="1668"/>
                </a:lnTo>
                <a:lnTo>
                  <a:pt x="528" y="1668"/>
                </a:lnTo>
                <a:lnTo>
                  <a:pt x="530" y="1670"/>
                </a:lnTo>
                <a:lnTo>
                  <a:pt x="534" y="1674"/>
                </a:lnTo>
                <a:lnTo>
                  <a:pt x="538" y="1676"/>
                </a:lnTo>
                <a:lnTo>
                  <a:pt x="538" y="1676"/>
                </a:lnTo>
                <a:lnTo>
                  <a:pt x="540" y="1672"/>
                </a:lnTo>
                <a:lnTo>
                  <a:pt x="542" y="1670"/>
                </a:lnTo>
                <a:lnTo>
                  <a:pt x="548" y="1670"/>
                </a:lnTo>
                <a:lnTo>
                  <a:pt x="554" y="1672"/>
                </a:lnTo>
                <a:lnTo>
                  <a:pt x="558" y="1672"/>
                </a:lnTo>
                <a:lnTo>
                  <a:pt x="560" y="1670"/>
                </a:lnTo>
                <a:lnTo>
                  <a:pt x="560" y="1670"/>
                </a:lnTo>
                <a:lnTo>
                  <a:pt x="552" y="1662"/>
                </a:lnTo>
                <a:lnTo>
                  <a:pt x="548" y="1652"/>
                </a:lnTo>
                <a:lnTo>
                  <a:pt x="546" y="1642"/>
                </a:lnTo>
                <a:lnTo>
                  <a:pt x="546" y="1630"/>
                </a:lnTo>
                <a:lnTo>
                  <a:pt x="548" y="1606"/>
                </a:lnTo>
                <a:lnTo>
                  <a:pt x="548" y="1596"/>
                </a:lnTo>
                <a:lnTo>
                  <a:pt x="544" y="1586"/>
                </a:lnTo>
                <a:lnTo>
                  <a:pt x="544" y="1586"/>
                </a:lnTo>
                <a:lnTo>
                  <a:pt x="550" y="1584"/>
                </a:lnTo>
                <a:lnTo>
                  <a:pt x="552" y="1582"/>
                </a:lnTo>
                <a:lnTo>
                  <a:pt x="552" y="1580"/>
                </a:lnTo>
                <a:lnTo>
                  <a:pt x="552" y="1580"/>
                </a:lnTo>
                <a:lnTo>
                  <a:pt x="546" y="1570"/>
                </a:lnTo>
                <a:lnTo>
                  <a:pt x="542" y="1556"/>
                </a:lnTo>
                <a:lnTo>
                  <a:pt x="540" y="1550"/>
                </a:lnTo>
                <a:lnTo>
                  <a:pt x="540" y="1542"/>
                </a:lnTo>
                <a:lnTo>
                  <a:pt x="542" y="1536"/>
                </a:lnTo>
                <a:lnTo>
                  <a:pt x="544" y="1530"/>
                </a:lnTo>
                <a:lnTo>
                  <a:pt x="544" y="1530"/>
                </a:lnTo>
                <a:lnTo>
                  <a:pt x="556" y="1542"/>
                </a:lnTo>
                <a:lnTo>
                  <a:pt x="568" y="1552"/>
                </a:lnTo>
                <a:lnTo>
                  <a:pt x="592" y="1572"/>
                </a:lnTo>
                <a:lnTo>
                  <a:pt x="616" y="1592"/>
                </a:lnTo>
                <a:lnTo>
                  <a:pt x="628" y="1602"/>
                </a:lnTo>
                <a:lnTo>
                  <a:pt x="638" y="1614"/>
                </a:lnTo>
                <a:lnTo>
                  <a:pt x="638" y="1614"/>
                </a:lnTo>
                <a:lnTo>
                  <a:pt x="636" y="1616"/>
                </a:lnTo>
                <a:lnTo>
                  <a:pt x="634" y="1620"/>
                </a:lnTo>
                <a:lnTo>
                  <a:pt x="634" y="1632"/>
                </a:lnTo>
                <a:lnTo>
                  <a:pt x="634" y="1632"/>
                </a:lnTo>
                <a:lnTo>
                  <a:pt x="636" y="1632"/>
                </a:lnTo>
                <a:lnTo>
                  <a:pt x="638" y="1634"/>
                </a:lnTo>
                <a:lnTo>
                  <a:pt x="636" y="1638"/>
                </a:lnTo>
                <a:lnTo>
                  <a:pt x="636" y="1638"/>
                </a:lnTo>
                <a:lnTo>
                  <a:pt x="652" y="1636"/>
                </a:lnTo>
                <a:lnTo>
                  <a:pt x="668" y="1638"/>
                </a:lnTo>
                <a:lnTo>
                  <a:pt x="686" y="1642"/>
                </a:lnTo>
                <a:lnTo>
                  <a:pt x="702" y="1648"/>
                </a:lnTo>
                <a:lnTo>
                  <a:pt x="734" y="1664"/>
                </a:lnTo>
                <a:lnTo>
                  <a:pt x="762" y="1678"/>
                </a:lnTo>
                <a:lnTo>
                  <a:pt x="762" y="1678"/>
                </a:lnTo>
                <a:lnTo>
                  <a:pt x="766" y="1682"/>
                </a:lnTo>
                <a:lnTo>
                  <a:pt x="764" y="1684"/>
                </a:lnTo>
                <a:lnTo>
                  <a:pt x="764" y="1686"/>
                </a:lnTo>
                <a:lnTo>
                  <a:pt x="766" y="1688"/>
                </a:lnTo>
                <a:lnTo>
                  <a:pt x="766" y="1688"/>
                </a:lnTo>
                <a:lnTo>
                  <a:pt x="790" y="1690"/>
                </a:lnTo>
                <a:lnTo>
                  <a:pt x="796" y="1692"/>
                </a:lnTo>
                <a:lnTo>
                  <a:pt x="802" y="1694"/>
                </a:lnTo>
                <a:lnTo>
                  <a:pt x="806" y="1698"/>
                </a:lnTo>
                <a:lnTo>
                  <a:pt x="808" y="1704"/>
                </a:lnTo>
                <a:lnTo>
                  <a:pt x="808" y="1704"/>
                </a:lnTo>
                <a:lnTo>
                  <a:pt x="810" y="1702"/>
                </a:lnTo>
                <a:lnTo>
                  <a:pt x="812" y="1704"/>
                </a:lnTo>
                <a:lnTo>
                  <a:pt x="812" y="1708"/>
                </a:lnTo>
                <a:lnTo>
                  <a:pt x="814" y="1710"/>
                </a:lnTo>
                <a:lnTo>
                  <a:pt x="814" y="1710"/>
                </a:lnTo>
                <a:lnTo>
                  <a:pt x="842" y="1714"/>
                </a:lnTo>
                <a:lnTo>
                  <a:pt x="872" y="1720"/>
                </a:lnTo>
                <a:lnTo>
                  <a:pt x="888" y="1726"/>
                </a:lnTo>
                <a:lnTo>
                  <a:pt x="900" y="1732"/>
                </a:lnTo>
                <a:lnTo>
                  <a:pt x="910" y="1738"/>
                </a:lnTo>
                <a:lnTo>
                  <a:pt x="916" y="1746"/>
                </a:lnTo>
                <a:lnTo>
                  <a:pt x="916" y="1746"/>
                </a:lnTo>
                <a:lnTo>
                  <a:pt x="920" y="1742"/>
                </a:lnTo>
                <a:lnTo>
                  <a:pt x="924" y="1742"/>
                </a:lnTo>
                <a:lnTo>
                  <a:pt x="942" y="1744"/>
                </a:lnTo>
                <a:lnTo>
                  <a:pt x="942" y="1744"/>
                </a:lnTo>
                <a:lnTo>
                  <a:pt x="956" y="1742"/>
                </a:lnTo>
                <a:lnTo>
                  <a:pt x="968" y="1740"/>
                </a:lnTo>
                <a:lnTo>
                  <a:pt x="980" y="1736"/>
                </a:lnTo>
                <a:lnTo>
                  <a:pt x="992" y="1728"/>
                </a:lnTo>
                <a:lnTo>
                  <a:pt x="992" y="1728"/>
                </a:lnTo>
                <a:lnTo>
                  <a:pt x="988" y="1732"/>
                </a:lnTo>
                <a:lnTo>
                  <a:pt x="984" y="1736"/>
                </a:lnTo>
                <a:lnTo>
                  <a:pt x="982" y="1740"/>
                </a:lnTo>
                <a:lnTo>
                  <a:pt x="984" y="1742"/>
                </a:lnTo>
                <a:lnTo>
                  <a:pt x="986" y="1744"/>
                </a:lnTo>
                <a:lnTo>
                  <a:pt x="986" y="1744"/>
                </a:lnTo>
                <a:lnTo>
                  <a:pt x="990" y="1738"/>
                </a:lnTo>
                <a:lnTo>
                  <a:pt x="992" y="1736"/>
                </a:lnTo>
                <a:lnTo>
                  <a:pt x="996" y="1736"/>
                </a:lnTo>
                <a:lnTo>
                  <a:pt x="996" y="1736"/>
                </a:lnTo>
                <a:lnTo>
                  <a:pt x="1008" y="1746"/>
                </a:lnTo>
                <a:lnTo>
                  <a:pt x="1020" y="1754"/>
                </a:lnTo>
                <a:lnTo>
                  <a:pt x="1046" y="1770"/>
                </a:lnTo>
                <a:lnTo>
                  <a:pt x="1046" y="1770"/>
                </a:lnTo>
                <a:lnTo>
                  <a:pt x="1060" y="1770"/>
                </a:lnTo>
                <a:lnTo>
                  <a:pt x="1074" y="1770"/>
                </a:lnTo>
                <a:lnTo>
                  <a:pt x="1098" y="1766"/>
                </a:lnTo>
                <a:lnTo>
                  <a:pt x="1098" y="1766"/>
                </a:lnTo>
                <a:lnTo>
                  <a:pt x="1106" y="1766"/>
                </a:lnTo>
                <a:lnTo>
                  <a:pt x="1108" y="1766"/>
                </a:lnTo>
                <a:lnTo>
                  <a:pt x="1108" y="1762"/>
                </a:lnTo>
                <a:lnTo>
                  <a:pt x="1116" y="1756"/>
                </a:lnTo>
                <a:lnTo>
                  <a:pt x="1116" y="1756"/>
                </a:lnTo>
                <a:lnTo>
                  <a:pt x="1112" y="1756"/>
                </a:lnTo>
                <a:lnTo>
                  <a:pt x="1108" y="1758"/>
                </a:lnTo>
                <a:lnTo>
                  <a:pt x="1100" y="1762"/>
                </a:lnTo>
                <a:lnTo>
                  <a:pt x="1096" y="1764"/>
                </a:lnTo>
                <a:lnTo>
                  <a:pt x="1092" y="1762"/>
                </a:lnTo>
                <a:lnTo>
                  <a:pt x="1090" y="1760"/>
                </a:lnTo>
                <a:lnTo>
                  <a:pt x="1090" y="1760"/>
                </a:lnTo>
                <a:lnTo>
                  <a:pt x="1072" y="1760"/>
                </a:lnTo>
                <a:lnTo>
                  <a:pt x="1054" y="1758"/>
                </a:lnTo>
                <a:lnTo>
                  <a:pt x="1048" y="1754"/>
                </a:lnTo>
                <a:lnTo>
                  <a:pt x="1042" y="1750"/>
                </a:lnTo>
                <a:lnTo>
                  <a:pt x="1036" y="1744"/>
                </a:lnTo>
                <a:lnTo>
                  <a:pt x="1034" y="1736"/>
                </a:lnTo>
                <a:lnTo>
                  <a:pt x="1034" y="1736"/>
                </a:lnTo>
                <a:lnTo>
                  <a:pt x="1036" y="1734"/>
                </a:lnTo>
                <a:lnTo>
                  <a:pt x="1036" y="1730"/>
                </a:lnTo>
                <a:lnTo>
                  <a:pt x="1036" y="1730"/>
                </a:lnTo>
                <a:lnTo>
                  <a:pt x="1046" y="1732"/>
                </a:lnTo>
                <a:lnTo>
                  <a:pt x="1056" y="1730"/>
                </a:lnTo>
                <a:lnTo>
                  <a:pt x="1074" y="1728"/>
                </a:lnTo>
                <a:lnTo>
                  <a:pt x="1094" y="1724"/>
                </a:lnTo>
                <a:lnTo>
                  <a:pt x="1102" y="1724"/>
                </a:lnTo>
                <a:lnTo>
                  <a:pt x="1112" y="1726"/>
                </a:lnTo>
                <a:lnTo>
                  <a:pt x="1112" y="1726"/>
                </a:lnTo>
                <a:lnTo>
                  <a:pt x="1112" y="1722"/>
                </a:lnTo>
                <a:lnTo>
                  <a:pt x="1110" y="1720"/>
                </a:lnTo>
                <a:lnTo>
                  <a:pt x="1106" y="1720"/>
                </a:lnTo>
                <a:lnTo>
                  <a:pt x="1102" y="1718"/>
                </a:lnTo>
                <a:lnTo>
                  <a:pt x="1100" y="1714"/>
                </a:lnTo>
                <a:lnTo>
                  <a:pt x="1100" y="1714"/>
                </a:lnTo>
                <a:lnTo>
                  <a:pt x="1110" y="1714"/>
                </a:lnTo>
                <a:lnTo>
                  <a:pt x="1116" y="1712"/>
                </a:lnTo>
                <a:lnTo>
                  <a:pt x="1130" y="1708"/>
                </a:lnTo>
                <a:lnTo>
                  <a:pt x="1130" y="1708"/>
                </a:lnTo>
                <a:lnTo>
                  <a:pt x="1128" y="1712"/>
                </a:lnTo>
                <a:lnTo>
                  <a:pt x="1126" y="1714"/>
                </a:lnTo>
                <a:lnTo>
                  <a:pt x="1126" y="1714"/>
                </a:lnTo>
                <a:lnTo>
                  <a:pt x="1130" y="1716"/>
                </a:lnTo>
                <a:lnTo>
                  <a:pt x="1134" y="1714"/>
                </a:lnTo>
                <a:lnTo>
                  <a:pt x="1138" y="1712"/>
                </a:lnTo>
                <a:lnTo>
                  <a:pt x="1142" y="1712"/>
                </a:lnTo>
                <a:lnTo>
                  <a:pt x="1144" y="1714"/>
                </a:lnTo>
                <a:lnTo>
                  <a:pt x="1144" y="1714"/>
                </a:lnTo>
                <a:lnTo>
                  <a:pt x="1146" y="1712"/>
                </a:lnTo>
                <a:lnTo>
                  <a:pt x="1148" y="1708"/>
                </a:lnTo>
                <a:lnTo>
                  <a:pt x="1154" y="1704"/>
                </a:lnTo>
                <a:lnTo>
                  <a:pt x="1160" y="1702"/>
                </a:lnTo>
                <a:lnTo>
                  <a:pt x="1160" y="1700"/>
                </a:lnTo>
                <a:lnTo>
                  <a:pt x="1158" y="1696"/>
                </a:lnTo>
                <a:lnTo>
                  <a:pt x="1158" y="1696"/>
                </a:lnTo>
                <a:lnTo>
                  <a:pt x="1158" y="1698"/>
                </a:lnTo>
                <a:lnTo>
                  <a:pt x="1156" y="1700"/>
                </a:lnTo>
                <a:lnTo>
                  <a:pt x="1152" y="1700"/>
                </a:lnTo>
                <a:lnTo>
                  <a:pt x="1148" y="1700"/>
                </a:lnTo>
                <a:lnTo>
                  <a:pt x="1148" y="1698"/>
                </a:lnTo>
                <a:lnTo>
                  <a:pt x="1148" y="1696"/>
                </a:lnTo>
                <a:lnTo>
                  <a:pt x="1148" y="1696"/>
                </a:lnTo>
                <a:lnTo>
                  <a:pt x="1154" y="1696"/>
                </a:lnTo>
                <a:lnTo>
                  <a:pt x="1162" y="1692"/>
                </a:lnTo>
                <a:lnTo>
                  <a:pt x="1168" y="1692"/>
                </a:lnTo>
                <a:lnTo>
                  <a:pt x="1170" y="1692"/>
                </a:lnTo>
                <a:lnTo>
                  <a:pt x="1174" y="1694"/>
                </a:lnTo>
                <a:lnTo>
                  <a:pt x="1174" y="1694"/>
                </a:lnTo>
                <a:lnTo>
                  <a:pt x="1170" y="1696"/>
                </a:lnTo>
                <a:lnTo>
                  <a:pt x="1168" y="1696"/>
                </a:lnTo>
                <a:lnTo>
                  <a:pt x="1164" y="1698"/>
                </a:lnTo>
                <a:lnTo>
                  <a:pt x="1164" y="1702"/>
                </a:lnTo>
                <a:lnTo>
                  <a:pt x="1164" y="1702"/>
                </a:lnTo>
                <a:lnTo>
                  <a:pt x="1172" y="1700"/>
                </a:lnTo>
                <a:lnTo>
                  <a:pt x="1180" y="1698"/>
                </a:lnTo>
                <a:lnTo>
                  <a:pt x="1186" y="1696"/>
                </a:lnTo>
                <a:lnTo>
                  <a:pt x="1192" y="1694"/>
                </a:lnTo>
                <a:lnTo>
                  <a:pt x="1192" y="1694"/>
                </a:lnTo>
                <a:lnTo>
                  <a:pt x="1192" y="1688"/>
                </a:lnTo>
                <a:lnTo>
                  <a:pt x="1194" y="1684"/>
                </a:lnTo>
                <a:lnTo>
                  <a:pt x="1196" y="1682"/>
                </a:lnTo>
                <a:lnTo>
                  <a:pt x="1202" y="1684"/>
                </a:lnTo>
                <a:lnTo>
                  <a:pt x="1202" y="1684"/>
                </a:lnTo>
                <a:lnTo>
                  <a:pt x="1196" y="1684"/>
                </a:lnTo>
                <a:lnTo>
                  <a:pt x="1194" y="1686"/>
                </a:lnTo>
                <a:lnTo>
                  <a:pt x="1196" y="1690"/>
                </a:lnTo>
                <a:lnTo>
                  <a:pt x="1196" y="1692"/>
                </a:lnTo>
                <a:lnTo>
                  <a:pt x="1196" y="1692"/>
                </a:lnTo>
                <a:lnTo>
                  <a:pt x="1212" y="1684"/>
                </a:lnTo>
                <a:lnTo>
                  <a:pt x="1228" y="1674"/>
                </a:lnTo>
                <a:lnTo>
                  <a:pt x="1236" y="1670"/>
                </a:lnTo>
                <a:lnTo>
                  <a:pt x="1242" y="1668"/>
                </a:lnTo>
                <a:lnTo>
                  <a:pt x="1248" y="1670"/>
                </a:lnTo>
                <a:lnTo>
                  <a:pt x="1254" y="1674"/>
                </a:lnTo>
                <a:lnTo>
                  <a:pt x="1254" y="1674"/>
                </a:lnTo>
                <a:lnTo>
                  <a:pt x="1240" y="1680"/>
                </a:lnTo>
                <a:lnTo>
                  <a:pt x="1226" y="1686"/>
                </a:lnTo>
                <a:lnTo>
                  <a:pt x="1198" y="1696"/>
                </a:lnTo>
                <a:lnTo>
                  <a:pt x="1170" y="1708"/>
                </a:lnTo>
                <a:lnTo>
                  <a:pt x="1158" y="1714"/>
                </a:lnTo>
                <a:lnTo>
                  <a:pt x="1144" y="1722"/>
                </a:lnTo>
                <a:lnTo>
                  <a:pt x="1144" y="1722"/>
                </a:lnTo>
                <a:lnTo>
                  <a:pt x="1150" y="1720"/>
                </a:lnTo>
                <a:lnTo>
                  <a:pt x="1154" y="1720"/>
                </a:lnTo>
                <a:lnTo>
                  <a:pt x="1164" y="1724"/>
                </a:lnTo>
                <a:lnTo>
                  <a:pt x="1176" y="1728"/>
                </a:lnTo>
                <a:lnTo>
                  <a:pt x="1180" y="1728"/>
                </a:lnTo>
                <a:lnTo>
                  <a:pt x="1186" y="1726"/>
                </a:lnTo>
                <a:lnTo>
                  <a:pt x="1186" y="1726"/>
                </a:lnTo>
                <a:lnTo>
                  <a:pt x="1180" y="1722"/>
                </a:lnTo>
                <a:lnTo>
                  <a:pt x="1174" y="1720"/>
                </a:lnTo>
                <a:lnTo>
                  <a:pt x="1164" y="1718"/>
                </a:lnTo>
                <a:lnTo>
                  <a:pt x="1164" y="1718"/>
                </a:lnTo>
                <a:lnTo>
                  <a:pt x="1214" y="1698"/>
                </a:lnTo>
                <a:lnTo>
                  <a:pt x="1238" y="1690"/>
                </a:lnTo>
                <a:lnTo>
                  <a:pt x="1262" y="1678"/>
                </a:lnTo>
                <a:lnTo>
                  <a:pt x="1262" y="1678"/>
                </a:lnTo>
                <a:lnTo>
                  <a:pt x="1274" y="1690"/>
                </a:lnTo>
                <a:lnTo>
                  <a:pt x="1278" y="1696"/>
                </a:lnTo>
                <a:lnTo>
                  <a:pt x="1278" y="1700"/>
                </a:lnTo>
                <a:lnTo>
                  <a:pt x="1278" y="1704"/>
                </a:lnTo>
                <a:lnTo>
                  <a:pt x="1278" y="1704"/>
                </a:lnTo>
                <a:lnTo>
                  <a:pt x="1284" y="1704"/>
                </a:lnTo>
                <a:lnTo>
                  <a:pt x="1288" y="1704"/>
                </a:lnTo>
                <a:lnTo>
                  <a:pt x="1290" y="1706"/>
                </a:lnTo>
                <a:lnTo>
                  <a:pt x="1292" y="1708"/>
                </a:lnTo>
                <a:lnTo>
                  <a:pt x="1296" y="1714"/>
                </a:lnTo>
                <a:lnTo>
                  <a:pt x="1298" y="1716"/>
                </a:lnTo>
                <a:lnTo>
                  <a:pt x="1300" y="1718"/>
                </a:lnTo>
                <a:lnTo>
                  <a:pt x="1300" y="1718"/>
                </a:lnTo>
                <a:lnTo>
                  <a:pt x="1302" y="1714"/>
                </a:lnTo>
                <a:lnTo>
                  <a:pt x="1302" y="1710"/>
                </a:lnTo>
                <a:lnTo>
                  <a:pt x="1298" y="1704"/>
                </a:lnTo>
                <a:lnTo>
                  <a:pt x="1294" y="1700"/>
                </a:lnTo>
                <a:lnTo>
                  <a:pt x="1294" y="1696"/>
                </a:lnTo>
                <a:lnTo>
                  <a:pt x="1298" y="1694"/>
                </a:lnTo>
                <a:lnTo>
                  <a:pt x="1298" y="1694"/>
                </a:lnTo>
                <a:lnTo>
                  <a:pt x="1292" y="1694"/>
                </a:lnTo>
                <a:lnTo>
                  <a:pt x="1288" y="1692"/>
                </a:lnTo>
                <a:lnTo>
                  <a:pt x="1280" y="1686"/>
                </a:lnTo>
                <a:lnTo>
                  <a:pt x="1274" y="1678"/>
                </a:lnTo>
                <a:lnTo>
                  <a:pt x="1270" y="1670"/>
                </a:lnTo>
                <a:lnTo>
                  <a:pt x="1270" y="1670"/>
                </a:lnTo>
                <a:lnTo>
                  <a:pt x="1276" y="1668"/>
                </a:lnTo>
                <a:lnTo>
                  <a:pt x="1270" y="1668"/>
                </a:lnTo>
                <a:lnTo>
                  <a:pt x="1266" y="1668"/>
                </a:lnTo>
                <a:lnTo>
                  <a:pt x="1262" y="1666"/>
                </a:lnTo>
                <a:lnTo>
                  <a:pt x="1260" y="1662"/>
                </a:lnTo>
                <a:lnTo>
                  <a:pt x="1262" y="1656"/>
                </a:lnTo>
                <a:lnTo>
                  <a:pt x="1262" y="1656"/>
                </a:lnTo>
                <a:lnTo>
                  <a:pt x="1274" y="1654"/>
                </a:lnTo>
                <a:lnTo>
                  <a:pt x="1278" y="1652"/>
                </a:lnTo>
                <a:lnTo>
                  <a:pt x="1282" y="1648"/>
                </a:lnTo>
                <a:lnTo>
                  <a:pt x="1282" y="1648"/>
                </a:lnTo>
                <a:lnTo>
                  <a:pt x="1284" y="1652"/>
                </a:lnTo>
                <a:lnTo>
                  <a:pt x="1284" y="1656"/>
                </a:lnTo>
                <a:lnTo>
                  <a:pt x="1284" y="1660"/>
                </a:lnTo>
                <a:lnTo>
                  <a:pt x="1288" y="1664"/>
                </a:lnTo>
                <a:lnTo>
                  <a:pt x="1288" y="1664"/>
                </a:lnTo>
                <a:lnTo>
                  <a:pt x="1294" y="1656"/>
                </a:lnTo>
                <a:lnTo>
                  <a:pt x="1302" y="1648"/>
                </a:lnTo>
                <a:lnTo>
                  <a:pt x="1310" y="1644"/>
                </a:lnTo>
                <a:lnTo>
                  <a:pt x="1314" y="1638"/>
                </a:lnTo>
                <a:lnTo>
                  <a:pt x="1314" y="1638"/>
                </a:lnTo>
                <a:lnTo>
                  <a:pt x="1316" y="1640"/>
                </a:lnTo>
                <a:lnTo>
                  <a:pt x="1318" y="1640"/>
                </a:lnTo>
                <a:lnTo>
                  <a:pt x="1324" y="1638"/>
                </a:lnTo>
                <a:lnTo>
                  <a:pt x="1330" y="1634"/>
                </a:lnTo>
                <a:lnTo>
                  <a:pt x="1334" y="1626"/>
                </a:lnTo>
                <a:lnTo>
                  <a:pt x="1334" y="1626"/>
                </a:lnTo>
                <a:lnTo>
                  <a:pt x="1332" y="1626"/>
                </a:lnTo>
                <a:lnTo>
                  <a:pt x="1332" y="1626"/>
                </a:lnTo>
                <a:lnTo>
                  <a:pt x="1326" y="1628"/>
                </a:lnTo>
                <a:lnTo>
                  <a:pt x="1322" y="1630"/>
                </a:lnTo>
                <a:lnTo>
                  <a:pt x="1318" y="1630"/>
                </a:lnTo>
                <a:lnTo>
                  <a:pt x="1316" y="1626"/>
                </a:lnTo>
                <a:lnTo>
                  <a:pt x="1316" y="1626"/>
                </a:lnTo>
                <a:lnTo>
                  <a:pt x="1324" y="1620"/>
                </a:lnTo>
                <a:lnTo>
                  <a:pt x="1332" y="1614"/>
                </a:lnTo>
                <a:lnTo>
                  <a:pt x="1332" y="1614"/>
                </a:lnTo>
                <a:lnTo>
                  <a:pt x="1332" y="1616"/>
                </a:lnTo>
                <a:lnTo>
                  <a:pt x="1334" y="1618"/>
                </a:lnTo>
                <a:lnTo>
                  <a:pt x="1334" y="1624"/>
                </a:lnTo>
                <a:lnTo>
                  <a:pt x="1334" y="1624"/>
                </a:lnTo>
                <a:lnTo>
                  <a:pt x="1340" y="1624"/>
                </a:lnTo>
                <a:lnTo>
                  <a:pt x="1344" y="1622"/>
                </a:lnTo>
                <a:lnTo>
                  <a:pt x="1348" y="1620"/>
                </a:lnTo>
                <a:lnTo>
                  <a:pt x="1350" y="1616"/>
                </a:lnTo>
                <a:lnTo>
                  <a:pt x="1350" y="1616"/>
                </a:lnTo>
                <a:lnTo>
                  <a:pt x="1344" y="1616"/>
                </a:lnTo>
                <a:lnTo>
                  <a:pt x="1340" y="1616"/>
                </a:lnTo>
                <a:lnTo>
                  <a:pt x="1338" y="1616"/>
                </a:lnTo>
                <a:lnTo>
                  <a:pt x="1334" y="1614"/>
                </a:lnTo>
                <a:lnTo>
                  <a:pt x="1334" y="1614"/>
                </a:lnTo>
                <a:lnTo>
                  <a:pt x="1338" y="1610"/>
                </a:lnTo>
                <a:lnTo>
                  <a:pt x="1342" y="1606"/>
                </a:lnTo>
                <a:lnTo>
                  <a:pt x="1346" y="1604"/>
                </a:lnTo>
                <a:lnTo>
                  <a:pt x="1352" y="1604"/>
                </a:lnTo>
                <a:lnTo>
                  <a:pt x="1352" y="1604"/>
                </a:lnTo>
                <a:lnTo>
                  <a:pt x="1354" y="1606"/>
                </a:lnTo>
                <a:lnTo>
                  <a:pt x="1354" y="1610"/>
                </a:lnTo>
                <a:lnTo>
                  <a:pt x="1350" y="1614"/>
                </a:lnTo>
                <a:lnTo>
                  <a:pt x="1366" y="1614"/>
                </a:lnTo>
                <a:lnTo>
                  <a:pt x="1366" y="1614"/>
                </a:lnTo>
                <a:lnTo>
                  <a:pt x="1364" y="1618"/>
                </a:lnTo>
                <a:lnTo>
                  <a:pt x="1360" y="1620"/>
                </a:lnTo>
                <a:lnTo>
                  <a:pt x="1358" y="1622"/>
                </a:lnTo>
                <a:lnTo>
                  <a:pt x="1358" y="1626"/>
                </a:lnTo>
                <a:lnTo>
                  <a:pt x="1358" y="1626"/>
                </a:lnTo>
                <a:lnTo>
                  <a:pt x="1362" y="1626"/>
                </a:lnTo>
                <a:lnTo>
                  <a:pt x="1364" y="1628"/>
                </a:lnTo>
                <a:lnTo>
                  <a:pt x="1366" y="1632"/>
                </a:lnTo>
                <a:lnTo>
                  <a:pt x="1370" y="1632"/>
                </a:lnTo>
                <a:lnTo>
                  <a:pt x="1370" y="1632"/>
                </a:lnTo>
                <a:lnTo>
                  <a:pt x="1386" y="1616"/>
                </a:lnTo>
                <a:lnTo>
                  <a:pt x="1408" y="1598"/>
                </a:lnTo>
                <a:lnTo>
                  <a:pt x="1418" y="1590"/>
                </a:lnTo>
                <a:lnTo>
                  <a:pt x="1428" y="1584"/>
                </a:lnTo>
                <a:lnTo>
                  <a:pt x="1438" y="1582"/>
                </a:lnTo>
                <a:lnTo>
                  <a:pt x="1440" y="1582"/>
                </a:lnTo>
                <a:lnTo>
                  <a:pt x="1444" y="1586"/>
                </a:lnTo>
                <a:lnTo>
                  <a:pt x="1444" y="1586"/>
                </a:lnTo>
                <a:lnTo>
                  <a:pt x="1444" y="1582"/>
                </a:lnTo>
                <a:lnTo>
                  <a:pt x="1440" y="1580"/>
                </a:lnTo>
                <a:lnTo>
                  <a:pt x="1438" y="1578"/>
                </a:lnTo>
                <a:lnTo>
                  <a:pt x="1438" y="1572"/>
                </a:lnTo>
                <a:lnTo>
                  <a:pt x="1438" y="1572"/>
                </a:lnTo>
                <a:lnTo>
                  <a:pt x="1450" y="1574"/>
                </a:lnTo>
                <a:lnTo>
                  <a:pt x="1464" y="1578"/>
                </a:lnTo>
                <a:lnTo>
                  <a:pt x="1464" y="1578"/>
                </a:lnTo>
                <a:lnTo>
                  <a:pt x="1464" y="1572"/>
                </a:lnTo>
                <a:lnTo>
                  <a:pt x="1464" y="1566"/>
                </a:lnTo>
                <a:lnTo>
                  <a:pt x="1462" y="1562"/>
                </a:lnTo>
                <a:lnTo>
                  <a:pt x="1462" y="1556"/>
                </a:lnTo>
                <a:lnTo>
                  <a:pt x="1462" y="1556"/>
                </a:lnTo>
                <a:lnTo>
                  <a:pt x="1468" y="1554"/>
                </a:lnTo>
                <a:lnTo>
                  <a:pt x="1474" y="1550"/>
                </a:lnTo>
                <a:lnTo>
                  <a:pt x="1482" y="1538"/>
                </a:lnTo>
                <a:lnTo>
                  <a:pt x="1488" y="1528"/>
                </a:lnTo>
                <a:lnTo>
                  <a:pt x="1494" y="1522"/>
                </a:lnTo>
                <a:lnTo>
                  <a:pt x="1500" y="1520"/>
                </a:lnTo>
                <a:lnTo>
                  <a:pt x="1500" y="1520"/>
                </a:lnTo>
                <a:lnTo>
                  <a:pt x="1502" y="1524"/>
                </a:lnTo>
                <a:lnTo>
                  <a:pt x="1502" y="1530"/>
                </a:lnTo>
                <a:lnTo>
                  <a:pt x="1500" y="1540"/>
                </a:lnTo>
                <a:lnTo>
                  <a:pt x="1500" y="1548"/>
                </a:lnTo>
                <a:lnTo>
                  <a:pt x="1500" y="1552"/>
                </a:lnTo>
                <a:lnTo>
                  <a:pt x="1504" y="1556"/>
                </a:lnTo>
                <a:lnTo>
                  <a:pt x="1504" y="1556"/>
                </a:lnTo>
                <a:lnTo>
                  <a:pt x="1504" y="1544"/>
                </a:lnTo>
                <a:lnTo>
                  <a:pt x="1506" y="1532"/>
                </a:lnTo>
                <a:lnTo>
                  <a:pt x="1512" y="1522"/>
                </a:lnTo>
                <a:lnTo>
                  <a:pt x="1518" y="1512"/>
                </a:lnTo>
                <a:lnTo>
                  <a:pt x="1518" y="1512"/>
                </a:lnTo>
                <a:lnTo>
                  <a:pt x="1520" y="1516"/>
                </a:lnTo>
                <a:lnTo>
                  <a:pt x="1520" y="1520"/>
                </a:lnTo>
                <a:lnTo>
                  <a:pt x="1520" y="1524"/>
                </a:lnTo>
                <a:lnTo>
                  <a:pt x="1524" y="1526"/>
                </a:lnTo>
                <a:lnTo>
                  <a:pt x="1524" y="1526"/>
                </a:lnTo>
                <a:lnTo>
                  <a:pt x="1536" y="1518"/>
                </a:lnTo>
                <a:lnTo>
                  <a:pt x="1546" y="1508"/>
                </a:lnTo>
                <a:lnTo>
                  <a:pt x="1556" y="1496"/>
                </a:lnTo>
                <a:lnTo>
                  <a:pt x="1566" y="1482"/>
                </a:lnTo>
                <a:lnTo>
                  <a:pt x="1584" y="1456"/>
                </a:lnTo>
                <a:lnTo>
                  <a:pt x="1602" y="1430"/>
                </a:lnTo>
                <a:lnTo>
                  <a:pt x="1602" y="1430"/>
                </a:lnTo>
                <a:lnTo>
                  <a:pt x="1608" y="1426"/>
                </a:lnTo>
                <a:lnTo>
                  <a:pt x="1614" y="1426"/>
                </a:lnTo>
                <a:lnTo>
                  <a:pt x="1614" y="1426"/>
                </a:lnTo>
                <a:lnTo>
                  <a:pt x="1616" y="1434"/>
                </a:lnTo>
                <a:lnTo>
                  <a:pt x="1618" y="1438"/>
                </a:lnTo>
                <a:lnTo>
                  <a:pt x="1620" y="1440"/>
                </a:lnTo>
                <a:lnTo>
                  <a:pt x="1620" y="1440"/>
                </a:lnTo>
                <a:lnTo>
                  <a:pt x="1624" y="1436"/>
                </a:lnTo>
                <a:lnTo>
                  <a:pt x="1630" y="1432"/>
                </a:lnTo>
                <a:lnTo>
                  <a:pt x="1632" y="1428"/>
                </a:lnTo>
                <a:lnTo>
                  <a:pt x="1632" y="1426"/>
                </a:lnTo>
                <a:lnTo>
                  <a:pt x="1628" y="1424"/>
                </a:lnTo>
                <a:lnTo>
                  <a:pt x="1628" y="1424"/>
                </a:lnTo>
                <a:lnTo>
                  <a:pt x="1626" y="1426"/>
                </a:lnTo>
                <a:lnTo>
                  <a:pt x="1626" y="1430"/>
                </a:lnTo>
                <a:lnTo>
                  <a:pt x="1628" y="1432"/>
                </a:lnTo>
                <a:lnTo>
                  <a:pt x="1622" y="1432"/>
                </a:lnTo>
                <a:lnTo>
                  <a:pt x="1622" y="1432"/>
                </a:lnTo>
                <a:lnTo>
                  <a:pt x="1624" y="1424"/>
                </a:lnTo>
                <a:lnTo>
                  <a:pt x="1626" y="1422"/>
                </a:lnTo>
                <a:lnTo>
                  <a:pt x="1628" y="1418"/>
                </a:lnTo>
                <a:lnTo>
                  <a:pt x="1628" y="1418"/>
                </a:lnTo>
                <a:lnTo>
                  <a:pt x="1632" y="1420"/>
                </a:lnTo>
                <a:lnTo>
                  <a:pt x="1634" y="1422"/>
                </a:lnTo>
                <a:lnTo>
                  <a:pt x="1638" y="1422"/>
                </a:lnTo>
                <a:lnTo>
                  <a:pt x="1638" y="1422"/>
                </a:lnTo>
                <a:lnTo>
                  <a:pt x="1642" y="1406"/>
                </a:lnTo>
                <a:lnTo>
                  <a:pt x="1646" y="1384"/>
                </a:lnTo>
                <a:lnTo>
                  <a:pt x="1652" y="1362"/>
                </a:lnTo>
                <a:lnTo>
                  <a:pt x="1654" y="1352"/>
                </a:lnTo>
                <a:lnTo>
                  <a:pt x="1660" y="1344"/>
                </a:lnTo>
                <a:lnTo>
                  <a:pt x="1660" y="1344"/>
                </a:lnTo>
                <a:lnTo>
                  <a:pt x="1664" y="1340"/>
                </a:lnTo>
                <a:lnTo>
                  <a:pt x="1668" y="1338"/>
                </a:lnTo>
                <a:lnTo>
                  <a:pt x="1670" y="1338"/>
                </a:lnTo>
                <a:lnTo>
                  <a:pt x="1670" y="1336"/>
                </a:lnTo>
                <a:lnTo>
                  <a:pt x="1666" y="1330"/>
                </a:lnTo>
                <a:lnTo>
                  <a:pt x="1666" y="1330"/>
                </a:lnTo>
                <a:lnTo>
                  <a:pt x="1672" y="1332"/>
                </a:lnTo>
                <a:lnTo>
                  <a:pt x="1674" y="1334"/>
                </a:lnTo>
                <a:lnTo>
                  <a:pt x="1674" y="1334"/>
                </a:lnTo>
                <a:lnTo>
                  <a:pt x="1674" y="1330"/>
                </a:lnTo>
                <a:lnTo>
                  <a:pt x="1674" y="1328"/>
                </a:lnTo>
                <a:lnTo>
                  <a:pt x="1670" y="1326"/>
                </a:lnTo>
                <a:lnTo>
                  <a:pt x="1670" y="1326"/>
                </a:lnTo>
                <a:lnTo>
                  <a:pt x="1674" y="1320"/>
                </a:lnTo>
                <a:lnTo>
                  <a:pt x="1676" y="1314"/>
                </a:lnTo>
                <a:lnTo>
                  <a:pt x="1680" y="1302"/>
                </a:lnTo>
                <a:lnTo>
                  <a:pt x="1684" y="1290"/>
                </a:lnTo>
                <a:lnTo>
                  <a:pt x="1688" y="1286"/>
                </a:lnTo>
                <a:lnTo>
                  <a:pt x="1692" y="1282"/>
                </a:lnTo>
                <a:lnTo>
                  <a:pt x="1692" y="1282"/>
                </a:lnTo>
                <a:lnTo>
                  <a:pt x="1690" y="1280"/>
                </a:lnTo>
                <a:lnTo>
                  <a:pt x="1688" y="1276"/>
                </a:lnTo>
                <a:lnTo>
                  <a:pt x="1688" y="1276"/>
                </a:lnTo>
                <a:lnTo>
                  <a:pt x="1698" y="1250"/>
                </a:lnTo>
                <a:lnTo>
                  <a:pt x="1704" y="1222"/>
                </a:lnTo>
                <a:lnTo>
                  <a:pt x="1710" y="1194"/>
                </a:lnTo>
                <a:lnTo>
                  <a:pt x="1714" y="1164"/>
                </a:lnTo>
                <a:lnTo>
                  <a:pt x="1718" y="1098"/>
                </a:lnTo>
                <a:lnTo>
                  <a:pt x="1722" y="1030"/>
                </a:lnTo>
                <a:lnTo>
                  <a:pt x="1722" y="1030"/>
                </a:lnTo>
                <a:lnTo>
                  <a:pt x="1724" y="1034"/>
                </a:lnTo>
                <a:lnTo>
                  <a:pt x="1726" y="1036"/>
                </a:lnTo>
                <a:lnTo>
                  <a:pt x="1734" y="1040"/>
                </a:lnTo>
                <a:lnTo>
                  <a:pt x="1734" y="1040"/>
                </a:lnTo>
                <a:lnTo>
                  <a:pt x="1736" y="1036"/>
                </a:lnTo>
                <a:lnTo>
                  <a:pt x="1736" y="1034"/>
                </a:lnTo>
                <a:lnTo>
                  <a:pt x="1734" y="1030"/>
                </a:lnTo>
                <a:lnTo>
                  <a:pt x="1738" y="1026"/>
                </a:lnTo>
                <a:lnTo>
                  <a:pt x="1738" y="1026"/>
                </a:lnTo>
                <a:close/>
                <a:moveTo>
                  <a:pt x="160" y="756"/>
                </a:moveTo>
                <a:lnTo>
                  <a:pt x="160" y="756"/>
                </a:lnTo>
                <a:lnTo>
                  <a:pt x="160" y="744"/>
                </a:lnTo>
                <a:lnTo>
                  <a:pt x="162" y="734"/>
                </a:lnTo>
                <a:lnTo>
                  <a:pt x="162" y="734"/>
                </a:lnTo>
                <a:lnTo>
                  <a:pt x="168" y="732"/>
                </a:lnTo>
                <a:lnTo>
                  <a:pt x="172" y="736"/>
                </a:lnTo>
                <a:lnTo>
                  <a:pt x="174" y="738"/>
                </a:lnTo>
                <a:lnTo>
                  <a:pt x="178" y="738"/>
                </a:lnTo>
                <a:lnTo>
                  <a:pt x="178" y="738"/>
                </a:lnTo>
                <a:lnTo>
                  <a:pt x="178" y="746"/>
                </a:lnTo>
                <a:lnTo>
                  <a:pt x="174" y="752"/>
                </a:lnTo>
                <a:lnTo>
                  <a:pt x="170" y="756"/>
                </a:lnTo>
                <a:lnTo>
                  <a:pt x="160" y="756"/>
                </a:lnTo>
                <a:lnTo>
                  <a:pt x="160" y="756"/>
                </a:lnTo>
                <a:close/>
                <a:moveTo>
                  <a:pt x="126" y="998"/>
                </a:moveTo>
                <a:lnTo>
                  <a:pt x="126" y="998"/>
                </a:lnTo>
                <a:lnTo>
                  <a:pt x="128" y="996"/>
                </a:lnTo>
                <a:lnTo>
                  <a:pt x="128" y="994"/>
                </a:lnTo>
                <a:lnTo>
                  <a:pt x="122" y="994"/>
                </a:lnTo>
                <a:lnTo>
                  <a:pt x="114" y="994"/>
                </a:lnTo>
                <a:lnTo>
                  <a:pt x="112" y="992"/>
                </a:lnTo>
                <a:lnTo>
                  <a:pt x="112" y="988"/>
                </a:lnTo>
                <a:lnTo>
                  <a:pt x="112" y="988"/>
                </a:lnTo>
                <a:lnTo>
                  <a:pt x="126" y="990"/>
                </a:lnTo>
                <a:lnTo>
                  <a:pt x="142" y="988"/>
                </a:lnTo>
                <a:lnTo>
                  <a:pt x="142" y="988"/>
                </a:lnTo>
                <a:lnTo>
                  <a:pt x="140" y="992"/>
                </a:lnTo>
                <a:lnTo>
                  <a:pt x="138" y="996"/>
                </a:lnTo>
                <a:lnTo>
                  <a:pt x="134" y="998"/>
                </a:lnTo>
                <a:lnTo>
                  <a:pt x="126" y="998"/>
                </a:lnTo>
                <a:lnTo>
                  <a:pt x="126" y="998"/>
                </a:lnTo>
                <a:close/>
                <a:moveTo>
                  <a:pt x="214" y="878"/>
                </a:moveTo>
                <a:lnTo>
                  <a:pt x="214" y="878"/>
                </a:lnTo>
                <a:lnTo>
                  <a:pt x="204" y="878"/>
                </a:lnTo>
                <a:lnTo>
                  <a:pt x="200" y="878"/>
                </a:lnTo>
                <a:lnTo>
                  <a:pt x="196" y="876"/>
                </a:lnTo>
                <a:lnTo>
                  <a:pt x="196" y="876"/>
                </a:lnTo>
                <a:lnTo>
                  <a:pt x="198" y="864"/>
                </a:lnTo>
                <a:lnTo>
                  <a:pt x="202" y="854"/>
                </a:lnTo>
                <a:lnTo>
                  <a:pt x="206" y="850"/>
                </a:lnTo>
                <a:lnTo>
                  <a:pt x="208" y="848"/>
                </a:lnTo>
                <a:lnTo>
                  <a:pt x="212" y="846"/>
                </a:lnTo>
                <a:lnTo>
                  <a:pt x="218" y="848"/>
                </a:lnTo>
                <a:lnTo>
                  <a:pt x="218" y="848"/>
                </a:lnTo>
                <a:lnTo>
                  <a:pt x="218" y="840"/>
                </a:lnTo>
                <a:lnTo>
                  <a:pt x="220" y="834"/>
                </a:lnTo>
                <a:lnTo>
                  <a:pt x="230" y="824"/>
                </a:lnTo>
                <a:lnTo>
                  <a:pt x="234" y="820"/>
                </a:lnTo>
                <a:lnTo>
                  <a:pt x="240" y="814"/>
                </a:lnTo>
                <a:lnTo>
                  <a:pt x="242" y="806"/>
                </a:lnTo>
                <a:lnTo>
                  <a:pt x="244" y="798"/>
                </a:lnTo>
                <a:lnTo>
                  <a:pt x="244" y="798"/>
                </a:lnTo>
                <a:lnTo>
                  <a:pt x="234" y="788"/>
                </a:lnTo>
                <a:lnTo>
                  <a:pt x="226" y="774"/>
                </a:lnTo>
                <a:lnTo>
                  <a:pt x="222" y="760"/>
                </a:lnTo>
                <a:lnTo>
                  <a:pt x="222" y="752"/>
                </a:lnTo>
                <a:lnTo>
                  <a:pt x="222" y="744"/>
                </a:lnTo>
                <a:lnTo>
                  <a:pt x="222" y="744"/>
                </a:lnTo>
                <a:lnTo>
                  <a:pt x="226" y="742"/>
                </a:lnTo>
                <a:lnTo>
                  <a:pt x="232" y="740"/>
                </a:lnTo>
                <a:lnTo>
                  <a:pt x="244" y="740"/>
                </a:lnTo>
                <a:lnTo>
                  <a:pt x="244" y="740"/>
                </a:lnTo>
                <a:lnTo>
                  <a:pt x="244" y="746"/>
                </a:lnTo>
                <a:lnTo>
                  <a:pt x="244" y="752"/>
                </a:lnTo>
                <a:lnTo>
                  <a:pt x="242" y="756"/>
                </a:lnTo>
                <a:lnTo>
                  <a:pt x="240" y="762"/>
                </a:lnTo>
                <a:lnTo>
                  <a:pt x="240" y="762"/>
                </a:lnTo>
                <a:lnTo>
                  <a:pt x="242" y="762"/>
                </a:lnTo>
                <a:lnTo>
                  <a:pt x="242" y="762"/>
                </a:lnTo>
                <a:lnTo>
                  <a:pt x="244" y="762"/>
                </a:lnTo>
                <a:lnTo>
                  <a:pt x="252" y="756"/>
                </a:lnTo>
                <a:lnTo>
                  <a:pt x="252" y="756"/>
                </a:lnTo>
                <a:lnTo>
                  <a:pt x="254" y="764"/>
                </a:lnTo>
                <a:lnTo>
                  <a:pt x="256" y="772"/>
                </a:lnTo>
                <a:lnTo>
                  <a:pt x="254" y="788"/>
                </a:lnTo>
                <a:lnTo>
                  <a:pt x="254" y="796"/>
                </a:lnTo>
                <a:lnTo>
                  <a:pt x="254" y="804"/>
                </a:lnTo>
                <a:lnTo>
                  <a:pt x="254" y="812"/>
                </a:lnTo>
                <a:lnTo>
                  <a:pt x="260" y="818"/>
                </a:lnTo>
                <a:lnTo>
                  <a:pt x="260" y="818"/>
                </a:lnTo>
                <a:lnTo>
                  <a:pt x="250" y="822"/>
                </a:lnTo>
                <a:lnTo>
                  <a:pt x="242" y="828"/>
                </a:lnTo>
                <a:lnTo>
                  <a:pt x="236" y="836"/>
                </a:lnTo>
                <a:lnTo>
                  <a:pt x="232" y="844"/>
                </a:lnTo>
                <a:lnTo>
                  <a:pt x="224" y="862"/>
                </a:lnTo>
                <a:lnTo>
                  <a:pt x="220" y="870"/>
                </a:lnTo>
                <a:lnTo>
                  <a:pt x="214" y="878"/>
                </a:lnTo>
                <a:lnTo>
                  <a:pt x="214" y="878"/>
                </a:lnTo>
                <a:close/>
                <a:moveTo>
                  <a:pt x="318" y="754"/>
                </a:moveTo>
                <a:lnTo>
                  <a:pt x="318" y="754"/>
                </a:lnTo>
                <a:lnTo>
                  <a:pt x="306" y="770"/>
                </a:lnTo>
                <a:lnTo>
                  <a:pt x="300" y="774"/>
                </a:lnTo>
                <a:lnTo>
                  <a:pt x="298" y="776"/>
                </a:lnTo>
                <a:lnTo>
                  <a:pt x="296" y="774"/>
                </a:lnTo>
                <a:lnTo>
                  <a:pt x="296" y="774"/>
                </a:lnTo>
                <a:lnTo>
                  <a:pt x="304" y="754"/>
                </a:lnTo>
                <a:lnTo>
                  <a:pt x="310" y="744"/>
                </a:lnTo>
                <a:lnTo>
                  <a:pt x="316" y="736"/>
                </a:lnTo>
                <a:lnTo>
                  <a:pt x="316" y="736"/>
                </a:lnTo>
                <a:lnTo>
                  <a:pt x="326" y="734"/>
                </a:lnTo>
                <a:lnTo>
                  <a:pt x="338" y="734"/>
                </a:lnTo>
                <a:lnTo>
                  <a:pt x="338" y="734"/>
                </a:lnTo>
                <a:lnTo>
                  <a:pt x="338" y="738"/>
                </a:lnTo>
                <a:lnTo>
                  <a:pt x="338" y="742"/>
                </a:lnTo>
                <a:lnTo>
                  <a:pt x="336" y="744"/>
                </a:lnTo>
                <a:lnTo>
                  <a:pt x="332" y="746"/>
                </a:lnTo>
                <a:lnTo>
                  <a:pt x="326" y="750"/>
                </a:lnTo>
                <a:lnTo>
                  <a:pt x="318" y="754"/>
                </a:lnTo>
                <a:lnTo>
                  <a:pt x="318" y="754"/>
                </a:lnTo>
                <a:close/>
                <a:moveTo>
                  <a:pt x="340" y="1276"/>
                </a:moveTo>
                <a:lnTo>
                  <a:pt x="340" y="1276"/>
                </a:lnTo>
                <a:lnTo>
                  <a:pt x="342" y="1272"/>
                </a:lnTo>
                <a:lnTo>
                  <a:pt x="342" y="1268"/>
                </a:lnTo>
                <a:lnTo>
                  <a:pt x="342" y="1268"/>
                </a:lnTo>
                <a:lnTo>
                  <a:pt x="346" y="1268"/>
                </a:lnTo>
                <a:lnTo>
                  <a:pt x="350" y="1268"/>
                </a:lnTo>
                <a:lnTo>
                  <a:pt x="352" y="1266"/>
                </a:lnTo>
                <a:lnTo>
                  <a:pt x="356" y="1266"/>
                </a:lnTo>
                <a:lnTo>
                  <a:pt x="356" y="1266"/>
                </a:lnTo>
                <a:lnTo>
                  <a:pt x="354" y="1270"/>
                </a:lnTo>
                <a:lnTo>
                  <a:pt x="350" y="1274"/>
                </a:lnTo>
                <a:lnTo>
                  <a:pt x="346" y="1276"/>
                </a:lnTo>
                <a:lnTo>
                  <a:pt x="340" y="1276"/>
                </a:lnTo>
                <a:lnTo>
                  <a:pt x="340" y="1276"/>
                </a:lnTo>
                <a:close/>
                <a:moveTo>
                  <a:pt x="402" y="1502"/>
                </a:moveTo>
                <a:lnTo>
                  <a:pt x="402" y="1502"/>
                </a:lnTo>
                <a:lnTo>
                  <a:pt x="398" y="1500"/>
                </a:lnTo>
                <a:lnTo>
                  <a:pt x="396" y="1496"/>
                </a:lnTo>
                <a:lnTo>
                  <a:pt x="394" y="1490"/>
                </a:lnTo>
                <a:lnTo>
                  <a:pt x="392" y="1486"/>
                </a:lnTo>
                <a:lnTo>
                  <a:pt x="392" y="1486"/>
                </a:lnTo>
                <a:lnTo>
                  <a:pt x="392" y="1484"/>
                </a:lnTo>
                <a:lnTo>
                  <a:pt x="394" y="1484"/>
                </a:lnTo>
                <a:lnTo>
                  <a:pt x="396" y="1484"/>
                </a:lnTo>
                <a:lnTo>
                  <a:pt x="398" y="1486"/>
                </a:lnTo>
                <a:lnTo>
                  <a:pt x="400" y="1486"/>
                </a:lnTo>
                <a:lnTo>
                  <a:pt x="400" y="1484"/>
                </a:lnTo>
                <a:lnTo>
                  <a:pt x="400" y="1484"/>
                </a:lnTo>
                <a:lnTo>
                  <a:pt x="402" y="1488"/>
                </a:lnTo>
                <a:lnTo>
                  <a:pt x="402" y="1494"/>
                </a:lnTo>
                <a:lnTo>
                  <a:pt x="404" y="1498"/>
                </a:lnTo>
                <a:lnTo>
                  <a:pt x="402" y="1502"/>
                </a:lnTo>
                <a:lnTo>
                  <a:pt x="402" y="1502"/>
                </a:lnTo>
                <a:close/>
                <a:moveTo>
                  <a:pt x="530" y="1536"/>
                </a:moveTo>
                <a:lnTo>
                  <a:pt x="530" y="1536"/>
                </a:lnTo>
                <a:lnTo>
                  <a:pt x="524" y="1534"/>
                </a:lnTo>
                <a:lnTo>
                  <a:pt x="520" y="1530"/>
                </a:lnTo>
                <a:lnTo>
                  <a:pt x="518" y="1526"/>
                </a:lnTo>
                <a:lnTo>
                  <a:pt x="518" y="1522"/>
                </a:lnTo>
                <a:lnTo>
                  <a:pt x="518" y="1514"/>
                </a:lnTo>
                <a:lnTo>
                  <a:pt x="516" y="1510"/>
                </a:lnTo>
                <a:lnTo>
                  <a:pt x="516" y="1510"/>
                </a:lnTo>
                <a:lnTo>
                  <a:pt x="518" y="1508"/>
                </a:lnTo>
                <a:lnTo>
                  <a:pt x="520" y="1508"/>
                </a:lnTo>
                <a:lnTo>
                  <a:pt x="526" y="1514"/>
                </a:lnTo>
                <a:lnTo>
                  <a:pt x="528" y="1524"/>
                </a:lnTo>
                <a:lnTo>
                  <a:pt x="530" y="1536"/>
                </a:lnTo>
                <a:lnTo>
                  <a:pt x="530" y="1536"/>
                </a:lnTo>
                <a:close/>
                <a:moveTo>
                  <a:pt x="566" y="528"/>
                </a:moveTo>
                <a:lnTo>
                  <a:pt x="566" y="528"/>
                </a:lnTo>
                <a:lnTo>
                  <a:pt x="546" y="534"/>
                </a:lnTo>
                <a:lnTo>
                  <a:pt x="526" y="538"/>
                </a:lnTo>
                <a:lnTo>
                  <a:pt x="508" y="544"/>
                </a:lnTo>
                <a:lnTo>
                  <a:pt x="500" y="548"/>
                </a:lnTo>
                <a:lnTo>
                  <a:pt x="492" y="554"/>
                </a:lnTo>
                <a:lnTo>
                  <a:pt x="492" y="554"/>
                </a:lnTo>
                <a:lnTo>
                  <a:pt x="502" y="566"/>
                </a:lnTo>
                <a:lnTo>
                  <a:pt x="506" y="572"/>
                </a:lnTo>
                <a:lnTo>
                  <a:pt x="506" y="576"/>
                </a:lnTo>
                <a:lnTo>
                  <a:pt x="504" y="580"/>
                </a:lnTo>
                <a:lnTo>
                  <a:pt x="516" y="580"/>
                </a:lnTo>
                <a:lnTo>
                  <a:pt x="516" y="580"/>
                </a:lnTo>
                <a:lnTo>
                  <a:pt x="514" y="586"/>
                </a:lnTo>
                <a:lnTo>
                  <a:pt x="516" y="590"/>
                </a:lnTo>
                <a:lnTo>
                  <a:pt x="518" y="596"/>
                </a:lnTo>
                <a:lnTo>
                  <a:pt x="516" y="600"/>
                </a:lnTo>
                <a:lnTo>
                  <a:pt x="516" y="600"/>
                </a:lnTo>
                <a:lnTo>
                  <a:pt x="502" y="602"/>
                </a:lnTo>
                <a:lnTo>
                  <a:pt x="488" y="604"/>
                </a:lnTo>
                <a:lnTo>
                  <a:pt x="464" y="614"/>
                </a:lnTo>
                <a:lnTo>
                  <a:pt x="420" y="634"/>
                </a:lnTo>
                <a:lnTo>
                  <a:pt x="420" y="634"/>
                </a:lnTo>
                <a:lnTo>
                  <a:pt x="414" y="634"/>
                </a:lnTo>
                <a:lnTo>
                  <a:pt x="412" y="630"/>
                </a:lnTo>
                <a:lnTo>
                  <a:pt x="408" y="626"/>
                </a:lnTo>
                <a:lnTo>
                  <a:pt x="402" y="626"/>
                </a:lnTo>
                <a:lnTo>
                  <a:pt x="402" y="626"/>
                </a:lnTo>
                <a:lnTo>
                  <a:pt x="408" y="622"/>
                </a:lnTo>
                <a:lnTo>
                  <a:pt x="412" y="616"/>
                </a:lnTo>
                <a:lnTo>
                  <a:pt x="420" y="600"/>
                </a:lnTo>
                <a:lnTo>
                  <a:pt x="424" y="584"/>
                </a:lnTo>
                <a:lnTo>
                  <a:pt x="428" y="564"/>
                </a:lnTo>
                <a:lnTo>
                  <a:pt x="428" y="564"/>
                </a:lnTo>
                <a:lnTo>
                  <a:pt x="424" y="554"/>
                </a:lnTo>
                <a:lnTo>
                  <a:pt x="424" y="544"/>
                </a:lnTo>
                <a:lnTo>
                  <a:pt x="428" y="536"/>
                </a:lnTo>
                <a:lnTo>
                  <a:pt x="436" y="528"/>
                </a:lnTo>
                <a:lnTo>
                  <a:pt x="444" y="520"/>
                </a:lnTo>
                <a:lnTo>
                  <a:pt x="452" y="514"/>
                </a:lnTo>
                <a:lnTo>
                  <a:pt x="466" y="504"/>
                </a:lnTo>
                <a:lnTo>
                  <a:pt x="466" y="504"/>
                </a:lnTo>
                <a:lnTo>
                  <a:pt x="468" y="502"/>
                </a:lnTo>
                <a:lnTo>
                  <a:pt x="468" y="500"/>
                </a:lnTo>
                <a:lnTo>
                  <a:pt x="468" y="496"/>
                </a:lnTo>
                <a:lnTo>
                  <a:pt x="470" y="492"/>
                </a:lnTo>
                <a:lnTo>
                  <a:pt x="470" y="492"/>
                </a:lnTo>
                <a:lnTo>
                  <a:pt x="472" y="492"/>
                </a:lnTo>
                <a:lnTo>
                  <a:pt x="472" y="494"/>
                </a:lnTo>
                <a:lnTo>
                  <a:pt x="472" y="500"/>
                </a:lnTo>
                <a:lnTo>
                  <a:pt x="472" y="500"/>
                </a:lnTo>
                <a:lnTo>
                  <a:pt x="480" y="488"/>
                </a:lnTo>
                <a:lnTo>
                  <a:pt x="488" y="478"/>
                </a:lnTo>
                <a:lnTo>
                  <a:pt x="492" y="472"/>
                </a:lnTo>
                <a:lnTo>
                  <a:pt x="498" y="470"/>
                </a:lnTo>
                <a:lnTo>
                  <a:pt x="506" y="466"/>
                </a:lnTo>
                <a:lnTo>
                  <a:pt x="514" y="466"/>
                </a:lnTo>
                <a:lnTo>
                  <a:pt x="514" y="466"/>
                </a:lnTo>
                <a:lnTo>
                  <a:pt x="530" y="452"/>
                </a:lnTo>
                <a:lnTo>
                  <a:pt x="538" y="448"/>
                </a:lnTo>
                <a:lnTo>
                  <a:pt x="546" y="446"/>
                </a:lnTo>
                <a:lnTo>
                  <a:pt x="554" y="444"/>
                </a:lnTo>
                <a:lnTo>
                  <a:pt x="564" y="446"/>
                </a:lnTo>
                <a:lnTo>
                  <a:pt x="586" y="450"/>
                </a:lnTo>
                <a:lnTo>
                  <a:pt x="586" y="450"/>
                </a:lnTo>
                <a:lnTo>
                  <a:pt x="580" y="470"/>
                </a:lnTo>
                <a:lnTo>
                  <a:pt x="576" y="490"/>
                </a:lnTo>
                <a:lnTo>
                  <a:pt x="572" y="510"/>
                </a:lnTo>
                <a:lnTo>
                  <a:pt x="566" y="528"/>
                </a:lnTo>
                <a:lnTo>
                  <a:pt x="566" y="528"/>
                </a:lnTo>
                <a:close/>
                <a:moveTo>
                  <a:pt x="930" y="1736"/>
                </a:moveTo>
                <a:lnTo>
                  <a:pt x="930" y="1736"/>
                </a:lnTo>
                <a:lnTo>
                  <a:pt x="926" y="1734"/>
                </a:lnTo>
                <a:lnTo>
                  <a:pt x="924" y="1732"/>
                </a:lnTo>
                <a:lnTo>
                  <a:pt x="924" y="1726"/>
                </a:lnTo>
                <a:lnTo>
                  <a:pt x="924" y="1726"/>
                </a:lnTo>
                <a:lnTo>
                  <a:pt x="928" y="1726"/>
                </a:lnTo>
                <a:lnTo>
                  <a:pt x="930" y="1726"/>
                </a:lnTo>
                <a:lnTo>
                  <a:pt x="934" y="1728"/>
                </a:lnTo>
                <a:lnTo>
                  <a:pt x="934" y="1728"/>
                </a:lnTo>
                <a:lnTo>
                  <a:pt x="932" y="1732"/>
                </a:lnTo>
                <a:lnTo>
                  <a:pt x="930" y="1736"/>
                </a:lnTo>
                <a:lnTo>
                  <a:pt x="930" y="1736"/>
                </a:lnTo>
                <a:close/>
                <a:moveTo>
                  <a:pt x="1030" y="1726"/>
                </a:moveTo>
                <a:lnTo>
                  <a:pt x="1030" y="1726"/>
                </a:lnTo>
                <a:lnTo>
                  <a:pt x="1056" y="1718"/>
                </a:lnTo>
                <a:lnTo>
                  <a:pt x="1062" y="1716"/>
                </a:lnTo>
                <a:lnTo>
                  <a:pt x="1068" y="1716"/>
                </a:lnTo>
                <a:lnTo>
                  <a:pt x="1072" y="1718"/>
                </a:lnTo>
                <a:lnTo>
                  <a:pt x="1074" y="1722"/>
                </a:lnTo>
                <a:lnTo>
                  <a:pt x="1074" y="1722"/>
                </a:lnTo>
                <a:lnTo>
                  <a:pt x="1068" y="1722"/>
                </a:lnTo>
                <a:lnTo>
                  <a:pt x="1062" y="1722"/>
                </a:lnTo>
                <a:lnTo>
                  <a:pt x="1052" y="1724"/>
                </a:lnTo>
                <a:lnTo>
                  <a:pt x="1042" y="1726"/>
                </a:lnTo>
                <a:lnTo>
                  <a:pt x="1030" y="1726"/>
                </a:lnTo>
                <a:lnTo>
                  <a:pt x="1030" y="1726"/>
                </a:lnTo>
                <a:close/>
                <a:moveTo>
                  <a:pt x="1090" y="206"/>
                </a:moveTo>
                <a:lnTo>
                  <a:pt x="1090" y="206"/>
                </a:lnTo>
                <a:lnTo>
                  <a:pt x="1086" y="206"/>
                </a:lnTo>
                <a:lnTo>
                  <a:pt x="1084" y="208"/>
                </a:lnTo>
                <a:lnTo>
                  <a:pt x="1082" y="216"/>
                </a:lnTo>
                <a:lnTo>
                  <a:pt x="1082" y="216"/>
                </a:lnTo>
                <a:lnTo>
                  <a:pt x="1086" y="224"/>
                </a:lnTo>
                <a:lnTo>
                  <a:pt x="1088" y="226"/>
                </a:lnTo>
                <a:lnTo>
                  <a:pt x="1092" y="226"/>
                </a:lnTo>
                <a:lnTo>
                  <a:pt x="1092" y="226"/>
                </a:lnTo>
                <a:lnTo>
                  <a:pt x="1094" y="222"/>
                </a:lnTo>
                <a:lnTo>
                  <a:pt x="1094" y="218"/>
                </a:lnTo>
                <a:lnTo>
                  <a:pt x="1090" y="208"/>
                </a:lnTo>
                <a:lnTo>
                  <a:pt x="1090" y="208"/>
                </a:lnTo>
                <a:lnTo>
                  <a:pt x="1096" y="208"/>
                </a:lnTo>
                <a:lnTo>
                  <a:pt x="1100" y="208"/>
                </a:lnTo>
                <a:lnTo>
                  <a:pt x="1104" y="206"/>
                </a:lnTo>
                <a:lnTo>
                  <a:pt x="1106" y="208"/>
                </a:lnTo>
                <a:lnTo>
                  <a:pt x="1106" y="208"/>
                </a:lnTo>
                <a:lnTo>
                  <a:pt x="1106" y="216"/>
                </a:lnTo>
                <a:lnTo>
                  <a:pt x="1106" y="216"/>
                </a:lnTo>
                <a:lnTo>
                  <a:pt x="1100" y="216"/>
                </a:lnTo>
                <a:lnTo>
                  <a:pt x="1100" y="218"/>
                </a:lnTo>
                <a:lnTo>
                  <a:pt x="1098" y="218"/>
                </a:lnTo>
                <a:lnTo>
                  <a:pt x="1098" y="218"/>
                </a:lnTo>
                <a:lnTo>
                  <a:pt x="1104" y="220"/>
                </a:lnTo>
                <a:lnTo>
                  <a:pt x="1108" y="222"/>
                </a:lnTo>
                <a:lnTo>
                  <a:pt x="1108" y="222"/>
                </a:lnTo>
                <a:lnTo>
                  <a:pt x="1108" y="214"/>
                </a:lnTo>
                <a:lnTo>
                  <a:pt x="1110" y="210"/>
                </a:lnTo>
                <a:lnTo>
                  <a:pt x="1116" y="204"/>
                </a:lnTo>
                <a:lnTo>
                  <a:pt x="1116" y="204"/>
                </a:lnTo>
                <a:lnTo>
                  <a:pt x="1108" y="204"/>
                </a:lnTo>
                <a:lnTo>
                  <a:pt x="1104" y="204"/>
                </a:lnTo>
                <a:lnTo>
                  <a:pt x="1104" y="200"/>
                </a:lnTo>
                <a:lnTo>
                  <a:pt x="1104" y="200"/>
                </a:lnTo>
                <a:lnTo>
                  <a:pt x="1104" y="200"/>
                </a:lnTo>
                <a:lnTo>
                  <a:pt x="1104" y="198"/>
                </a:lnTo>
                <a:lnTo>
                  <a:pt x="1104" y="198"/>
                </a:lnTo>
                <a:lnTo>
                  <a:pt x="1104" y="198"/>
                </a:lnTo>
                <a:lnTo>
                  <a:pt x="1102" y="202"/>
                </a:lnTo>
                <a:lnTo>
                  <a:pt x="1098" y="202"/>
                </a:lnTo>
                <a:lnTo>
                  <a:pt x="1090" y="202"/>
                </a:lnTo>
                <a:lnTo>
                  <a:pt x="1082" y="200"/>
                </a:lnTo>
                <a:lnTo>
                  <a:pt x="1080" y="202"/>
                </a:lnTo>
                <a:lnTo>
                  <a:pt x="1078" y="206"/>
                </a:lnTo>
                <a:lnTo>
                  <a:pt x="1078" y="206"/>
                </a:lnTo>
                <a:lnTo>
                  <a:pt x="1082" y="206"/>
                </a:lnTo>
                <a:lnTo>
                  <a:pt x="1086" y="204"/>
                </a:lnTo>
                <a:lnTo>
                  <a:pt x="1088" y="204"/>
                </a:lnTo>
                <a:lnTo>
                  <a:pt x="1090" y="206"/>
                </a:lnTo>
                <a:lnTo>
                  <a:pt x="1090" y="206"/>
                </a:lnTo>
                <a:close/>
                <a:moveTo>
                  <a:pt x="1254" y="252"/>
                </a:moveTo>
                <a:lnTo>
                  <a:pt x="1254" y="252"/>
                </a:lnTo>
                <a:lnTo>
                  <a:pt x="1266" y="256"/>
                </a:lnTo>
                <a:lnTo>
                  <a:pt x="1272" y="256"/>
                </a:lnTo>
                <a:lnTo>
                  <a:pt x="1274" y="254"/>
                </a:lnTo>
                <a:lnTo>
                  <a:pt x="1274" y="254"/>
                </a:lnTo>
                <a:lnTo>
                  <a:pt x="1270" y="250"/>
                </a:lnTo>
                <a:lnTo>
                  <a:pt x="1256" y="242"/>
                </a:lnTo>
                <a:lnTo>
                  <a:pt x="1248" y="240"/>
                </a:lnTo>
                <a:lnTo>
                  <a:pt x="1238" y="236"/>
                </a:lnTo>
                <a:lnTo>
                  <a:pt x="1238" y="236"/>
                </a:lnTo>
                <a:lnTo>
                  <a:pt x="1246" y="246"/>
                </a:lnTo>
                <a:lnTo>
                  <a:pt x="1248" y="250"/>
                </a:lnTo>
                <a:lnTo>
                  <a:pt x="1254" y="252"/>
                </a:lnTo>
                <a:lnTo>
                  <a:pt x="1254" y="252"/>
                </a:lnTo>
                <a:close/>
                <a:moveTo>
                  <a:pt x="304" y="572"/>
                </a:moveTo>
                <a:lnTo>
                  <a:pt x="304" y="572"/>
                </a:lnTo>
                <a:lnTo>
                  <a:pt x="300" y="576"/>
                </a:lnTo>
                <a:lnTo>
                  <a:pt x="298" y="580"/>
                </a:lnTo>
                <a:lnTo>
                  <a:pt x="294" y="584"/>
                </a:lnTo>
                <a:lnTo>
                  <a:pt x="290" y="588"/>
                </a:lnTo>
                <a:lnTo>
                  <a:pt x="290" y="588"/>
                </a:lnTo>
                <a:lnTo>
                  <a:pt x="288" y="584"/>
                </a:lnTo>
                <a:lnTo>
                  <a:pt x="286" y="584"/>
                </a:lnTo>
                <a:lnTo>
                  <a:pt x="282" y="586"/>
                </a:lnTo>
                <a:lnTo>
                  <a:pt x="278" y="588"/>
                </a:lnTo>
                <a:lnTo>
                  <a:pt x="278" y="588"/>
                </a:lnTo>
                <a:lnTo>
                  <a:pt x="280" y="606"/>
                </a:lnTo>
                <a:lnTo>
                  <a:pt x="284" y="614"/>
                </a:lnTo>
                <a:lnTo>
                  <a:pt x="288" y="618"/>
                </a:lnTo>
                <a:lnTo>
                  <a:pt x="288" y="618"/>
                </a:lnTo>
                <a:lnTo>
                  <a:pt x="296" y="624"/>
                </a:lnTo>
                <a:lnTo>
                  <a:pt x="300" y="626"/>
                </a:lnTo>
                <a:lnTo>
                  <a:pt x="302" y="626"/>
                </a:lnTo>
                <a:lnTo>
                  <a:pt x="308" y="622"/>
                </a:lnTo>
                <a:lnTo>
                  <a:pt x="314" y="614"/>
                </a:lnTo>
                <a:lnTo>
                  <a:pt x="324" y="596"/>
                </a:lnTo>
                <a:lnTo>
                  <a:pt x="332" y="588"/>
                </a:lnTo>
                <a:lnTo>
                  <a:pt x="340" y="582"/>
                </a:lnTo>
                <a:lnTo>
                  <a:pt x="340" y="582"/>
                </a:lnTo>
                <a:lnTo>
                  <a:pt x="340" y="578"/>
                </a:lnTo>
                <a:lnTo>
                  <a:pt x="342" y="572"/>
                </a:lnTo>
                <a:lnTo>
                  <a:pt x="350" y="558"/>
                </a:lnTo>
                <a:lnTo>
                  <a:pt x="360" y="542"/>
                </a:lnTo>
                <a:lnTo>
                  <a:pt x="364" y="534"/>
                </a:lnTo>
                <a:lnTo>
                  <a:pt x="366" y="526"/>
                </a:lnTo>
                <a:lnTo>
                  <a:pt x="366" y="526"/>
                </a:lnTo>
                <a:lnTo>
                  <a:pt x="360" y="518"/>
                </a:lnTo>
                <a:lnTo>
                  <a:pt x="358" y="510"/>
                </a:lnTo>
                <a:lnTo>
                  <a:pt x="360" y="504"/>
                </a:lnTo>
                <a:lnTo>
                  <a:pt x="364" y="498"/>
                </a:lnTo>
                <a:lnTo>
                  <a:pt x="374" y="486"/>
                </a:lnTo>
                <a:lnTo>
                  <a:pt x="376" y="478"/>
                </a:lnTo>
                <a:lnTo>
                  <a:pt x="376" y="468"/>
                </a:lnTo>
                <a:lnTo>
                  <a:pt x="376" y="468"/>
                </a:lnTo>
                <a:lnTo>
                  <a:pt x="372" y="472"/>
                </a:lnTo>
                <a:lnTo>
                  <a:pt x="368" y="476"/>
                </a:lnTo>
                <a:lnTo>
                  <a:pt x="360" y="486"/>
                </a:lnTo>
                <a:lnTo>
                  <a:pt x="358" y="490"/>
                </a:lnTo>
                <a:lnTo>
                  <a:pt x="354" y="492"/>
                </a:lnTo>
                <a:lnTo>
                  <a:pt x="350" y="494"/>
                </a:lnTo>
                <a:lnTo>
                  <a:pt x="344" y="492"/>
                </a:lnTo>
                <a:lnTo>
                  <a:pt x="344" y="492"/>
                </a:lnTo>
                <a:lnTo>
                  <a:pt x="348" y="496"/>
                </a:lnTo>
                <a:lnTo>
                  <a:pt x="346" y="502"/>
                </a:lnTo>
                <a:lnTo>
                  <a:pt x="344" y="506"/>
                </a:lnTo>
                <a:lnTo>
                  <a:pt x="338" y="512"/>
                </a:lnTo>
                <a:lnTo>
                  <a:pt x="328" y="520"/>
                </a:lnTo>
                <a:lnTo>
                  <a:pt x="322" y="526"/>
                </a:lnTo>
                <a:lnTo>
                  <a:pt x="318" y="530"/>
                </a:lnTo>
                <a:lnTo>
                  <a:pt x="318" y="530"/>
                </a:lnTo>
                <a:lnTo>
                  <a:pt x="314" y="528"/>
                </a:lnTo>
                <a:lnTo>
                  <a:pt x="308" y="528"/>
                </a:lnTo>
                <a:lnTo>
                  <a:pt x="298" y="526"/>
                </a:lnTo>
                <a:lnTo>
                  <a:pt x="298" y="526"/>
                </a:lnTo>
                <a:lnTo>
                  <a:pt x="288" y="536"/>
                </a:lnTo>
                <a:lnTo>
                  <a:pt x="282" y="540"/>
                </a:lnTo>
                <a:lnTo>
                  <a:pt x="274" y="540"/>
                </a:lnTo>
                <a:lnTo>
                  <a:pt x="274" y="540"/>
                </a:lnTo>
                <a:lnTo>
                  <a:pt x="274" y="550"/>
                </a:lnTo>
                <a:lnTo>
                  <a:pt x="272" y="556"/>
                </a:lnTo>
                <a:lnTo>
                  <a:pt x="266" y="562"/>
                </a:lnTo>
                <a:lnTo>
                  <a:pt x="264" y="570"/>
                </a:lnTo>
                <a:lnTo>
                  <a:pt x="264" y="570"/>
                </a:lnTo>
                <a:lnTo>
                  <a:pt x="278" y="570"/>
                </a:lnTo>
                <a:lnTo>
                  <a:pt x="288" y="572"/>
                </a:lnTo>
                <a:lnTo>
                  <a:pt x="296" y="572"/>
                </a:lnTo>
                <a:lnTo>
                  <a:pt x="304" y="572"/>
                </a:lnTo>
                <a:lnTo>
                  <a:pt x="304" y="572"/>
                </a:lnTo>
                <a:close/>
                <a:moveTo>
                  <a:pt x="160" y="618"/>
                </a:moveTo>
                <a:lnTo>
                  <a:pt x="160" y="618"/>
                </a:lnTo>
                <a:lnTo>
                  <a:pt x="152" y="634"/>
                </a:lnTo>
                <a:lnTo>
                  <a:pt x="142" y="650"/>
                </a:lnTo>
                <a:lnTo>
                  <a:pt x="134" y="666"/>
                </a:lnTo>
                <a:lnTo>
                  <a:pt x="130" y="674"/>
                </a:lnTo>
                <a:lnTo>
                  <a:pt x="130" y="682"/>
                </a:lnTo>
                <a:lnTo>
                  <a:pt x="130" y="682"/>
                </a:lnTo>
                <a:lnTo>
                  <a:pt x="132" y="674"/>
                </a:lnTo>
                <a:lnTo>
                  <a:pt x="138" y="666"/>
                </a:lnTo>
                <a:lnTo>
                  <a:pt x="148" y="650"/>
                </a:lnTo>
                <a:lnTo>
                  <a:pt x="154" y="644"/>
                </a:lnTo>
                <a:lnTo>
                  <a:pt x="158" y="636"/>
                </a:lnTo>
                <a:lnTo>
                  <a:pt x="160" y="628"/>
                </a:lnTo>
                <a:lnTo>
                  <a:pt x="160" y="618"/>
                </a:lnTo>
                <a:lnTo>
                  <a:pt x="160" y="618"/>
                </a:lnTo>
                <a:close/>
                <a:moveTo>
                  <a:pt x="1734" y="1078"/>
                </a:moveTo>
                <a:lnTo>
                  <a:pt x="1734" y="1078"/>
                </a:lnTo>
                <a:lnTo>
                  <a:pt x="1736" y="1076"/>
                </a:lnTo>
                <a:lnTo>
                  <a:pt x="1740" y="1076"/>
                </a:lnTo>
                <a:lnTo>
                  <a:pt x="1740" y="1076"/>
                </a:lnTo>
                <a:lnTo>
                  <a:pt x="1738" y="1064"/>
                </a:lnTo>
                <a:lnTo>
                  <a:pt x="1736" y="1056"/>
                </a:lnTo>
                <a:lnTo>
                  <a:pt x="1734" y="1050"/>
                </a:lnTo>
                <a:lnTo>
                  <a:pt x="1732" y="1048"/>
                </a:lnTo>
                <a:lnTo>
                  <a:pt x="1730" y="1048"/>
                </a:lnTo>
                <a:lnTo>
                  <a:pt x="1730" y="1048"/>
                </a:lnTo>
                <a:lnTo>
                  <a:pt x="1732" y="1048"/>
                </a:lnTo>
                <a:lnTo>
                  <a:pt x="1732" y="1050"/>
                </a:lnTo>
                <a:lnTo>
                  <a:pt x="1730" y="1054"/>
                </a:lnTo>
                <a:lnTo>
                  <a:pt x="1728" y="1056"/>
                </a:lnTo>
                <a:lnTo>
                  <a:pt x="1728" y="1058"/>
                </a:lnTo>
                <a:lnTo>
                  <a:pt x="1730" y="1058"/>
                </a:lnTo>
                <a:lnTo>
                  <a:pt x="1730" y="1058"/>
                </a:lnTo>
                <a:lnTo>
                  <a:pt x="1732" y="1058"/>
                </a:lnTo>
                <a:lnTo>
                  <a:pt x="1732" y="1058"/>
                </a:lnTo>
                <a:lnTo>
                  <a:pt x="1734" y="1066"/>
                </a:lnTo>
                <a:lnTo>
                  <a:pt x="1732" y="1074"/>
                </a:lnTo>
                <a:lnTo>
                  <a:pt x="1734" y="1076"/>
                </a:lnTo>
                <a:lnTo>
                  <a:pt x="1734" y="1078"/>
                </a:lnTo>
                <a:lnTo>
                  <a:pt x="1734" y="1078"/>
                </a:lnTo>
                <a:close/>
                <a:moveTo>
                  <a:pt x="1674" y="1348"/>
                </a:moveTo>
                <a:lnTo>
                  <a:pt x="1674" y="1348"/>
                </a:lnTo>
                <a:lnTo>
                  <a:pt x="1672" y="1350"/>
                </a:lnTo>
                <a:lnTo>
                  <a:pt x="1670" y="1350"/>
                </a:lnTo>
                <a:lnTo>
                  <a:pt x="1670" y="1352"/>
                </a:lnTo>
                <a:lnTo>
                  <a:pt x="1670" y="1352"/>
                </a:lnTo>
                <a:lnTo>
                  <a:pt x="1670" y="1352"/>
                </a:lnTo>
                <a:lnTo>
                  <a:pt x="1670" y="1356"/>
                </a:lnTo>
                <a:lnTo>
                  <a:pt x="1668" y="1364"/>
                </a:lnTo>
                <a:lnTo>
                  <a:pt x="1668" y="1366"/>
                </a:lnTo>
                <a:lnTo>
                  <a:pt x="1668" y="1368"/>
                </a:lnTo>
                <a:lnTo>
                  <a:pt x="1670" y="1370"/>
                </a:lnTo>
                <a:lnTo>
                  <a:pt x="1674" y="1366"/>
                </a:lnTo>
                <a:lnTo>
                  <a:pt x="1674" y="1366"/>
                </a:lnTo>
                <a:lnTo>
                  <a:pt x="1672" y="1366"/>
                </a:lnTo>
                <a:lnTo>
                  <a:pt x="1670" y="1364"/>
                </a:lnTo>
                <a:lnTo>
                  <a:pt x="1672" y="1360"/>
                </a:lnTo>
                <a:lnTo>
                  <a:pt x="1678" y="1352"/>
                </a:lnTo>
                <a:lnTo>
                  <a:pt x="1678" y="1352"/>
                </a:lnTo>
                <a:lnTo>
                  <a:pt x="1676" y="1350"/>
                </a:lnTo>
                <a:lnTo>
                  <a:pt x="1674" y="1348"/>
                </a:lnTo>
                <a:lnTo>
                  <a:pt x="1674" y="1348"/>
                </a:lnTo>
                <a:close/>
                <a:moveTo>
                  <a:pt x="1660" y="1400"/>
                </a:moveTo>
                <a:lnTo>
                  <a:pt x="1660" y="1400"/>
                </a:lnTo>
                <a:lnTo>
                  <a:pt x="1652" y="1400"/>
                </a:lnTo>
                <a:lnTo>
                  <a:pt x="1650" y="1402"/>
                </a:lnTo>
                <a:lnTo>
                  <a:pt x="1648" y="1404"/>
                </a:lnTo>
                <a:lnTo>
                  <a:pt x="1648" y="1404"/>
                </a:lnTo>
                <a:lnTo>
                  <a:pt x="1652" y="1404"/>
                </a:lnTo>
                <a:lnTo>
                  <a:pt x="1654" y="1404"/>
                </a:lnTo>
                <a:lnTo>
                  <a:pt x="1650" y="1410"/>
                </a:lnTo>
                <a:lnTo>
                  <a:pt x="1646" y="1414"/>
                </a:lnTo>
                <a:lnTo>
                  <a:pt x="1646" y="1416"/>
                </a:lnTo>
                <a:lnTo>
                  <a:pt x="1648" y="1418"/>
                </a:lnTo>
                <a:lnTo>
                  <a:pt x="1648" y="1418"/>
                </a:lnTo>
                <a:lnTo>
                  <a:pt x="1654" y="1414"/>
                </a:lnTo>
                <a:lnTo>
                  <a:pt x="1658" y="1408"/>
                </a:lnTo>
                <a:lnTo>
                  <a:pt x="1662" y="1396"/>
                </a:lnTo>
                <a:lnTo>
                  <a:pt x="1668" y="1384"/>
                </a:lnTo>
                <a:lnTo>
                  <a:pt x="1674" y="1372"/>
                </a:lnTo>
                <a:lnTo>
                  <a:pt x="1674" y="1372"/>
                </a:lnTo>
                <a:lnTo>
                  <a:pt x="1666" y="1376"/>
                </a:lnTo>
                <a:lnTo>
                  <a:pt x="1662" y="1378"/>
                </a:lnTo>
                <a:lnTo>
                  <a:pt x="1660" y="1382"/>
                </a:lnTo>
                <a:lnTo>
                  <a:pt x="1660" y="1390"/>
                </a:lnTo>
                <a:lnTo>
                  <a:pt x="1660" y="1400"/>
                </a:lnTo>
                <a:lnTo>
                  <a:pt x="1660" y="1400"/>
                </a:lnTo>
                <a:close/>
                <a:moveTo>
                  <a:pt x="464" y="1532"/>
                </a:moveTo>
                <a:lnTo>
                  <a:pt x="464" y="1532"/>
                </a:lnTo>
                <a:lnTo>
                  <a:pt x="468" y="1532"/>
                </a:lnTo>
                <a:lnTo>
                  <a:pt x="468" y="1534"/>
                </a:lnTo>
                <a:lnTo>
                  <a:pt x="470" y="1536"/>
                </a:lnTo>
                <a:lnTo>
                  <a:pt x="474" y="1538"/>
                </a:lnTo>
                <a:lnTo>
                  <a:pt x="474" y="1538"/>
                </a:lnTo>
                <a:lnTo>
                  <a:pt x="470" y="1470"/>
                </a:lnTo>
                <a:lnTo>
                  <a:pt x="470" y="1470"/>
                </a:lnTo>
                <a:lnTo>
                  <a:pt x="464" y="1476"/>
                </a:lnTo>
                <a:lnTo>
                  <a:pt x="462" y="1484"/>
                </a:lnTo>
                <a:lnTo>
                  <a:pt x="464" y="1494"/>
                </a:lnTo>
                <a:lnTo>
                  <a:pt x="464" y="1502"/>
                </a:lnTo>
                <a:lnTo>
                  <a:pt x="468" y="1520"/>
                </a:lnTo>
                <a:lnTo>
                  <a:pt x="466" y="1528"/>
                </a:lnTo>
                <a:lnTo>
                  <a:pt x="464" y="1532"/>
                </a:lnTo>
                <a:lnTo>
                  <a:pt x="464" y="1532"/>
                </a:lnTo>
                <a:close/>
                <a:moveTo>
                  <a:pt x="464" y="1532"/>
                </a:moveTo>
                <a:lnTo>
                  <a:pt x="464" y="1532"/>
                </a:lnTo>
                <a:lnTo>
                  <a:pt x="460" y="1534"/>
                </a:lnTo>
                <a:lnTo>
                  <a:pt x="460" y="1534"/>
                </a:lnTo>
                <a:lnTo>
                  <a:pt x="464" y="1532"/>
                </a:lnTo>
                <a:lnTo>
                  <a:pt x="464" y="1532"/>
                </a:lnTo>
                <a:close/>
                <a:moveTo>
                  <a:pt x="360" y="1526"/>
                </a:moveTo>
                <a:lnTo>
                  <a:pt x="360" y="1526"/>
                </a:lnTo>
                <a:lnTo>
                  <a:pt x="358" y="1530"/>
                </a:lnTo>
                <a:lnTo>
                  <a:pt x="356" y="1534"/>
                </a:lnTo>
                <a:lnTo>
                  <a:pt x="352" y="1536"/>
                </a:lnTo>
                <a:lnTo>
                  <a:pt x="348" y="1538"/>
                </a:lnTo>
                <a:lnTo>
                  <a:pt x="348" y="1538"/>
                </a:lnTo>
                <a:lnTo>
                  <a:pt x="352" y="1542"/>
                </a:lnTo>
                <a:lnTo>
                  <a:pt x="354" y="1548"/>
                </a:lnTo>
                <a:lnTo>
                  <a:pt x="358" y="1554"/>
                </a:lnTo>
                <a:lnTo>
                  <a:pt x="362" y="1556"/>
                </a:lnTo>
                <a:lnTo>
                  <a:pt x="366" y="1556"/>
                </a:lnTo>
                <a:lnTo>
                  <a:pt x="366" y="1556"/>
                </a:lnTo>
                <a:lnTo>
                  <a:pt x="368" y="1552"/>
                </a:lnTo>
                <a:lnTo>
                  <a:pt x="368" y="1550"/>
                </a:lnTo>
                <a:lnTo>
                  <a:pt x="366" y="1544"/>
                </a:lnTo>
                <a:lnTo>
                  <a:pt x="360" y="1540"/>
                </a:lnTo>
                <a:lnTo>
                  <a:pt x="358" y="1536"/>
                </a:lnTo>
                <a:lnTo>
                  <a:pt x="358" y="1534"/>
                </a:lnTo>
                <a:lnTo>
                  <a:pt x="358" y="1534"/>
                </a:lnTo>
                <a:lnTo>
                  <a:pt x="360" y="1532"/>
                </a:lnTo>
                <a:lnTo>
                  <a:pt x="362" y="1530"/>
                </a:lnTo>
                <a:lnTo>
                  <a:pt x="362" y="1530"/>
                </a:lnTo>
                <a:lnTo>
                  <a:pt x="368" y="1542"/>
                </a:lnTo>
                <a:lnTo>
                  <a:pt x="374" y="1546"/>
                </a:lnTo>
                <a:lnTo>
                  <a:pt x="376" y="1546"/>
                </a:lnTo>
                <a:lnTo>
                  <a:pt x="382" y="1546"/>
                </a:lnTo>
                <a:lnTo>
                  <a:pt x="382" y="1546"/>
                </a:lnTo>
                <a:lnTo>
                  <a:pt x="380" y="1542"/>
                </a:lnTo>
                <a:lnTo>
                  <a:pt x="380" y="1538"/>
                </a:lnTo>
                <a:lnTo>
                  <a:pt x="374" y="1532"/>
                </a:lnTo>
                <a:lnTo>
                  <a:pt x="360" y="1526"/>
                </a:lnTo>
                <a:lnTo>
                  <a:pt x="360" y="1526"/>
                </a:lnTo>
                <a:close/>
                <a:moveTo>
                  <a:pt x="440" y="1624"/>
                </a:moveTo>
                <a:lnTo>
                  <a:pt x="440" y="1624"/>
                </a:lnTo>
                <a:lnTo>
                  <a:pt x="440" y="1626"/>
                </a:lnTo>
                <a:lnTo>
                  <a:pt x="440" y="1626"/>
                </a:lnTo>
                <a:lnTo>
                  <a:pt x="436" y="1626"/>
                </a:lnTo>
                <a:lnTo>
                  <a:pt x="432" y="1624"/>
                </a:lnTo>
                <a:lnTo>
                  <a:pt x="432" y="1624"/>
                </a:lnTo>
                <a:lnTo>
                  <a:pt x="430" y="1626"/>
                </a:lnTo>
                <a:lnTo>
                  <a:pt x="430" y="1626"/>
                </a:lnTo>
                <a:lnTo>
                  <a:pt x="434" y="1628"/>
                </a:lnTo>
                <a:lnTo>
                  <a:pt x="432" y="1630"/>
                </a:lnTo>
                <a:lnTo>
                  <a:pt x="428" y="1634"/>
                </a:lnTo>
                <a:lnTo>
                  <a:pt x="428" y="1634"/>
                </a:lnTo>
                <a:lnTo>
                  <a:pt x="428" y="1638"/>
                </a:lnTo>
                <a:lnTo>
                  <a:pt x="428" y="1638"/>
                </a:lnTo>
                <a:lnTo>
                  <a:pt x="424" y="1628"/>
                </a:lnTo>
                <a:lnTo>
                  <a:pt x="420" y="1626"/>
                </a:lnTo>
                <a:lnTo>
                  <a:pt x="414" y="1624"/>
                </a:lnTo>
                <a:lnTo>
                  <a:pt x="414" y="1624"/>
                </a:lnTo>
                <a:lnTo>
                  <a:pt x="416" y="1630"/>
                </a:lnTo>
                <a:lnTo>
                  <a:pt x="418" y="1632"/>
                </a:lnTo>
                <a:lnTo>
                  <a:pt x="422" y="1640"/>
                </a:lnTo>
                <a:lnTo>
                  <a:pt x="436" y="1640"/>
                </a:lnTo>
                <a:lnTo>
                  <a:pt x="436" y="1640"/>
                </a:lnTo>
                <a:lnTo>
                  <a:pt x="434" y="1636"/>
                </a:lnTo>
                <a:lnTo>
                  <a:pt x="436" y="1632"/>
                </a:lnTo>
                <a:lnTo>
                  <a:pt x="438" y="1630"/>
                </a:lnTo>
                <a:lnTo>
                  <a:pt x="442" y="1626"/>
                </a:lnTo>
                <a:lnTo>
                  <a:pt x="442" y="1626"/>
                </a:lnTo>
                <a:lnTo>
                  <a:pt x="440" y="1624"/>
                </a:lnTo>
                <a:lnTo>
                  <a:pt x="440" y="1624"/>
                </a:lnTo>
                <a:close/>
                <a:moveTo>
                  <a:pt x="1188" y="1730"/>
                </a:moveTo>
                <a:lnTo>
                  <a:pt x="1188" y="1730"/>
                </a:lnTo>
                <a:lnTo>
                  <a:pt x="1194" y="1730"/>
                </a:lnTo>
                <a:lnTo>
                  <a:pt x="1196" y="1732"/>
                </a:lnTo>
                <a:lnTo>
                  <a:pt x="1196" y="1734"/>
                </a:lnTo>
                <a:lnTo>
                  <a:pt x="1196" y="1734"/>
                </a:lnTo>
                <a:lnTo>
                  <a:pt x="1196" y="1734"/>
                </a:lnTo>
                <a:lnTo>
                  <a:pt x="1196" y="1736"/>
                </a:lnTo>
                <a:lnTo>
                  <a:pt x="1196" y="1736"/>
                </a:lnTo>
                <a:lnTo>
                  <a:pt x="1196" y="1736"/>
                </a:lnTo>
                <a:lnTo>
                  <a:pt x="1198" y="1734"/>
                </a:lnTo>
                <a:lnTo>
                  <a:pt x="1200" y="1734"/>
                </a:lnTo>
                <a:lnTo>
                  <a:pt x="1206" y="1732"/>
                </a:lnTo>
                <a:lnTo>
                  <a:pt x="1214" y="1734"/>
                </a:lnTo>
                <a:lnTo>
                  <a:pt x="1220" y="1734"/>
                </a:lnTo>
                <a:lnTo>
                  <a:pt x="1220" y="1734"/>
                </a:lnTo>
                <a:lnTo>
                  <a:pt x="1220" y="1728"/>
                </a:lnTo>
                <a:lnTo>
                  <a:pt x="1218" y="1726"/>
                </a:lnTo>
                <a:lnTo>
                  <a:pt x="1212" y="1720"/>
                </a:lnTo>
                <a:lnTo>
                  <a:pt x="1212" y="1720"/>
                </a:lnTo>
                <a:lnTo>
                  <a:pt x="1210" y="1724"/>
                </a:lnTo>
                <a:lnTo>
                  <a:pt x="1208" y="1726"/>
                </a:lnTo>
                <a:lnTo>
                  <a:pt x="1202" y="1726"/>
                </a:lnTo>
                <a:lnTo>
                  <a:pt x="1196" y="1726"/>
                </a:lnTo>
                <a:lnTo>
                  <a:pt x="1192" y="1728"/>
                </a:lnTo>
                <a:lnTo>
                  <a:pt x="1188" y="1730"/>
                </a:lnTo>
                <a:lnTo>
                  <a:pt x="1188" y="1730"/>
                </a:lnTo>
                <a:close/>
                <a:moveTo>
                  <a:pt x="742" y="1752"/>
                </a:moveTo>
                <a:lnTo>
                  <a:pt x="742" y="1752"/>
                </a:lnTo>
                <a:lnTo>
                  <a:pt x="740" y="1750"/>
                </a:lnTo>
                <a:lnTo>
                  <a:pt x="740" y="1750"/>
                </a:lnTo>
                <a:lnTo>
                  <a:pt x="742" y="1748"/>
                </a:lnTo>
                <a:lnTo>
                  <a:pt x="742" y="1748"/>
                </a:lnTo>
                <a:lnTo>
                  <a:pt x="746" y="1748"/>
                </a:lnTo>
                <a:lnTo>
                  <a:pt x="746" y="1748"/>
                </a:lnTo>
                <a:lnTo>
                  <a:pt x="748" y="1746"/>
                </a:lnTo>
                <a:lnTo>
                  <a:pt x="748" y="1746"/>
                </a:lnTo>
                <a:lnTo>
                  <a:pt x="734" y="1748"/>
                </a:lnTo>
                <a:lnTo>
                  <a:pt x="728" y="1748"/>
                </a:lnTo>
                <a:lnTo>
                  <a:pt x="724" y="1752"/>
                </a:lnTo>
                <a:lnTo>
                  <a:pt x="724" y="1752"/>
                </a:lnTo>
                <a:lnTo>
                  <a:pt x="728" y="1754"/>
                </a:lnTo>
                <a:lnTo>
                  <a:pt x="734" y="1754"/>
                </a:lnTo>
                <a:lnTo>
                  <a:pt x="738" y="1754"/>
                </a:lnTo>
                <a:lnTo>
                  <a:pt x="742" y="1754"/>
                </a:lnTo>
                <a:lnTo>
                  <a:pt x="742" y="1752"/>
                </a:lnTo>
                <a:lnTo>
                  <a:pt x="742" y="1752"/>
                </a:lnTo>
                <a:close/>
              </a:path>
            </a:pathLst>
          </a:custGeom>
          <a:solidFill>
            <a:schemeClr val="tx1"/>
          </a:solidFill>
          <a:ln>
            <a:noFill/>
          </a:ln>
        </p:spPr>
        <p:txBody>
          <a:bodyPr/>
          <a:lstStyle/>
          <a:p>
            <a:pPr>
              <a:defRPr/>
            </a:pPr>
            <a:endParaRPr lang="zh-CN" altLang="en-US" sz="900" kern="0" dirty="0">
              <a:solidFill>
                <a:prstClr val="black"/>
              </a:solidFill>
            </a:endParaRPr>
          </a:p>
        </p:txBody>
      </p:sp>
      <p:sp>
        <p:nvSpPr>
          <p:cNvPr id="17" name="文本框 19">
            <a:extLst>
              <a:ext uri="{FF2B5EF4-FFF2-40B4-BE49-F238E27FC236}">
                <a16:creationId xmlns:a16="http://schemas.microsoft.com/office/drawing/2014/main" xmlns="" id="{456C3D7C-BC92-426B-B4E0-8FE407118D3A}"/>
              </a:ext>
            </a:extLst>
          </p:cNvPr>
          <p:cNvSpPr txBox="1">
            <a:spLocks noChangeArrowheads="1"/>
          </p:cNvSpPr>
          <p:nvPr>
            <p:custDataLst>
              <p:tags r:id="rId3"/>
            </p:custDataLst>
          </p:nvPr>
        </p:nvSpPr>
        <p:spPr bwMode="auto">
          <a:xfrm rot="5400000">
            <a:off x="2420511" y="2588481"/>
            <a:ext cx="12017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3200" dirty="0">
                <a:solidFill>
                  <a:schemeClr val="bg1"/>
                </a:solidFill>
                <a:latin typeface="French Script MT" panose="03020402040607040605" pitchFamily="66" charset="0"/>
                <a:ea typeface="华文新魏" panose="02010800040101010101" pitchFamily="2" charset="-122"/>
              </a:rPr>
              <a:t>Part one</a:t>
            </a:r>
            <a:endParaRPr lang="zh-CN" altLang="en-US" sz="8800" dirty="0">
              <a:solidFill>
                <a:schemeClr val="bg1"/>
              </a:solidFill>
              <a:latin typeface="French Script MT" panose="03020402040607040605" pitchFamily="66" charset="0"/>
              <a:ea typeface="华文新魏" panose="02010800040101010101" pitchFamily="2" charset="-122"/>
            </a:endParaRPr>
          </a:p>
        </p:txBody>
      </p:sp>
      <p:sp>
        <p:nvSpPr>
          <p:cNvPr id="18" name="文本框 20">
            <a:extLst>
              <a:ext uri="{FF2B5EF4-FFF2-40B4-BE49-F238E27FC236}">
                <a16:creationId xmlns:a16="http://schemas.microsoft.com/office/drawing/2014/main" xmlns="" id="{8B9E9C8A-8967-4FFF-A52A-731FE36481DE}"/>
              </a:ext>
            </a:extLst>
          </p:cNvPr>
          <p:cNvSpPr txBox="1">
            <a:spLocks noChangeArrowheads="1"/>
          </p:cNvSpPr>
          <p:nvPr>
            <p:custDataLst>
              <p:tags r:id="rId4"/>
            </p:custDataLst>
          </p:nvPr>
        </p:nvSpPr>
        <p:spPr bwMode="auto">
          <a:xfrm>
            <a:off x="2362567" y="1968562"/>
            <a:ext cx="615950"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2800" dirty="0">
                <a:solidFill>
                  <a:schemeClr val="bg1"/>
                </a:solidFill>
                <a:latin typeface="华文隶书" panose="02010800040101010101" pitchFamily="2" charset="-122"/>
                <a:ea typeface="华文隶书" panose="02010800040101010101" pitchFamily="2" charset="-122"/>
              </a:rPr>
              <a:t>第一章</a:t>
            </a:r>
          </a:p>
        </p:txBody>
      </p:sp>
      <p:sp>
        <p:nvSpPr>
          <p:cNvPr id="19" name="文本框 21">
            <a:extLst>
              <a:ext uri="{FF2B5EF4-FFF2-40B4-BE49-F238E27FC236}">
                <a16:creationId xmlns:a16="http://schemas.microsoft.com/office/drawing/2014/main" xmlns="" id="{C4F1A041-50F7-45FE-9498-890E7D2A5BD8}"/>
              </a:ext>
            </a:extLst>
          </p:cNvPr>
          <p:cNvSpPr txBox="1">
            <a:spLocks noChangeArrowheads="1"/>
          </p:cNvSpPr>
          <p:nvPr>
            <p:custDataLst>
              <p:tags r:id="rId5"/>
            </p:custDataLst>
          </p:nvPr>
        </p:nvSpPr>
        <p:spPr bwMode="auto">
          <a:xfrm>
            <a:off x="4934518" y="2012279"/>
            <a:ext cx="4457209" cy="1118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lnSpc>
                <a:spcPct val="130000"/>
              </a:lnSpc>
              <a:defRPr/>
            </a:pPr>
            <a:r>
              <a:rPr lang="zh-CN" altLang="en-US" sz="4800" b="1" dirty="0">
                <a:latin typeface="华文新魏" panose="02010800040101010101" pitchFamily="2" charset="-122"/>
                <a:ea typeface="华文新魏" panose="02010800040101010101" pitchFamily="2" charset="-122"/>
              </a:rPr>
              <a:t>中国梦的阐述</a:t>
            </a:r>
          </a:p>
        </p:txBody>
      </p:sp>
      <p:sp>
        <p:nvSpPr>
          <p:cNvPr id="24" name="Freeform 13">
            <a:extLst>
              <a:ext uri="{FF2B5EF4-FFF2-40B4-BE49-F238E27FC236}">
                <a16:creationId xmlns:a16="http://schemas.microsoft.com/office/drawing/2014/main" xmlns="" id="{83DA749D-B5DE-40B7-A349-6F664A992611}"/>
              </a:ext>
            </a:extLst>
          </p:cNvPr>
          <p:cNvSpPr>
            <a:spLocks/>
          </p:cNvSpPr>
          <p:nvPr>
            <p:custDataLst>
              <p:tags r:id="rId6"/>
            </p:custDataLst>
          </p:nvPr>
        </p:nvSpPr>
        <p:spPr bwMode="auto">
          <a:xfrm rot="5044420" flipV="1">
            <a:off x="9188527" y="1904465"/>
            <a:ext cx="406400" cy="593725"/>
          </a:xfrm>
          <a:custGeom>
            <a:avLst/>
            <a:gdLst>
              <a:gd name="T0" fmla="*/ 166 w 720"/>
              <a:gd name="T1" fmla="*/ 681 h 702"/>
              <a:gd name="T2" fmla="*/ 163 w 720"/>
              <a:gd name="T3" fmla="*/ 678 h 702"/>
              <a:gd name="T4" fmla="*/ 45 w 720"/>
              <a:gd name="T5" fmla="*/ 164 h 702"/>
              <a:gd name="T6" fmla="*/ 53 w 720"/>
              <a:gd name="T7" fmla="*/ 173 h 702"/>
              <a:gd name="T8" fmla="*/ 42 w 720"/>
              <a:gd name="T9" fmla="*/ 55 h 702"/>
              <a:gd name="T10" fmla="*/ 57 w 720"/>
              <a:gd name="T11" fmla="*/ 104 h 702"/>
              <a:gd name="T12" fmla="*/ 202 w 720"/>
              <a:gd name="T13" fmla="*/ 681 h 702"/>
              <a:gd name="T14" fmla="*/ 7 w 720"/>
              <a:gd name="T15" fmla="*/ 51 h 702"/>
              <a:gd name="T16" fmla="*/ 33 w 720"/>
              <a:gd name="T17" fmla="*/ 295 h 702"/>
              <a:gd name="T18" fmla="*/ 34 w 720"/>
              <a:gd name="T19" fmla="*/ 325 h 702"/>
              <a:gd name="T20" fmla="*/ 23 w 720"/>
              <a:gd name="T21" fmla="*/ 170 h 702"/>
              <a:gd name="T22" fmla="*/ 79 w 720"/>
              <a:gd name="T23" fmla="*/ 375 h 702"/>
              <a:gd name="T24" fmla="*/ 79 w 720"/>
              <a:gd name="T25" fmla="*/ 489 h 702"/>
              <a:gd name="T26" fmla="*/ 81 w 720"/>
              <a:gd name="T27" fmla="*/ 552 h 702"/>
              <a:gd name="T28" fmla="*/ 145 w 720"/>
              <a:gd name="T29" fmla="*/ 631 h 702"/>
              <a:gd name="T30" fmla="*/ 265 w 720"/>
              <a:gd name="T31" fmla="*/ 621 h 702"/>
              <a:gd name="T32" fmla="*/ 354 w 720"/>
              <a:gd name="T33" fmla="*/ 606 h 702"/>
              <a:gd name="T34" fmla="*/ 519 w 720"/>
              <a:gd name="T35" fmla="*/ 578 h 702"/>
              <a:gd name="T36" fmla="*/ 703 w 720"/>
              <a:gd name="T37" fmla="*/ 569 h 702"/>
              <a:gd name="T38" fmla="*/ 569 w 720"/>
              <a:gd name="T39" fmla="*/ 624 h 702"/>
              <a:gd name="T40" fmla="*/ 472 w 720"/>
              <a:gd name="T41" fmla="*/ 626 h 702"/>
              <a:gd name="T42" fmla="*/ 219 w 720"/>
              <a:gd name="T43" fmla="*/ 677 h 702"/>
              <a:gd name="T44" fmla="*/ 185 w 720"/>
              <a:gd name="T45" fmla="*/ 659 h 702"/>
              <a:gd name="T46" fmla="*/ 88 w 720"/>
              <a:gd name="T47" fmla="*/ 676 h 702"/>
              <a:gd name="T48" fmla="*/ 39 w 720"/>
              <a:gd name="T49" fmla="*/ 602 h 702"/>
              <a:gd name="T50" fmla="*/ 36 w 720"/>
              <a:gd name="T51" fmla="*/ 501 h 702"/>
              <a:gd name="T52" fmla="*/ 45 w 720"/>
              <a:gd name="T53" fmla="*/ 662 h 702"/>
              <a:gd name="T54" fmla="*/ 57 w 720"/>
              <a:gd name="T55" fmla="*/ 693 h 702"/>
              <a:gd name="T56" fmla="*/ 16 w 720"/>
              <a:gd name="T57" fmla="*/ 554 h 702"/>
              <a:gd name="T58" fmla="*/ 37 w 720"/>
              <a:gd name="T59" fmla="*/ 385 h 702"/>
              <a:gd name="T60" fmla="*/ 45 w 720"/>
              <a:gd name="T61" fmla="*/ 342 h 702"/>
              <a:gd name="T62" fmla="*/ 28 w 720"/>
              <a:gd name="T63" fmla="*/ 268 h 702"/>
              <a:gd name="T64" fmla="*/ 29 w 720"/>
              <a:gd name="T65" fmla="*/ 221 h 702"/>
              <a:gd name="T66" fmla="*/ 34 w 720"/>
              <a:gd name="T67" fmla="*/ 210 h 702"/>
              <a:gd name="T68" fmla="*/ 52 w 720"/>
              <a:gd name="T69" fmla="*/ 188 h 702"/>
              <a:gd name="T70" fmla="*/ 54 w 720"/>
              <a:gd name="T71" fmla="*/ 234 h 702"/>
              <a:gd name="T72" fmla="*/ 57 w 720"/>
              <a:gd name="T73" fmla="*/ 574 h 702"/>
              <a:gd name="T74" fmla="*/ 68 w 720"/>
              <a:gd name="T75" fmla="*/ 528 h 702"/>
              <a:gd name="T76" fmla="*/ 76 w 720"/>
              <a:gd name="T77" fmla="*/ 487 h 702"/>
              <a:gd name="T78" fmla="*/ 48 w 720"/>
              <a:gd name="T79" fmla="*/ 223 h 702"/>
              <a:gd name="T80" fmla="*/ 50 w 720"/>
              <a:gd name="T81" fmla="*/ 253 h 702"/>
              <a:gd name="T82" fmla="*/ 50 w 720"/>
              <a:gd name="T83" fmla="*/ 280 h 702"/>
              <a:gd name="T84" fmla="*/ 45 w 720"/>
              <a:gd name="T85" fmla="*/ 307 h 702"/>
              <a:gd name="T86" fmla="*/ 47 w 720"/>
              <a:gd name="T87" fmla="*/ 335 h 702"/>
              <a:gd name="T88" fmla="*/ 35 w 720"/>
              <a:gd name="T89" fmla="*/ 382 h 702"/>
              <a:gd name="T90" fmla="*/ 42 w 720"/>
              <a:gd name="T91" fmla="*/ 449 h 702"/>
              <a:gd name="T92" fmla="*/ 29 w 720"/>
              <a:gd name="T93" fmla="*/ 586 h 702"/>
              <a:gd name="T94" fmla="*/ 40 w 720"/>
              <a:gd name="T95" fmla="*/ 577 h 702"/>
              <a:gd name="T96" fmla="*/ 598 w 720"/>
              <a:gd name="T97" fmla="*/ 623 h 702"/>
              <a:gd name="T98" fmla="*/ 330 w 720"/>
              <a:gd name="T99" fmla="*/ 608 h 702"/>
              <a:gd name="T100" fmla="*/ 296 w 720"/>
              <a:gd name="T101" fmla="*/ 642 h 702"/>
              <a:gd name="T102" fmla="*/ 178 w 720"/>
              <a:gd name="T103" fmla="*/ 662 h 702"/>
              <a:gd name="T104" fmla="*/ 68 w 720"/>
              <a:gd name="T105" fmla="*/ 544 h 702"/>
              <a:gd name="T106" fmla="*/ 56 w 720"/>
              <a:gd name="T107" fmla="*/ 191 h 702"/>
              <a:gd name="T108" fmla="*/ 436 w 720"/>
              <a:gd name="T109" fmla="*/ 643 h 702"/>
              <a:gd name="T110" fmla="*/ 80 w 720"/>
              <a:gd name="T111" fmla="*/ 430 h 702"/>
              <a:gd name="T112" fmla="*/ 83 w 720"/>
              <a:gd name="T113" fmla="*/ 454 h 702"/>
              <a:gd name="T114" fmla="*/ 79 w 720"/>
              <a:gd name="T115" fmla="*/ 15 h 702"/>
              <a:gd name="T116" fmla="*/ 91 w 720"/>
              <a:gd name="T117" fmla="*/ 163 h 702"/>
              <a:gd name="T118" fmla="*/ 81 w 720"/>
              <a:gd name="T119" fmla="*/ 349 h 702"/>
              <a:gd name="T120" fmla="*/ 74 w 720"/>
              <a:gd name="T121" fmla="*/ 247 h 702"/>
              <a:gd name="T122" fmla="*/ 88 w 720"/>
              <a:gd name="T123" fmla="*/ 347 h 702"/>
              <a:gd name="T124" fmla="*/ 92 w 720"/>
              <a:gd name="T125" fmla="*/ 84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20" h="702">
                <a:moveTo>
                  <a:pt x="157" y="689"/>
                </a:moveTo>
                <a:lnTo>
                  <a:pt x="157" y="689"/>
                </a:lnTo>
                <a:lnTo>
                  <a:pt x="157" y="691"/>
                </a:lnTo>
                <a:lnTo>
                  <a:pt x="156" y="692"/>
                </a:lnTo>
                <a:lnTo>
                  <a:pt x="155" y="692"/>
                </a:lnTo>
                <a:lnTo>
                  <a:pt x="155" y="692"/>
                </a:lnTo>
                <a:lnTo>
                  <a:pt x="155" y="692"/>
                </a:lnTo>
                <a:lnTo>
                  <a:pt x="156" y="691"/>
                </a:lnTo>
                <a:lnTo>
                  <a:pt x="155" y="691"/>
                </a:lnTo>
                <a:lnTo>
                  <a:pt x="155" y="691"/>
                </a:lnTo>
                <a:lnTo>
                  <a:pt x="156" y="689"/>
                </a:lnTo>
                <a:lnTo>
                  <a:pt x="157" y="689"/>
                </a:lnTo>
                <a:lnTo>
                  <a:pt x="157" y="689"/>
                </a:lnTo>
                <a:close/>
                <a:moveTo>
                  <a:pt x="164" y="684"/>
                </a:moveTo>
                <a:lnTo>
                  <a:pt x="164" y="684"/>
                </a:lnTo>
                <a:lnTo>
                  <a:pt x="163" y="684"/>
                </a:lnTo>
                <a:lnTo>
                  <a:pt x="163" y="686"/>
                </a:lnTo>
                <a:lnTo>
                  <a:pt x="163" y="686"/>
                </a:lnTo>
                <a:lnTo>
                  <a:pt x="162" y="686"/>
                </a:lnTo>
                <a:lnTo>
                  <a:pt x="162" y="684"/>
                </a:lnTo>
                <a:lnTo>
                  <a:pt x="162" y="684"/>
                </a:lnTo>
                <a:lnTo>
                  <a:pt x="159" y="684"/>
                </a:lnTo>
                <a:lnTo>
                  <a:pt x="158" y="684"/>
                </a:lnTo>
                <a:lnTo>
                  <a:pt x="158" y="684"/>
                </a:lnTo>
                <a:lnTo>
                  <a:pt x="158" y="684"/>
                </a:lnTo>
                <a:lnTo>
                  <a:pt x="162" y="683"/>
                </a:lnTo>
                <a:lnTo>
                  <a:pt x="164" y="684"/>
                </a:lnTo>
                <a:lnTo>
                  <a:pt x="164" y="684"/>
                </a:lnTo>
                <a:close/>
                <a:moveTo>
                  <a:pt x="157" y="691"/>
                </a:moveTo>
                <a:lnTo>
                  <a:pt x="159" y="691"/>
                </a:lnTo>
                <a:lnTo>
                  <a:pt x="159" y="691"/>
                </a:lnTo>
                <a:lnTo>
                  <a:pt x="159" y="692"/>
                </a:lnTo>
                <a:lnTo>
                  <a:pt x="158" y="692"/>
                </a:lnTo>
                <a:lnTo>
                  <a:pt x="157" y="692"/>
                </a:lnTo>
                <a:lnTo>
                  <a:pt x="157" y="691"/>
                </a:lnTo>
                <a:lnTo>
                  <a:pt x="157" y="691"/>
                </a:lnTo>
                <a:close/>
                <a:moveTo>
                  <a:pt x="187" y="677"/>
                </a:moveTo>
                <a:lnTo>
                  <a:pt x="187" y="677"/>
                </a:lnTo>
                <a:lnTo>
                  <a:pt x="186" y="678"/>
                </a:lnTo>
                <a:lnTo>
                  <a:pt x="185" y="678"/>
                </a:lnTo>
                <a:lnTo>
                  <a:pt x="185" y="678"/>
                </a:lnTo>
                <a:lnTo>
                  <a:pt x="184" y="679"/>
                </a:lnTo>
                <a:lnTo>
                  <a:pt x="184" y="681"/>
                </a:lnTo>
                <a:lnTo>
                  <a:pt x="178" y="682"/>
                </a:lnTo>
                <a:lnTo>
                  <a:pt x="178" y="682"/>
                </a:lnTo>
                <a:lnTo>
                  <a:pt x="178" y="681"/>
                </a:lnTo>
                <a:lnTo>
                  <a:pt x="178" y="681"/>
                </a:lnTo>
                <a:lnTo>
                  <a:pt x="180" y="681"/>
                </a:lnTo>
                <a:lnTo>
                  <a:pt x="180" y="681"/>
                </a:lnTo>
                <a:lnTo>
                  <a:pt x="179" y="679"/>
                </a:lnTo>
                <a:lnTo>
                  <a:pt x="178" y="678"/>
                </a:lnTo>
                <a:lnTo>
                  <a:pt x="178" y="678"/>
                </a:lnTo>
                <a:lnTo>
                  <a:pt x="178" y="679"/>
                </a:lnTo>
                <a:lnTo>
                  <a:pt x="176" y="681"/>
                </a:lnTo>
                <a:lnTo>
                  <a:pt x="176" y="681"/>
                </a:lnTo>
                <a:lnTo>
                  <a:pt x="175" y="681"/>
                </a:lnTo>
                <a:lnTo>
                  <a:pt x="174" y="679"/>
                </a:lnTo>
                <a:lnTo>
                  <a:pt x="172" y="678"/>
                </a:lnTo>
                <a:lnTo>
                  <a:pt x="172" y="678"/>
                </a:lnTo>
                <a:lnTo>
                  <a:pt x="169" y="678"/>
                </a:lnTo>
                <a:lnTo>
                  <a:pt x="167" y="678"/>
                </a:lnTo>
                <a:lnTo>
                  <a:pt x="167" y="678"/>
                </a:lnTo>
                <a:lnTo>
                  <a:pt x="169" y="677"/>
                </a:lnTo>
                <a:lnTo>
                  <a:pt x="172" y="677"/>
                </a:lnTo>
                <a:lnTo>
                  <a:pt x="176" y="678"/>
                </a:lnTo>
                <a:lnTo>
                  <a:pt x="176" y="678"/>
                </a:lnTo>
                <a:lnTo>
                  <a:pt x="175" y="677"/>
                </a:lnTo>
                <a:lnTo>
                  <a:pt x="175" y="677"/>
                </a:lnTo>
                <a:lnTo>
                  <a:pt x="175" y="677"/>
                </a:lnTo>
                <a:lnTo>
                  <a:pt x="178" y="677"/>
                </a:lnTo>
                <a:lnTo>
                  <a:pt x="179" y="677"/>
                </a:lnTo>
                <a:lnTo>
                  <a:pt x="179" y="678"/>
                </a:lnTo>
                <a:lnTo>
                  <a:pt x="179" y="678"/>
                </a:lnTo>
                <a:lnTo>
                  <a:pt x="181" y="678"/>
                </a:lnTo>
                <a:lnTo>
                  <a:pt x="184" y="677"/>
                </a:lnTo>
                <a:lnTo>
                  <a:pt x="185" y="676"/>
                </a:lnTo>
                <a:lnTo>
                  <a:pt x="187" y="676"/>
                </a:lnTo>
                <a:lnTo>
                  <a:pt x="187" y="676"/>
                </a:lnTo>
                <a:lnTo>
                  <a:pt x="187" y="676"/>
                </a:lnTo>
                <a:lnTo>
                  <a:pt x="188" y="677"/>
                </a:lnTo>
                <a:lnTo>
                  <a:pt x="188" y="677"/>
                </a:lnTo>
                <a:lnTo>
                  <a:pt x="187" y="674"/>
                </a:lnTo>
                <a:lnTo>
                  <a:pt x="186" y="674"/>
                </a:lnTo>
                <a:lnTo>
                  <a:pt x="186" y="673"/>
                </a:lnTo>
                <a:lnTo>
                  <a:pt x="186" y="673"/>
                </a:lnTo>
                <a:lnTo>
                  <a:pt x="187" y="673"/>
                </a:lnTo>
                <a:lnTo>
                  <a:pt x="188" y="673"/>
                </a:lnTo>
                <a:lnTo>
                  <a:pt x="191" y="672"/>
                </a:lnTo>
                <a:lnTo>
                  <a:pt x="191" y="672"/>
                </a:lnTo>
                <a:lnTo>
                  <a:pt x="192" y="672"/>
                </a:lnTo>
                <a:lnTo>
                  <a:pt x="193" y="672"/>
                </a:lnTo>
                <a:lnTo>
                  <a:pt x="193" y="672"/>
                </a:lnTo>
                <a:lnTo>
                  <a:pt x="193" y="673"/>
                </a:lnTo>
                <a:lnTo>
                  <a:pt x="193" y="673"/>
                </a:lnTo>
                <a:lnTo>
                  <a:pt x="193" y="673"/>
                </a:lnTo>
                <a:lnTo>
                  <a:pt x="191" y="677"/>
                </a:lnTo>
                <a:lnTo>
                  <a:pt x="191" y="678"/>
                </a:lnTo>
                <a:lnTo>
                  <a:pt x="188" y="679"/>
                </a:lnTo>
                <a:lnTo>
                  <a:pt x="188" y="679"/>
                </a:lnTo>
                <a:lnTo>
                  <a:pt x="190" y="677"/>
                </a:lnTo>
                <a:lnTo>
                  <a:pt x="191" y="674"/>
                </a:lnTo>
                <a:lnTo>
                  <a:pt x="191" y="674"/>
                </a:lnTo>
                <a:lnTo>
                  <a:pt x="190" y="674"/>
                </a:lnTo>
                <a:lnTo>
                  <a:pt x="188" y="674"/>
                </a:lnTo>
                <a:lnTo>
                  <a:pt x="188" y="674"/>
                </a:lnTo>
                <a:lnTo>
                  <a:pt x="188" y="678"/>
                </a:lnTo>
                <a:lnTo>
                  <a:pt x="188" y="678"/>
                </a:lnTo>
                <a:lnTo>
                  <a:pt x="187" y="678"/>
                </a:lnTo>
                <a:lnTo>
                  <a:pt x="187" y="677"/>
                </a:lnTo>
                <a:lnTo>
                  <a:pt x="187" y="677"/>
                </a:lnTo>
                <a:close/>
                <a:moveTo>
                  <a:pt x="168" y="688"/>
                </a:moveTo>
                <a:lnTo>
                  <a:pt x="168" y="688"/>
                </a:lnTo>
                <a:lnTo>
                  <a:pt x="168" y="689"/>
                </a:lnTo>
                <a:lnTo>
                  <a:pt x="168" y="691"/>
                </a:lnTo>
                <a:lnTo>
                  <a:pt x="166" y="689"/>
                </a:lnTo>
                <a:lnTo>
                  <a:pt x="166" y="689"/>
                </a:lnTo>
                <a:lnTo>
                  <a:pt x="167" y="688"/>
                </a:lnTo>
                <a:lnTo>
                  <a:pt x="168" y="688"/>
                </a:lnTo>
                <a:lnTo>
                  <a:pt x="168" y="688"/>
                </a:lnTo>
                <a:close/>
                <a:moveTo>
                  <a:pt x="180" y="687"/>
                </a:moveTo>
                <a:lnTo>
                  <a:pt x="180" y="687"/>
                </a:lnTo>
                <a:lnTo>
                  <a:pt x="180" y="687"/>
                </a:lnTo>
                <a:lnTo>
                  <a:pt x="178" y="687"/>
                </a:lnTo>
                <a:lnTo>
                  <a:pt x="176" y="686"/>
                </a:lnTo>
                <a:lnTo>
                  <a:pt x="176" y="686"/>
                </a:lnTo>
                <a:lnTo>
                  <a:pt x="174" y="686"/>
                </a:lnTo>
                <a:lnTo>
                  <a:pt x="175" y="686"/>
                </a:lnTo>
                <a:lnTo>
                  <a:pt x="178" y="684"/>
                </a:lnTo>
                <a:lnTo>
                  <a:pt x="178" y="684"/>
                </a:lnTo>
                <a:lnTo>
                  <a:pt x="180" y="686"/>
                </a:lnTo>
                <a:lnTo>
                  <a:pt x="180" y="687"/>
                </a:lnTo>
                <a:lnTo>
                  <a:pt x="180" y="687"/>
                </a:lnTo>
                <a:close/>
                <a:moveTo>
                  <a:pt x="173" y="689"/>
                </a:moveTo>
                <a:lnTo>
                  <a:pt x="173" y="689"/>
                </a:lnTo>
                <a:lnTo>
                  <a:pt x="172" y="689"/>
                </a:lnTo>
                <a:lnTo>
                  <a:pt x="170" y="688"/>
                </a:lnTo>
                <a:lnTo>
                  <a:pt x="170" y="688"/>
                </a:lnTo>
                <a:lnTo>
                  <a:pt x="172" y="687"/>
                </a:lnTo>
                <a:lnTo>
                  <a:pt x="173" y="687"/>
                </a:lnTo>
                <a:lnTo>
                  <a:pt x="172" y="686"/>
                </a:lnTo>
                <a:lnTo>
                  <a:pt x="172" y="686"/>
                </a:lnTo>
                <a:lnTo>
                  <a:pt x="173" y="686"/>
                </a:lnTo>
                <a:lnTo>
                  <a:pt x="173" y="687"/>
                </a:lnTo>
                <a:lnTo>
                  <a:pt x="173" y="689"/>
                </a:lnTo>
                <a:lnTo>
                  <a:pt x="173" y="689"/>
                </a:lnTo>
                <a:close/>
                <a:moveTo>
                  <a:pt x="164" y="684"/>
                </a:moveTo>
                <a:lnTo>
                  <a:pt x="164" y="684"/>
                </a:lnTo>
                <a:lnTo>
                  <a:pt x="164" y="683"/>
                </a:lnTo>
                <a:lnTo>
                  <a:pt x="164" y="683"/>
                </a:lnTo>
                <a:lnTo>
                  <a:pt x="166" y="683"/>
                </a:lnTo>
                <a:lnTo>
                  <a:pt x="166" y="683"/>
                </a:lnTo>
                <a:lnTo>
                  <a:pt x="164" y="682"/>
                </a:lnTo>
                <a:lnTo>
                  <a:pt x="163" y="682"/>
                </a:lnTo>
                <a:lnTo>
                  <a:pt x="162" y="683"/>
                </a:lnTo>
                <a:lnTo>
                  <a:pt x="161" y="682"/>
                </a:lnTo>
                <a:lnTo>
                  <a:pt x="161" y="682"/>
                </a:lnTo>
                <a:lnTo>
                  <a:pt x="163" y="682"/>
                </a:lnTo>
                <a:lnTo>
                  <a:pt x="166" y="681"/>
                </a:lnTo>
                <a:lnTo>
                  <a:pt x="166" y="681"/>
                </a:lnTo>
                <a:lnTo>
                  <a:pt x="167" y="682"/>
                </a:lnTo>
                <a:lnTo>
                  <a:pt x="167" y="683"/>
                </a:lnTo>
                <a:lnTo>
                  <a:pt x="167" y="683"/>
                </a:lnTo>
                <a:lnTo>
                  <a:pt x="166" y="683"/>
                </a:lnTo>
                <a:lnTo>
                  <a:pt x="166" y="683"/>
                </a:lnTo>
                <a:lnTo>
                  <a:pt x="164" y="684"/>
                </a:lnTo>
                <a:lnTo>
                  <a:pt x="164" y="684"/>
                </a:lnTo>
                <a:close/>
                <a:moveTo>
                  <a:pt x="153" y="687"/>
                </a:moveTo>
                <a:lnTo>
                  <a:pt x="153" y="687"/>
                </a:lnTo>
                <a:lnTo>
                  <a:pt x="153" y="686"/>
                </a:lnTo>
                <a:lnTo>
                  <a:pt x="155" y="686"/>
                </a:lnTo>
                <a:lnTo>
                  <a:pt x="156" y="686"/>
                </a:lnTo>
                <a:lnTo>
                  <a:pt x="157" y="687"/>
                </a:lnTo>
                <a:lnTo>
                  <a:pt x="157" y="687"/>
                </a:lnTo>
                <a:lnTo>
                  <a:pt x="155" y="687"/>
                </a:lnTo>
                <a:lnTo>
                  <a:pt x="153" y="687"/>
                </a:lnTo>
                <a:lnTo>
                  <a:pt x="153" y="687"/>
                </a:lnTo>
                <a:close/>
                <a:moveTo>
                  <a:pt x="43" y="374"/>
                </a:moveTo>
                <a:lnTo>
                  <a:pt x="43" y="374"/>
                </a:lnTo>
                <a:lnTo>
                  <a:pt x="45" y="374"/>
                </a:lnTo>
                <a:lnTo>
                  <a:pt x="45" y="374"/>
                </a:lnTo>
                <a:lnTo>
                  <a:pt x="45" y="372"/>
                </a:lnTo>
                <a:lnTo>
                  <a:pt x="45" y="372"/>
                </a:lnTo>
                <a:lnTo>
                  <a:pt x="46" y="373"/>
                </a:lnTo>
                <a:lnTo>
                  <a:pt x="46" y="374"/>
                </a:lnTo>
                <a:lnTo>
                  <a:pt x="45" y="374"/>
                </a:lnTo>
                <a:lnTo>
                  <a:pt x="45" y="374"/>
                </a:lnTo>
                <a:lnTo>
                  <a:pt x="46" y="375"/>
                </a:lnTo>
                <a:lnTo>
                  <a:pt x="47" y="375"/>
                </a:lnTo>
                <a:lnTo>
                  <a:pt x="47" y="375"/>
                </a:lnTo>
                <a:lnTo>
                  <a:pt x="46" y="378"/>
                </a:lnTo>
                <a:lnTo>
                  <a:pt x="46" y="380"/>
                </a:lnTo>
                <a:lnTo>
                  <a:pt x="46" y="380"/>
                </a:lnTo>
                <a:lnTo>
                  <a:pt x="45" y="380"/>
                </a:lnTo>
                <a:lnTo>
                  <a:pt x="45" y="380"/>
                </a:lnTo>
                <a:lnTo>
                  <a:pt x="45" y="383"/>
                </a:lnTo>
                <a:lnTo>
                  <a:pt x="45" y="383"/>
                </a:lnTo>
                <a:lnTo>
                  <a:pt x="43" y="383"/>
                </a:lnTo>
                <a:lnTo>
                  <a:pt x="43" y="383"/>
                </a:lnTo>
                <a:lnTo>
                  <a:pt x="43" y="380"/>
                </a:lnTo>
                <a:lnTo>
                  <a:pt x="45" y="379"/>
                </a:lnTo>
                <a:lnTo>
                  <a:pt x="45" y="379"/>
                </a:lnTo>
                <a:lnTo>
                  <a:pt x="45" y="378"/>
                </a:lnTo>
                <a:lnTo>
                  <a:pt x="43" y="375"/>
                </a:lnTo>
                <a:lnTo>
                  <a:pt x="43" y="375"/>
                </a:lnTo>
                <a:lnTo>
                  <a:pt x="43" y="377"/>
                </a:lnTo>
                <a:lnTo>
                  <a:pt x="43" y="377"/>
                </a:lnTo>
                <a:lnTo>
                  <a:pt x="43" y="379"/>
                </a:lnTo>
                <a:lnTo>
                  <a:pt x="43" y="379"/>
                </a:lnTo>
                <a:lnTo>
                  <a:pt x="42" y="382"/>
                </a:lnTo>
                <a:lnTo>
                  <a:pt x="42" y="387"/>
                </a:lnTo>
                <a:lnTo>
                  <a:pt x="42" y="390"/>
                </a:lnTo>
                <a:lnTo>
                  <a:pt x="42" y="394"/>
                </a:lnTo>
                <a:lnTo>
                  <a:pt x="42" y="394"/>
                </a:lnTo>
                <a:lnTo>
                  <a:pt x="42" y="380"/>
                </a:lnTo>
                <a:lnTo>
                  <a:pt x="42" y="367"/>
                </a:lnTo>
                <a:lnTo>
                  <a:pt x="42" y="367"/>
                </a:lnTo>
                <a:lnTo>
                  <a:pt x="43" y="368"/>
                </a:lnTo>
                <a:lnTo>
                  <a:pt x="43" y="370"/>
                </a:lnTo>
                <a:lnTo>
                  <a:pt x="43" y="373"/>
                </a:lnTo>
                <a:lnTo>
                  <a:pt x="43" y="374"/>
                </a:lnTo>
                <a:lnTo>
                  <a:pt x="43" y="374"/>
                </a:lnTo>
                <a:close/>
                <a:moveTo>
                  <a:pt x="36" y="355"/>
                </a:moveTo>
                <a:lnTo>
                  <a:pt x="36" y="355"/>
                </a:lnTo>
                <a:lnTo>
                  <a:pt x="35" y="354"/>
                </a:lnTo>
                <a:lnTo>
                  <a:pt x="35" y="353"/>
                </a:lnTo>
                <a:lnTo>
                  <a:pt x="35" y="350"/>
                </a:lnTo>
                <a:lnTo>
                  <a:pt x="35" y="350"/>
                </a:lnTo>
                <a:lnTo>
                  <a:pt x="34" y="349"/>
                </a:lnTo>
                <a:lnTo>
                  <a:pt x="35" y="348"/>
                </a:lnTo>
                <a:lnTo>
                  <a:pt x="35" y="348"/>
                </a:lnTo>
                <a:lnTo>
                  <a:pt x="36" y="348"/>
                </a:lnTo>
                <a:lnTo>
                  <a:pt x="36" y="349"/>
                </a:lnTo>
                <a:lnTo>
                  <a:pt x="37" y="350"/>
                </a:lnTo>
                <a:lnTo>
                  <a:pt x="36" y="355"/>
                </a:lnTo>
                <a:lnTo>
                  <a:pt x="36" y="355"/>
                </a:lnTo>
                <a:close/>
                <a:moveTo>
                  <a:pt x="35" y="360"/>
                </a:moveTo>
                <a:lnTo>
                  <a:pt x="35" y="360"/>
                </a:lnTo>
                <a:lnTo>
                  <a:pt x="35" y="362"/>
                </a:lnTo>
                <a:lnTo>
                  <a:pt x="36" y="360"/>
                </a:lnTo>
                <a:lnTo>
                  <a:pt x="36" y="360"/>
                </a:lnTo>
                <a:lnTo>
                  <a:pt x="36" y="359"/>
                </a:lnTo>
                <a:lnTo>
                  <a:pt x="35" y="360"/>
                </a:lnTo>
                <a:lnTo>
                  <a:pt x="35" y="360"/>
                </a:lnTo>
                <a:lnTo>
                  <a:pt x="35" y="359"/>
                </a:lnTo>
                <a:lnTo>
                  <a:pt x="35" y="358"/>
                </a:lnTo>
                <a:lnTo>
                  <a:pt x="35" y="355"/>
                </a:lnTo>
                <a:lnTo>
                  <a:pt x="36" y="355"/>
                </a:lnTo>
                <a:lnTo>
                  <a:pt x="36" y="355"/>
                </a:lnTo>
                <a:lnTo>
                  <a:pt x="37" y="362"/>
                </a:lnTo>
                <a:lnTo>
                  <a:pt x="39" y="368"/>
                </a:lnTo>
                <a:lnTo>
                  <a:pt x="39" y="368"/>
                </a:lnTo>
                <a:lnTo>
                  <a:pt x="37" y="370"/>
                </a:lnTo>
                <a:lnTo>
                  <a:pt x="37" y="372"/>
                </a:lnTo>
                <a:lnTo>
                  <a:pt x="37" y="373"/>
                </a:lnTo>
                <a:lnTo>
                  <a:pt x="37" y="373"/>
                </a:lnTo>
                <a:lnTo>
                  <a:pt x="37" y="373"/>
                </a:lnTo>
                <a:lnTo>
                  <a:pt x="36" y="373"/>
                </a:lnTo>
                <a:lnTo>
                  <a:pt x="36" y="373"/>
                </a:lnTo>
                <a:lnTo>
                  <a:pt x="35" y="373"/>
                </a:lnTo>
                <a:lnTo>
                  <a:pt x="35" y="374"/>
                </a:lnTo>
                <a:lnTo>
                  <a:pt x="34" y="378"/>
                </a:lnTo>
                <a:lnTo>
                  <a:pt x="34" y="378"/>
                </a:lnTo>
                <a:lnTo>
                  <a:pt x="34" y="377"/>
                </a:lnTo>
                <a:lnTo>
                  <a:pt x="34" y="375"/>
                </a:lnTo>
                <a:lnTo>
                  <a:pt x="34" y="374"/>
                </a:lnTo>
                <a:lnTo>
                  <a:pt x="33" y="374"/>
                </a:lnTo>
                <a:lnTo>
                  <a:pt x="33" y="374"/>
                </a:lnTo>
                <a:lnTo>
                  <a:pt x="33" y="373"/>
                </a:lnTo>
                <a:lnTo>
                  <a:pt x="34" y="373"/>
                </a:lnTo>
                <a:lnTo>
                  <a:pt x="35" y="372"/>
                </a:lnTo>
                <a:lnTo>
                  <a:pt x="35" y="372"/>
                </a:lnTo>
                <a:lnTo>
                  <a:pt x="35" y="370"/>
                </a:lnTo>
                <a:lnTo>
                  <a:pt x="36" y="370"/>
                </a:lnTo>
                <a:lnTo>
                  <a:pt x="36" y="369"/>
                </a:lnTo>
                <a:lnTo>
                  <a:pt x="36" y="369"/>
                </a:lnTo>
                <a:lnTo>
                  <a:pt x="36" y="367"/>
                </a:lnTo>
                <a:lnTo>
                  <a:pt x="36" y="367"/>
                </a:lnTo>
                <a:lnTo>
                  <a:pt x="37" y="367"/>
                </a:lnTo>
                <a:lnTo>
                  <a:pt x="37" y="367"/>
                </a:lnTo>
                <a:lnTo>
                  <a:pt x="37" y="367"/>
                </a:lnTo>
                <a:lnTo>
                  <a:pt x="37" y="365"/>
                </a:lnTo>
                <a:lnTo>
                  <a:pt x="36" y="367"/>
                </a:lnTo>
                <a:lnTo>
                  <a:pt x="36" y="367"/>
                </a:lnTo>
                <a:lnTo>
                  <a:pt x="36" y="367"/>
                </a:lnTo>
                <a:lnTo>
                  <a:pt x="35" y="369"/>
                </a:lnTo>
                <a:lnTo>
                  <a:pt x="35" y="369"/>
                </a:lnTo>
                <a:lnTo>
                  <a:pt x="34" y="368"/>
                </a:lnTo>
                <a:lnTo>
                  <a:pt x="34" y="368"/>
                </a:lnTo>
                <a:lnTo>
                  <a:pt x="34" y="370"/>
                </a:lnTo>
                <a:lnTo>
                  <a:pt x="34" y="372"/>
                </a:lnTo>
                <a:lnTo>
                  <a:pt x="33" y="372"/>
                </a:lnTo>
                <a:lnTo>
                  <a:pt x="33" y="372"/>
                </a:lnTo>
                <a:lnTo>
                  <a:pt x="35" y="360"/>
                </a:lnTo>
                <a:lnTo>
                  <a:pt x="35" y="360"/>
                </a:lnTo>
                <a:close/>
                <a:moveTo>
                  <a:pt x="36" y="362"/>
                </a:moveTo>
                <a:lnTo>
                  <a:pt x="36" y="362"/>
                </a:lnTo>
                <a:lnTo>
                  <a:pt x="35" y="363"/>
                </a:lnTo>
                <a:lnTo>
                  <a:pt x="35" y="365"/>
                </a:lnTo>
                <a:lnTo>
                  <a:pt x="35" y="365"/>
                </a:lnTo>
                <a:lnTo>
                  <a:pt x="36" y="364"/>
                </a:lnTo>
                <a:lnTo>
                  <a:pt x="36" y="364"/>
                </a:lnTo>
                <a:lnTo>
                  <a:pt x="36" y="363"/>
                </a:lnTo>
                <a:lnTo>
                  <a:pt x="36" y="362"/>
                </a:lnTo>
                <a:lnTo>
                  <a:pt x="36" y="362"/>
                </a:lnTo>
                <a:close/>
                <a:moveTo>
                  <a:pt x="159" y="682"/>
                </a:moveTo>
                <a:lnTo>
                  <a:pt x="159" y="682"/>
                </a:lnTo>
                <a:lnTo>
                  <a:pt x="158" y="682"/>
                </a:lnTo>
                <a:lnTo>
                  <a:pt x="157" y="682"/>
                </a:lnTo>
                <a:lnTo>
                  <a:pt x="156" y="682"/>
                </a:lnTo>
                <a:lnTo>
                  <a:pt x="155" y="682"/>
                </a:lnTo>
                <a:lnTo>
                  <a:pt x="155" y="682"/>
                </a:lnTo>
                <a:lnTo>
                  <a:pt x="157" y="679"/>
                </a:lnTo>
                <a:lnTo>
                  <a:pt x="159" y="681"/>
                </a:lnTo>
                <a:lnTo>
                  <a:pt x="159" y="681"/>
                </a:lnTo>
                <a:lnTo>
                  <a:pt x="162" y="678"/>
                </a:lnTo>
                <a:lnTo>
                  <a:pt x="163" y="678"/>
                </a:lnTo>
                <a:lnTo>
                  <a:pt x="164" y="679"/>
                </a:lnTo>
                <a:lnTo>
                  <a:pt x="164" y="679"/>
                </a:lnTo>
                <a:lnTo>
                  <a:pt x="164" y="679"/>
                </a:lnTo>
                <a:lnTo>
                  <a:pt x="164" y="679"/>
                </a:lnTo>
                <a:lnTo>
                  <a:pt x="161" y="679"/>
                </a:lnTo>
                <a:lnTo>
                  <a:pt x="161" y="679"/>
                </a:lnTo>
                <a:lnTo>
                  <a:pt x="161" y="681"/>
                </a:lnTo>
                <a:lnTo>
                  <a:pt x="159" y="682"/>
                </a:lnTo>
                <a:lnTo>
                  <a:pt x="159" y="682"/>
                </a:lnTo>
                <a:close/>
                <a:moveTo>
                  <a:pt x="33" y="343"/>
                </a:moveTo>
                <a:lnTo>
                  <a:pt x="33" y="343"/>
                </a:lnTo>
                <a:lnTo>
                  <a:pt x="34" y="342"/>
                </a:lnTo>
                <a:lnTo>
                  <a:pt x="34" y="340"/>
                </a:lnTo>
                <a:lnTo>
                  <a:pt x="35" y="340"/>
                </a:lnTo>
                <a:lnTo>
                  <a:pt x="36" y="342"/>
                </a:lnTo>
                <a:lnTo>
                  <a:pt x="36" y="342"/>
                </a:lnTo>
                <a:lnTo>
                  <a:pt x="35" y="340"/>
                </a:lnTo>
                <a:lnTo>
                  <a:pt x="35" y="342"/>
                </a:lnTo>
                <a:lnTo>
                  <a:pt x="34" y="343"/>
                </a:lnTo>
                <a:lnTo>
                  <a:pt x="33" y="343"/>
                </a:lnTo>
                <a:lnTo>
                  <a:pt x="33" y="343"/>
                </a:lnTo>
                <a:close/>
                <a:moveTo>
                  <a:pt x="37" y="348"/>
                </a:moveTo>
                <a:lnTo>
                  <a:pt x="37" y="345"/>
                </a:lnTo>
                <a:lnTo>
                  <a:pt x="37" y="345"/>
                </a:lnTo>
                <a:lnTo>
                  <a:pt x="39" y="345"/>
                </a:lnTo>
                <a:lnTo>
                  <a:pt x="39" y="347"/>
                </a:lnTo>
                <a:lnTo>
                  <a:pt x="37" y="348"/>
                </a:lnTo>
                <a:lnTo>
                  <a:pt x="37" y="348"/>
                </a:lnTo>
                <a:lnTo>
                  <a:pt x="37" y="348"/>
                </a:lnTo>
                <a:close/>
                <a:moveTo>
                  <a:pt x="152" y="691"/>
                </a:moveTo>
                <a:lnTo>
                  <a:pt x="153" y="691"/>
                </a:lnTo>
                <a:lnTo>
                  <a:pt x="155" y="693"/>
                </a:lnTo>
                <a:lnTo>
                  <a:pt x="152" y="693"/>
                </a:lnTo>
                <a:lnTo>
                  <a:pt x="152" y="693"/>
                </a:lnTo>
                <a:lnTo>
                  <a:pt x="152" y="692"/>
                </a:lnTo>
                <a:lnTo>
                  <a:pt x="152" y="691"/>
                </a:lnTo>
                <a:lnTo>
                  <a:pt x="152" y="691"/>
                </a:lnTo>
                <a:close/>
                <a:moveTo>
                  <a:pt x="33" y="379"/>
                </a:moveTo>
                <a:lnTo>
                  <a:pt x="33" y="379"/>
                </a:lnTo>
                <a:lnTo>
                  <a:pt x="31" y="378"/>
                </a:lnTo>
                <a:lnTo>
                  <a:pt x="29" y="377"/>
                </a:lnTo>
                <a:lnTo>
                  <a:pt x="29" y="377"/>
                </a:lnTo>
                <a:lnTo>
                  <a:pt x="30" y="369"/>
                </a:lnTo>
                <a:lnTo>
                  <a:pt x="30" y="364"/>
                </a:lnTo>
                <a:lnTo>
                  <a:pt x="30" y="364"/>
                </a:lnTo>
                <a:lnTo>
                  <a:pt x="31" y="367"/>
                </a:lnTo>
                <a:lnTo>
                  <a:pt x="31" y="369"/>
                </a:lnTo>
                <a:lnTo>
                  <a:pt x="30" y="375"/>
                </a:lnTo>
                <a:lnTo>
                  <a:pt x="30" y="375"/>
                </a:lnTo>
                <a:lnTo>
                  <a:pt x="31" y="377"/>
                </a:lnTo>
                <a:lnTo>
                  <a:pt x="33" y="379"/>
                </a:lnTo>
                <a:lnTo>
                  <a:pt x="33" y="379"/>
                </a:lnTo>
                <a:close/>
                <a:moveTo>
                  <a:pt x="14" y="569"/>
                </a:moveTo>
                <a:lnTo>
                  <a:pt x="14" y="569"/>
                </a:lnTo>
                <a:lnTo>
                  <a:pt x="13" y="567"/>
                </a:lnTo>
                <a:lnTo>
                  <a:pt x="13" y="566"/>
                </a:lnTo>
                <a:lnTo>
                  <a:pt x="13" y="559"/>
                </a:lnTo>
                <a:lnTo>
                  <a:pt x="13" y="559"/>
                </a:lnTo>
                <a:lnTo>
                  <a:pt x="14" y="561"/>
                </a:lnTo>
                <a:lnTo>
                  <a:pt x="14" y="562"/>
                </a:lnTo>
                <a:lnTo>
                  <a:pt x="13" y="564"/>
                </a:lnTo>
                <a:lnTo>
                  <a:pt x="13" y="564"/>
                </a:lnTo>
                <a:lnTo>
                  <a:pt x="14" y="567"/>
                </a:lnTo>
                <a:lnTo>
                  <a:pt x="14" y="569"/>
                </a:lnTo>
                <a:lnTo>
                  <a:pt x="14" y="569"/>
                </a:lnTo>
                <a:close/>
                <a:moveTo>
                  <a:pt x="193" y="679"/>
                </a:moveTo>
                <a:lnTo>
                  <a:pt x="193" y="679"/>
                </a:lnTo>
                <a:lnTo>
                  <a:pt x="192" y="679"/>
                </a:lnTo>
                <a:lnTo>
                  <a:pt x="193" y="681"/>
                </a:lnTo>
                <a:lnTo>
                  <a:pt x="193" y="682"/>
                </a:lnTo>
                <a:lnTo>
                  <a:pt x="192" y="682"/>
                </a:lnTo>
                <a:lnTo>
                  <a:pt x="192" y="682"/>
                </a:lnTo>
                <a:lnTo>
                  <a:pt x="193" y="683"/>
                </a:lnTo>
                <a:lnTo>
                  <a:pt x="193" y="683"/>
                </a:lnTo>
                <a:lnTo>
                  <a:pt x="193" y="683"/>
                </a:lnTo>
                <a:lnTo>
                  <a:pt x="192" y="683"/>
                </a:lnTo>
                <a:lnTo>
                  <a:pt x="191" y="683"/>
                </a:lnTo>
                <a:lnTo>
                  <a:pt x="191" y="683"/>
                </a:lnTo>
                <a:lnTo>
                  <a:pt x="188" y="683"/>
                </a:lnTo>
                <a:lnTo>
                  <a:pt x="188" y="683"/>
                </a:lnTo>
                <a:lnTo>
                  <a:pt x="187" y="682"/>
                </a:lnTo>
                <a:lnTo>
                  <a:pt x="187" y="682"/>
                </a:lnTo>
                <a:lnTo>
                  <a:pt x="191" y="683"/>
                </a:lnTo>
                <a:lnTo>
                  <a:pt x="191" y="683"/>
                </a:lnTo>
                <a:lnTo>
                  <a:pt x="191" y="682"/>
                </a:lnTo>
                <a:lnTo>
                  <a:pt x="191" y="682"/>
                </a:lnTo>
                <a:lnTo>
                  <a:pt x="190" y="681"/>
                </a:lnTo>
                <a:lnTo>
                  <a:pt x="190" y="681"/>
                </a:lnTo>
                <a:lnTo>
                  <a:pt x="191" y="681"/>
                </a:lnTo>
                <a:lnTo>
                  <a:pt x="192" y="679"/>
                </a:lnTo>
                <a:lnTo>
                  <a:pt x="192" y="678"/>
                </a:lnTo>
                <a:lnTo>
                  <a:pt x="192" y="678"/>
                </a:lnTo>
                <a:lnTo>
                  <a:pt x="193" y="678"/>
                </a:lnTo>
                <a:lnTo>
                  <a:pt x="194" y="678"/>
                </a:lnTo>
                <a:lnTo>
                  <a:pt x="196" y="678"/>
                </a:lnTo>
                <a:lnTo>
                  <a:pt x="197" y="678"/>
                </a:lnTo>
                <a:lnTo>
                  <a:pt x="197" y="678"/>
                </a:lnTo>
                <a:lnTo>
                  <a:pt x="197" y="679"/>
                </a:lnTo>
                <a:lnTo>
                  <a:pt x="197" y="679"/>
                </a:lnTo>
                <a:lnTo>
                  <a:pt x="194" y="679"/>
                </a:lnTo>
                <a:lnTo>
                  <a:pt x="193" y="679"/>
                </a:lnTo>
                <a:lnTo>
                  <a:pt x="193" y="679"/>
                </a:lnTo>
                <a:lnTo>
                  <a:pt x="193" y="679"/>
                </a:lnTo>
                <a:close/>
                <a:moveTo>
                  <a:pt x="30" y="390"/>
                </a:moveTo>
                <a:lnTo>
                  <a:pt x="30" y="390"/>
                </a:lnTo>
                <a:lnTo>
                  <a:pt x="29" y="389"/>
                </a:lnTo>
                <a:lnTo>
                  <a:pt x="30" y="387"/>
                </a:lnTo>
                <a:lnTo>
                  <a:pt x="30" y="387"/>
                </a:lnTo>
                <a:lnTo>
                  <a:pt x="29" y="387"/>
                </a:lnTo>
                <a:lnTo>
                  <a:pt x="29" y="387"/>
                </a:lnTo>
                <a:lnTo>
                  <a:pt x="29" y="387"/>
                </a:lnTo>
                <a:lnTo>
                  <a:pt x="29" y="385"/>
                </a:lnTo>
                <a:lnTo>
                  <a:pt x="29" y="384"/>
                </a:lnTo>
                <a:lnTo>
                  <a:pt x="28" y="382"/>
                </a:lnTo>
                <a:lnTo>
                  <a:pt x="28" y="382"/>
                </a:lnTo>
                <a:lnTo>
                  <a:pt x="28" y="380"/>
                </a:lnTo>
                <a:lnTo>
                  <a:pt x="29" y="380"/>
                </a:lnTo>
                <a:lnTo>
                  <a:pt x="29" y="379"/>
                </a:lnTo>
                <a:lnTo>
                  <a:pt x="29" y="379"/>
                </a:lnTo>
                <a:lnTo>
                  <a:pt x="29" y="382"/>
                </a:lnTo>
                <a:lnTo>
                  <a:pt x="30" y="383"/>
                </a:lnTo>
                <a:lnTo>
                  <a:pt x="31" y="385"/>
                </a:lnTo>
                <a:lnTo>
                  <a:pt x="31" y="385"/>
                </a:lnTo>
                <a:lnTo>
                  <a:pt x="30" y="388"/>
                </a:lnTo>
                <a:lnTo>
                  <a:pt x="30" y="390"/>
                </a:lnTo>
                <a:lnTo>
                  <a:pt x="30" y="390"/>
                </a:lnTo>
                <a:close/>
                <a:moveTo>
                  <a:pt x="48" y="111"/>
                </a:moveTo>
                <a:lnTo>
                  <a:pt x="48" y="111"/>
                </a:lnTo>
                <a:lnTo>
                  <a:pt x="50" y="113"/>
                </a:lnTo>
                <a:lnTo>
                  <a:pt x="51" y="114"/>
                </a:lnTo>
                <a:lnTo>
                  <a:pt x="51" y="116"/>
                </a:lnTo>
                <a:lnTo>
                  <a:pt x="48" y="116"/>
                </a:lnTo>
                <a:lnTo>
                  <a:pt x="48" y="116"/>
                </a:lnTo>
                <a:lnTo>
                  <a:pt x="50" y="116"/>
                </a:lnTo>
                <a:lnTo>
                  <a:pt x="50" y="114"/>
                </a:lnTo>
                <a:lnTo>
                  <a:pt x="50" y="114"/>
                </a:lnTo>
                <a:lnTo>
                  <a:pt x="50" y="114"/>
                </a:lnTo>
                <a:lnTo>
                  <a:pt x="50" y="114"/>
                </a:lnTo>
                <a:lnTo>
                  <a:pt x="48" y="115"/>
                </a:lnTo>
                <a:lnTo>
                  <a:pt x="48" y="115"/>
                </a:lnTo>
                <a:lnTo>
                  <a:pt x="48" y="116"/>
                </a:lnTo>
                <a:lnTo>
                  <a:pt x="50" y="118"/>
                </a:lnTo>
                <a:lnTo>
                  <a:pt x="51" y="119"/>
                </a:lnTo>
                <a:lnTo>
                  <a:pt x="51" y="120"/>
                </a:lnTo>
                <a:lnTo>
                  <a:pt x="51" y="120"/>
                </a:lnTo>
                <a:lnTo>
                  <a:pt x="48" y="118"/>
                </a:lnTo>
                <a:lnTo>
                  <a:pt x="47" y="115"/>
                </a:lnTo>
                <a:lnTo>
                  <a:pt x="47" y="115"/>
                </a:lnTo>
                <a:lnTo>
                  <a:pt x="47" y="114"/>
                </a:lnTo>
                <a:lnTo>
                  <a:pt x="48" y="111"/>
                </a:lnTo>
                <a:lnTo>
                  <a:pt x="48" y="111"/>
                </a:lnTo>
                <a:close/>
                <a:moveTo>
                  <a:pt x="46" y="161"/>
                </a:moveTo>
                <a:lnTo>
                  <a:pt x="46" y="161"/>
                </a:lnTo>
                <a:lnTo>
                  <a:pt x="46" y="164"/>
                </a:lnTo>
                <a:lnTo>
                  <a:pt x="46" y="165"/>
                </a:lnTo>
                <a:lnTo>
                  <a:pt x="45" y="165"/>
                </a:lnTo>
                <a:lnTo>
                  <a:pt x="45" y="165"/>
                </a:lnTo>
                <a:lnTo>
                  <a:pt x="45" y="164"/>
                </a:lnTo>
                <a:lnTo>
                  <a:pt x="46" y="163"/>
                </a:lnTo>
                <a:lnTo>
                  <a:pt x="46" y="163"/>
                </a:lnTo>
                <a:lnTo>
                  <a:pt x="45" y="163"/>
                </a:lnTo>
                <a:lnTo>
                  <a:pt x="43" y="164"/>
                </a:lnTo>
                <a:lnTo>
                  <a:pt x="43" y="164"/>
                </a:lnTo>
                <a:lnTo>
                  <a:pt x="42" y="164"/>
                </a:lnTo>
                <a:lnTo>
                  <a:pt x="42" y="164"/>
                </a:lnTo>
                <a:lnTo>
                  <a:pt x="43" y="160"/>
                </a:lnTo>
                <a:lnTo>
                  <a:pt x="43" y="159"/>
                </a:lnTo>
                <a:lnTo>
                  <a:pt x="42" y="159"/>
                </a:lnTo>
                <a:lnTo>
                  <a:pt x="42" y="159"/>
                </a:lnTo>
                <a:lnTo>
                  <a:pt x="42" y="159"/>
                </a:lnTo>
                <a:lnTo>
                  <a:pt x="42" y="158"/>
                </a:lnTo>
                <a:lnTo>
                  <a:pt x="45" y="156"/>
                </a:lnTo>
                <a:lnTo>
                  <a:pt x="45" y="156"/>
                </a:lnTo>
                <a:lnTo>
                  <a:pt x="45" y="159"/>
                </a:lnTo>
                <a:lnTo>
                  <a:pt x="45" y="159"/>
                </a:lnTo>
                <a:lnTo>
                  <a:pt x="46" y="159"/>
                </a:lnTo>
                <a:lnTo>
                  <a:pt x="46" y="159"/>
                </a:lnTo>
                <a:lnTo>
                  <a:pt x="46" y="161"/>
                </a:lnTo>
                <a:lnTo>
                  <a:pt x="46" y="161"/>
                </a:lnTo>
                <a:close/>
                <a:moveTo>
                  <a:pt x="53" y="153"/>
                </a:moveTo>
                <a:lnTo>
                  <a:pt x="53" y="153"/>
                </a:lnTo>
                <a:lnTo>
                  <a:pt x="54" y="155"/>
                </a:lnTo>
                <a:lnTo>
                  <a:pt x="54" y="158"/>
                </a:lnTo>
                <a:lnTo>
                  <a:pt x="53" y="161"/>
                </a:lnTo>
                <a:lnTo>
                  <a:pt x="53" y="161"/>
                </a:lnTo>
                <a:lnTo>
                  <a:pt x="52" y="161"/>
                </a:lnTo>
                <a:lnTo>
                  <a:pt x="50" y="160"/>
                </a:lnTo>
                <a:lnTo>
                  <a:pt x="50" y="160"/>
                </a:lnTo>
                <a:lnTo>
                  <a:pt x="50" y="160"/>
                </a:lnTo>
                <a:lnTo>
                  <a:pt x="51" y="159"/>
                </a:lnTo>
                <a:lnTo>
                  <a:pt x="52" y="159"/>
                </a:lnTo>
                <a:lnTo>
                  <a:pt x="52" y="159"/>
                </a:lnTo>
                <a:lnTo>
                  <a:pt x="52" y="159"/>
                </a:lnTo>
                <a:lnTo>
                  <a:pt x="52" y="159"/>
                </a:lnTo>
                <a:lnTo>
                  <a:pt x="51" y="159"/>
                </a:lnTo>
                <a:lnTo>
                  <a:pt x="51" y="159"/>
                </a:lnTo>
                <a:lnTo>
                  <a:pt x="51" y="158"/>
                </a:lnTo>
                <a:lnTo>
                  <a:pt x="51" y="158"/>
                </a:lnTo>
                <a:lnTo>
                  <a:pt x="51" y="158"/>
                </a:lnTo>
                <a:lnTo>
                  <a:pt x="50" y="156"/>
                </a:lnTo>
                <a:lnTo>
                  <a:pt x="48" y="158"/>
                </a:lnTo>
                <a:lnTo>
                  <a:pt x="48" y="158"/>
                </a:lnTo>
                <a:lnTo>
                  <a:pt x="48" y="158"/>
                </a:lnTo>
                <a:lnTo>
                  <a:pt x="50" y="158"/>
                </a:lnTo>
                <a:lnTo>
                  <a:pt x="50" y="158"/>
                </a:lnTo>
                <a:lnTo>
                  <a:pt x="47" y="160"/>
                </a:lnTo>
                <a:lnTo>
                  <a:pt x="47" y="161"/>
                </a:lnTo>
                <a:lnTo>
                  <a:pt x="47" y="161"/>
                </a:lnTo>
                <a:lnTo>
                  <a:pt x="47" y="161"/>
                </a:lnTo>
                <a:lnTo>
                  <a:pt x="46" y="160"/>
                </a:lnTo>
                <a:lnTo>
                  <a:pt x="46" y="159"/>
                </a:lnTo>
                <a:lnTo>
                  <a:pt x="47" y="158"/>
                </a:lnTo>
                <a:lnTo>
                  <a:pt x="47" y="158"/>
                </a:lnTo>
                <a:lnTo>
                  <a:pt x="47" y="155"/>
                </a:lnTo>
                <a:lnTo>
                  <a:pt x="46" y="154"/>
                </a:lnTo>
                <a:lnTo>
                  <a:pt x="47" y="153"/>
                </a:lnTo>
                <a:lnTo>
                  <a:pt x="47" y="153"/>
                </a:lnTo>
                <a:lnTo>
                  <a:pt x="47" y="153"/>
                </a:lnTo>
                <a:lnTo>
                  <a:pt x="48" y="154"/>
                </a:lnTo>
                <a:lnTo>
                  <a:pt x="48" y="156"/>
                </a:lnTo>
                <a:lnTo>
                  <a:pt x="50" y="156"/>
                </a:lnTo>
                <a:lnTo>
                  <a:pt x="50" y="156"/>
                </a:lnTo>
                <a:lnTo>
                  <a:pt x="48" y="154"/>
                </a:lnTo>
                <a:lnTo>
                  <a:pt x="48" y="153"/>
                </a:lnTo>
                <a:lnTo>
                  <a:pt x="50" y="151"/>
                </a:lnTo>
                <a:lnTo>
                  <a:pt x="50" y="151"/>
                </a:lnTo>
                <a:lnTo>
                  <a:pt x="48" y="150"/>
                </a:lnTo>
                <a:lnTo>
                  <a:pt x="47" y="150"/>
                </a:lnTo>
                <a:lnTo>
                  <a:pt x="47" y="150"/>
                </a:lnTo>
                <a:lnTo>
                  <a:pt x="48" y="149"/>
                </a:lnTo>
                <a:lnTo>
                  <a:pt x="48" y="148"/>
                </a:lnTo>
                <a:lnTo>
                  <a:pt x="48" y="148"/>
                </a:lnTo>
                <a:lnTo>
                  <a:pt x="48" y="146"/>
                </a:lnTo>
                <a:lnTo>
                  <a:pt x="47" y="145"/>
                </a:lnTo>
                <a:lnTo>
                  <a:pt x="47" y="144"/>
                </a:lnTo>
                <a:lnTo>
                  <a:pt x="47" y="144"/>
                </a:lnTo>
                <a:lnTo>
                  <a:pt x="50" y="145"/>
                </a:lnTo>
                <a:lnTo>
                  <a:pt x="50" y="148"/>
                </a:lnTo>
                <a:lnTo>
                  <a:pt x="50" y="148"/>
                </a:lnTo>
                <a:lnTo>
                  <a:pt x="52" y="150"/>
                </a:lnTo>
                <a:lnTo>
                  <a:pt x="54" y="150"/>
                </a:lnTo>
                <a:lnTo>
                  <a:pt x="54" y="150"/>
                </a:lnTo>
                <a:lnTo>
                  <a:pt x="54" y="151"/>
                </a:lnTo>
                <a:lnTo>
                  <a:pt x="53" y="151"/>
                </a:lnTo>
                <a:lnTo>
                  <a:pt x="52" y="151"/>
                </a:lnTo>
                <a:lnTo>
                  <a:pt x="52" y="153"/>
                </a:lnTo>
                <a:lnTo>
                  <a:pt x="52" y="153"/>
                </a:lnTo>
                <a:lnTo>
                  <a:pt x="53" y="154"/>
                </a:lnTo>
                <a:lnTo>
                  <a:pt x="53" y="153"/>
                </a:lnTo>
                <a:lnTo>
                  <a:pt x="53" y="153"/>
                </a:lnTo>
                <a:close/>
                <a:moveTo>
                  <a:pt x="41" y="120"/>
                </a:moveTo>
                <a:lnTo>
                  <a:pt x="41" y="120"/>
                </a:lnTo>
                <a:lnTo>
                  <a:pt x="41" y="119"/>
                </a:lnTo>
                <a:lnTo>
                  <a:pt x="42" y="118"/>
                </a:lnTo>
                <a:lnTo>
                  <a:pt x="42" y="118"/>
                </a:lnTo>
                <a:lnTo>
                  <a:pt x="41" y="115"/>
                </a:lnTo>
                <a:lnTo>
                  <a:pt x="41" y="115"/>
                </a:lnTo>
                <a:lnTo>
                  <a:pt x="42" y="113"/>
                </a:lnTo>
                <a:lnTo>
                  <a:pt x="43" y="110"/>
                </a:lnTo>
                <a:lnTo>
                  <a:pt x="43" y="110"/>
                </a:lnTo>
                <a:lnTo>
                  <a:pt x="45" y="113"/>
                </a:lnTo>
                <a:lnTo>
                  <a:pt x="45" y="114"/>
                </a:lnTo>
                <a:lnTo>
                  <a:pt x="43" y="115"/>
                </a:lnTo>
                <a:lnTo>
                  <a:pt x="43" y="118"/>
                </a:lnTo>
                <a:lnTo>
                  <a:pt x="43" y="118"/>
                </a:lnTo>
                <a:lnTo>
                  <a:pt x="41" y="120"/>
                </a:lnTo>
                <a:lnTo>
                  <a:pt x="41" y="120"/>
                </a:lnTo>
                <a:close/>
                <a:moveTo>
                  <a:pt x="43" y="128"/>
                </a:moveTo>
                <a:lnTo>
                  <a:pt x="43" y="128"/>
                </a:lnTo>
                <a:lnTo>
                  <a:pt x="42" y="128"/>
                </a:lnTo>
                <a:lnTo>
                  <a:pt x="42" y="126"/>
                </a:lnTo>
                <a:lnTo>
                  <a:pt x="42" y="125"/>
                </a:lnTo>
                <a:lnTo>
                  <a:pt x="42" y="125"/>
                </a:lnTo>
                <a:lnTo>
                  <a:pt x="42" y="125"/>
                </a:lnTo>
                <a:lnTo>
                  <a:pt x="41" y="123"/>
                </a:lnTo>
                <a:lnTo>
                  <a:pt x="41" y="120"/>
                </a:lnTo>
                <a:lnTo>
                  <a:pt x="41" y="120"/>
                </a:lnTo>
                <a:lnTo>
                  <a:pt x="42" y="121"/>
                </a:lnTo>
                <a:lnTo>
                  <a:pt x="42" y="121"/>
                </a:lnTo>
                <a:lnTo>
                  <a:pt x="43" y="119"/>
                </a:lnTo>
                <a:lnTo>
                  <a:pt x="43" y="119"/>
                </a:lnTo>
                <a:lnTo>
                  <a:pt x="45" y="121"/>
                </a:lnTo>
                <a:lnTo>
                  <a:pt x="45" y="123"/>
                </a:lnTo>
                <a:lnTo>
                  <a:pt x="43" y="125"/>
                </a:lnTo>
                <a:lnTo>
                  <a:pt x="45" y="128"/>
                </a:lnTo>
                <a:lnTo>
                  <a:pt x="45" y="128"/>
                </a:lnTo>
                <a:lnTo>
                  <a:pt x="43" y="128"/>
                </a:lnTo>
                <a:lnTo>
                  <a:pt x="43" y="128"/>
                </a:lnTo>
                <a:close/>
                <a:moveTo>
                  <a:pt x="45" y="181"/>
                </a:moveTo>
                <a:lnTo>
                  <a:pt x="45" y="180"/>
                </a:lnTo>
                <a:lnTo>
                  <a:pt x="45" y="180"/>
                </a:lnTo>
                <a:lnTo>
                  <a:pt x="47" y="180"/>
                </a:lnTo>
                <a:lnTo>
                  <a:pt x="48" y="183"/>
                </a:lnTo>
                <a:lnTo>
                  <a:pt x="48" y="183"/>
                </a:lnTo>
                <a:lnTo>
                  <a:pt x="46" y="181"/>
                </a:lnTo>
                <a:lnTo>
                  <a:pt x="45" y="181"/>
                </a:lnTo>
                <a:lnTo>
                  <a:pt x="45" y="181"/>
                </a:lnTo>
                <a:close/>
                <a:moveTo>
                  <a:pt x="53" y="181"/>
                </a:moveTo>
                <a:lnTo>
                  <a:pt x="53" y="181"/>
                </a:lnTo>
                <a:lnTo>
                  <a:pt x="53" y="180"/>
                </a:lnTo>
                <a:lnTo>
                  <a:pt x="54" y="178"/>
                </a:lnTo>
                <a:lnTo>
                  <a:pt x="54" y="178"/>
                </a:lnTo>
                <a:lnTo>
                  <a:pt x="53" y="178"/>
                </a:lnTo>
                <a:lnTo>
                  <a:pt x="53" y="176"/>
                </a:lnTo>
                <a:lnTo>
                  <a:pt x="53" y="176"/>
                </a:lnTo>
                <a:lnTo>
                  <a:pt x="54" y="176"/>
                </a:lnTo>
                <a:lnTo>
                  <a:pt x="54" y="175"/>
                </a:lnTo>
                <a:lnTo>
                  <a:pt x="54" y="175"/>
                </a:lnTo>
                <a:lnTo>
                  <a:pt x="56" y="179"/>
                </a:lnTo>
                <a:lnTo>
                  <a:pt x="54" y="180"/>
                </a:lnTo>
                <a:lnTo>
                  <a:pt x="53" y="181"/>
                </a:lnTo>
                <a:lnTo>
                  <a:pt x="53" y="181"/>
                </a:lnTo>
                <a:close/>
                <a:moveTo>
                  <a:pt x="54" y="175"/>
                </a:moveTo>
                <a:lnTo>
                  <a:pt x="54" y="175"/>
                </a:lnTo>
                <a:lnTo>
                  <a:pt x="53" y="174"/>
                </a:lnTo>
                <a:lnTo>
                  <a:pt x="53" y="173"/>
                </a:lnTo>
                <a:lnTo>
                  <a:pt x="53" y="171"/>
                </a:lnTo>
                <a:lnTo>
                  <a:pt x="53" y="170"/>
                </a:lnTo>
                <a:lnTo>
                  <a:pt x="53" y="170"/>
                </a:lnTo>
                <a:lnTo>
                  <a:pt x="52" y="170"/>
                </a:lnTo>
                <a:lnTo>
                  <a:pt x="53" y="168"/>
                </a:lnTo>
                <a:lnTo>
                  <a:pt x="53" y="165"/>
                </a:lnTo>
                <a:lnTo>
                  <a:pt x="52" y="164"/>
                </a:lnTo>
                <a:lnTo>
                  <a:pt x="52" y="164"/>
                </a:lnTo>
                <a:lnTo>
                  <a:pt x="53" y="164"/>
                </a:lnTo>
                <a:lnTo>
                  <a:pt x="54" y="165"/>
                </a:lnTo>
                <a:lnTo>
                  <a:pt x="54" y="169"/>
                </a:lnTo>
                <a:lnTo>
                  <a:pt x="54" y="169"/>
                </a:lnTo>
                <a:lnTo>
                  <a:pt x="54" y="173"/>
                </a:lnTo>
                <a:lnTo>
                  <a:pt x="54" y="175"/>
                </a:lnTo>
                <a:lnTo>
                  <a:pt x="54" y="175"/>
                </a:lnTo>
                <a:close/>
                <a:moveTo>
                  <a:pt x="51" y="176"/>
                </a:moveTo>
                <a:lnTo>
                  <a:pt x="51" y="176"/>
                </a:lnTo>
                <a:lnTo>
                  <a:pt x="51" y="176"/>
                </a:lnTo>
                <a:lnTo>
                  <a:pt x="51" y="175"/>
                </a:lnTo>
                <a:lnTo>
                  <a:pt x="51" y="175"/>
                </a:lnTo>
                <a:lnTo>
                  <a:pt x="50" y="175"/>
                </a:lnTo>
                <a:lnTo>
                  <a:pt x="48" y="176"/>
                </a:lnTo>
                <a:lnTo>
                  <a:pt x="48" y="176"/>
                </a:lnTo>
                <a:lnTo>
                  <a:pt x="48" y="175"/>
                </a:lnTo>
                <a:lnTo>
                  <a:pt x="47" y="174"/>
                </a:lnTo>
                <a:lnTo>
                  <a:pt x="47" y="175"/>
                </a:lnTo>
                <a:lnTo>
                  <a:pt x="47" y="175"/>
                </a:lnTo>
                <a:lnTo>
                  <a:pt x="46" y="175"/>
                </a:lnTo>
                <a:lnTo>
                  <a:pt x="46" y="174"/>
                </a:lnTo>
                <a:lnTo>
                  <a:pt x="47" y="173"/>
                </a:lnTo>
                <a:lnTo>
                  <a:pt x="47" y="173"/>
                </a:lnTo>
                <a:lnTo>
                  <a:pt x="47" y="170"/>
                </a:lnTo>
                <a:lnTo>
                  <a:pt x="47" y="170"/>
                </a:lnTo>
                <a:lnTo>
                  <a:pt x="48" y="170"/>
                </a:lnTo>
                <a:lnTo>
                  <a:pt x="48" y="170"/>
                </a:lnTo>
                <a:lnTo>
                  <a:pt x="50" y="169"/>
                </a:lnTo>
                <a:lnTo>
                  <a:pt x="50" y="168"/>
                </a:lnTo>
                <a:lnTo>
                  <a:pt x="50" y="168"/>
                </a:lnTo>
                <a:lnTo>
                  <a:pt x="50" y="166"/>
                </a:lnTo>
                <a:lnTo>
                  <a:pt x="51" y="165"/>
                </a:lnTo>
                <a:lnTo>
                  <a:pt x="51" y="165"/>
                </a:lnTo>
                <a:lnTo>
                  <a:pt x="51" y="165"/>
                </a:lnTo>
                <a:lnTo>
                  <a:pt x="50" y="171"/>
                </a:lnTo>
                <a:lnTo>
                  <a:pt x="50" y="171"/>
                </a:lnTo>
                <a:lnTo>
                  <a:pt x="48" y="173"/>
                </a:lnTo>
                <a:lnTo>
                  <a:pt x="48" y="174"/>
                </a:lnTo>
                <a:lnTo>
                  <a:pt x="48" y="174"/>
                </a:lnTo>
                <a:lnTo>
                  <a:pt x="48" y="174"/>
                </a:lnTo>
                <a:lnTo>
                  <a:pt x="50" y="173"/>
                </a:lnTo>
                <a:lnTo>
                  <a:pt x="51" y="171"/>
                </a:lnTo>
                <a:lnTo>
                  <a:pt x="52" y="171"/>
                </a:lnTo>
                <a:lnTo>
                  <a:pt x="52" y="171"/>
                </a:lnTo>
                <a:lnTo>
                  <a:pt x="52" y="173"/>
                </a:lnTo>
                <a:lnTo>
                  <a:pt x="51" y="174"/>
                </a:lnTo>
                <a:lnTo>
                  <a:pt x="51" y="175"/>
                </a:lnTo>
                <a:lnTo>
                  <a:pt x="51" y="176"/>
                </a:lnTo>
                <a:lnTo>
                  <a:pt x="51" y="176"/>
                </a:lnTo>
                <a:close/>
                <a:moveTo>
                  <a:pt x="42" y="111"/>
                </a:moveTo>
                <a:lnTo>
                  <a:pt x="42" y="111"/>
                </a:lnTo>
                <a:lnTo>
                  <a:pt x="42" y="113"/>
                </a:lnTo>
                <a:lnTo>
                  <a:pt x="42" y="111"/>
                </a:lnTo>
                <a:lnTo>
                  <a:pt x="42" y="111"/>
                </a:lnTo>
                <a:lnTo>
                  <a:pt x="42" y="106"/>
                </a:lnTo>
                <a:lnTo>
                  <a:pt x="42" y="99"/>
                </a:lnTo>
                <a:lnTo>
                  <a:pt x="42" y="99"/>
                </a:lnTo>
                <a:lnTo>
                  <a:pt x="42" y="98"/>
                </a:lnTo>
                <a:lnTo>
                  <a:pt x="42" y="99"/>
                </a:lnTo>
                <a:lnTo>
                  <a:pt x="42" y="99"/>
                </a:lnTo>
                <a:lnTo>
                  <a:pt x="43" y="105"/>
                </a:lnTo>
                <a:lnTo>
                  <a:pt x="42" y="111"/>
                </a:lnTo>
                <a:lnTo>
                  <a:pt x="42" y="111"/>
                </a:lnTo>
                <a:close/>
                <a:moveTo>
                  <a:pt x="43" y="173"/>
                </a:moveTo>
                <a:lnTo>
                  <a:pt x="43" y="173"/>
                </a:lnTo>
                <a:lnTo>
                  <a:pt x="42" y="171"/>
                </a:lnTo>
                <a:lnTo>
                  <a:pt x="41" y="171"/>
                </a:lnTo>
                <a:lnTo>
                  <a:pt x="41" y="169"/>
                </a:lnTo>
                <a:lnTo>
                  <a:pt x="41" y="169"/>
                </a:lnTo>
                <a:lnTo>
                  <a:pt x="41" y="170"/>
                </a:lnTo>
                <a:lnTo>
                  <a:pt x="42" y="170"/>
                </a:lnTo>
                <a:lnTo>
                  <a:pt x="43" y="170"/>
                </a:lnTo>
                <a:lnTo>
                  <a:pt x="43" y="170"/>
                </a:lnTo>
                <a:lnTo>
                  <a:pt x="43" y="170"/>
                </a:lnTo>
                <a:lnTo>
                  <a:pt x="45" y="169"/>
                </a:lnTo>
                <a:lnTo>
                  <a:pt x="45" y="169"/>
                </a:lnTo>
                <a:lnTo>
                  <a:pt x="46" y="169"/>
                </a:lnTo>
                <a:lnTo>
                  <a:pt x="46" y="169"/>
                </a:lnTo>
                <a:lnTo>
                  <a:pt x="45" y="170"/>
                </a:lnTo>
                <a:lnTo>
                  <a:pt x="45" y="173"/>
                </a:lnTo>
                <a:lnTo>
                  <a:pt x="45" y="176"/>
                </a:lnTo>
                <a:lnTo>
                  <a:pt x="45" y="176"/>
                </a:lnTo>
                <a:lnTo>
                  <a:pt x="43" y="176"/>
                </a:lnTo>
                <a:lnTo>
                  <a:pt x="43" y="176"/>
                </a:lnTo>
                <a:lnTo>
                  <a:pt x="43" y="178"/>
                </a:lnTo>
                <a:lnTo>
                  <a:pt x="42" y="178"/>
                </a:lnTo>
                <a:lnTo>
                  <a:pt x="42" y="178"/>
                </a:lnTo>
                <a:lnTo>
                  <a:pt x="42" y="175"/>
                </a:lnTo>
                <a:lnTo>
                  <a:pt x="42" y="175"/>
                </a:lnTo>
                <a:lnTo>
                  <a:pt x="43" y="174"/>
                </a:lnTo>
                <a:lnTo>
                  <a:pt x="43" y="173"/>
                </a:lnTo>
                <a:lnTo>
                  <a:pt x="43" y="173"/>
                </a:lnTo>
                <a:close/>
                <a:moveTo>
                  <a:pt x="37" y="171"/>
                </a:moveTo>
                <a:lnTo>
                  <a:pt x="37" y="171"/>
                </a:lnTo>
                <a:lnTo>
                  <a:pt x="37" y="171"/>
                </a:lnTo>
                <a:lnTo>
                  <a:pt x="37" y="170"/>
                </a:lnTo>
                <a:lnTo>
                  <a:pt x="37" y="168"/>
                </a:lnTo>
                <a:lnTo>
                  <a:pt x="36" y="166"/>
                </a:lnTo>
                <a:lnTo>
                  <a:pt x="36" y="166"/>
                </a:lnTo>
                <a:lnTo>
                  <a:pt x="37" y="165"/>
                </a:lnTo>
                <a:lnTo>
                  <a:pt x="37" y="163"/>
                </a:lnTo>
                <a:lnTo>
                  <a:pt x="37" y="163"/>
                </a:lnTo>
                <a:lnTo>
                  <a:pt x="39" y="166"/>
                </a:lnTo>
                <a:lnTo>
                  <a:pt x="39" y="169"/>
                </a:lnTo>
                <a:lnTo>
                  <a:pt x="39" y="169"/>
                </a:lnTo>
                <a:lnTo>
                  <a:pt x="39" y="169"/>
                </a:lnTo>
                <a:lnTo>
                  <a:pt x="37" y="169"/>
                </a:lnTo>
                <a:lnTo>
                  <a:pt x="37" y="171"/>
                </a:lnTo>
                <a:lnTo>
                  <a:pt x="37" y="171"/>
                </a:lnTo>
                <a:close/>
                <a:moveTo>
                  <a:pt x="48" y="129"/>
                </a:moveTo>
                <a:lnTo>
                  <a:pt x="48" y="129"/>
                </a:lnTo>
                <a:lnTo>
                  <a:pt x="47" y="128"/>
                </a:lnTo>
                <a:lnTo>
                  <a:pt x="47" y="128"/>
                </a:lnTo>
                <a:lnTo>
                  <a:pt x="47" y="128"/>
                </a:lnTo>
                <a:lnTo>
                  <a:pt x="47" y="126"/>
                </a:lnTo>
                <a:lnTo>
                  <a:pt x="48" y="125"/>
                </a:lnTo>
                <a:lnTo>
                  <a:pt x="48" y="125"/>
                </a:lnTo>
                <a:lnTo>
                  <a:pt x="51" y="126"/>
                </a:lnTo>
                <a:lnTo>
                  <a:pt x="52" y="126"/>
                </a:lnTo>
                <a:lnTo>
                  <a:pt x="52" y="128"/>
                </a:lnTo>
                <a:lnTo>
                  <a:pt x="52" y="128"/>
                </a:lnTo>
                <a:lnTo>
                  <a:pt x="51" y="128"/>
                </a:lnTo>
                <a:lnTo>
                  <a:pt x="48" y="126"/>
                </a:lnTo>
                <a:lnTo>
                  <a:pt x="48" y="126"/>
                </a:lnTo>
                <a:lnTo>
                  <a:pt x="50" y="129"/>
                </a:lnTo>
                <a:lnTo>
                  <a:pt x="51" y="129"/>
                </a:lnTo>
                <a:lnTo>
                  <a:pt x="51" y="129"/>
                </a:lnTo>
                <a:lnTo>
                  <a:pt x="51" y="129"/>
                </a:lnTo>
                <a:lnTo>
                  <a:pt x="52" y="129"/>
                </a:lnTo>
                <a:lnTo>
                  <a:pt x="51" y="129"/>
                </a:lnTo>
                <a:lnTo>
                  <a:pt x="51" y="130"/>
                </a:lnTo>
                <a:lnTo>
                  <a:pt x="51" y="130"/>
                </a:lnTo>
                <a:lnTo>
                  <a:pt x="51" y="130"/>
                </a:lnTo>
                <a:lnTo>
                  <a:pt x="50" y="130"/>
                </a:lnTo>
                <a:lnTo>
                  <a:pt x="50" y="129"/>
                </a:lnTo>
                <a:lnTo>
                  <a:pt x="48" y="129"/>
                </a:lnTo>
                <a:lnTo>
                  <a:pt x="48" y="129"/>
                </a:lnTo>
                <a:lnTo>
                  <a:pt x="50" y="133"/>
                </a:lnTo>
                <a:lnTo>
                  <a:pt x="48" y="135"/>
                </a:lnTo>
                <a:lnTo>
                  <a:pt x="48" y="135"/>
                </a:lnTo>
                <a:lnTo>
                  <a:pt x="47" y="134"/>
                </a:lnTo>
                <a:lnTo>
                  <a:pt x="46" y="133"/>
                </a:lnTo>
                <a:lnTo>
                  <a:pt x="46" y="133"/>
                </a:lnTo>
                <a:lnTo>
                  <a:pt x="47" y="130"/>
                </a:lnTo>
                <a:lnTo>
                  <a:pt x="48" y="129"/>
                </a:lnTo>
                <a:lnTo>
                  <a:pt x="48" y="129"/>
                </a:lnTo>
                <a:close/>
                <a:moveTo>
                  <a:pt x="43" y="58"/>
                </a:moveTo>
                <a:lnTo>
                  <a:pt x="43" y="58"/>
                </a:lnTo>
                <a:lnTo>
                  <a:pt x="42" y="58"/>
                </a:lnTo>
                <a:lnTo>
                  <a:pt x="42" y="55"/>
                </a:lnTo>
                <a:lnTo>
                  <a:pt x="42" y="51"/>
                </a:lnTo>
                <a:lnTo>
                  <a:pt x="42" y="51"/>
                </a:lnTo>
                <a:lnTo>
                  <a:pt x="43" y="53"/>
                </a:lnTo>
                <a:lnTo>
                  <a:pt x="43" y="54"/>
                </a:lnTo>
                <a:lnTo>
                  <a:pt x="43" y="58"/>
                </a:lnTo>
                <a:lnTo>
                  <a:pt x="43" y="58"/>
                </a:lnTo>
                <a:close/>
                <a:moveTo>
                  <a:pt x="54" y="81"/>
                </a:moveTo>
                <a:lnTo>
                  <a:pt x="54" y="81"/>
                </a:lnTo>
                <a:lnTo>
                  <a:pt x="56" y="80"/>
                </a:lnTo>
                <a:lnTo>
                  <a:pt x="56" y="76"/>
                </a:lnTo>
                <a:lnTo>
                  <a:pt x="56" y="76"/>
                </a:lnTo>
                <a:lnTo>
                  <a:pt x="57" y="78"/>
                </a:lnTo>
                <a:lnTo>
                  <a:pt x="57" y="79"/>
                </a:lnTo>
                <a:lnTo>
                  <a:pt x="57" y="80"/>
                </a:lnTo>
                <a:lnTo>
                  <a:pt x="57" y="81"/>
                </a:lnTo>
                <a:lnTo>
                  <a:pt x="57" y="81"/>
                </a:lnTo>
                <a:lnTo>
                  <a:pt x="57" y="83"/>
                </a:lnTo>
                <a:lnTo>
                  <a:pt x="58" y="84"/>
                </a:lnTo>
                <a:lnTo>
                  <a:pt x="58" y="84"/>
                </a:lnTo>
                <a:lnTo>
                  <a:pt x="59" y="83"/>
                </a:lnTo>
                <a:lnTo>
                  <a:pt x="58" y="80"/>
                </a:lnTo>
                <a:lnTo>
                  <a:pt x="58" y="78"/>
                </a:lnTo>
                <a:lnTo>
                  <a:pt x="58" y="78"/>
                </a:lnTo>
                <a:lnTo>
                  <a:pt x="58" y="78"/>
                </a:lnTo>
                <a:lnTo>
                  <a:pt x="58" y="78"/>
                </a:lnTo>
                <a:lnTo>
                  <a:pt x="58" y="76"/>
                </a:lnTo>
                <a:lnTo>
                  <a:pt x="57" y="75"/>
                </a:lnTo>
                <a:lnTo>
                  <a:pt x="57" y="75"/>
                </a:lnTo>
                <a:lnTo>
                  <a:pt x="57" y="74"/>
                </a:lnTo>
                <a:lnTo>
                  <a:pt x="58" y="73"/>
                </a:lnTo>
                <a:lnTo>
                  <a:pt x="58" y="73"/>
                </a:lnTo>
                <a:lnTo>
                  <a:pt x="57" y="69"/>
                </a:lnTo>
                <a:lnTo>
                  <a:pt x="57" y="69"/>
                </a:lnTo>
                <a:lnTo>
                  <a:pt x="57" y="68"/>
                </a:lnTo>
                <a:lnTo>
                  <a:pt x="58" y="68"/>
                </a:lnTo>
                <a:lnTo>
                  <a:pt x="59" y="68"/>
                </a:lnTo>
                <a:lnTo>
                  <a:pt x="59" y="66"/>
                </a:lnTo>
                <a:lnTo>
                  <a:pt x="59" y="66"/>
                </a:lnTo>
                <a:lnTo>
                  <a:pt x="58" y="66"/>
                </a:lnTo>
                <a:lnTo>
                  <a:pt x="58" y="68"/>
                </a:lnTo>
                <a:lnTo>
                  <a:pt x="58" y="68"/>
                </a:lnTo>
                <a:lnTo>
                  <a:pt x="57" y="66"/>
                </a:lnTo>
                <a:lnTo>
                  <a:pt x="57" y="65"/>
                </a:lnTo>
                <a:lnTo>
                  <a:pt x="57" y="63"/>
                </a:lnTo>
                <a:lnTo>
                  <a:pt x="57" y="63"/>
                </a:lnTo>
                <a:lnTo>
                  <a:pt x="59" y="65"/>
                </a:lnTo>
                <a:lnTo>
                  <a:pt x="59" y="65"/>
                </a:lnTo>
                <a:lnTo>
                  <a:pt x="60" y="65"/>
                </a:lnTo>
                <a:lnTo>
                  <a:pt x="60" y="65"/>
                </a:lnTo>
                <a:lnTo>
                  <a:pt x="58" y="61"/>
                </a:lnTo>
                <a:lnTo>
                  <a:pt x="58" y="61"/>
                </a:lnTo>
                <a:lnTo>
                  <a:pt x="59" y="61"/>
                </a:lnTo>
                <a:lnTo>
                  <a:pt x="59" y="59"/>
                </a:lnTo>
                <a:lnTo>
                  <a:pt x="60" y="55"/>
                </a:lnTo>
                <a:lnTo>
                  <a:pt x="60" y="55"/>
                </a:lnTo>
                <a:lnTo>
                  <a:pt x="62" y="59"/>
                </a:lnTo>
                <a:lnTo>
                  <a:pt x="62" y="59"/>
                </a:lnTo>
                <a:lnTo>
                  <a:pt x="63" y="59"/>
                </a:lnTo>
                <a:lnTo>
                  <a:pt x="63" y="56"/>
                </a:lnTo>
                <a:lnTo>
                  <a:pt x="63" y="56"/>
                </a:lnTo>
                <a:lnTo>
                  <a:pt x="64" y="59"/>
                </a:lnTo>
                <a:lnTo>
                  <a:pt x="64" y="63"/>
                </a:lnTo>
                <a:lnTo>
                  <a:pt x="64" y="70"/>
                </a:lnTo>
                <a:lnTo>
                  <a:pt x="64" y="70"/>
                </a:lnTo>
                <a:lnTo>
                  <a:pt x="64" y="70"/>
                </a:lnTo>
                <a:lnTo>
                  <a:pt x="63" y="71"/>
                </a:lnTo>
                <a:lnTo>
                  <a:pt x="63" y="71"/>
                </a:lnTo>
                <a:lnTo>
                  <a:pt x="64" y="73"/>
                </a:lnTo>
                <a:lnTo>
                  <a:pt x="64" y="73"/>
                </a:lnTo>
                <a:lnTo>
                  <a:pt x="64" y="73"/>
                </a:lnTo>
                <a:lnTo>
                  <a:pt x="63" y="73"/>
                </a:lnTo>
                <a:lnTo>
                  <a:pt x="63" y="73"/>
                </a:lnTo>
                <a:lnTo>
                  <a:pt x="64" y="75"/>
                </a:lnTo>
                <a:lnTo>
                  <a:pt x="64" y="75"/>
                </a:lnTo>
                <a:lnTo>
                  <a:pt x="64" y="78"/>
                </a:lnTo>
                <a:lnTo>
                  <a:pt x="63" y="80"/>
                </a:lnTo>
                <a:lnTo>
                  <a:pt x="63" y="80"/>
                </a:lnTo>
                <a:lnTo>
                  <a:pt x="64" y="88"/>
                </a:lnTo>
                <a:lnTo>
                  <a:pt x="64" y="88"/>
                </a:lnTo>
                <a:lnTo>
                  <a:pt x="62" y="95"/>
                </a:lnTo>
                <a:lnTo>
                  <a:pt x="62" y="95"/>
                </a:lnTo>
                <a:lnTo>
                  <a:pt x="63" y="96"/>
                </a:lnTo>
                <a:lnTo>
                  <a:pt x="63" y="96"/>
                </a:lnTo>
                <a:lnTo>
                  <a:pt x="62" y="103"/>
                </a:lnTo>
                <a:lnTo>
                  <a:pt x="62" y="105"/>
                </a:lnTo>
                <a:lnTo>
                  <a:pt x="62" y="108"/>
                </a:lnTo>
                <a:lnTo>
                  <a:pt x="62" y="108"/>
                </a:lnTo>
                <a:lnTo>
                  <a:pt x="60" y="110"/>
                </a:lnTo>
                <a:lnTo>
                  <a:pt x="60" y="110"/>
                </a:lnTo>
                <a:lnTo>
                  <a:pt x="60" y="109"/>
                </a:lnTo>
                <a:lnTo>
                  <a:pt x="60" y="108"/>
                </a:lnTo>
                <a:lnTo>
                  <a:pt x="60" y="106"/>
                </a:lnTo>
                <a:lnTo>
                  <a:pt x="59" y="106"/>
                </a:lnTo>
                <a:lnTo>
                  <a:pt x="59" y="106"/>
                </a:lnTo>
                <a:lnTo>
                  <a:pt x="62" y="111"/>
                </a:lnTo>
                <a:lnTo>
                  <a:pt x="62" y="111"/>
                </a:lnTo>
                <a:lnTo>
                  <a:pt x="60" y="114"/>
                </a:lnTo>
                <a:lnTo>
                  <a:pt x="60" y="118"/>
                </a:lnTo>
                <a:lnTo>
                  <a:pt x="60" y="124"/>
                </a:lnTo>
                <a:lnTo>
                  <a:pt x="60" y="124"/>
                </a:lnTo>
                <a:lnTo>
                  <a:pt x="59" y="125"/>
                </a:lnTo>
                <a:lnTo>
                  <a:pt x="58" y="126"/>
                </a:lnTo>
                <a:lnTo>
                  <a:pt x="58" y="126"/>
                </a:lnTo>
                <a:lnTo>
                  <a:pt x="58" y="129"/>
                </a:lnTo>
                <a:lnTo>
                  <a:pt x="57" y="129"/>
                </a:lnTo>
                <a:lnTo>
                  <a:pt x="57" y="130"/>
                </a:lnTo>
                <a:lnTo>
                  <a:pt x="57" y="130"/>
                </a:lnTo>
                <a:lnTo>
                  <a:pt x="56" y="129"/>
                </a:lnTo>
                <a:lnTo>
                  <a:pt x="56" y="128"/>
                </a:lnTo>
                <a:lnTo>
                  <a:pt x="56" y="125"/>
                </a:lnTo>
                <a:lnTo>
                  <a:pt x="56" y="125"/>
                </a:lnTo>
                <a:lnTo>
                  <a:pt x="56" y="120"/>
                </a:lnTo>
                <a:lnTo>
                  <a:pt x="56" y="120"/>
                </a:lnTo>
                <a:lnTo>
                  <a:pt x="56" y="119"/>
                </a:lnTo>
                <a:lnTo>
                  <a:pt x="56" y="119"/>
                </a:lnTo>
                <a:lnTo>
                  <a:pt x="57" y="116"/>
                </a:lnTo>
                <a:lnTo>
                  <a:pt x="57" y="116"/>
                </a:lnTo>
                <a:lnTo>
                  <a:pt x="57" y="114"/>
                </a:lnTo>
                <a:lnTo>
                  <a:pt x="57" y="114"/>
                </a:lnTo>
                <a:lnTo>
                  <a:pt x="57" y="111"/>
                </a:lnTo>
                <a:lnTo>
                  <a:pt x="56" y="109"/>
                </a:lnTo>
                <a:lnTo>
                  <a:pt x="56" y="109"/>
                </a:lnTo>
                <a:lnTo>
                  <a:pt x="58" y="110"/>
                </a:lnTo>
                <a:lnTo>
                  <a:pt x="58" y="110"/>
                </a:lnTo>
                <a:lnTo>
                  <a:pt x="58" y="109"/>
                </a:lnTo>
                <a:lnTo>
                  <a:pt x="58" y="109"/>
                </a:lnTo>
                <a:lnTo>
                  <a:pt x="58" y="109"/>
                </a:lnTo>
                <a:lnTo>
                  <a:pt x="57" y="109"/>
                </a:lnTo>
                <a:lnTo>
                  <a:pt x="57" y="109"/>
                </a:lnTo>
                <a:lnTo>
                  <a:pt x="56" y="106"/>
                </a:lnTo>
                <a:lnTo>
                  <a:pt x="54" y="105"/>
                </a:lnTo>
                <a:lnTo>
                  <a:pt x="54" y="105"/>
                </a:lnTo>
                <a:lnTo>
                  <a:pt x="56" y="99"/>
                </a:lnTo>
                <a:lnTo>
                  <a:pt x="57" y="94"/>
                </a:lnTo>
                <a:lnTo>
                  <a:pt x="57" y="94"/>
                </a:lnTo>
                <a:lnTo>
                  <a:pt x="56" y="91"/>
                </a:lnTo>
                <a:lnTo>
                  <a:pt x="53" y="89"/>
                </a:lnTo>
                <a:lnTo>
                  <a:pt x="53" y="89"/>
                </a:lnTo>
                <a:lnTo>
                  <a:pt x="54" y="84"/>
                </a:lnTo>
                <a:lnTo>
                  <a:pt x="56" y="84"/>
                </a:lnTo>
                <a:lnTo>
                  <a:pt x="56" y="84"/>
                </a:lnTo>
                <a:lnTo>
                  <a:pt x="56" y="83"/>
                </a:lnTo>
                <a:lnTo>
                  <a:pt x="54" y="81"/>
                </a:lnTo>
                <a:lnTo>
                  <a:pt x="54" y="81"/>
                </a:lnTo>
                <a:close/>
                <a:moveTo>
                  <a:pt x="56" y="103"/>
                </a:moveTo>
                <a:lnTo>
                  <a:pt x="56" y="103"/>
                </a:lnTo>
                <a:lnTo>
                  <a:pt x="57" y="101"/>
                </a:lnTo>
                <a:lnTo>
                  <a:pt x="57" y="101"/>
                </a:lnTo>
                <a:lnTo>
                  <a:pt x="56" y="103"/>
                </a:lnTo>
                <a:lnTo>
                  <a:pt x="56" y="103"/>
                </a:lnTo>
                <a:lnTo>
                  <a:pt x="56" y="105"/>
                </a:lnTo>
                <a:lnTo>
                  <a:pt x="56" y="105"/>
                </a:lnTo>
                <a:lnTo>
                  <a:pt x="58" y="105"/>
                </a:lnTo>
                <a:lnTo>
                  <a:pt x="59" y="104"/>
                </a:lnTo>
                <a:lnTo>
                  <a:pt x="59" y="104"/>
                </a:lnTo>
                <a:lnTo>
                  <a:pt x="58" y="104"/>
                </a:lnTo>
                <a:lnTo>
                  <a:pt x="57" y="104"/>
                </a:lnTo>
                <a:lnTo>
                  <a:pt x="57" y="104"/>
                </a:lnTo>
                <a:lnTo>
                  <a:pt x="56" y="103"/>
                </a:lnTo>
                <a:lnTo>
                  <a:pt x="56" y="103"/>
                </a:lnTo>
                <a:close/>
                <a:moveTo>
                  <a:pt x="57" y="99"/>
                </a:moveTo>
                <a:lnTo>
                  <a:pt x="57" y="99"/>
                </a:lnTo>
                <a:lnTo>
                  <a:pt x="57" y="100"/>
                </a:lnTo>
                <a:lnTo>
                  <a:pt x="58" y="100"/>
                </a:lnTo>
                <a:lnTo>
                  <a:pt x="59" y="101"/>
                </a:lnTo>
                <a:lnTo>
                  <a:pt x="59" y="101"/>
                </a:lnTo>
                <a:lnTo>
                  <a:pt x="58" y="103"/>
                </a:lnTo>
                <a:lnTo>
                  <a:pt x="59" y="103"/>
                </a:lnTo>
                <a:lnTo>
                  <a:pt x="59" y="103"/>
                </a:lnTo>
                <a:lnTo>
                  <a:pt x="59" y="103"/>
                </a:lnTo>
                <a:lnTo>
                  <a:pt x="59" y="101"/>
                </a:lnTo>
                <a:lnTo>
                  <a:pt x="60" y="101"/>
                </a:lnTo>
                <a:lnTo>
                  <a:pt x="60" y="100"/>
                </a:lnTo>
                <a:lnTo>
                  <a:pt x="60" y="100"/>
                </a:lnTo>
                <a:lnTo>
                  <a:pt x="59" y="100"/>
                </a:lnTo>
                <a:lnTo>
                  <a:pt x="59" y="100"/>
                </a:lnTo>
                <a:lnTo>
                  <a:pt x="58" y="99"/>
                </a:lnTo>
                <a:lnTo>
                  <a:pt x="57" y="99"/>
                </a:lnTo>
                <a:lnTo>
                  <a:pt x="57" y="99"/>
                </a:lnTo>
                <a:close/>
                <a:moveTo>
                  <a:pt x="58" y="95"/>
                </a:moveTo>
                <a:lnTo>
                  <a:pt x="58" y="95"/>
                </a:lnTo>
                <a:lnTo>
                  <a:pt x="57" y="96"/>
                </a:lnTo>
                <a:lnTo>
                  <a:pt x="56" y="99"/>
                </a:lnTo>
                <a:lnTo>
                  <a:pt x="56" y="99"/>
                </a:lnTo>
                <a:lnTo>
                  <a:pt x="58" y="98"/>
                </a:lnTo>
                <a:lnTo>
                  <a:pt x="59" y="98"/>
                </a:lnTo>
                <a:lnTo>
                  <a:pt x="59" y="98"/>
                </a:lnTo>
                <a:lnTo>
                  <a:pt x="58" y="96"/>
                </a:lnTo>
                <a:lnTo>
                  <a:pt x="58" y="95"/>
                </a:lnTo>
                <a:lnTo>
                  <a:pt x="58" y="95"/>
                </a:lnTo>
                <a:close/>
                <a:moveTo>
                  <a:pt x="62" y="69"/>
                </a:moveTo>
                <a:lnTo>
                  <a:pt x="62" y="69"/>
                </a:lnTo>
                <a:lnTo>
                  <a:pt x="63" y="69"/>
                </a:lnTo>
                <a:lnTo>
                  <a:pt x="63" y="69"/>
                </a:lnTo>
                <a:lnTo>
                  <a:pt x="63" y="66"/>
                </a:lnTo>
                <a:lnTo>
                  <a:pt x="62" y="65"/>
                </a:lnTo>
                <a:lnTo>
                  <a:pt x="62" y="65"/>
                </a:lnTo>
                <a:lnTo>
                  <a:pt x="62" y="68"/>
                </a:lnTo>
                <a:lnTo>
                  <a:pt x="62" y="69"/>
                </a:lnTo>
                <a:lnTo>
                  <a:pt x="62" y="69"/>
                </a:lnTo>
                <a:close/>
                <a:moveTo>
                  <a:pt x="60" y="86"/>
                </a:moveTo>
                <a:lnTo>
                  <a:pt x="60" y="86"/>
                </a:lnTo>
                <a:lnTo>
                  <a:pt x="59" y="90"/>
                </a:lnTo>
                <a:lnTo>
                  <a:pt x="59" y="91"/>
                </a:lnTo>
                <a:lnTo>
                  <a:pt x="60" y="91"/>
                </a:lnTo>
                <a:lnTo>
                  <a:pt x="60" y="91"/>
                </a:lnTo>
                <a:lnTo>
                  <a:pt x="60" y="89"/>
                </a:lnTo>
                <a:lnTo>
                  <a:pt x="60" y="88"/>
                </a:lnTo>
                <a:lnTo>
                  <a:pt x="60" y="86"/>
                </a:lnTo>
                <a:lnTo>
                  <a:pt x="60" y="86"/>
                </a:lnTo>
                <a:close/>
                <a:moveTo>
                  <a:pt x="56" y="85"/>
                </a:moveTo>
                <a:lnTo>
                  <a:pt x="56" y="85"/>
                </a:lnTo>
                <a:lnTo>
                  <a:pt x="54" y="86"/>
                </a:lnTo>
                <a:lnTo>
                  <a:pt x="54" y="89"/>
                </a:lnTo>
                <a:lnTo>
                  <a:pt x="57" y="90"/>
                </a:lnTo>
                <a:lnTo>
                  <a:pt x="58" y="91"/>
                </a:lnTo>
                <a:lnTo>
                  <a:pt x="58" y="91"/>
                </a:lnTo>
                <a:lnTo>
                  <a:pt x="58" y="90"/>
                </a:lnTo>
                <a:lnTo>
                  <a:pt x="57" y="89"/>
                </a:lnTo>
                <a:lnTo>
                  <a:pt x="56" y="88"/>
                </a:lnTo>
                <a:lnTo>
                  <a:pt x="56" y="85"/>
                </a:lnTo>
                <a:lnTo>
                  <a:pt x="56" y="85"/>
                </a:lnTo>
                <a:close/>
                <a:moveTo>
                  <a:pt x="34" y="339"/>
                </a:moveTo>
                <a:lnTo>
                  <a:pt x="34" y="339"/>
                </a:lnTo>
                <a:lnTo>
                  <a:pt x="34" y="338"/>
                </a:lnTo>
                <a:lnTo>
                  <a:pt x="34" y="338"/>
                </a:lnTo>
                <a:lnTo>
                  <a:pt x="33" y="337"/>
                </a:lnTo>
                <a:lnTo>
                  <a:pt x="33" y="335"/>
                </a:lnTo>
                <a:lnTo>
                  <a:pt x="33" y="335"/>
                </a:lnTo>
                <a:lnTo>
                  <a:pt x="34" y="337"/>
                </a:lnTo>
                <a:lnTo>
                  <a:pt x="35" y="338"/>
                </a:lnTo>
                <a:lnTo>
                  <a:pt x="36" y="338"/>
                </a:lnTo>
                <a:lnTo>
                  <a:pt x="36" y="338"/>
                </a:lnTo>
                <a:lnTo>
                  <a:pt x="36" y="339"/>
                </a:lnTo>
                <a:lnTo>
                  <a:pt x="34" y="339"/>
                </a:lnTo>
                <a:lnTo>
                  <a:pt x="34" y="339"/>
                </a:lnTo>
                <a:close/>
                <a:moveTo>
                  <a:pt x="50" y="0"/>
                </a:moveTo>
                <a:lnTo>
                  <a:pt x="50" y="0"/>
                </a:lnTo>
                <a:lnTo>
                  <a:pt x="51" y="1"/>
                </a:lnTo>
                <a:lnTo>
                  <a:pt x="51" y="3"/>
                </a:lnTo>
                <a:lnTo>
                  <a:pt x="51" y="5"/>
                </a:lnTo>
                <a:lnTo>
                  <a:pt x="51" y="5"/>
                </a:lnTo>
                <a:lnTo>
                  <a:pt x="50" y="5"/>
                </a:lnTo>
                <a:lnTo>
                  <a:pt x="50" y="4"/>
                </a:lnTo>
                <a:lnTo>
                  <a:pt x="50" y="0"/>
                </a:lnTo>
                <a:lnTo>
                  <a:pt x="50" y="0"/>
                </a:lnTo>
                <a:close/>
                <a:moveTo>
                  <a:pt x="48" y="111"/>
                </a:moveTo>
                <a:lnTo>
                  <a:pt x="48" y="111"/>
                </a:lnTo>
                <a:lnTo>
                  <a:pt x="48" y="110"/>
                </a:lnTo>
                <a:lnTo>
                  <a:pt x="50" y="109"/>
                </a:lnTo>
                <a:lnTo>
                  <a:pt x="50" y="109"/>
                </a:lnTo>
                <a:lnTo>
                  <a:pt x="50" y="108"/>
                </a:lnTo>
                <a:lnTo>
                  <a:pt x="50" y="108"/>
                </a:lnTo>
                <a:lnTo>
                  <a:pt x="51" y="109"/>
                </a:lnTo>
                <a:lnTo>
                  <a:pt x="51" y="110"/>
                </a:lnTo>
                <a:lnTo>
                  <a:pt x="50" y="110"/>
                </a:lnTo>
                <a:lnTo>
                  <a:pt x="51" y="111"/>
                </a:lnTo>
                <a:lnTo>
                  <a:pt x="51" y="111"/>
                </a:lnTo>
                <a:lnTo>
                  <a:pt x="50" y="113"/>
                </a:lnTo>
                <a:lnTo>
                  <a:pt x="50" y="111"/>
                </a:lnTo>
                <a:lnTo>
                  <a:pt x="50" y="110"/>
                </a:lnTo>
                <a:lnTo>
                  <a:pt x="48" y="111"/>
                </a:lnTo>
                <a:lnTo>
                  <a:pt x="48" y="111"/>
                </a:lnTo>
                <a:close/>
                <a:moveTo>
                  <a:pt x="54" y="106"/>
                </a:moveTo>
                <a:lnTo>
                  <a:pt x="54" y="106"/>
                </a:lnTo>
                <a:lnTo>
                  <a:pt x="56" y="108"/>
                </a:lnTo>
                <a:lnTo>
                  <a:pt x="56" y="108"/>
                </a:lnTo>
                <a:lnTo>
                  <a:pt x="56" y="108"/>
                </a:lnTo>
                <a:lnTo>
                  <a:pt x="56" y="110"/>
                </a:lnTo>
                <a:lnTo>
                  <a:pt x="56" y="113"/>
                </a:lnTo>
                <a:lnTo>
                  <a:pt x="56" y="113"/>
                </a:lnTo>
                <a:lnTo>
                  <a:pt x="54" y="111"/>
                </a:lnTo>
                <a:lnTo>
                  <a:pt x="54" y="110"/>
                </a:lnTo>
                <a:lnTo>
                  <a:pt x="54" y="106"/>
                </a:lnTo>
                <a:lnTo>
                  <a:pt x="54" y="106"/>
                </a:lnTo>
                <a:close/>
                <a:moveTo>
                  <a:pt x="42" y="93"/>
                </a:moveTo>
                <a:lnTo>
                  <a:pt x="42" y="91"/>
                </a:lnTo>
                <a:lnTo>
                  <a:pt x="42" y="91"/>
                </a:lnTo>
                <a:lnTo>
                  <a:pt x="43" y="91"/>
                </a:lnTo>
                <a:lnTo>
                  <a:pt x="43" y="90"/>
                </a:lnTo>
                <a:lnTo>
                  <a:pt x="43" y="90"/>
                </a:lnTo>
                <a:lnTo>
                  <a:pt x="43" y="90"/>
                </a:lnTo>
                <a:lnTo>
                  <a:pt x="42" y="90"/>
                </a:lnTo>
                <a:lnTo>
                  <a:pt x="42" y="90"/>
                </a:lnTo>
                <a:lnTo>
                  <a:pt x="42" y="90"/>
                </a:lnTo>
                <a:lnTo>
                  <a:pt x="42" y="89"/>
                </a:lnTo>
                <a:lnTo>
                  <a:pt x="43" y="88"/>
                </a:lnTo>
                <a:lnTo>
                  <a:pt x="43" y="88"/>
                </a:lnTo>
                <a:lnTo>
                  <a:pt x="41" y="88"/>
                </a:lnTo>
                <a:lnTo>
                  <a:pt x="41" y="88"/>
                </a:lnTo>
                <a:lnTo>
                  <a:pt x="42" y="86"/>
                </a:lnTo>
                <a:lnTo>
                  <a:pt x="42" y="85"/>
                </a:lnTo>
                <a:lnTo>
                  <a:pt x="42" y="81"/>
                </a:lnTo>
                <a:lnTo>
                  <a:pt x="42" y="81"/>
                </a:lnTo>
                <a:lnTo>
                  <a:pt x="43" y="83"/>
                </a:lnTo>
                <a:lnTo>
                  <a:pt x="43" y="84"/>
                </a:lnTo>
                <a:lnTo>
                  <a:pt x="43" y="84"/>
                </a:lnTo>
                <a:lnTo>
                  <a:pt x="45" y="84"/>
                </a:lnTo>
                <a:lnTo>
                  <a:pt x="45" y="84"/>
                </a:lnTo>
                <a:lnTo>
                  <a:pt x="43" y="86"/>
                </a:lnTo>
                <a:lnTo>
                  <a:pt x="43" y="86"/>
                </a:lnTo>
                <a:lnTo>
                  <a:pt x="45" y="86"/>
                </a:lnTo>
                <a:lnTo>
                  <a:pt x="45" y="86"/>
                </a:lnTo>
                <a:lnTo>
                  <a:pt x="45" y="89"/>
                </a:lnTo>
                <a:lnTo>
                  <a:pt x="45" y="93"/>
                </a:lnTo>
                <a:lnTo>
                  <a:pt x="45" y="93"/>
                </a:lnTo>
                <a:lnTo>
                  <a:pt x="43" y="93"/>
                </a:lnTo>
                <a:lnTo>
                  <a:pt x="42" y="93"/>
                </a:lnTo>
                <a:lnTo>
                  <a:pt x="42" y="93"/>
                </a:lnTo>
                <a:close/>
                <a:moveTo>
                  <a:pt x="204" y="679"/>
                </a:moveTo>
                <a:lnTo>
                  <a:pt x="204" y="679"/>
                </a:lnTo>
                <a:lnTo>
                  <a:pt x="204" y="681"/>
                </a:lnTo>
                <a:lnTo>
                  <a:pt x="203" y="682"/>
                </a:lnTo>
                <a:lnTo>
                  <a:pt x="202" y="682"/>
                </a:lnTo>
                <a:lnTo>
                  <a:pt x="202" y="682"/>
                </a:lnTo>
                <a:lnTo>
                  <a:pt x="202" y="681"/>
                </a:lnTo>
                <a:lnTo>
                  <a:pt x="204" y="679"/>
                </a:lnTo>
                <a:lnTo>
                  <a:pt x="204" y="679"/>
                </a:lnTo>
                <a:close/>
                <a:moveTo>
                  <a:pt x="47" y="98"/>
                </a:moveTo>
                <a:lnTo>
                  <a:pt x="47" y="98"/>
                </a:lnTo>
                <a:lnTo>
                  <a:pt x="48" y="94"/>
                </a:lnTo>
                <a:lnTo>
                  <a:pt x="48" y="93"/>
                </a:lnTo>
                <a:lnTo>
                  <a:pt x="47" y="93"/>
                </a:lnTo>
                <a:lnTo>
                  <a:pt x="47" y="93"/>
                </a:lnTo>
                <a:lnTo>
                  <a:pt x="47" y="91"/>
                </a:lnTo>
                <a:lnTo>
                  <a:pt x="47" y="90"/>
                </a:lnTo>
                <a:lnTo>
                  <a:pt x="48" y="90"/>
                </a:lnTo>
                <a:lnTo>
                  <a:pt x="48" y="89"/>
                </a:lnTo>
                <a:lnTo>
                  <a:pt x="48" y="89"/>
                </a:lnTo>
                <a:lnTo>
                  <a:pt x="48" y="88"/>
                </a:lnTo>
                <a:lnTo>
                  <a:pt x="47" y="86"/>
                </a:lnTo>
                <a:lnTo>
                  <a:pt x="47" y="85"/>
                </a:lnTo>
                <a:lnTo>
                  <a:pt x="47" y="84"/>
                </a:lnTo>
                <a:lnTo>
                  <a:pt x="47" y="84"/>
                </a:lnTo>
                <a:lnTo>
                  <a:pt x="48" y="85"/>
                </a:lnTo>
                <a:lnTo>
                  <a:pt x="50" y="89"/>
                </a:lnTo>
                <a:lnTo>
                  <a:pt x="50" y="89"/>
                </a:lnTo>
                <a:lnTo>
                  <a:pt x="50" y="94"/>
                </a:lnTo>
                <a:lnTo>
                  <a:pt x="48" y="96"/>
                </a:lnTo>
                <a:lnTo>
                  <a:pt x="47" y="98"/>
                </a:lnTo>
                <a:lnTo>
                  <a:pt x="47" y="98"/>
                </a:lnTo>
                <a:close/>
                <a:moveTo>
                  <a:pt x="48" y="99"/>
                </a:moveTo>
                <a:lnTo>
                  <a:pt x="48" y="99"/>
                </a:lnTo>
                <a:lnTo>
                  <a:pt x="50" y="100"/>
                </a:lnTo>
                <a:lnTo>
                  <a:pt x="50" y="101"/>
                </a:lnTo>
                <a:lnTo>
                  <a:pt x="50" y="104"/>
                </a:lnTo>
                <a:lnTo>
                  <a:pt x="50" y="106"/>
                </a:lnTo>
                <a:lnTo>
                  <a:pt x="50" y="106"/>
                </a:lnTo>
                <a:lnTo>
                  <a:pt x="48" y="106"/>
                </a:lnTo>
                <a:lnTo>
                  <a:pt x="48" y="108"/>
                </a:lnTo>
                <a:lnTo>
                  <a:pt x="48" y="108"/>
                </a:lnTo>
                <a:lnTo>
                  <a:pt x="47" y="106"/>
                </a:lnTo>
                <a:lnTo>
                  <a:pt x="47" y="104"/>
                </a:lnTo>
                <a:lnTo>
                  <a:pt x="48" y="101"/>
                </a:lnTo>
                <a:lnTo>
                  <a:pt x="48" y="99"/>
                </a:lnTo>
                <a:lnTo>
                  <a:pt x="48" y="99"/>
                </a:lnTo>
                <a:close/>
                <a:moveTo>
                  <a:pt x="53" y="94"/>
                </a:moveTo>
                <a:lnTo>
                  <a:pt x="53" y="94"/>
                </a:lnTo>
                <a:lnTo>
                  <a:pt x="52" y="91"/>
                </a:lnTo>
                <a:lnTo>
                  <a:pt x="52" y="91"/>
                </a:lnTo>
                <a:lnTo>
                  <a:pt x="53" y="91"/>
                </a:lnTo>
                <a:lnTo>
                  <a:pt x="53" y="93"/>
                </a:lnTo>
                <a:lnTo>
                  <a:pt x="53" y="94"/>
                </a:lnTo>
                <a:lnTo>
                  <a:pt x="54" y="94"/>
                </a:lnTo>
                <a:lnTo>
                  <a:pt x="54" y="94"/>
                </a:lnTo>
                <a:lnTo>
                  <a:pt x="53" y="99"/>
                </a:lnTo>
                <a:lnTo>
                  <a:pt x="53" y="103"/>
                </a:lnTo>
                <a:lnTo>
                  <a:pt x="53" y="103"/>
                </a:lnTo>
                <a:lnTo>
                  <a:pt x="52" y="103"/>
                </a:lnTo>
                <a:lnTo>
                  <a:pt x="52" y="100"/>
                </a:lnTo>
                <a:lnTo>
                  <a:pt x="53" y="94"/>
                </a:lnTo>
                <a:lnTo>
                  <a:pt x="53" y="94"/>
                </a:lnTo>
                <a:close/>
                <a:moveTo>
                  <a:pt x="7" y="3"/>
                </a:moveTo>
                <a:lnTo>
                  <a:pt x="7" y="3"/>
                </a:lnTo>
                <a:lnTo>
                  <a:pt x="11" y="5"/>
                </a:lnTo>
                <a:lnTo>
                  <a:pt x="13" y="6"/>
                </a:lnTo>
                <a:lnTo>
                  <a:pt x="14" y="8"/>
                </a:lnTo>
                <a:lnTo>
                  <a:pt x="14" y="8"/>
                </a:lnTo>
                <a:lnTo>
                  <a:pt x="14" y="11"/>
                </a:lnTo>
                <a:lnTo>
                  <a:pt x="14" y="11"/>
                </a:lnTo>
                <a:lnTo>
                  <a:pt x="16" y="14"/>
                </a:lnTo>
                <a:lnTo>
                  <a:pt x="17" y="15"/>
                </a:lnTo>
                <a:lnTo>
                  <a:pt x="16" y="16"/>
                </a:lnTo>
                <a:lnTo>
                  <a:pt x="16" y="16"/>
                </a:lnTo>
                <a:lnTo>
                  <a:pt x="18" y="20"/>
                </a:lnTo>
                <a:lnTo>
                  <a:pt x="18" y="20"/>
                </a:lnTo>
                <a:lnTo>
                  <a:pt x="18" y="30"/>
                </a:lnTo>
                <a:lnTo>
                  <a:pt x="18" y="35"/>
                </a:lnTo>
                <a:lnTo>
                  <a:pt x="17" y="39"/>
                </a:lnTo>
                <a:lnTo>
                  <a:pt x="17" y="39"/>
                </a:lnTo>
                <a:lnTo>
                  <a:pt x="17" y="38"/>
                </a:lnTo>
                <a:lnTo>
                  <a:pt x="17" y="38"/>
                </a:lnTo>
                <a:lnTo>
                  <a:pt x="16" y="38"/>
                </a:lnTo>
                <a:lnTo>
                  <a:pt x="16" y="39"/>
                </a:lnTo>
                <a:lnTo>
                  <a:pt x="16" y="40"/>
                </a:lnTo>
                <a:lnTo>
                  <a:pt x="16" y="40"/>
                </a:lnTo>
                <a:lnTo>
                  <a:pt x="13" y="43"/>
                </a:lnTo>
                <a:lnTo>
                  <a:pt x="13" y="45"/>
                </a:lnTo>
                <a:lnTo>
                  <a:pt x="13" y="45"/>
                </a:lnTo>
                <a:lnTo>
                  <a:pt x="16" y="43"/>
                </a:lnTo>
                <a:lnTo>
                  <a:pt x="17" y="40"/>
                </a:lnTo>
                <a:lnTo>
                  <a:pt x="17" y="40"/>
                </a:lnTo>
                <a:lnTo>
                  <a:pt x="17" y="41"/>
                </a:lnTo>
                <a:lnTo>
                  <a:pt x="17" y="44"/>
                </a:lnTo>
                <a:lnTo>
                  <a:pt x="17" y="48"/>
                </a:lnTo>
                <a:lnTo>
                  <a:pt x="17" y="48"/>
                </a:lnTo>
                <a:lnTo>
                  <a:pt x="16" y="46"/>
                </a:lnTo>
                <a:lnTo>
                  <a:pt x="16" y="48"/>
                </a:lnTo>
                <a:lnTo>
                  <a:pt x="14" y="46"/>
                </a:lnTo>
                <a:lnTo>
                  <a:pt x="14" y="46"/>
                </a:lnTo>
                <a:lnTo>
                  <a:pt x="14" y="48"/>
                </a:lnTo>
                <a:lnTo>
                  <a:pt x="14" y="49"/>
                </a:lnTo>
                <a:lnTo>
                  <a:pt x="14" y="49"/>
                </a:lnTo>
                <a:lnTo>
                  <a:pt x="16" y="49"/>
                </a:lnTo>
                <a:lnTo>
                  <a:pt x="17" y="48"/>
                </a:lnTo>
                <a:lnTo>
                  <a:pt x="18" y="48"/>
                </a:lnTo>
                <a:lnTo>
                  <a:pt x="18" y="50"/>
                </a:lnTo>
                <a:lnTo>
                  <a:pt x="18" y="50"/>
                </a:lnTo>
                <a:lnTo>
                  <a:pt x="18" y="49"/>
                </a:lnTo>
                <a:lnTo>
                  <a:pt x="17" y="50"/>
                </a:lnTo>
                <a:lnTo>
                  <a:pt x="16" y="51"/>
                </a:lnTo>
                <a:lnTo>
                  <a:pt x="16" y="53"/>
                </a:lnTo>
                <a:lnTo>
                  <a:pt x="16" y="53"/>
                </a:lnTo>
                <a:lnTo>
                  <a:pt x="17" y="53"/>
                </a:lnTo>
                <a:lnTo>
                  <a:pt x="17" y="51"/>
                </a:lnTo>
                <a:lnTo>
                  <a:pt x="17" y="51"/>
                </a:lnTo>
                <a:lnTo>
                  <a:pt x="17" y="51"/>
                </a:lnTo>
                <a:lnTo>
                  <a:pt x="17" y="53"/>
                </a:lnTo>
                <a:lnTo>
                  <a:pt x="18" y="56"/>
                </a:lnTo>
                <a:lnTo>
                  <a:pt x="18" y="56"/>
                </a:lnTo>
                <a:lnTo>
                  <a:pt x="17" y="56"/>
                </a:lnTo>
                <a:lnTo>
                  <a:pt x="16" y="58"/>
                </a:lnTo>
                <a:lnTo>
                  <a:pt x="16" y="58"/>
                </a:lnTo>
                <a:lnTo>
                  <a:pt x="17" y="59"/>
                </a:lnTo>
                <a:lnTo>
                  <a:pt x="16" y="60"/>
                </a:lnTo>
                <a:lnTo>
                  <a:pt x="14" y="64"/>
                </a:lnTo>
                <a:lnTo>
                  <a:pt x="14" y="64"/>
                </a:lnTo>
                <a:lnTo>
                  <a:pt x="13" y="59"/>
                </a:lnTo>
                <a:lnTo>
                  <a:pt x="12" y="58"/>
                </a:lnTo>
                <a:lnTo>
                  <a:pt x="10" y="56"/>
                </a:lnTo>
                <a:lnTo>
                  <a:pt x="10" y="56"/>
                </a:lnTo>
                <a:lnTo>
                  <a:pt x="11" y="56"/>
                </a:lnTo>
                <a:lnTo>
                  <a:pt x="11" y="55"/>
                </a:lnTo>
                <a:lnTo>
                  <a:pt x="11" y="55"/>
                </a:lnTo>
                <a:lnTo>
                  <a:pt x="11" y="55"/>
                </a:lnTo>
                <a:lnTo>
                  <a:pt x="10" y="55"/>
                </a:lnTo>
                <a:lnTo>
                  <a:pt x="8" y="55"/>
                </a:lnTo>
                <a:lnTo>
                  <a:pt x="8" y="55"/>
                </a:lnTo>
                <a:lnTo>
                  <a:pt x="8" y="53"/>
                </a:lnTo>
                <a:lnTo>
                  <a:pt x="8" y="50"/>
                </a:lnTo>
                <a:lnTo>
                  <a:pt x="8" y="50"/>
                </a:lnTo>
                <a:lnTo>
                  <a:pt x="8" y="50"/>
                </a:lnTo>
                <a:lnTo>
                  <a:pt x="10" y="51"/>
                </a:lnTo>
                <a:lnTo>
                  <a:pt x="10" y="53"/>
                </a:lnTo>
                <a:lnTo>
                  <a:pt x="10" y="53"/>
                </a:lnTo>
                <a:lnTo>
                  <a:pt x="11" y="53"/>
                </a:lnTo>
                <a:lnTo>
                  <a:pt x="11" y="51"/>
                </a:lnTo>
                <a:lnTo>
                  <a:pt x="10" y="48"/>
                </a:lnTo>
                <a:lnTo>
                  <a:pt x="10" y="48"/>
                </a:lnTo>
                <a:lnTo>
                  <a:pt x="10" y="48"/>
                </a:lnTo>
                <a:lnTo>
                  <a:pt x="10" y="46"/>
                </a:lnTo>
                <a:lnTo>
                  <a:pt x="11" y="46"/>
                </a:lnTo>
                <a:lnTo>
                  <a:pt x="11" y="45"/>
                </a:lnTo>
                <a:lnTo>
                  <a:pt x="8" y="43"/>
                </a:lnTo>
                <a:lnTo>
                  <a:pt x="8" y="43"/>
                </a:lnTo>
                <a:lnTo>
                  <a:pt x="8" y="43"/>
                </a:lnTo>
                <a:lnTo>
                  <a:pt x="8" y="44"/>
                </a:lnTo>
                <a:lnTo>
                  <a:pt x="8" y="45"/>
                </a:lnTo>
                <a:lnTo>
                  <a:pt x="8" y="45"/>
                </a:lnTo>
                <a:lnTo>
                  <a:pt x="7" y="46"/>
                </a:lnTo>
                <a:lnTo>
                  <a:pt x="7" y="46"/>
                </a:lnTo>
                <a:lnTo>
                  <a:pt x="7" y="49"/>
                </a:lnTo>
                <a:lnTo>
                  <a:pt x="7" y="51"/>
                </a:lnTo>
                <a:lnTo>
                  <a:pt x="7" y="51"/>
                </a:lnTo>
                <a:lnTo>
                  <a:pt x="6" y="35"/>
                </a:lnTo>
                <a:lnTo>
                  <a:pt x="6" y="35"/>
                </a:lnTo>
                <a:lnTo>
                  <a:pt x="10" y="35"/>
                </a:lnTo>
                <a:lnTo>
                  <a:pt x="12" y="35"/>
                </a:lnTo>
                <a:lnTo>
                  <a:pt x="12" y="35"/>
                </a:lnTo>
                <a:lnTo>
                  <a:pt x="12" y="33"/>
                </a:lnTo>
                <a:lnTo>
                  <a:pt x="11" y="31"/>
                </a:lnTo>
                <a:lnTo>
                  <a:pt x="11" y="31"/>
                </a:lnTo>
                <a:lnTo>
                  <a:pt x="11" y="31"/>
                </a:lnTo>
                <a:lnTo>
                  <a:pt x="10" y="31"/>
                </a:lnTo>
                <a:lnTo>
                  <a:pt x="10" y="33"/>
                </a:lnTo>
                <a:lnTo>
                  <a:pt x="8" y="31"/>
                </a:lnTo>
                <a:lnTo>
                  <a:pt x="8" y="29"/>
                </a:lnTo>
                <a:lnTo>
                  <a:pt x="8" y="29"/>
                </a:lnTo>
                <a:lnTo>
                  <a:pt x="7" y="29"/>
                </a:lnTo>
                <a:lnTo>
                  <a:pt x="6" y="30"/>
                </a:lnTo>
                <a:lnTo>
                  <a:pt x="6" y="33"/>
                </a:lnTo>
                <a:lnTo>
                  <a:pt x="6" y="33"/>
                </a:lnTo>
                <a:lnTo>
                  <a:pt x="5" y="31"/>
                </a:lnTo>
                <a:lnTo>
                  <a:pt x="5" y="29"/>
                </a:lnTo>
                <a:lnTo>
                  <a:pt x="5" y="24"/>
                </a:lnTo>
                <a:lnTo>
                  <a:pt x="5" y="24"/>
                </a:lnTo>
                <a:lnTo>
                  <a:pt x="6" y="25"/>
                </a:lnTo>
                <a:lnTo>
                  <a:pt x="6" y="25"/>
                </a:lnTo>
                <a:lnTo>
                  <a:pt x="6" y="23"/>
                </a:lnTo>
                <a:lnTo>
                  <a:pt x="5" y="21"/>
                </a:lnTo>
                <a:lnTo>
                  <a:pt x="5" y="21"/>
                </a:lnTo>
                <a:lnTo>
                  <a:pt x="4" y="23"/>
                </a:lnTo>
                <a:lnTo>
                  <a:pt x="4" y="23"/>
                </a:lnTo>
                <a:lnTo>
                  <a:pt x="2" y="18"/>
                </a:lnTo>
                <a:lnTo>
                  <a:pt x="1" y="13"/>
                </a:lnTo>
                <a:lnTo>
                  <a:pt x="1" y="13"/>
                </a:lnTo>
                <a:lnTo>
                  <a:pt x="2" y="13"/>
                </a:lnTo>
                <a:lnTo>
                  <a:pt x="4" y="11"/>
                </a:lnTo>
                <a:lnTo>
                  <a:pt x="4" y="11"/>
                </a:lnTo>
                <a:lnTo>
                  <a:pt x="4" y="10"/>
                </a:lnTo>
                <a:lnTo>
                  <a:pt x="2" y="10"/>
                </a:lnTo>
                <a:lnTo>
                  <a:pt x="1" y="10"/>
                </a:lnTo>
                <a:lnTo>
                  <a:pt x="1" y="10"/>
                </a:lnTo>
                <a:lnTo>
                  <a:pt x="1" y="10"/>
                </a:lnTo>
                <a:lnTo>
                  <a:pt x="0" y="10"/>
                </a:lnTo>
                <a:lnTo>
                  <a:pt x="0" y="9"/>
                </a:lnTo>
                <a:lnTo>
                  <a:pt x="1" y="6"/>
                </a:lnTo>
                <a:lnTo>
                  <a:pt x="1" y="6"/>
                </a:lnTo>
                <a:lnTo>
                  <a:pt x="4" y="5"/>
                </a:lnTo>
                <a:lnTo>
                  <a:pt x="7" y="3"/>
                </a:lnTo>
                <a:lnTo>
                  <a:pt x="7" y="3"/>
                </a:lnTo>
                <a:close/>
                <a:moveTo>
                  <a:pt x="13" y="46"/>
                </a:moveTo>
                <a:lnTo>
                  <a:pt x="13" y="46"/>
                </a:lnTo>
                <a:lnTo>
                  <a:pt x="12" y="46"/>
                </a:lnTo>
                <a:lnTo>
                  <a:pt x="11" y="48"/>
                </a:lnTo>
                <a:lnTo>
                  <a:pt x="11" y="50"/>
                </a:lnTo>
                <a:lnTo>
                  <a:pt x="12" y="50"/>
                </a:lnTo>
                <a:lnTo>
                  <a:pt x="12" y="50"/>
                </a:lnTo>
                <a:lnTo>
                  <a:pt x="12" y="49"/>
                </a:lnTo>
                <a:lnTo>
                  <a:pt x="13" y="46"/>
                </a:lnTo>
                <a:lnTo>
                  <a:pt x="13" y="46"/>
                </a:lnTo>
                <a:close/>
                <a:moveTo>
                  <a:pt x="12" y="35"/>
                </a:moveTo>
                <a:lnTo>
                  <a:pt x="12" y="35"/>
                </a:lnTo>
                <a:lnTo>
                  <a:pt x="11" y="36"/>
                </a:lnTo>
                <a:lnTo>
                  <a:pt x="7" y="36"/>
                </a:lnTo>
                <a:lnTo>
                  <a:pt x="7" y="36"/>
                </a:lnTo>
                <a:lnTo>
                  <a:pt x="8" y="38"/>
                </a:lnTo>
                <a:lnTo>
                  <a:pt x="10" y="39"/>
                </a:lnTo>
                <a:lnTo>
                  <a:pt x="11" y="39"/>
                </a:lnTo>
                <a:lnTo>
                  <a:pt x="11" y="39"/>
                </a:lnTo>
                <a:lnTo>
                  <a:pt x="10" y="40"/>
                </a:lnTo>
                <a:lnTo>
                  <a:pt x="10" y="41"/>
                </a:lnTo>
                <a:lnTo>
                  <a:pt x="11" y="44"/>
                </a:lnTo>
                <a:lnTo>
                  <a:pt x="12" y="44"/>
                </a:lnTo>
                <a:lnTo>
                  <a:pt x="12" y="44"/>
                </a:lnTo>
                <a:lnTo>
                  <a:pt x="12" y="43"/>
                </a:lnTo>
                <a:lnTo>
                  <a:pt x="11" y="41"/>
                </a:lnTo>
                <a:lnTo>
                  <a:pt x="11" y="41"/>
                </a:lnTo>
                <a:lnTo>
                  <a:pt x="13" y="38"/>
                </a:lnTo>
                <a:lnTo>
                  <a:pt x="13" y="36"/>
                </a:lnTo>
                <a:lnTo>
                  <a:pt x="12" y="35"/>
                </a:lnTo>
                <a:lnTo>
                  <a:pt x="12" y="35"/>
                </a:lnTo>
                <a:close/>
                <a:moveTo>
                  <a:pt x="10" y="23"/>
                </a:moveTo>
                <a:lnTo>
                  <a:pt x="10" y="23"/>
                </a:lnTo>
                <a:lnTo>
                  <a:pt x="8" y="25"/>
                </a:lnTo>
                <a:lnTo>
                  <a:pt x="10" y="26"/>
                </a:lnTo>
                <a:lnTo>
                  <a:pt x="10" y="26"/>
                </a:lnTo>
                <a:lnTo>
                  <a:pt x="10" y="29"/>
                </a:lnTo>
                <a:lnTo>
                  <a:pt x="10" y="30"/>
                </a:lnTo>
                <a:lnTo>
                  <a:pt x="11" y="30"/>
                </a:lnTo>
                <a:lnTo>
                  <a:pt x="11" y="30"/>
                </a:lnTo>
                <a:lnTo>
                  <a:pt x="11" y="29"/>
                </a:lnTo>
                <a:lnTo>
                  <a:pt x="11" y="28"/>
                </a:lnTo>
                <a:lnTo>
                  <a:pt x="12" y="26"/>
                </a:lnTo>
                <a:lnTo>
                  <a:pt x="12" y="26"/>
                </a:lnTo>
                <a:lnTo>
                  <a:pt x="11" y="26"/>
                </a:lnTo>
                <a:lnTo>
                  <a:pt x="10" y="25"/>
                </a:lnTo>
                <a:lnTo>
                  <a:pt x="10" y="23"/>
                </a:lnTo>
                <a:lnTo>
                  <a:pt x="10" y="23"/>
                </a:lnTo>
                <a:close/>
                <a:moveTo>
                  <a:pt x="12" y="24"/>
                </a:moveTo>
                <a:lnTo>
                  <a:pt x="12" y="24"/>
                </a:lnTo>
                <a:lnTo>
                  <a:pt x="13" y="23"/>
                </a:lnTo>
                <a:lnTo>
                  <a:pt x="14" y="21"/>
                </a:lnTo>
                <a:lnTo>
                  <a:pt x="14" y="21"/>
                </a:lnTo>
                <a:lnTo>
                  <a:pt x="13" y="21"/>
                </a:lnTo>
                <a:lnTo>
                  <a:pt x="12" y="21"/>
                </a:lnTo>
                <a:lnTo>
                  <a:pt x="12" y="24"/>
                </a:lnTo>
                <a:lnTo>
                  <a:pt x="12" y="24"/>
                </a:lnTo>
                <a:close/>
                <a:moveTo>
                  <a:pt x="8" y="19"/>
                </a:moveTo>
                <a:lnTo>
                  <a:pt x="8" y="19"/>
                </a:lnTo>
                <a:lnTo>
                  <a:pt x="8" y="21"/>
                </a:lnTo>
                <a:lnTo>
                  <a:pt x="10" y="21"/>
                </a:lnTo>
                <a:lnTo>
                  <a:pt x="10" y="21"/>
                </a:lnTo>
                <a:lnTo>
                  <a:pt x="10" y="20"/>
                </a:lnTo>
                <a:lnTo>
                  <a:pt x="11" y="19"/>
                </a:lnTo>
                <a:lnTo>
                  <a:pt x="8" y="19"/>
                </a:lnTo>
                <a:close/>
                <a:moveTo>
                  <a:pt x="6" y="18"/>
                </a:moveTo>
                <a:lnTo>
                  <a:pt x="6" y="18"/>
                </a:lnTo>
                <a:lnTo>
                  <a:pt x="8" y="18"/>
                </a:lnTo>
                <a:lnTo>
                  <a:pt x="10" y="18"/>
                </a:lnTo>
                <a:lnTo>
                  <a:pt x="10" y="16"/>
                </a:lnTo>
                <a:lnTo>
                  <a:pt x="10" y="16"/>
                </a:lnTo>
                <a:lnTo>
                  <a:pt x="7" y="16"/>
                </a:lnTo>
                <a:lnTo>
                  <a:pt x="6" y="16"/>
                </a:lnTo>
                <a:lnTo>
                  <a:pt x="6" y="18"/>
                </a:lnTo>
                <a:lnTo>
                  <a:pt x="6" y="18"/>
                </a:lnTo>
                <a:close/>
                <a:moveTo>
                  <a:pt x="4" y="9"/>
                </a:moveTo>
                <a:lnTo>
                  <a:pt x="4" y="9"/>
                </a:lnTo>
                <a:lnTo>
                  <a:pt x="4" y="9"/>
                </a:lnTo>
                <a:lnTo>
                  <a:pt x="4" y="10"/>
                </a:lnTo>
                <a:lnTo>
                  <a:pt x="4" y="10"/>
                </a:lnTo>
                <a:lnTo>
                  <a:pt x="6" y="9"/>
                </a:lnTo>
                <a:lnTo>
                  <a:pt x="6" y="8"/>
                </a:lnTo>
                <a:lnTo>
                  <a:pt x="6" y="8"/>
                </a:lnTo>
                <a:lnTo>
                  <a:pt x="6" y="8"/>
                </a:lnTo>
                <a:lnTo>
                  <a:pt x="5" y="8"/>
                </a:lnTo>
                <a:lnTo>
                  <a:pt x="5" y="9"/>
                </a:lnTo>
                <a:lnTo>
                  <a:pt x="4" y="9"/>
                </a:lnTo>
                <a:lnTo>
                  <a:pt x="4" y="9"/>
                </a:lnTo>
                <a:close/>
                <a:moveTo>
                  <a:pt x="35" y="294"/>
                </a:moveTo>
                <a:lnTo>
                  <a:pt x="35" y="294"/>
                </a:lnTo>
                <a:lnTo>
                  <a:pt x="35" y="297"/>
                </a:lnTo>
                <a:lnTo>
                  <a:pt x="34" y="298"/>
                </a:lnTo>
                <a:lnTo>
                  <a:pt x="34" y="299"/>
                </a:lnTo>
                <a:lnTo>
                  <a:pt x="34" y="299"/>
                </a:lnTo>
                <a:lnTo>
                  <a:pt x="34" y="295"/>
                </a:lnTo>
                <a:lnTo>
                  <a:pt x="34" y="293"/>
                </a:lnTo>
                <a:lnTo>
                  <a:pt x="34" y="293"/>
                </a:lnTo>
                <a:lnTo>
                  <a:pt x="35" y="293"/>
                </a:lnTo>
                <a:lnTo>
                  <a:pt x="35" y="294"/>
                </a:lnTo>
                <a:lnTo>
                  <a:pt x="35" y="294"/>
                </a:lnTo>
                <a:close/>
                <a:moveTo>
                  <a:pt x="33" y="295"/>
                </a:moveTo>
                <a:lnTo>
                  <a:pt x="33" y="295"/>
                </a:lnTo>
                <a:lnTo>
                  <a:pt x="31" y="297"/>
                </a:lnTo>
                <a:lnTo>
                  <a:pt x="31" y="295"/>
                </a:lnTo>
                <a:lnTo>
                  <a:pt x="31" y="293"/>
                </a:lnTo>
                <a:lnTo>
                  <a:pt x="31" y="292"/>
                </a:lnTo>
                <a:lnTo>
                  <a:pt x="31" y="292"/>
                </a:lnTo>
                <a:lnTo>
                  <a:pt x="33" y="293"/>
                </a:lnTo>
                <a:lnTo>
                  <a:pt x="31" y="294"/>
                </a:lnTo>
                <a:lnTo>
                  <a:pt x="31" y="295"/>
                </a:lnTo>
                <a:lnTo>
                  <a:pt x="33" y="295"/>
                </a:lnTo>
                <a:lnTo>
                  <a:pt x="33" y="295"/>
                </a:lnTo>
                <a:close/>
                <a:moveTo>
                  <a:pt x="31" y="275"/>
                </a:moveTo>
                <a:lnTo>
                  <a:pt x="31" y="275"/>
                </a:lnTo>
                <a:lnTo>
                  <a:pt x="34" y="279"/>
                </a:lnTo>
                <a:lnTo>
                  <a:pt x="34" y="282"/>
                </a:lnTo>
                <a:lnTo>
                  <a:pt x="33" y="283"/>
                </a:lnTo>
                <a:lnTo>
                  <a:pt x="33" y="283"/>
                </a:lnTo>
                <a:lnTo>
                  <a:pt x="34" y="287"/>
                </a:lnTo>
                <a:lnTo>
                  <a:pt x="34" y="287"/>
                </a:lnTo>
                <a:lnTo>
                  <a:pt x="34" y="287"/>
                </a:lnTo>
                <a:lnTo>
                  <a:pt x="34" y="287"/>
                </a:lnTo>
                <a:lnTo>
                  <a:pt x="33" y="287"/>
                </a:lnTo>
                <a:lnTo>
                  <a:pt x="33" y="287"/>
                </a:lnTo>
                <a:lnTo>
                  <a:pt x="33" y="284"/>
                </a:lnTo>
                <a:lnTo>
                  <a:pt x="33" y="282"/>
                </a:lnTo>
                <a:lnTo>
                  <a:pt x="33" y="280"/>
                </a:lnTo>
                <a:lnTo>
                  <a:pt x="33" y="279"/>
                </a:lnTo>
                <a:lnTo>
                  <a:pt x="31" y="279"/>
                </a:lnTo>
                <a:lnTo>
                  <a:pt x="31" y="279"/>
                </a:lnTo>
                <a:lnTo>
                  <a:pt x="31" y="278"/>
                </a:lnTo>
                <a:lnTo>
                  <a:pt x="31" y="275"/>
                </a:lnTo>
                <a:lnTo>
                  <a:pt x="31" y="275"/>
                </a:lnTo>
                <a:close/>
                <a:moveTo>
                  <a:pt x="34" y="300"/>
                </a:moveTo>
                <a:lnTo>
                  <a:pt x="34" y="300"/>
                </a:lnTo>
                <a:lnTo>
                  <a:pt x="34" y="303"/>
                </a:lnTo>
                <a:lnTo>
                  <a:pt x="34" y="304"/>
                </a:lnTo>
                <a:lnTo>
                  <a:pt x="35" y="305"/>
                </a:lnTo>
                <a:lnTo>
                  <a:pt x="35" y="307"/>
                </a:lnTo>
                <a:lnTo>
                  <a:pt x="35" y="307"/>
                </a:lnTo>
                <a:lnTo>
                  <a:pt x="34" y="305"/>
                </a:lnTo>
                <a:lnTo>
                  <a:pt x="33" y="304"/>
                </a:lnTo>
                <a:lnTo>
                  <a:pt x="33" y="303"/>
                </a:lnTo>
                <a:lnTo>
                  <a:pt x="33" y="302"/>
                </a:lnTo>
                <a:lnTo>
                  <a:pt x="33" y="302"/>
                </a:lnTo>
                <a:lnTo>
                  <a:pt x="34" y="300"/>
                </a:lnTo>
                <a:lnTo>
                  <a:pt x="35" y="299"/>
                </a:lnTo>
                <a:lnTo>
                  <a:pt x="35" y="300"/>
                </a:lnTo>
                <a:lnTo>
                  <a:pt x="35" y="300"/>
                </a:lnTo>
                <a:lnTo>
                  <a:pt x="36" y="299"/>
                </a:lnTo>
                <a:lnTo>
                  <a:pt x="35" y="299"/>
                </a:lnTo>
                <a:lnTo>
                  <a:pt x="35" y="298"/>
                </a:lnTo>
                <a:lnTo>
                  <a:pt x="35" y="298"/>
                </a:lnTo>
                <a:lnTo>
                  <a:pt x="35" y="298"/>
                </a:lnTo>
                <a:lnTo>
                  <a:pt x="36" y="298"/>
                </a:lnTo>
                <a:lnTo>
                  <a:pt x="37" y="299"/>
                </a:lnTo>
                <a:lnTo>
                  <a:pt x="36" y="302"/>
                </a:lnTo>
                <a:lnTo>
                  <a:pt x="36" y="302"/>
                </a:lnTo>
                <a:lnTo>
                  <a:pt x="35" y="302"/>
                </a:lnTo>
                <a:lnTo>
                  <a:pt x="34" y="300"/>
                </a:lnTo>
                <a:lnTo>
                  <a:pt x="34" y="300"/>
                </a:lnTo>
                <a:close/>
                <a:moveTo>
                  <a:pt x="37" y="284"/>
                </a:moveTo>
                <a:lnTo>
                  <a:pt x="37" y="284"/>
                </a:lnTo>
                <a:lnTo>
                  <a:pt x="36" y="294"/>
                </a:lnTo>
                <a:lnTo>
                  <a:pt x="36" y="294"/>
                </a:lnTo>
                <a:lnTo>
                  <a:pt x="35" y="293"/>
                </a:lnTo>
                <a:lnTo>
                  <a:pt x="34" y="292"/>
                </a:lnTo>
                <a:lnTo>
                  <a:pt x="34" y="288"/>
                </a:lnTo>
                <a:lnTo>
                  <a:pt x="34" y="288"/>
                </a:lnTo>
                <a:lnTo>
                  <a:pt x="35" y="288"/>
                </a:lnTo>
                <a:lnTo>
                  <a:pt x="35" y="289"/>
                </a:lnTo>
                <a:lnTo>
                  <a:pt x="35" y="290"/>
                </a:lnTo>
                <a:lnTo>
                  <a:pt x="35" y="290"/>
                </a:lnTo>
                <a:lnTo>
                  <a:pt x="35" y="290"/>
                </a:lnTo>
                <a:lnTo>
                  <a:pt x="36" y="289"/>
                </a:lnTo>
                <a:lnTo>
                  <a:pt x="36" y="287"/>
                </a:lnTo>
                <a:lnTo>
                  <a:pt x="36" y="285"/>
                </a:lnTo>
                <a:lnTo>
                  <a:pt x="37" y="284"/>
                </a:lnTo>
                <a:lnTo>
                  <a:pt x="37" y="284"/>
                </a:lnTo>
                <a:close/>
                <a:moveTo>
                  <a:pt x="39" y="155"/>
                </a:moveTo>
                <a:lnTo>
                  <a:pt x="39" y="155"/>
                </a:lnTo>
                <a:lnTo>
                  <a:pt x="37" y="155"/>
                </a:lnTo>
                <a:lnTo>
                  <a:pt x="37" y="155"/>
                </a:lnTo>
                <a:lnTo>
                  <a:pt x="37" y="155"/>
                </a:lnTo>
                <a:lnTo>
                  <a:pt x="36" y="155"/>
                </a:lnTo>
                <a:lnTo>
                  <a:pt x="36" y="154"/>
                </a:lnTo>
                <a:lnTo>
                  <a:pt x="39" y="153"/>
                </a:lnTo>
                <a:lnTo>
                  <a:pt x="39" y="155"/>
                </a:lnTo>
                <a:close/>
                <a:moveTo>
                  <a:pt x="36" y="310"/>
                </a:moveTo>
                <a:lnTo>
                  <a:pt x="36" y="310"/>
                </a:lnTo>
                <a:lnTo>
                  <a:pt x="36" y="308"/>
                </a:lnTo>
                <a:lnTo>
                  <a:pt x="36" y="305"/>
                </a:lnTo>
                <a:lnTo>
                  <a:pt x="36" y="305"/>
                </a:lnTo>
                <a:lnTo>
                  <a:pt x="36" y="305"/>
                </a:lnTo>
                <a:lnTo>
                  <a:pt x="37" y="307"/>
                </a:lnTo>
                <a:lnTo>
                  <a:pt x="37" y="307"/>
                </a:lnTo>
                <a:lnTo>
                  <a:pt x="39" y="307"/>
                </a:lnTo>
                <a:lnTo>
                  <a:pt x="39" y="307"/>
                </a:lnTo>
                <a:lnTo>
                  <a:pt x="37" y="309"/>
                </a:lnTo>
                <a:lnTo>
                  <a:pt x="37" y="310"/>
                </a:lnTo>
                <a:lnTo>
                  <a:pt x="36" y="310"/>
                </a:lnTo>
                <a:lnTo>
                  <a:pt x="36" y="310"/>
                </a:lnTo>
                <a:close/>
                <a:moveTo>
                  <a:pt x="29" y="334"/>
                </a:moveTo>
                <a:lnTo>
                  <a:pt x="29" y="334"/>
                </a:lnTo>
                <a:lnTo>
                  <a:pt x="28" y="333"/>
                </a:lnTo>
                <a:lnTo>
                  <a:pt x="28" y="330"/>
                </a:lnTo>
                <a:lnTo>
                  <a:pt x="28" y="328"/>
                </a:lnTo>
                <a:lnTo>
                  <a:pt x="29" y="327"/>
                </a:lnTo>
                <a:lnTo>
                  <a:pt x="29" y="327"/>
                </a:lnTo>
                <a:lnTo>
                  <a:pt x="30" y="327"/>
                </a:lnTo>
                <a:lnTo>
                  <a:pt x="30" y="327"/>
                </a:lnTo>
                <a:lnTo>
                  <a:pt x="29" y="328"/>
                </a:lnTo>
                <a:lnTo>
                  <a:pt x="29" y="328"/>
                </a:lnTo>
                <a:lnTo>
                  <a:pt x="29" y="332"/>
                </a:lnTo>
                <a:lnTo>
                  <a:pt x="29" y="334"/>
                </a:lnTo>
                <a:lnTo>
                  <a:pt x="29" y="334"/>
                </a:lnTo>
                <a:close/>
                <a:moveTo>
                  <a:pt x="37" y="278"/>
                </a:moveTo>
                <a:lnTo>
                  <a:pt x="37" y="278"/>
                </a:lnTo>
                <a:lnTo>
                  <a:pt x="36" y="277"/>
                </a:lnTo>
                <a:lnTo>
                  <a:pt x="35" y="275"/>
                </a:lnTo>
                <a:lnTo>
                  <a:pt x="34" y="275"/>
                </a:lnTo>
                <a:lnTo>
                  <a:pt x="34" y="273"/>
                </a:lnTo>
                <a:lnTo>
                  <a:pt x="34" y="273"/>
                </a:lnTo>
                <a:lnTo>
                  <a:pt x="35" y="274"/>
                </a:lnTo>
                <a:lnTo>
                  <a:pt x="37" y="275"/>
                </a:lnTo>
                <a:lnTo>
                  <a:pt x="37" y="275"/>
                </a:lnTo>
                <a:lnTo>
                  <a:pt x="39" y="279"/>
                </a:lnTo>
                <a:lnTo>
                  <a:pt x="37" y="280"/>
                </a:lnTo>
                <a:lnTo>
                  <a:pt x="36" y="282"/>
                </a:lnTo>
                <a:lnTo>
                  <a:pt x="36" y="282"/>
                </a:lnTo>
                <a:lnTo>
                  <a:pt x="36" y="278"/>
                </a:lnTo>
                <a:lnTo>
                  <a:pt x="36" y="278"/>
                </a:lnTo>
                <a:lnTo>
                  <a:pt x="37" y="278"/>
                </a:lnTo>
                <a:lnTo>
                  <a:pt x="37" y="278"/>
                </a:lnTo>
                <a:close/>
                <a:moveTo>
                  <a:pt x="28" y="323"/>
                </a:moveTo>
                <a:lnTo>
                  <a:pt x="28" y="323"/>
                </a:lnTo>
                <a:lnTo>
                  <a:pt x="28" y="322"/>
                </a:lnTo>
                <a:lnTo>
                  <a:pt x="28" y="319"/>
                </a:lnTo>
                <a:lnTo>
                  <a:pt x="28" y="315"/>
                </a:lnTo>
                <a:lnTo>
                  <a:pt x="28" y="315"/>
                </a:lnTo>
                <a:lnTo>
                  <a:pt x="29" y="319"/>
                </a:lnTo>
                <a:lnTo>
                  <a:pt x="28" y="323"/>
                </a:lnTo>
                <a:lnTo>
                  <a:pt x="28" y="323"/>
                </a:lnTo>
                <a:close/>
                <a:moveTo>
                  <a:pt x="34" y="317"/>
                </a:moveTo>
                <a:lnTo>
                  <a:pt x="34" y="317"/>
                </a:lnTo>
                <a:lnTo>
                  <a:pt x="34" y="315"/>
                </a:lnTo>
                <a:lnTo>
                  <a:pt x="34" y="313"/>
                </a:lnTo>
                <a:lnTo>
                  <a:pt x="34" y="313"/>
                </a:lnTo>
                <a:lnTo>
                  <a:pt x="35" y="314"/>
                </a:lnTo>
                <a:lnTo>
                  <a:pt x="36" y="315"/>
                </a:lnTo>
                <a:lnTo>
                  <a:pt x="36" y="315"/>
                </a:lnTo>
                <a:lnTo>
                  <a:pt x="35" y="317"/>
                </a:lnTo>
                <a:lnTo>
                  <a:pt x="34" y="317"/>
                </a:lnTo>
                <a:lnTo>
                  <a:pt x="34" y="317"/>
                </a:lnTo>
                <a:close/>
                <a:moveTo>
                  <a:pt x="35" y="333"/>
                </a:moveTo>
                <a:lnTo>
                  <a:pt x="35" y="333"/>
                </a:lnTo>
                <a:lnTo>
                  <a:pt x="34" y="333"/>
                </a:lnTo>
                <a:lnTo>
                  <a:pt x="33" y="334"/>
                </a:lnTo>
                <a:lnTo>
                  <a:pt x="33" y="334"/>
                </a:lnTo>
                <a:lnTo>
                  <a:pt x="33" y="333"/>
                </a:lnTo>
                <a:lnTo>
                  <a:pt x="33" y="332"/>
                </a:lnTo>
                <a:lnTo>
                  <a:pt x="33" y="329"/>
                </a:lnTo>
                <a:lnTo>
                  <a:pt x="33" y="328"/>
                </a:lnTo>
                <a:lnTo>
                  <a:pt x="33" y="328"/>
                </a:lnTo>
                <a:lnTo>
                  <a:pt x="34" y="327"/>
                </a:lnTo>
                <a:lnTo>
                  <a:pt x="35" y="325"/>
                </a:lnTo>
                <a:lnTo>
                  <a:pt x="35" y="325"/>
                </a:lnTo>
                <a:lnTo>
                  <a:pt x="34" y="325"/>
                </a:lnTo>
                <a:lnTo>
                  <a:pt x="34" y="325"/>
                </a:lnTo>
                <a:lnTo>
                  <a:pt x="33" y="325"/>
                </a:lnTo>
                <a:lnTo>
                  <a:pt x="33" y="325"/>
                </a:lnTo>
                <a:lnTo>
                  <a:pt x="33" y="323"/>
                </a:lnTo>
                <a:lnTo>
                  <a:pt x="33" y="323"/>
                </a:lnTo>
                <a:lnTo>
                  <a:pt x="34" y="324"/>
                </a:lnTo>
                <a:lnTo>
                  <a:pt x="35" y="324"/>
                </a:lnTo>
                <a:lnTo>
                  <a:pt x="35" y="323"/>
                </a:lnTo>
                <a:lnTo>
                  <a:pt x="35" y="323"/>
                </a:lnTo>
                <a:lnTo>
                  <a:pt x="36" y="325"/>
                </a:lnTo>
                <a:lnTo>
                  <a:pt x="36" y="327"/>
                </a:lnTo>
                <a:lnTo>
                  <a:pt x="36" y="327"/>
                </a:lnTo>
                <a:lnTo>
                  <a:pt x="36" y="327"/>
                </a:lnTo>
                <a:lnTo>
                  <a:pt x="36" y="328"/>
                </a:lnTo>
                <a:lnTo>
                  <a:pt x="36" y="329"/>
                </a:lnTo>
                <a:lnTo>
                  <a:pt x="36" y="329"/>
                </a:lnTo>
                <a:lnTo>
                  <a:pt x="36" y="329"/>
                </a:lnTo>
                <a:lnTo>
                  <a:pt x="36" y="328"/>
                </a:lnTo>
                <a:lnTo>
                  <a:pt x="36" y="328"/>
                </a:lnTo>
                <a:lnTo>
                  <a:pt x="34" y="328"/>
                </a:lnTo>
                <a:lnTo>
                  <a:pt x="34" y="328"/>
                </a:lnTo>
                <a:lnTo>
                  <a:pt x="36" y="330"/>
                </a:lnTo>
                <a:lnTo>
                  <a:pt x="37" y="332"/>
                </a:lnTo>
                <a:lnTo>
                  <a:pt x="37" y="334"/>
                </a:lnTo>
                <a:lnTo>
                  <a:pt x="37" y="334"/>
                </a:lnTo>
                <a:lnTo>
                  <a:pt x="36" y="334"/>
                </a:lnTo>
                <a:lnTo>
                  <a:pt x="36" y="334"/>
                </a:lnTo>
                <a:lnTo>
                  <a:pt x="36" y="337"/>
                </a:lnTo>
                <a:lnTo>
                  <a:pt x="36" y="337"/>
                </a:lnTo>
                <a:lnTo>
                  <a:pt x="34" y="335"/>
                </a:lnTo>
                <a:lnTo>
                  <a:pt x="34" y="335"/>
                </a:lnTo>
                <a:lnTo>
                  <a:pt x="35" y="334"/>
                </a:lnTo>
                <a:lnTo>
                  <a:pt x="35" y="333"/>
                </a:lnTo>
                <a:lnTo>
                  <a:pt x="35" y="333"/>
                </a:lnTo>
                <a:close/>
                <a:moveTo>
                  <a:pt x="27" y="309"/>
                </a:moveTo>
                <a:lnTo>
                  <a:pt x="27" y="309"/>
                </a:lnTo>
                <a:lnTo>
                  <a:pt x="28" y="307"/>
                </a:lnTo>
                <a:lnTo>
                  <a:pt x="27" y="303"/>
                </a:lnTo>
                <a:lnTo>
                  <a:pt x="27" y="303"/>
                </a:lnTo>
                <a:lnTo>
                  <a:pt x="28" y="300"/>
                </a:lnTo>
                <a:lnTo>
                  <a:pt x="28" y="300"/>
                </a:lnTo>
                <a:lnTo>
                  <a:pt x="27" y="299"/>
                </a:lnTo>
                <a:lnTo>
                  <a:pt x="27" y="299"/>
                </a:lnTo>
                <a:lnTo>
                  <a:pt x="27" y="282"/>
                </a:lnTo>
                <a:lnTo>
                  <a:pt x="27" y="282"/>
                </a:lnTo>
                <a:lnTo>
                  <a:pt x="29" y="283"/>
                </a:lnTo>
                <a:lnTo>
                  <a:pt x="29" y="284"/>
                </a:lnTo>
                <a:lnTo>
                  <a:pt x="28" y="287"/>
                </a:lnTo>
                <a:lnTo>
                  <a:pt x="28" y="287"/>
                </a:lnTo>
                <a:lnTo>
                  <a:pt x="29" y="289"/>
                </a:lnTo>
                <a:lnTo>
                  <a:pt x="29" y="292"/>
                </a:lnTo>
                <a:lnTo>
                  <a:pt x="29" y="292"/>
                </a:lnTo>
                <a:lnTo>
                  <a:pt x="29" y="292"/>
                </a:lnTo>
                <a:lnTo>
                  <a:pt x="30" y="292"/>
                </a:lnTo>
                <a:lnTo>
                  <a:pt x="30" y="292"/>
                </a:lnTo>
                <a:lnTo>
                  <a:pt x="30" y="292"/>
                </a:lnTo>
                <a:lnTo>
                  <a:pt x="30" y="293"/>
                </a:lnTo>
                <a:lnTo>
                  <a:pt x="28" y="294"/>
                </a:lnTo>
                <a:lnTo>
                  <a:pt x="28" y="294"/>
                </a:lnTo>
                <a:lnTo>
                  <a:pt x="28" y="300"/>
                </a:lnTo>
                <a:lnTo>
                  <a:pt x="29" y="307"/>
                </a:lnTo>
                <a:lnTo>
                  <a:pt x="29" y="307"/>
                </a:lnTo>
                <a:lnTo>
                  <a:pt x="28" y="308"/>
                </a:lnTo>
                <a:lnTo>
                  <a:pt x="27" y="309"/>
                </a:lnTo>
                <a:lnTo>
                  <a:pt x="27" y="309"/>
                </a:lnTo>
                <a:close/>
                <a:moveTo>
                  <a:pt x="37" y="150"/>
                </a:moveTo>
                <a:lnTo>
                  <a:pt x="37" y="150"/>
                </a:lnTo>
                <a:lnTo>
                  <a:pt x="36" y="150"/>
                </a:lnTo>
                <a:lnTo>
                  <a:pt x="36" y="149"/>
                </a:lnTo>
                <a:lnTo>
                  <a:pt x="36" y="145"/>
                </a:lnTo>
                <a:lnTo>
                  <a:pt x="36" y="145"/>
                </a:lnTo>
                <a:lnTo>
                  <a:pt x="37" y="146"/>
                </a:lnTo>
                <a:lnTo>
                  <a:pt x="37" y="148"/>
                </a:lnTo>
                <a:lnTo>
                  <a:pt x="37" y="149"/>
                </a:lnTo>
                <a:lnTo>
                  <a:pt x="37" y="150"/>
                </a:lnTo>
                <a:lnTo>
                  <a:pt x="37" y="150"/>
                </a:lnTo>
                <a:close/>
                <a:moveTo>
                  <a:pt x="52" y="144"/>
                </a:moveTo>
                <a:lnTo>
                  <a:pt x="52" y="144"/>
                </a:lnTo>
                <a:lnTo>
                  <a:pt x="52" y="145"/>
                </a:lnTo>
                <a:lnTo>
                  <a:pt x="51" y="146"/>
                </a:lnTo>
                <a:lnTo>
                  <a:pt x="51" y="146"/>
                </a:lnTo>
                <a:lnTo>
                  <a:pt x="50" y="146"/>
                </a:lnTo>
                <a:lnTo>
                  <a:pt x="51" y="145"/>
                </a:lnTo>
                <a:lnTo>
                  <a:pt x="52" y="144"/>
                </a:lnTo>
                <a:lnTo>
                  <a:pt x="52" y="144"/>
                </a:lnTo>
                <a:lnTo>
                  <a:pt x="51" y="139"/>
                </a:lnTo>
                <a:lnTo>
                  <a:pt x="51" y="139"/>
                </a:lnTo>
                <a:lnTo>
                  <a:pt x="52" y="136"/>
                </a:lnTo>
                <a:lnTo>
                  <a:pt x="51" y="134"/>
                </a:lnTo>
                <a:lnTo>
                  <a:pt x="51" y="134"/>
                </a:lnTo>
                <a:lnTo>
                  <a:pt x="52" y="133"/>
                </a:lnTo>
                <a:lnTo>
                  <a:pt x="52" y="131"/>
                </a:lnTo>
                <a:lnTo>
                  <a:pt x="52" y="131"/>
                </a:lnTo>
                <a:lnTo>
                  <a:pt x="53" y="133"/>
                </a:lnTo>
                <a:lnTo>
                  <a:pt x="53" y="134"/>
                </a:lnTo>
                <a:lnTo>
                  <a:pt x="52" y="139"/>
                </a:lnTo>
                <a:lnTo>
                  <a:pt x="52" y="139"/>
                </a:lnTo>
                <a:lnTo>
                  <a:pt x="52" y="144"/>
                </a:lnTo>
                <a:lnTo>
                  <a:pt x="52" y="144"/>
                </a:lnTo>
                <a:close/>
                <a:moveTo>
                  <a:pt x="41" y="149"/>
                </a:moveTo>
                <a:lnTo>
                  <a:pt x="41" y="149"/>
                </a:lnTo>
                <a:lnTo>
                  <a:pt x="42" y="149"/>
                </a:lnTo>
                <a:lnTo>
                  <a:pt x="42" y="149"/>
                </a:lnTo>
                <a:lnTo>
                  <a:pt x="42" y="150"/>
                </a:lnTo>
                <a:lnTo>
                  <a:pt x="43" y="150"/>
                </a:lnTo>
                <a:lnTo>
                  <a:pt x="43" y="150"/>
                </a:lnTo>
                <a:lnTo>
                  <a:pt x="43" y="151"/>
                </a:lnTo>
                <a:lnTo>
                  <a:pt x="42" y="151"/>
                </a:lnTo>
                <a:lnTo>
                  <a:pt x="42" y="151"/>
                </a:lnTo>
                <a:lnTo>
                  <a:pt x="41" y="150"/>
                </a:lnTo>
                <a:lnTo>
                  <a:pt x="41" y="150"/>
                </a:lnTo>
                <a:lnTo>
                  <a:pt x="41" y="149"/>
                </a:lnTo>
                <a:lnTo>
                  <a:pt x="41" y="149"/>
                </a:lnTo>
                <a:close/>
                <a:moveTo>
                  <a:pt x="42" y="151"/>
                </a:moveTo>
                <a:lnTo>
                  <a:pt x="42" y="151"/>
                </a:lnTo>
                <a:lnTo>
                  <a:pt x="43" y="153"/>
                </a:lnTo>
                <a:lnTo>
                  <a:pt x="45" y="153"/>
                </a:lnTo>
                <a:lnTo>
                  <a:pt x="46" y="153"/>
                </a:lnTo>
                <a:lnTo>
                  <a:pt x="46" y="154"/>
                </a:lnTo>
                <a:lnTo>
                  <a:pt x="46" y="154"/>
                </a:lnTo>
                <a:lnTo>
                  <a:pt x="45" y="154"/>
                </a:lnTo>
                <a:lnTo>
                  <a:pt x="43" y="153"/>
                </a:lnTo>
                <a:lnTo>
                  <a:pt x="43" y="153"/>
                </a:lnTo>
                <a:lnTo>
                  <a:pt x="42" y="154"/>
                </a:lnTo>
                <a:lnTo>
                  <a:pt x="42" y="154"/>
                </a:lnTo>
                <a:lnTo>
                  <a:pt x="42" y="153"/>
                </a:lnTo>
                <a:lnTo>
                  <a:pt x="42" y="151"/>
                </a:lnTo>
                <a:lnTo>
                  <a:pt x="42" y="151"/>
                </a:lnTo>
                <a:close/>
                <a:moveTo>
                  <a:pt x="52" y="149"/>
                </a:moveTo>
                <a:lnTo>
                  <a:pt x="52" y="149"/>
                </a:lnTo>
                <a:lnTo>
                  <a:pt x="53" y="148"/>
                </a:lnTo>
                <a:lnTo>
                  <a:pt x="53" y="146"/>
                </a:lnTo>
                <a:lnTo>
                  <a:pt x="53" y="145"/>
                </a:lnTo>
                <a:lnTo>
                  <a:pt x="53" y="145"/>
                </a:lnTo>
                <a:lnTo>
                  <a:pt x="53" y="145"/>
                </a:lnTo>
                <a:lnTo>
                  <a:pt x="54" y="148"/>
                </a:lnTo>
                <a:lnTo>
                  <a:pt x="53" y="149"/>
                </a:lnTo>
                <a:lnTo>
                  <a:pt x="52" y="149"/>
                </a:lnTo>
                <a:lnTo>
                  <a:pt x="52" y="149"/>
                </a:lnTo>
                <a:close/>
                <a:moveTo>
                  <a:pt x="23" y="247"/>
                </a:moveTo>
                <a:lnTo>
                  <a:pt x="23" y="247"/>
                </a:lnTo>
                <a:lnTo>
                  <a:pt x="23" y="244"/>
                </a:lnTo>
                <a:lnTo>
                  <a:pt x="23" y="243"/>
                </a:lnTo>
                <a:lnTo>
                  <a:pt x="23" y="243"/>
                </a:lnTo>
                <a:lnTo>
                  <a:pt x="24" y="243"/>
                </a:lnTo>
                <a:lnTo>
                  <a:pt x="24" y="244"/>
                </a:lnTo>
                <a:lnTo>
                  <a:pt x="24" y="245"/>
                </a:lnTo>
                <a:lnTo>
                  <a:pt x="27" y="245"/>
                </a:lnTo>
                <a:lnTo>
                  <a:pt x="27" y="245"/>
                </a:lnTo>
                <a:lnTo>
                  <a:pt x="27" y="247"/>
                </a:lnTo>
                <a:lnTo>
                  <a:pt x="25" y="247"/>
                </a:lnTo>
                <a:lnTo>
                  <a:pt x="23" y="247"/>
                </a:lnTo>
                <a:lnTo>
                  <a:pt x="23" y="247"/>
                </a:lnTo>
                <a:close/>
                <a:moveTo>
                  <a:pt x="23" y="180"/>
                </a:moveTo>
                <a:lnTo>
                  <a:pt x="23" y="180"/>
                </a:lnTo>
                <a:lnTo>
                  <a:pt x="23" y="178"/>
                </a:lnTo>
                <a:lnTo>
                  <a:pt x="23" y="175"/>
                </a:lnTo>
                <a:lnTo>
                  <a:pt x="23" y="170"/>
                </a:lnTo>
                <a:lnTo>
                  <a:pt x="23" y="170"/>
                </a:lnTo>
                <a:lnTo>
                  <a:pt x="23" y="166"/>
                </a:lnTo>
                <a:lnTo>
                  <a:pt x="22" y="165"/>
                </a:lnTo>
                <a:lnTo>
                  <a:pt x="22" y="164"/>
                </a:lnTo>
                <a:lnTo>
                  <a:pt x="22" y="164"/>
                </a:lnTo>
                <a:lnTo>
                  <a:pt x="23" y="164"/>
                </a:lnTo>
                <a:lnTo>
                  <a:pt x="23" y="165"/>
                </a:lnTo>
                <a:lnTo>
                  <a:pt x="23" y="168"/>
                </a:lnTo>
                <a:lnTo>
                  <a:pt x="23" y="168"/>
                </a:lnTo>
                <a:lnTo>
                  <a:pt x="24" y="170"/>
                </a:lnTo>
                <a:lnTo>
                  <a:pt x="24" y="170"/>
                </a:lnTo>
                <a:lnTo>
                  <a:pt x="24" y="171"/>
                </a:lnTo>
                <a:lnTo>
                  <a:pt x="24" y="171"/>
                </a:lnTo>
                <a:lnTo>
                  <a:pt x="24" y="171"/>
                </a:lnTo>
                <a:lnTo>
                  <a:pt x="24" y="173"/>
                </a:lnTo>
                <a:lnTo>
                  <a:pt x="24" y="174"/>
                </a:lnTo>
                <a:lnTo>
                  <a:pt x="23" y="175"/>
                </a:lnTo>
                <a:lnTo>
                  <a:pt x="23" y="175"/>
                </a:lnTo>
                <a:lnTo>
                  <a:pt x="24" y="178"/>
                </a:lnTo>
                <a:lnTo>
                  <a:pt x="23" y="180"/>
                </a:lnTo>
                <a:lnTo>
                  <a:pt x="23" y="180"/>
                </a:lnTo>
                <a:close/>
                <a:moveTo>
                  <a:pt x="48" y="140"/>
                </a:moveTo>
                <a:lnTo>
                  <a:pt x="48" y="140"/>
                </a:lnTo>
                <a:lnTo>
                  <a:pt x="50" y="141"/>
                </a:lnTo>
                <a:lnTo>
                  <a:pt x="50" y="143"/>
                </a:lnTo>
                <a:lnTo>
                  <a:pt x="50" y="143"/>
                </a:lnTo>
                <a:lnTo>
                  <a:pt x="48" y="143"/>
                </a:lnTo>
                <a:lnTo>
                  <a:pt x="48" y="143"/>
                </a:lnTo>
                <a:lnTo>
                  <a:pt x="48" y="140"/>
                </a:lnTo>
                <a:lnTo>
                  <a:pt x="48" y="140"/>
                </a:lnTo>
                <a:close/>
                <a:moveTo>
                  <a:pt x="41" y="134"/>
                </a:moveTo>
                <a:lnTo>
                  <a:pt x="41" y="134"/>
                </a:lnTo>
                <a:lnTo>
                  <a:pt x="42" y="130"/>
                </a:lnTo>
                <a:lnTo>
                  <a:pt x="42" y="130"/>
                </a:lnTo>
                <a:lnTo>
                  <a:pt x="45" y="133"/>
                </a:lnTo>
                <a:lnTo>
                  <a:pt x="45" y="135"/>
                </a:lnTo>
                <a:lnTo>
                  <a:pt x="45" y="141"/>
                </a:lnTo>
                <a:lnTo>
                  <a:pt x="45" y="141"/>
                </a:lnTo>
                <a:lnTo>
                  <a:pt x="46" y="143"/>
                </a:lnTo>
                <a:lnTo>
                  <a:pt x="46" y="143"/>
                </a:lnTo>
                <a:lnTo>
                  <a:pt x="46" y="143"/>
                </a:lnTo>
                <a:lnTo>
                  <a:pt x="46" y="144"/>
                </a:lnTo>
                <a:lnTo>
                  <a:pt x="46" y="145"/>
                </a:lnTo>
                <a:lnTo>
                  <a:pt x="47" y="148"/>
                </a:lnTo>
                <a:lnTo>
                  <a:pt x="47" y="148"/>
                </a:lnTo>
                <a:lnTo>
                  <a:pt x="47" y="149"/>
                </a:lnTo>
                <a:lnTo>
                  <a:pt x="46" y="150"/>
                </a:lnTo>
                <a:lnTo>
                  <a:pt x="45" y="151"/>
                </a:lnTo>
                <a:lnTo>
                  <a:pt x="45" y="151"/>
                </a:lnTo>
                <a:lnTo>
                  <a:pt x="45" y="149"/>
                </a:lnTo>
                <a:lnTo>
                  <a:pt x="45" y="148"/>
                </a:lnTo>
                <a:lnTo>
                  <a:pt x="45" y="146"/>
                </a:lnTo>
                <a:lnTo>
                  <a:pt x="45" y="144"/>
                </a:lnTo>
                <a:lnTo>
                  <a:pt x="45" y="144"/>
                </a:lnTo>
                <a:lnTo>
                  <a:pt x="43" y="143"/>
                </a:lnTo>
                <a:lnTo>
                  <a:pt x="42" y="143"/>
                </a:lnTo>
                <a:lnTo>
                  <a:pt x="42" y="141"/>
                </a:lnTo>
                <a:lnTo>
                  <a:pt x="42" y="141"/>
                </a:lnTo>
                <a:lnTo>
                  <a:pt x="43" y="141"/>
                </a:lnTo>
                <a:lnTo>
                  <a:pt x="43" y="141"/>
                </a:lnTo>
                <a:lnTo>
                  <a:pt x="43" y="136"/>
                </a:lnTo>
                <a:lnTo>
                  <a:pt x="43" y="135"/>
                </a:lnTo>
                <a:lnTo>
                  <a:pt x="41" y="134"/>
                </a:lnTo>
                <a:lnTo>
                  <a:pt x="41" y="134"/>
                </a:lnTo>
                <a:close/>
                <a:moveTo>
                  <a:pt x="28" y="145"/>
                </a:moveTo>
                <a:lnTo>
                  <a:pt x="28" y="145"/>
                </a:lnTo>
                <a:lnTo>
                  <a:pt x="27" y="144"/>
                </a:lnTo>
                <a:lnTo>
                  <a:pt x="25" y="143"/>
                </a:lnTo>
                <a:lnTo>
                  <a:pt x="27" y="139"/>
                </a:lnTo>
                <a:lnTo>
                  <a:pt x="27" y="139"/>
                </a:lnTo>
                <a:lnTo>
                  <a:pt x="25" y="136"/>
                </a:lnTo>
                <a:lnTo>
                  <a:pt x="25" y="135"/>
                </a:lnTo>
                <a:lnTo>
                  <a:pt x="27" y="134"/>
                </a:lnTo>
                <a:lnTo>
                  <a:pt x="27" y="134"/>
                </a:lnTo>
                <a:lnTo>
                  <a:pt x="28" y="140"/>
                </a:lnTo>
                <a:lnTo>
                  <a:pt x="28" y="145"/>
                </a:lnTo>
                <a:lnTo>
                  <a:pt x="28" y="145"/>
                </a:lnTo>
                <a:close/>
                <a:moveTo>
                  <a:pt x="482" y="638"/>
                </a:moveTo>
                <a:lnTo>
                  <a:pt x="482" y="638"/>
                </a:lnTo>
                <a:lnTo>
                  <a:pt x="476" y="639"/>
                </a:lnTo>
                <a:lnTo>
                  <a:pt x="471" y="639"/>
                </a:lnTo>
                <a:lnTo>
                  <a:pt x="471" y="639"/>
                </a:lnTo>
                <a:lnTo>
                  <a:pt x="476" y="638"/>
                </a:lnTo>
                <a:lnTo>
                  <a:pt x="482" y="638"/>
                </a:lnTo>
                <a:lnTo>
                  <a:pt x="482" y="638"/>
                </a:lnTo>
                <a:close/>
                <a:moveTo>
                  <a:pt x="71" y="377"/>
                </a:moveTo>
                <a:lnTo>
                  <a:pt x="71" y="377"/>
                </a:lnTo>
                <a:lnTo>
                  <a:pt x="70" y="375"/>
                </a:lnTo>
                <a:lnTo>
                  <a:pt x="70" y="375"/>
                </a:lnTo>
                <a:lnTo>
                  <a:pt x="71" y="373"/>
                </a:lnTo>
                <a:lnTo>
                  <a:pt x="71" y="373"/>
                </a:lnTo>
                <a:lnTo>
                  <a:pt x="71" y="373"/>
                </a:lnTo>
                <a:lnTo>
                  <a:pt x="72" y="374"/>
                </a:lnTo>
                <a:lnTo>
                  <a:pt x="71" y="377"/>
                </a:lnTo>
                <a:lnTo>
                  <a:pt x="71" y="377"/>
                </a:lnTo>
                <a:close/>
                <a:moveTo>
                  <a:pt x="69" y="372"/>
                </a:moveTo>
                <a:lnTo>
                  <a:pt x="69" y="378"/>
                </a:lnTo>
                <a:lnTo>
                  <a:pt x="69" y="378"/>
                </a:lnTo>
                <a:lnTo>
                  <a:pt x="68" y="377"/>
                </a:lnTo>
                <a:lnTo>
                  <a:pt x="68" y="374"/>
                </a:lnTo>
                <a:lnTo>
                  <a:pt x="68" y="373"/>
                </a:lnTo>
                <a:lnTo>
                  <a:pt x="69" y="372"/>
                </a:lnTo>
                <a:lnTo>
                  <a:pt x="69" y="372"/>
                </a:lnTo>
                <a:close/>
                <a:moveTo>
                  <a:pt x="75" y="373"/>
                </a:moveTo>
                <a:lnTo>
                  <a:pt x="75" y="373"/>
                </a:lnTo>
                <a:lnTo>
                  <a:pt x="75" y="373"/>
                </a:lnTo>
                <a:lnTo>
                  <a:pt x="75" y="374"/>
                </a:lnTo>
                <a:lnTo>
                  <a:pt x="75" y="375"/>
                </a:lnTo>
                <a:lnTo>
                  <a:pt x="75" y="375"/>
                </a:lnTo>
                <a:lnTo>
                  <a:pt x="74" y="375"/>
                </a:lnTo>
                <a:lnTo>
                  <a:pt x="74" y="374"/>
                </a:lnTo>
                <a:lnTo>
                  <a:pt x="75" y="373"/>
                </a:lnTo>
                <a:lnTo>
                  <a:pt x="75" y="373"/>
                </a:lnTo>
                <a:close/>
                <a:moveTo>
                  <a:pt x="68" y="409"/>
                </a:moveTo>
                <a:lnTo>
                  <a:pt x="68" y="409"/>
                </a:lnTo>
                <a:lnTo>
                  <a:pt x="68" y="410"/>
                </a:lnTo>
                <a:lnTo>
                  <a:pt x="68" y="410"/>
                </a:lnTo>
                <a:lnTo>
                  <a:pt x="68" y="413"/>
                </a:lnTo>
                <a:lnTo>
                  <a:pt x="68" y="413"/>
                </a:lnTo>
                <a:lnTo>
                  <a:pt x="66" y="413"/>
                </a:lnTo>
                <a:lnTo>
                  <a:pt x="66" y="412"/>
                </a:lnTo>
                <a:lnTo>
                  <a:pt x="68" y="409"/>
                </a:lnTo>
                <a:lnTo>
                  <a:pt x="68" y="409"/>
                </a:lnTo>
                <a:close/>
                <a:moveTo>
                  <a:pt x="80" y="372"/>
                </a:moveTo>
                <a:lnTo>
                  <a:pt x="80" y="372"/>
                </a:lnTo>
                <a:lnTo>
                  <a:pt x="80" y="367"/>
                </a:lnTo>
                <a:lnTo>
                  <a:pt x="80" y="362"/>
                </a:lnTo>
                <a:lnTo>
                  <a:pt x="80" y="362"/>
                </a:lnTo>
                <a:lnTo>
                  <a:pt x="81" y="362"/>
                </a:lnTo>
                <a:lnTo>
                  <a:pt x="81" y="362"/>
                </a:lnTo>
                <a:lnTo>
                  <a:pt x="81" y="360"/>
                </a:lnTo>
                <a:lnTo>
                  <a:pt x="82" y="360"/>
                </a:lnTo>
                <a:lnTo>
                  <a:pt x="82" y="360"/>
                </a:lnTo>
                <a:lnTo>
                  <a:pt x="82" y="363"/>
                </a:lnTo>
                <a:lnTo>
                  <a:pt x="81" y="365"/>
                </a:lnTo>
                <a:lnTo>
                  <a:pt x="81" y="365"/>
                </a:lnTo>
                <a:lnTo>
                  <a:pt x="80" y="365"/>
                </a:lnTo>
                <a:lnTo>
                  <a:pt x="80" y="365"/>
                </a:lnTo>
                <a:lnTo>
                  <a:pt x="80" y="369"/>
                </a:lnTo>
                <a:lnTo>
                  <a:pt x="80" y="369"/>
                </a:lnTo>
                <a:lnTo>
                  <a:pt x="81" y="369"/>
                </a:lnTo>
                <a:lnTo>
                  <a:pt x="82" y="369"/>
                </a:lnTo>
                <a:lnTo>
                  <a:pt x="82" y="369"/>
                </a:lnTo>
                <a:lnTo>
                  <a:pt x="82" y="370"/>
                </a:lnTo>
                <a:lnTo>
                  <a:pt x="82" y="372"/>
                </a:lnTo>
                <a:lnTo>
                  <a:pt x="81" y="374"/>
                </a:lnTo>
                <a:lnTo>
                  <a:pt x="81" y="374"/>
                </a:lnTo>
                <a:lnTo>
                  <a:pt x="82" y="375"/>
                </a:lnTo>
                <a:lnTo>
                  <a:pt x="82" y="374"/>
                </a:lnTo>
                <a:lnTo>
                  <a:pt x="82" y="374"/>
                </a:lnTo>
                <a:lnTo>
                  <a:pt x="82" y="375"/>
                </a:lnTo>
                <a:lnTo>
                  <a:pt x="82" y="375"/>
                </a:lnTo>
                <a:lnTo>
                  <a:pt x="81" y="377"/>
                </a:lnTo>
                <a:lnTo>
                  <a:pt x="81" y="377"/>
                </a:lnTo>
                <a:lnTo>
                  <a:pt x="81" y="377"/>
                </a:lnTo>
                <a:lnTo>
                  <a:pt x="80" y="375"/>
                </a:lnTo>
                <a:lnTo>
                  <a:pt x="80" y="375"/>
                </a:lnTo>
                <a:lnTo>
                  <a:pt x="79" y="375"/>
                </a:lnTo>
                <a:lnTo>
                  <a:pt x="79" y="375"/>
                </a:lnTo>
                <a:lnTo>
                  <a:pt x="79" y="374"/>
                </a:lnTo>
                <a:lnTo>
                  <a:pt x="79" y="373"/>
                </a:lnTo>
                <a:lnTo>
                  <a:pt x="80" y="373"/>
                </a:lnTo>
                <a:lnTo>
                  <a:pt x="81" y="373"/>
                </a:lnTo>
                <a:lnTo>
                  <a:pt x="81" y="373"/>
                </a:lnTo>
                <a:lnTo>
                  <a:pt x="81" y="372"/>
                </a:lnTo>
                <a:lnTo>
                  <a:pt x="81" y="372"/>
                </a:lnTo>
                <a:lnTo>
                  <a:pt x="80" y="372"/>
                </a:lnTo>
                <a:lnTo>
                  <a:pt x="80" y="372"/>
                </a:lnTo>
                <a:close/>
                <a:moveTo>
                  <a:pt x="68" y="359"/>
                </a:moveTo>
                <a:lnTo>
                  <a:pt x="68" y="359"/>
                </a:lnTo>
                <a:lnTo>
                  <a:pt x="69" y="360"/>
                </a:lnTo>
                <a:lnTo>
                  <a:pt x="69" y="362"/>
                </a:lnTo>
                <a:lnTo>
                  <a:pt x="69" y="367"/>
                </a:lnTo>
                <a:lnTo>
                  <a:pt x="69" y="367"/>
                </a:lnTo>
                <a:lnTo>
                  <a:pt x="68" y="365"/>
                </a:lnTo>
                <a:lnTo>
                  <a:pt x="68" y="363"/>
                </a:lnTo>
                <a:lnTo>
                  <a:pt x="68" y="362"/>
                </a:lnTo>
                <a:lnTo>
                  <a:pt x="68" y="359"/>
                </a:lnTo>
                <a:lnTo>
                  <a:pt x="68" y="359"/>
                </a:lnTo>
                <a:close/>
                <a:moveTo>
                  <a:pt x="75" y="419"/>
                </a:moveTo>
                <a:lnTo>
                  <a:pt x="75" y="419"/>
                </a:lnTo>
                <a:lnTo>
                  <a:pt x="74" y="419"/>
                </a:lnTo>
                <a:lnTo>
                  <a:pt x="72" y="420"/>
                </a:lnTo>
                <a:lnTo>
                  <a:pt x="72" y="420"/>
                </a:lnTo>
                <a:lnTo>
                  <a:pt x="75" y="422"/>
                </a:lnTo>
                <a:lnTo>
                  <a:pt x="75" y="422"/>
                </a:lnTo>
                <a:lnTo>
                  <a:pt x="74" y="424"/>
                </a:lnTo>
                <a:lnTo>
                  <a:pt x="74" y="427"/>
                </a:lnTo>
                <a:lnTo>
                  <a:pt x="74" y="427"/>
                </a:lnTo>
                <a:lnTo>
                  <a:pt x="72" y="425"/>
                </a:lnTo>
                <a:lnTo>
                  <a:pt x="71" y="424"/>
                </a:lnTo>
                <a:lnTo>
                  <a:pt x="71" y="424"/>
                </a:lnTo>
                <a:lnTo>
                  <a:pt x="71" y="423"/>
                </a:lnTo>
                <a:lnTo>
                  <a:pt x="72" y="423"/>
                </a:lnTo>
                <a:lnTo>
                  <a:pt x="74" y="424"/>
                </a:lnTo>
                <a:lnTo>
                  <a:pt x="74" y="424"/>
                </a:lnTo>
                <a:lnTo>
                  <a:pt x="72" y="422"/>
                </a:lnTo>
                <a:lnTo>
                  <a:pt x="71" y="420"/>
                </a:lnTo>
                <a:lnTo>
                  <a:pt x="71" y="419"/>
                </a:lnTo>
                <a:lnTo>
                  <a:pt x="71" y="419"/>
                </a:lnTo>
                <a:lnTo>
                  <a:pt x="74" y="419"/>
                </a:lnTo>
                <a:lnTo>
                  <a:pt x="74" y="418"/>
                </a:lnTo>
                <a:lnTo>
                  <a:pt x="74" y="415"/>
                </a:lnTo>
                <a:lnTo>
                  <a:pt x="74" y="415"/>
                </a:lnTo>
                <a:lnTo>
                  <a:pt x="75" y="415"/>
                </a:lnTo>
                <a:lnTo>
                  <a:pt x="76" y="417"/>
                </a:lnTo>
                <a:lnTo>
                  <a:pt x="76" y="420"/>
                </a:lnTo>
                <a:lnTo>
                  <a:pt x="76" y="420"/>
                </a:lnTo>
                <a:lnTo>
                  <a:pt x="75" y="420"/>
                </a:lnTo>
                <a:lnTo>
                  <a:pt x="75" y="419"/>
                </a:lnTo>
                <a:lnTo>
                  <a:pt x="75" y="419"/>
                </a:lnTo>
                <a:close/>
                <a:moveTo>
                  <a:pt x="76" y="362"/>
                </a:moveTo>
                <a:lnTo>
                  <a:pt x="76" y="362"/>
                </a:lnTo>
                <a:lnTo>
                  <a:pt x="76" y="360"/>
                </a:lnTo>
                <a:lnTo>
                  <a:pt x="76" y="359"/>
                </a:lnTo>
                <a:lnTo>
                  <a:pt x="76" y="355"/>
                </a:lnTo>
                <a:lnTo>
                  <a:pt x="76" y="355"/>
                </a:lnTo>
                <a:lnTo>
                  <a:pt x="77" y="357"/>
                </a:lnTo>
                <a:lnTo>
                  <a:pt x="77" y="358"/>
                </a:lnTo>
                <a:lnTo>
                  <a:pt x="76" y="362"/>
                </a:lnTo>
                <a:lnTo>
                  <a:pt x="76" y="362"/>
                </a:lnTo>
                <a:close/>
                <a:moveTo>
                  <a:pt x="85" y="368"/>
                </a:moveTo>
                <a:lnTo>
                  <a:pt x="85" y="368"/>
                </a:lnTo>
                <a:lnTo>
                  <a:pt x="85" y="368"/>
                </a:lnTo>
                <a:lnTo>
                  <a:pt x="85" y="369"/>
                </a:lnTo>
                <a:lnTo>
                  <a:pt x="85" y="370"/>
                </a:lnTo>
                <a:lnTo>
                  <a:pt x="85" y="370"/>
                </a:lnTo>
                <a:lnTo>
                  <a:pt x="83" y="370"/>
                </a:lnTo>
                <a:lnTo>
                  <a:pt x="83" y="369"/>
                </a:lnTo>
                <a:lnTo>
                  <a:pt x="85" y="368"/>
                </a:lnTo>
                <a:lnTo>
                  <a:pt x="85" y="368"/>
                </a:lnTo>
                <a:close/>
                <a:moveTo>
                  <a:pt x="76" y="430"/>
                </a:moveTo>
                <a:lnTo>
                  <a:pt x="76" y="430"/>
                </a:lnTo>
                <a:lnTo>
                  <a:pt x="77" y="432"/>
                </a:lnTo>
                <a:lnTo>
                  <a:pt x="77" y="434"/>
                </a:lnTo>
                <a:lnTo>
                  <a:pt x="77" y="434"/>
                </a:lnTo>
                <a:lnTo>
                  <a:pt x="77" y="434"/>
                </a:lnTo>
                <a:lnTo>
                  <a:pt x="76" y="433"/>
                </a:lnTo>
                <a:lnTo>
                  <a:pt x="76" y="430"/>
                </a:lnTo>
                <a:lnTo>
                  <a:pt x="76" y="430"/>
                </a:lnTo>
                <a:close/>
                <a:moveTo>
                  <a:pt x="75" y="447"/>
                </a:moveTo>
                <a:lnTo>
                  <a:pt x="75" y="447"/>
                </a:lnTo>
                <a:lnTo>
                  <a:pt x="76" y="445"/>
                </a:lnTo>
                <a:lnTo>
                  <a:pt x="76" y="445"/>
                </a:lnTo>
                <a:lnTo>
                  <a:pt x="77" y="447"/>
                </a:lnTo>
                <a:lnTo>
                  <a:pt x="77" y="449"/>
                </a:lnTo>
                <a:lnTo>
                  <a:pt x="77" y="449"/>
                </a:lnTo>
                <a:lnTo>
                  <a:pt x="76" y="448"/>
                </a:lnTo>
                <a:lnTo>
                  <a:pt x="75" y="447"/>
                </a:lnTo>
                <a:lnTo>
                  <a:pt x="75" y="447"/>
                </a:lnTo>
                <a:close/>
                <a:moveTo>
                  <a:pt x="68" y="357"/>
                </a:moveTo>
                <a:lnTo>
                  <a:pt x="68" y="357"/>
                </a:lnTo>
                <a:lnTo>
                  <a:pt x="69" y="338"/>
                </a:lnTo>
                <a:lnTo>
                  <a:pt x="69" y="338"/>
                </a:lnTo>
                <a:lnTo>
                  <a:pt x="69" y="338"/>
                </a:lnTo>
                <a:lnTo>
                  <a:pt x="69" y="339"/>
                </a:lnTo>
                <a:lnTo>
                  <a:pt x="69" y="342"/>
                </a:lnTo>
                <a:lnTo>
                  <a:pt x="69" y="342"/>
                </a:lnTo>
                <a:lnTo>
                  <a:pt x="69" y="358"/>
                </a:lnTo>
                <a:lnTo>
                  <a:pt x="69" y="358"/>
                </a:lnTo>
                <a:lnTo>
                  <a:pt x="68" y="358"/>
                </a:lnTo>
                <a:lnTo>
                  <a:pt x="68" y="357"/>
                </a:lnTo>
                <a:lnTo>
                  <a:pt x="68" y="357"/>
                </a:lnTo>
                <a:close/>
                <a:moveTo>
                  <a:pt x="76" y="472"/>
                </a:moveTo>
                <a:lnTo>
                  <a:pt x="76" y="472"/>
                </a:lnTo>
                <a:lnTo>
                  <a:pt x="76" y="473"/>
                </a:lnTo>
                <a:lnTo>
                  <a:pt x="76" y="474"/>
                </a:lnTo>
                <a:lnTo>
                  <a:pt x="74" y="474"/>
                </a:lnTo>
                <a:lnTo>
                  <a:pt x="74" y="474"/>
                </a:lnTo>
                <a:lnTo>
                  <a:pt x="74" y="473"/>
                </a:lnTo>
                <a:lnTo>
                  <a:pt x="75" y="473"/>
                </a:lnTo>
                <a:lnTo>
                  <a:pt x="76" y="472"/>
                </a:lnTo>
                <a:lnTo>
                  <a:pt x="76" y="472"/>
                </a:lnTo>
                <a:close/>
                <a:moveTo>
                  <a:pt x="83" y="499"/>
                </a:moveTo>
                <a:lnTo>
                  <a:pt x="83" y="499"/>
                </a:lnTo>
                <a:lnTo>
                  <a:pt x="83" y="501"/>
                </a:lnTo>
                <a:lnTo>
                  <a:pt x="81" y="502"/>
                </a:lnTo>
                <a:lnTo>
                  <a:pt x="81" y="502"/>
                </a:lnTo>
                <a:lnTo>
                  <a:pt x="82" y="499"/>
                </a:lnTo>
                <a:lnTo>
                  <a:pt x="83" y="499"/>
                </a:lnTo>
                <a:lnTo>
                  <a:pt x="83" y="499"/>
                </a:lnTo>
                <a:close/>
                <a:moveTo>
                  <a:pt x="83" y="476"/>
                </a:moveTo>
                <a:lnTo>
                  <a:pt x="83" y="476"/>
                </a:lnTo>
                <a:lnTo>
                  <a:pt x="83" y="482"/>
                </a:lnTo>
                <a:lnTo>
                  <a:pt x="82" y="488"/>
                </a:lnTo>
                <a:lnTo>
                  <a:pt x="82" y="488"/>
                </a:lnTo>
                <a:lnTo>
                  <a:pt x="82" y="489"/>
                </a:lnTo>
                <a:lnTo>
                  <a:pt x="83" y="489"/>
                </a:lnTo>
                <a:lnTo>
                  <a:pt x="83" y="491"/>
                </a:lnTo>
                <a:lnTo>
                  <a:pt x="83" y="492"/>
                </a:lnTo>
                <a:lnTo>
                  <a:pt x="83" y="492"/>
                </a:lnTo>
                <a:lnTo>
                  <a:pt x="82" y="491"/>
                </a:lnTo>
                <a:lnTo>
                  <a:pt x="82" y="491"/>
                </a:lnTo>
                <a:lnTo>
                  <a:pt x="82" y="494"/>
                </a:lnTo>
                <a:lnTo>
                  <a:pt x="83" y="497"/>
                </a:lnTo>
                <a:lnTo>
                  <a:pt x="83" y="497"/>
                </a:lnTo>
                <a:lnTo>
                  <a:pt x="81" y="497"/>
                </a:lnTo>
                <a:lnTo>
                  <a:pt x="81" y="498"/>
                </a:lnTo>
                <a:lnTo>
                  <a:pt x="80" y="501"/>
                </a:lnTo>
                <a:lnTo>
                  <a:pt x="80" y="501"/>
                </a:lnTo>
                <a:lnTo>
                  <a:pt x="79" y="499"/>
                </a:lnTo>
                <a:lnTo>
                  <a:pt x="79" y="497"/>
                </a:lnTo>
                <a:lnTo>
                  <a:pt x="81" y="494"/>
                </a:lnTo>
                <a:lnTo>
                  <a:pt x="81" y="494"/>
                </a:lnTo>
                <a:lnTo>
                  <a:pt x="79" y="492"/>
                </a:lnTo>
                <a:lnTo>
                  <a:pt x="77" y="491"/>
                </a:lnTo>
                <a:lnTo>
                  <a:pt x="77" y="489"/>
                </a:lnTo>
                <a:lnTo>
                  <a:pt x="77" y="489"/>
                </a:lnTo>
                <a:lnTo>
                  <a:pt x="79" y="489"/>
                </a:lnTo>
                <a:lnTo>
                  <a:pt x="79" y="491"/>
                </a:lnTo>
                <a:lnTo>
                  <a:pt x="79" y="491"/>
                </a:lnTo>
                <a:lnTo>
                  <a:pt x="80" y="492"/>
                </a:lnTo>
                <a:lnTo>
                  <a:pt x="80" y="492"/>
                </a:lnTo>
                <a:lnTo>
                  <a:pt x="80" y="491"/>
                </a:lnTo>
                <a:lnTo>
                  <a:pt x="80" y="491"/>
                </a:lnTo>
                <a:lnTo>
                  <a:pt x="79" y="489"/>
                </a:lnTo>
                <a:lnTo>
                  <a:pt x="79" y="489"/>
                </a:lnTo>
                <a:lnTo>
                  <a:pt x="79" y="487"/>
                </a:lnTo>
                <a:lnTo>
                  <a:pt x="79" y="486"/>
                </a:lnTo>
                <a:lnTo>
                  <a:pt x="79" y="486"/>
                </a:lnTo>
                <a:lnTo>
                  <a:pt x="80" y="486"/>
                </a:lnTo>
                <a:lnTo>
                  <a:pt x="80" y="486"/>
                </a:lnTo>
                <a:lnTo>
                  <a:pt x="79" y="483"/>
                </a:lnTo>
                <a:lnTo>
                  <a:pt x="79" y="483"/>
                </a:lnTo>
                <a:lnTo>
                  <a:pt x="79" y="482"/>
                </a:lnTo>
                <a:lnTo>
                  <a:pt x="80" y="482"/>
                </a:lnTo>
                <a:lnTo>
                  <a:pt x="80" y="482"/>
                </a:lnTo>
                <a:lnTo>
                  <a:pt x="79" y="481"/>
                </a:lnTo>
                <a:lnTo>
                  <a:pt x="80" y="479"/>
                </a:lnTo>
                <a:lnTo>
                  <a:pt x="80" y="479"/>
                </a:lnTo>
                <a:lnTo>
                  <a:pt x="80" y="478"/>
                </a:lnTo>
                <a:lnTo>
                  <a:pt x="80" y="478"/>
                </a:lnTo>
                <a:lnTo>
                  <a:pt x="82" y="478"/>
                </a:lnTo>
                <a:lnTo>
                  <a:pt x="82" y="477"/>
                </a:lnTo>
                <a:lnTo>
                  <a:pt x="83" y="476"/>
                </a:lnTo>
                <a:lnTo>
                  <a:pt x="83" y="476"/>
                </a:lnTo>
                <a:close/>
                <a:moveTo>
                  <a:pt x="81" y="478"/>
                </a:moveTo>
                <a:lnTo>
                  <a:pt x="81" y="478"/>
                </a:lnTo>
                <a:lnTo>
                  <a:pt x="81" y="481"/>
                </a:lnTo>
                <a:lnTo>
                  <a:pt x="80" y="482"/>
                </a:lnTo>
                <a:lnTo>
                  <a:pt x="81" y="483"/>
                </a:lnTo>
                <a:lnTo>
                  <a:pt x="82" y="483"/>
                </a:lnTo>
                <a:lnTo>
                  <a:pt x="82" y="483"/>
                </a:lnTo>
                <a:lnTo>
                  <a:pt x="82" y="479"/>
                </a:lnTo>
                <a:lnTo>
                  <a:pt x="82" y="479"/>
                </a:lnTo>
                <a:lnTo>
                  <a:pt x="81" y="478"/>
                </a:lnTo>
                <a:lnTo>
                  <a:pt x="81" y="478"/>
                </a:lnTo>
                <a:close/>
                <a:moveTo>
                  <a:pt x="68" y="428"/>
                </a:moveTo>
                <a:lnTo>
                  <a:pt x="68" y="428"/>
                </a:lnTo>
                <a:lnTo>
                  <a:pt x="66" y="427"/>
                </a:lnTo>
                <a:lnTo>
                  <a:pt x="66" y="427"/>
                </a:lnTo>
                <a:lnTo>
                  <a:pt x="66" y="424"/>
                </a:lnTo>
                <a:lnTo>
                  <a:pt x="66" y="424"/>
                </a:lnTo>
                <a:lnTo>
                  <a:pt x="68" y="424"/>
                </a:lnTo>
                <a:lnTo>
                  <a:pt x="68" y="425"/>
                </a:lnTo>
                <a:lnTo>
                  <a:pt x="68" y="428"/>
                </a:lnTo>
                <a:lnTo>
                  <a:pt x="68" y="428"/>
                </a:lnTo>
                <a:close/>
                <a:moveTo>
                  <a:pt x="70" y="429"/>
                </a:moveTo>
                <a:lnTo>
                  <a:pt x="70" y="429"/>
                </a:lnTo>
                <a:lnTo>
                  <a:pt x="70" y="428"/>
                </a:lnTo>
                <a:lnTo>
                  <a:pt x="70" y="425"/>
                </a:lnTo>
                <a:lnTo>
                  <a:pt x="70" y="422"/>
                </a:lnTo>
                <a:lnTo>
                  <a:pt x="70" y="422"/>
                </a:lnTo>
                <a:lnTo>
                  <a:pt x="70" y="423"/>
                </a:lnTo>
                <a:lnTo>
                  <a:pt x="70" y="425"/>
                </a:lnTo>
                <a:lnTo>
                  <a:pt x="70" y="429"/>
                </a:lnTo>
                <a:lnTo>
                  <a:pt x="70" y="429"/>
                </a:lnTo>
                <a:close/>
                <a:moveTo>
                  <a:pt x="66" y="511"/>
                </a:moveTo>
                <a:lnTo>
                  <a:pt x="66" y="511"/>
                </a:lnTo>
                <a:lnTo>
                  <a:pt x="66" y="512"/>
                </a:lnTo>
                <a:lnTo>
                  <a:pt x="66" y="513"/>
                </a:lnTo>
                <a:lnTo>
                  <a:pt x="66" y="516"/>
                </a:lnTo>
                <a:lnTo>
                  <a:pt x="66" y="516"/>
                </a:lnTo>
                <a:lnTo>
                  <a:pt x="66" y="516"/>
                </a:lnTo>
                <a:lnTo>
                  <a:pt x="66" y="514"/>
                </a:lnTo>
                <a:lnTo>
                  <a:pt x="66" y="511"/>
                </a:lnTo>
                <a:lnTo>
                  <a:pt x="66" y="511"/>
                </a:lnTo>
                <a:close/>
                <a:moveTo>
                  <a:pt x="66" y="491"/>
                </a:moveTo>
                <a:lnTo>
                  <a:pt x="66" y="491"/>
                </a:lnTo>
                <a:lnTo>
                  <a:pt x="68" y="494"/>
                </a:lnTo>
                <a:lnTo>
                  <a:pt x="66" y="499"/>
                </a:lnTo>
                <a:lnTo>
                  <a:pt x="66" y="499"/>
                </a:lnTo>
                <a:lnTo>
                  <a:pt x="66" y="506"/>
                </a:lnTo>
                <a:lnTo>
                  <a:pt x="66" y="508"/>
                </a:lnTo>
                <a:lnTo>
                  <a:pt x="66" y="506"/>
                </a:lnTo>
                <a:lnTo>
                  <a:pt x="66" y="506"/>
                </a:lnTo>
                <a:lnTo>
                  <a:pt x="66" y="491"/>
                </a:lnTo>
                <a:lnTo>
                  <a:pt x="66" y="491"/>
                </a:lnTo>
                <a:close/>
                <a:moveTo>
                  <a:pt x="83" y="676"/>
                </a:moveTo>
                <a:lnTo>
                  <a:pt x="83" y="676"/>
                </a:lnTo>
                <a:lnTo>
                  <a:pt x="83" y="676"/>
                </a:lnTo>
                <a:lnTo>
                  <a:pt x="83" y="677"/>
                </a:lnTo>
                <a:lnTo>
                  <a:pt x="81" y="676"/>
                </a:lnTo>
                <a:lnTo>
                  <a:pt x="76" y="674"/>
                </a:lnTo>
                <a:lnTo>
                  <a:pt x="76" y="674"/>
                </a:lnTo>
                <a:lnTo>
                  <a:pt x="79" y="674"/>
                </a:lnTo>
                <a:lnTo>
                  <a:pt x="80" y="674"/>
                </a:lnTo>
                <a:lnTo>
                  <a:pt x="81" y="676"/>
                </a:lnTo>
                <a:lnTo>
                  <a:pt x="81" y="676"/>
                </a:lnTo>
                <a:lnTo>
                  <a:pt x="82" y="676"/>
                </a:lnTo>
                <a:lnTo>
                  <a:pt x="83" y="676"/>
                </a:lnTo>
                <a:lnTo>
                  <a:pt x="83" y="676"/>
                </a:lnTo>
                <a:close/>
                <a:moveTo>
                  <a:pt x="93" y="679"/>
                </a:moveTo>
                <a:lnTo>
                  <a:pt x="93" y="679"/>
                </a:lnTo>
                <a:lnTo>
                  <a:pt x="85" y="677"/>
                </a:lnTo>
                <a:lnTo>
                  <a:pt x="85" y="677"/>
                </a:lnTo>
                <a:lnTo>
                  <a:pt x="89" y="677"/>
                </a:lnTo>
                <a:lnTo>
                  <a:pt x="92" y="677"/>
                </a:lnTo>
                <a:lnTo>
                  <a:pt x="93" y="679"/>
                </a:lnTo>
                <a:lnTo>
                  <a:pt x="93" y="679"/>
                </a:lnTo>
                <a:close/>
                <a:moveTo>
                  <a:pt x="97" y="684"/>
                </a:moveTo>
                <a:lnTo>
                  <a:pt x="97" y="684"/>
                </a:lnTo>
                <a:lnTo>
                  <a:pt x="98" y="684"/>
                </a:lnTo>
                <a:lnTo>
                  <a:pt x="98" y="686"/>
                </a:lnTo>
                <a:lnTo>
                  <a:pt x="97" y="687"/>
                </a:lnTo>
                <a:lnTo>
                  <a:pt x="97" y="687"/>
                </a:lnTo>
                <a:lnTo>
                  <a:pt x="95" y="686"/>
                </a:lnTo>
                <a:lnTo>
                  <a:pt x="93" y="684"/>
                </a:lnTo>
                <a:lnTo>
                  <a:pt x="93" y="684"/>
                </a:lnTo>
                <a:lnTo>
                  <a:pt x="94" y="684"/>
                </a:lnTo>
                <a:lnTo>
                  <a:pt x="95" y="684"/>
                </a:lnTo>
                <a:lnTo>
                  <a:pt x="97" y="684"/>
                </a:lnTo>
                <a:lnTo>
                  <a:pt x="97" y="684"/>
                </a:lnTo>
                <a:lnTo>
                  <a:pt x="97" y="684"/>
                </a:lnTo>
                <a:close/>
                <a:moveTo>
                  <a:pt x="69" y="334"/>
                </a:moveTo>
                <a:lnTo>
                  <a:pt x="69" y="334"/>
                </a:lnTo>
                <a:lnTo>
                  <a:pt x="69" y="329"/>
                </a:lnTo>
                <a:lnTo>
                  <a:pt x="69" y="324"/>
                </a:lnTo>
                <a:lnTo>
                  <a:pt x="69" y="324"/>
                </a:lnTo>
                <a:lnTo>
                  <a:pt x="70" y="327"/>
                </a:lnTo>
                <a:lnTo>
                  <a:pt x="70" y="329"/>
                </a:lnTo>
                <a:lnTo>
                  <a:pt x="69" y="334"/>
                </a:lnTo>
                <a:lnTo>
                  <a:pt x="69" y="334"/>
                </a:lnTo>
                <a:close/>
                <a:moveTo>
                  <a:pt x="77" y="501"/>
                </a:moveTo>
                <a:lnTo>
                  <a:pt x="77" y="501"/>
                </a:lnTo>
                <a:lnTo>
                  <a:pt x="81" y="502"/>
                </a:lnTo>
                <a:lnTo>
                  <a:pt x="82" y="504"/>
                </a:lnTo>
                <a:lnTo>
                  <a:pt x="82" y="507"/>
                </a:lnTo>
                <a:lnTo>
                  <a:pt x="81" y="511"/>
                </a:lnTo>
                <a:lnTo>
                  <a:pt x="81" y="511"/>
                </a:lnTo>
                <a:lnTo>
                  <a:pt x="81" y="511"/>
                </a:lnTo>
                <a:lnTo>
                  <a:pt x="82" y="509"/>
                </a:lnTo>
                <a:lnTo>
                  <a:pt x="82" y="509"/>
                </a:lnTo>
                <a:lnTo>
                  <a:pt x="82" y="511"/>
                </a:lnTo>
                <a:lnTo>
                  <a:pt x="82" y="512"/>
                </a:lnTo>
                <a:lnTo>
                  <a:pt x="81" y="514"/>
                </a:lnTo>
                <a:lnTo>
                  <a:pt x="81" y="514"/>
                </a:lnTo>
                <a:lnTo>
                  <a:pt x="81" y="516"/>
                </a:lnTo>
                <a:lnTo>
                  <a:pt x="81" y="514"/>
                </a:lnTo>
                <a:lnTo>
                  <a:pt x="81" y="514"/>
                </a:lnTo>
                <a:lnTo>
                  <a:pt x="81" y="518"/>
                </a:lnTo>
                <a:lnTo>
                  <a:pt x="81" y="522"/>
                </a:lnTo>
                <a:lnTo>
                  <a:pt x="81" y="522"/>
                </a:lnTo>
                <a:lnTo>
                  <a:pt x="81" y="523"/>
                </a:lnTo>
                <a:lnTo>
                  <a:pt x="81" y="524"/>
                </a:lnTo>
                <a:lnTo>
                  <a:pt x="82" y="524"/>
                </a:lnTo>
                <a:lnTo>
                  <a:pt x="82" y="524"/>
                </a:lnTo>
                <a:lnTo>
                  <a:pt x="82" y="527"/>
                </a:lnTo>
                <a:lnTo>
                  <a:pt x="82" y="528"/>
                </a:lnTo>
                <a:lnTo>
                  <a:pt x="82" y="533"/>
                </a:lnTo>
                <a:lnTo>
                  <a:pt x="82" y="533"/>
                </a:lnTo>
                <a:lnTo>
                  <a:pt x="80" y="536"/>
                </a:lnTo>
                <a:lnTo>
                  <a:pt x="80" y="536"/>
                </a:lnTo>
                <a:lnTo>
                  <a:pt x="79" y="538"/>
                </a:lnTo>
                <a:lnTo>
                  <a:pt x="79" y="538"/>
                </a:lnTo>
                <a:lnTo>
                  <a:pt x="80" y="538"/>
                </a:lnTo>
                <a:lnTo>
                  <a:pt x="80" y="537"/>
                </a:lnTo>
                <a:lnTo>
                  <a:pt x="81" y="536"/>
                </a:lnTo>
                <a:lnTo>
                  <a:pt x="82" y="537"/>
                </a:lnTo>
                <a:lnTo>
                  <a:pt x="82" y="537"/>
                </a:lnTo>
                <a:lnTo>
                  <a:pt x="82" y="538"/>
                </a:lnTo>
                <a:lnTo>
                  <a:pt x="81" y="538"/>
                </a:lnTo>
                <a:lnTo>
                  <a:pt x="81" y="538"/>
                </a:lnTo>
                <a:lnTo>
                  <a:pt x="81" y="546"/>
                </a:lnTo>
                <a:lnTo>
                  <a:pt x="81" y="552"/>
                </a:lnTo>
                <a:lnTo>
                  <a:pt x="81" y="552"/>
                </a:lnTo>
                <a:lnTo>
                  <a:pt x="80" y="554"/>
                </a:lnTo>
                <a:lnTo>
                  <a:pt x="79" y="554"/>
                </a:lnTo>
                <a:lnTo>
                  <a:pt x="79" y="554"/>
                </a:lnTo>
                <a:lnTo>
                  <a:pt x="80" y="556"/>
                </a:lnTo>
                <a:lnTo>
                  <a:pt x="80" y="557"/>
                </a:lnTo>
                <a:lnTo>
                  <a:pt x="79" y="562"/>
                </a:lnTo>
                <a:lnTo>
                  <a:pt x="79" y="562"/>
                </a:lnTo>
                <a:lnTo>
                  <a:pt x="80" y="563"/>
                </a:lnTo>
                <a:lnTo>
                  <a:pt x="80" y="564"/>
                </a:lnTo>
                <a:lnTo>
                  <a:pt x="80" y="567"/>
                </a:lnTo>
                <a:lnTo>
                  <a:pt x="80" y="567"/>
                </a:lnTo>
                <a:lnTo>
                  <a:pt x="80" y="566"/>
                </a:lnTo>
                <a:lnTo>
                  <a:pt x="80" y="564"/>
                </a:lnTo>
                <a:lnTo>
                  <a:pt x="80" y="564"/>
                </a:lnTo>
                <a:lnTo>
                  <a:pt x="79" y="566"/>
                </a:lnTo>
                <a:lnTo>
                  <a:pt x="79" y="567"/>
                </a:lnTo>
                <a:lnTo>
                  <a:pt x="79" y="569"/>
                </a:lnTo>
                <a:lnTo>
                  <a:pt x="79" y="571"/>
                </a:lnTo>
                <a:lnTo>
                  <a:pt x="79" y="571"/>
                </a:lnTo>
                <a:lnTo>
                  <a:pt x="79" y="571"/>
                </a:lnTo>
                <a:lnTo>
                  <a:pt x="79" y="571"/>
                </a:lnTo>
                <a:lnTo>
                  <a:pt x="79" y="571"/>
                </a:lnTo>
                <a:lnTo>
                  <a:pt x="80" y="571"/>
                </a:lnTo>
                <a:lnTo>
                  <a:pt x="79" y="571"/>
                </a:lnTo>
                <a:lnTo>
                  <a:pt x="77" y="572"/>
                </a:lnTo>
                <a:lnTo>
                  <a:pt x="77" y="572"/>
                </a:lnTo>
                <a:lnTo>
                  <a:pt x="77" y="574"/>
                </a:lnTo>
                <a:lnTo>
                  <a:pt x="77" y="574"/>
                </a:lnTo>
                <a:lnTo>
                  <a:pt x="77" y="578"/>
                </a:lnTo>
                <a:lnTo>
                  <a:pt x="77" y="578"/>
                </a:lnTo>
                <a:lnTo>
                  <a:pt x="76" y="579"/>
                </a:lnTo>
                <a:lnTo>
                  <a:pt x="76" y="579"/>
                </a:lnTo>
                <a:lnTo>
                  <a:pt x="77" y="582"/>
                </a:lnTo>
                <a:lnTo>
                  <a:pt x="77" y="582"/>
                </a:lnTo>
                <a:lnTo>
                  <a:pt x="77" y="582"/>
                </a:lnTo>
                <a:lnTo>
                  <a:pt x="76" y="583"/>
                </a:lnTo>
                <a:lnTo>
                  <a:pt x="76" y="583"/>
                </a:lnTo>
                <a:lnTo>
                  <a:pt x="77" y="584"/>
                </a:lnTo>
                <a:lnTo>
                  <a:pt x="77" y="584"/>
                </a:lnTo>
                <a:lnTo>
                  <a:pt x="76" y="587"/>
                </a:lnTo>
                <a:lnTo>
                  <a:pt x="76" y="589"/>
                </a:lnTo>
                <a:lnTo>
                  <a:pt x="76" y="589"/>
                </a:lnTo>
                <a:lnTo>
                  <a:pt x="77" y="588"/>
                </a:lnTo>
                <a:lnTo>
                  <a:pt x="77" y="588"/>
                </a:lnTo>
                <a:lnTo>
                  <a:pt x="76" y="592"/>
                </a:lnTo>
                <a:lnTo>
                  <a:pt x="76" y="594"/>
                </a:lnTo>
                <a:lnTo>
                  <a:pt x="76" y="594"/>
                </a:lnTo>
                <a:lnTo>
                  <a:pt x="76" y="598"/>
                </a:lnTo>
                <a:lnTo>
                  <a:pt x="76" y="598"/>
                </a:lnTo>
                <a:lnTo>
                  <a:pt x="76" y="599"/>
                </a:lnTo>
                <a:lnTo>
                  <a:pt x="76" y="599"/>
                </a:lnTo>
                <a:lnTo>
                  <a:pt x="76" y="599"/>
                </a:lnTo>
                <a:lnTo>
                  <a:pt x="77" y="601"/>
                </a:lnTo>
                <a:lnTo>
                  <a:pt x="77" y="601"/>
                </a:lnTo>
                <a:lnTo>
                  <a:pt x="77" y="602"/>
                </a:lnTo>
                <a:lnTo>
                  <a:pt x="76" y="603"/>
                </a:lnTo>
                <a:lnTo>
                  <a:pt x="76" y="603"/>
                </a:lnTo>
                <a:lnTo>
                  <a:pt x="76" y="603"/>
                </a:lnTo>
                <a:lnTo>
                  <a:pt x="76" y="602"/>
                </a:lnTo>
                <a:lnTo>
                  <a:pt x="76" y="602"/>
                </a:lnTo>
                <a:lnTo>
                  <a:pt x="75" y="602"/>
                </a:lnTo>
                <a:lnTo>
                  <a:pt x="74" y="602"/>
                </a:lnTo>
                <a:lnTo>
                  <a:pt x="72" y="602"/>
                </a:lnTo>
                <a:lnTo>
                  <a:pt x="72" y="602"/>
                </a:lnTo>
                <a:lnTo>
                  <a:pt x="72" y="602"/>
                </a:lnTo>
                <a:lnTo>
                  <a:pt x="72" y="603"/>
                </a:lnTo>
                <a:lnTo>
                  <a:pt x="72" y="603"/>
                </a:lnTo>
                <a:lnTo>
                  <a:pt x="72" y="603"/>
                </a:lnTo>
                <a:lnTo>
                  <a:pt x="74" y="603"/>
                </a:lnTo>
                <a:lnTo>
                  <a:pt x="75" y="603"/>
                </a:lnTo>
                <a:lnTo>
                  <a:pt x="75" y="603"/>
                </a:lnTo>
                <a:lnTo>
                  <a:pt x="75" y="604"/>
                </a:lnTo>
                <a:lnTo>
                  <a:pt x="75" y="606"/>
                </a:lnTo>
                <a:lnTo>
                  <a:pt x="75" y="606"/>
                </a:lnTo>
                <a:lnTo>
                  <a:pt x="76" y="607"/>
                </a:lnTo>
                <a:lnTo>
                  <a:pt x="76" y="607"/>
                </a:lnTo>
                <a:lnTo>
                  <a:pt x="75" y="608"/>
                </a:lnTo>
                <a:lnTo>
                  <a:pt x="76" y="608"/>
                </a:lnTo>
                <a:lnTo>
                  <a:pt x="76" y="608"/>
                </a:lnTo>
                <a:lnTo>
                  <a:pt x="76" y="608"/>
                </a:lnTo>
                <a:lnTo>
                  <a:pt x="76" y="609"/>
                </a:lnTo>
                <a:lnTo>
                  <a:pt x="76" y="609"/>
                </a:lnTo>
                <a:lnTo>
                  <a:pt x="76" y="609"/>
                </a:lnTo>
                <a:lnTo>
                  <a:pt x="76" y="611"/>
                </a:lnTo>
                <a:lnTo>
                  <a:pt x="77" y="611"/>
                </a:lnTo>
                <a:lnTo>
                  <a:pt x="77" y="611"/>
                </a:lnTo>
                <a:lnTo>
                  <a:pt x="76" y="613"/>
                </a:lnTo>
                <a:lnTo>
                  <a:pt x="77" y="616"/>
                </a:lnTo>
                <a:lnTo>
                  <a:pt x="77" y="616"/>
                </a:lnTo>
                <a:lnTo>
                  <a:pt x="76" y="617"/>
                </a:lnTo>
                <a:lnTo>
                  <a:pt x="76" y="619"/>
                </a:lnTo>
                <a:lnTo>
                  <a:pt x="76" y="619"/>
                </a:lnTo>
                <a:lnTo>
                  <a:pt x="77" y="619"/>
                </a:lnTo>
                <a:lnTo>
                  <a:pt x="77" y="618"/>
                </a:lnTo>
                <a:lnTo>
                  <a:pt x="77" y="618"/>
                </a:lnTo>
                <a:lnTo>
                  <a:pt x="77" y="619"/>
                </a:lnTo>
                <a:lnTo>
                  <a:pt x="79" y="621"/>
                </a:lnTo>
                <a:lnTo>
                  <a:pt x="79" y="621"/>
                </a:lnTo>
                <a:lnTo>
                  <a:pt x="79" y="621"/>
                </a:lnTo>
                <a:lnTo>
                  <a:pt x="80" y="621"/>
                </a:lnTo>
                <a:lnTo>
                  <a:pt x="80" y="621"/>
                </a:lnTo>
                <a:lnTo>
                  <a:pt x="81" y="622"/>
                </a:lnTo>
                <a:lnTo>
                  <a:pt x="81" y="622"/>
                </a:lnTo>
                <a:lnTo>
                  <a:pt x="82" y="622"/>
                </a:lnTo>
                <a:lnTo>
                  <a:pt x="82" y="622"/>
                </a:lnTo>
                <a:lnTo>
                  <a:pt x="82" y="623"/>
                </a:lnTo>
                <a:lnTo>
                  <a:pt x="82" y="623"/>
                </a:lnTo>
                <a:lnTo>
                  <a:pt x="85" y="626"/>
                </a:lnTo>
                <a:lnTo>
                  <a:pt x="86" y="629"/>
                </a:lnTo>
                <a:lnTo>
                  <a:pt x="86" y="629"/>
                </a:lnTo>
                <a:lnTo>
                  <a:pt x="86" y="629"/>
                </a:lnTo>
                <a:lnTo>
                  <a:pt x="86" y="631"/>
                </a:lnTo>
                <a:lnTo>
                  <a:pt x="86" y="631"/>
                </a:lnTo>
                <a:lnTo>
                  <a:pt x="86" y="631"/>
                </a:lnTo>
                <a:lnTo>
                  <a:pt x="87" y="631"/>
                </a:lnTo>
                <a:lnTo>
                  <a:pt x="87" y="631"/>
                </a:lnTo>
                <a:lnTo>
                  <a:pt x="88" y="632"/>
                </a:lnTo>
                <a:lnTo>
                  <a:pt x="91" y="634"/>
                </a:lnTo>
                <a:lnTo>
                  <a:pt x="91" y="634"/>
                </a:lnTo>
                <a:lnTo>
                  <a:pt x="89" y="634"/>
                </a:lnTo>
                <a:lnTo>
                  <a:pt x="89" y="634"/>
                </a:lnTo>
                <a:lnTo>
                  <a:pt x="88" y="633"/>
                </a:lnTo>
                <a:lnTo>
                  <a:pt x="88" y="633"/>
                </a:lnTo>
                <a:lnTo>
                  <a:pt x="88" y="633"/>
                </a:lnTo>
                <a:lnTo>
                  <a:pt x="87" y="634"/>
                </a:lnTo>
                <a:lnTo>
                  <a:pt x="88" y="636"/>
                </a:lnTo>
                <a:lnTo>
                  <a:pt x="88" y="636"/>
                </a:lnTo>
                <a:lnTo>
                  <a:pt x="88" y="636"/>
                </a:lnTo>
                <a:lnTo>
                  <a:pt x="88" y="636"/>
                </a:lnTo>
                <a:lnTo>
                  <a:pt x="89" y="636"/>
                </a:lnTo>
                <a:lnTo>
                  <a:pt x="89" y="636"/>
                </a:lnTo>
                <a:lnTo>
                  <a:pt x="92" y="637"/>
                </a:lnTo>
                <a:lnTo>
                  <a:pt x="92" y="637"/>
                </a:lnTo>
                <a:lnTo>
                  <a:pt x="93" y="636"/>
                </a:lnTo>
                <a:lnTo>
                  <a:pt x="93" y="636"/>
                </a:lnTo>
                <a:lnTo>
                  <a:pt x="95" y="637"/>
                </a:lnTo>
                <a:lnTo>
                  <a:pt x="95" y="637"/>
                </a:lnTo>
                <a:lnTo>
                  <a:pt x="98" y="637"/>
                </a:lnTo>
                <a:lnTo>
                  <a:pt x="99" y="638"/>
                </a:lnTo>
                <a:lnTo>
                  <a:pt x="99" y="638"/>
                </a:lnTo>
                <a:lnTo>
                  <a:pt x="101" y="637"/>
                </a:lnTo>
                <a:lnTo>
                  <a:pt x="104" y="637"/>
                </a:lnTo>
                <a:lnTo>
                  <a:pt x="110" y="638"/>
                </a:lnTo>
                <a:lnTo>
                  <a:pt x="110" y="638"/>
                </a:lnTo>
                <a:lnTo>
                  <a:pt x="111" y="637"/>
                </a:lnTo>
                <a:lnTo>
                  <a:pt x="112" y="636"/>
                </a:lnTo>
                <a:lnTo>
                  <a:pt x="117" y="637"/>
                </a:lnTo>
                <a:lnTo>
                  <a:pt x="117" y="637"/>
                </a:lnTo>
                <a:lnTo>
                  <a:pt x="126" y="634"/>
                </a:lnTo>
                <a:lnTo>
                  <a:pt x="126" y="634"/>
                </a:lnTo>
                <a:lnTo>
                  <a:pt x="135" y="633"/>
                </a:lnTo>
                <a:lnTo>
                  <a:pt x="135" y="633"/>
                </a:lnTo>
                <a:lnTo>
                  <a:pt x="140" y="632"/>
                </a:lnTo>
                <a:lnTo>
                  <a:pt x="141" y="632"/>
                </a:lnTo>
                <a:lnTo>
                  <a:pt x="144" y="631"/>
                </a:lnTo>
                <a:lnTo>
                  <a:pt x="144" y="631"/>
                </a:lnTo>
                <a:lnTo>
                  <a:pt x="145" y="631"/>
                </a:lnTo>
                <a:lnTo>
                  <a:pt x="146" y="631"/>
                </a:lnTo>
                <a:lnTo>
                  <a:pt x="147" y="629"/>
                </a:lnTo>
                <a:lnTo>
                  <a:pt x="147" y="629"/>
                </a:lnTo>
                <a:lnTo>
                  <a:pt x="150" y="631"/>
                </a:lnTo>
                <a:lnTo>
                  <a:pt x="150" y="631"/>
                </a:lnTo>
                <a:lnTo>
                  <a:pt x="161" y="627"/>
                </a:lnTo>
                <a:lnTo>
                  <a:pt x="161" y="627"/>
                </a:lnTo>
                <a:lnTo>
                  <a:pt x="167" y="627"/>
                </a:lnTo>
                <a:lnTo>
                  <a:pt x="167" y="627"/>
                </a:lnTo>
                <a:lnTo>
                  <a:pt x="170" y="624"/>
                </a:lnTo>
                <a:lnTo>
                  <a:pt x="170" y="624"/>
                </a:lnTo>
                <a:lnTo>
                  <a:pt x="175" y="624"/>
                </a:lnTo>
                <a:lnTo>
                  <a:pt x="175" y="624"/>
                </a:lnTo>
                <a:lnTo>
                  <a:pt x="178" y="623"/>
                </a:lnTo>
                <a:lnTo>
                  <a:pt x="181" y="623"/>
                </a:lnTo>
                <a:lnTo>
                  <a:pt x="181" y="623"/>
                </a:lnTo>
                <a:lnTo>
                  <a:pt x="181" y="623"/>
                </a:lnTo>
                <a:lnTo>
                  <a:pt x="181" y="622"/>
                </a:lnTo>
                <a:lnTo>
                  <a:pt x="181" y="622"/>
                </a:lnTo>
                <a:lnTo>
                  <a:pt x="184" y="622"/>
                </a:lnTo>
                <a:lnTo>
                  <a:pt x="186" y="622"/>
                </a:lnTo>
                <a:lnTo>
                  <a:pt x="186" y="622"/>
                </a:lnTo>
                <a:lnTo>
                  <a:pt x="190" y="624"/>
                </a:lnTo>
                <a:lnTo>
                  <a:pt x="191" y="624"/>
                </a:lnTo>
                <a:lnTo>
                  <a:pt x="193" y="624"/>
                </a:lnTo>
                <a:lnTo>
                  <a:pt x="193" y="624"/>
                </a:lnTo>
                <a:lnTo>
                  <a:pt x="193" y="626"/>
                </a:lnTo>
                <a:lnTo>
                  <a:pt x="193" y="627"/>
                </a:lnTo>
                <a:lnTo>
                  <a:pt x="192" y="628"/>
                </a:lnTo>
                <a:lnTo>
                  <a:pt x="192" y="631"/>
                </a:lnTo>
                <a:lnTo>
                  <a:pt x="192" y="631"/>
                </a:lnTo>
                <a:lnTo>
                  <a:pt x="193" y="632"/>
                </a:lnTo>
                <a:lnTo>
                  <a:pt x="194" y="631"/>
                </a:lnTo>
                <a:lnTo>
                  <a:pt x="196" y="631"/>
                </a:lnTo>
                <a:lnTo>
                  <a:pt x="196" y="631"/>
                </a:lnTo>
                <a:lnTo>
                  <a:pt x="196" y="629"/>
                </a:lnTo>
                <a:lnTo>
                  <a:pt x="196" y="628"/>
                </a:lnTo>
                <a:lnTo>
                  <a:pt x="196" y="628"/>
                </a:lnTo>
                <a:lnTo>
                  <a:pt x="197" y="628"/>
                </a:lnTo>
                <a:lnTo>
                  <a:pt x="198" y="628"/>
                </a:lnTo>
                <a:lnTo>
                  <a:pt x="198" y="629"/>
                </a:lnTo>
                <a:lnTo>
                  <a:pt x="199" y="629"/>
                </a:lnTo>
                <a:lnTo>
                  <a:pt x="199" y="629"/>
                </a:lnTo>
                <a:lnTo>
                  <a:pt x="201" y="629"/>
                </a:lnTo>
                <a:lnTo>
                  <a:pt x="202" y="629"/>
                </a:lnTo>
                <a:lnTo>
                  <a:pt x="202" y="628"/>
                </a:lnTo>
                <a:lnTo>
                  <a:pt x="203" y="628"/>
                </a:lnTo>
                <a:lnTo>
                  <a:pt x="203" y="628"/>
                </a:lnTo>
                <a:lnTo>
                  <a:pt x="203" y="631"/>
                </a:lnTo>
                <a:lnTo>
                  <a:pt x="203" y="631"/>
                </a:lnTo>
                <a:lnTo>
                  <a:pt x="205" y="629"/>
                </a:lnTo>
                <a:lnTo>
                  <a:pt x="208" y="629"/>
                </a:lnTo>
                <a:lnTo>
                  <a:pt x="208" y="629"/>
                </a:lnTo>
                <a:lnTo>
                  <a:pt x="207" y="631"/>
                </a:lnTo>
                <a:lnTo>
                  <a:pt x="207" y="631"/>
                </a:lnTo>
                <a:lnTo>
                  <a:pt x="210" y="631"/>
                </a:lnTo>
                <a:lnTo>
                  <a:pt x="211" y="631"/>
                </a:lnTo>
                <a:lnTo>
                  <a:pt x="213" y="631"/>
                </a:lnTo>
                <a:lnTo>
                  <a:pt x="213" y="631"/>
                </a:lnTo>
                <a:lnTo>
                  <a:pt x="213" y="631"/>
                </a:lnTo>
                <a:lnTo>
                  <a:pt x="213" y="631"/>
                </a:lnTo>
                <a:lnTo>
                  <a:pt x="213" y="631"/>
                </a:lnTo>
                <a:lnTo>
                  <a:pt x="216" y="629"/>
                </a:lnTo>
                <a:lnTo>
                  <a:pt x="219" y="631"/>
                </a:lnTo>
                <a:lnTo>
                  <a:pt x="219" y="631"/>
                </a:lnTo>
                <a:lnTo>
                  <a:pt x="220" y="629"/>
                </a:lnTo>
                <a:lnTo>
                  <a:pt x="221" y="629"/>
                </a:lnTo>
                <a:lnTo>
                  <a:pt x="221" y="629"/>
                </a:lnTo>
                <a:lnTo>
                  <a:pt x="222" y="628"/>
                </a:lnTo>
                <a:lnTo>
                  <a:pt x="223" y="627"/>
                </a:lnTo>
                <a:lnTo>
                  <a:pt x="223" y="627"/>
                </a:lnTo>
                <a:lnTo>
                  <a:pt x="225" y="628"/>
                </a:lnTo>
                <a:lnTo>
                  <a:pt x="226" y="628"/>
                </a:lnTo>
                <a:lnTo>
                  <a:pt x="226" y="628"/>
                </a:lnTo>
                <a:lnTo>
                  <a:pt x="227" y="628"/>
                </a:lnTo>
                <a:lnTo>
                  <a:pt x="227" y="628"/>
                </a:lnTo>
                <a:lnTo>
                  <a:pt x="227" y="626"/>
                </a:lnTo>
                <a:lnTo>
                  <a:pt x="227" y="624"/>
                </a:lnTo>
                <a:lnTo>
                  <a:pt x="227" y="624"/>
                </a:lnTo>
                <a:lnTo>
                  <a:pt x="227" y="624"/>
                </a:lnTo>
                <a:lnTo>
                  <a:pt x="227" y="626"/>
                </a:lnTo>
                <a:lnTo>
                  <a:pt x="227" y="626"/>
                </a:lnTo>
                <a:lnTo>
                  <a:pt x="228" y="626"/>
                </a:lnTo>
                <a:lnTo>
                  <a:pt x="230" y="624"/>
                </a:lnTo>
                <a:lnTo>
                  <a:pt x="230" y="624"/>
                </a:lnTo>
                <a:lnTo>
                  <a:pt x="232" y="627"/>
                </a:lnTo>
                <a:lnTo>
                  <a:pt x="233" y="627"/>
                </a:lnTo>
                <a:lnTo>
                  <a:pt x="234" y="626"/>
                </a:lnTo>
                <a:lnTo>
                  <a:pt x="234" y="626"/>
                </a:lnTo>
                <a:lnTo>
                  <a:pt x="233" y="624"/>
                </a:lnTo>
                <a:lnTo>
                  <a:pt x="232" y="626"/>
                </a:lnTo>
                <a:lnTo>
                  <a:pt x="232" y="626"/>
                </a:lnTo>
                <a:lnTo>
                  <a:pt x="232" y="624"/>
                </a:lnTo>
                <a:lnTo>
                  <a:pt x="231" y="622"/>
                </a:lnTo>
                <a:lnTo>
                  <a:pt x="231" y="622"/>
                </a:lnTo>
                <a:lnTo>
                  <a:pt x="233" y="621"/>
                </a:lnTo>
                <a:lnTo>
                  <a:pt x="236" y="621"/>
                </a:lnTo>
                <a:lnTo>
                  <a:pt x="236" y="621"/>
                </a:lnTo>
                <a:lnTo>
                  <a:pt x="234" y="622"/>
                </a:lnTo>
                <a:lnTo>
                  <a:pt x="234" y="622"/>
                </a:lnTo>
                <a:lnTo>
                  <a:pt x="233" y="622"/>
                </a:lnTo>
                <a:lnTo>
                  <a:pt x="233" y="623"/>
                </a:lnTo>
                <a:lnTo>
                  <a:pt x="233" y="623"/>
                </a:lnTo>
                <a:lnTo>
                  <a:pt x="234" y="623"/>
                </a:lnTo>
                <a:lnTo>
                  <a:pt x="237" y="623"/>
                </a:lnTo>
                <a:lnTo>
                  <a:pt x="239" y="622"/>
                </a:lnTo>
                <a:lnTo>
                  <a:pt x="240" y="621"/>
                </a:lnTo>
                <a:lnTo>
                  <a:pt x="240" y="621"/>
                </a:lnTo>
                <a:lnTo>
                  <a:pt x="244" y="619"/>
                </a:lnTo>
                <a:lnTo>
                  <a:pt x="245" y="621"/>
                </a:lnTo>
                <a:lnTo>
                  <a:pt x="245" y="622"/>
                </a:lnTo>
                <a:lnTo>
                  <a:pt x="245" y="622"/>
                </a:lnTo>
                <a:lnTo>
                  <a:pt x="246" y="622"/>
                </a:lnTo>
                <a:lnTo>
                  <a:pt x="248" y="621"/>
                </a:lnTo>
                <a:lnTo>
                  <a:pt x="248" y="621"/>
                </a:lnTo>
                <a:lnTo>
                  <a:pt x="249" y="621"/>
                </a:lnTo>
                <a:lnTo>
                  <a:pt x="249" y="621"/>
                </a:lnTo>
                <a:lnTo>
                  <a:pt x="249" y="621"/>
                </a:lnTo>
                <a:lnTo>
                  <a:pt x="248" y="621"/>
                </a:lnTo>
                <a:lnTo>
                  <a:pt x="248" y="621"/>
                </a:lnTo>
                <a:lnTo>
                  <a:pt x="250" y="623"/>
                </a:lnTo>
                <a:lnTo>
                  <a:pt x="250" y="624"/>
                </a:lnTo>
                <a:lnTo>
                  <a:pt x="250" y="626"/>
                </a:lnTo>
                <a:lnTo>
                  <a:pt x="250" y="626"/>
                </a:lnTo>
                <a:lnTo>
                  <a:pt x="252" y="626"/>
                </a:lnTo>
                <a:lnTo>
                  <a:pt x="254" y="624"/>
                </a:lnTo>
                <a:lnTo>
                  <a:pt x="254" y="624"/>
                </a:lnTo>
                <a:lnTo>
                  <a:pt x="252" y="624"/>
                </a:lnTo>
                <a:lnTo>
                  <a:pt x="251" y="624"/>
                </a:lnTo>
                <a:lnTo>
                  <a:pt x="251" y="624"/>
                </a:lnTo>
                <a:lnTo>
                  <a:pt x="251" y="622"/>
                </a:lnTo>
                <a:lnTo>
                  <a:pt x="251" y="621"/>
                </a:lnTo>
                <a:lnTo>
                  <a:pt x="252" y="621"/>
                </a:lnTo>
                <a:lnTo>
                  <a:pt x="252" y="621"/>
                </a:lnTo>
                <a:lnTo>
                  <a:pt x="254" y="621"/>
                </a:lnTo>
                <a:lnTo>
                  <a:pt x="252" y="621"/>
                </a:lnTo>
                <a:lnTo>
                  <a:pt x="252" y="622"/>
                </a:lnTo>
                <a:lnTo>
                  <a:pt x="252" y="623"/>
                </a:lnTo>
                <a:lnTo>
                  <a:pt x="252" y="623"/>
                </a:lnTo>
                <a:lnTo>
                  <a:pt x="255" y="622"/>
                </a:lnTo>
                <a:lnTo>
                  <a:pt x="255" y="622"/>
                </a:lnTo>
                <a:lnTo>
                  <a:pt x="256" y="622"/>
                </a:lnTo>
                <a:lnTo>
                  <a:pt x="256" y="622"/>
                </a:lnTo>
                <a:lnTo>
                  <a:pt x="256" y="622"/>
                </a:lnTo>
                <a:lnTo>
                  <a:pt x="256" y="621"/>
                </a:lnTo>
                <a:lnTo>
                  <a:pt x="256" y="619"/>
                </a:lnTo>
                <a:lnTo>
                  <a:pt x="256" y="619"/>
                </a:lnTo>
                <a:lnTo>
                  <a:pt x="259" y="621"/>
                </a:lnTo>
                <a:lnTo>
                  <a:pt x="261" y="619"/>
                </a:lnTo>
                <a:lnTo>
                  <a:pt x="261" y="619"/>
                </a:lnTo>
                <a:lnTo>
                  <a:pt x="262" y="621"/>
                </a:lnTo>
                <a:lnTo>
                  <a:pt x="262" y="622"/>
                </a:lnTo>
                <a:lnTo>
                  <a:pt x="262" y="622"/>
                </a:lnTo>
                <a:lnTo>
                  <a:pt x="263" y="622"/>
                </a:lnTo>
                <a:lnTo>
                  <a:pt x="263" y="622"/>
                </a:lnTo>
                <a:lnTo>
                  <a:pt x="265" y="622"/>
                </a:lnTo>
                <a:lnTo>
                  <a:pt x="265" y="621"/>
                </a:lnTo>
                <a:lnTo>
                  <a:pt x="265" y="621"/>
                </a:lnTo>
                <a:lnTo>
                  <a:pt x="263" y="621"/>
                </a:lnTo>
                <a:lnTo>
                  <a:pt x="262" y="621"/>
                </a:lnTo>
                <a:lnTo>
                  <a:pt x="262" y="621"/>
                </a:lnTo>
                <a:lnTo>
                  <a:pt x="262" y="619"/>
                </a:lnTo>
                <a:lnTo>
                  <a:pt x="263" y="618"/>
                </a:lnTo>
                <a:lnTo>
                  <a:pt x="266" y="618"/>
                </a:lnTo>
                <a:lnTo>
                  <a:pt x="266" y="618"/>
                </a:lnTo>
                <a:lnTo>
                  <a:pt x="265" y="618"/>
                </a:lnTo>
                <a:lnTo>
                  <a:pt x="263" y="618"/>
                </a:lnTo>
                <a:lnTo>
                  <a:pt x="261" y="618"/>
                </a:lnTo>
                <a:lnTo>
                  <a:pt x="261" y="618"/>
                </a:lnTo>
                <a:lnTo>
                  <a:pt x="262" y="617"/>
                </a:lnTo>
                <a:lnTo>
                  <a:pt x="263" y="617"/>
                </a:lnTo>
                <a:lnTo>
                  <a:pt x="268" y="617"/>
                </a:lnTo>
                <a:lnTo>
                  <a:pt x="268" y="617"/>
                </a:lnTo>
                <a:lnTo>
                  <a:pt x="267" y="618"/>
                </a:lnTo>
                <a:lnTo>
                  <a:pt x="267" y="618"/>
                </a:lnTo>
                <a:lnTo>
                  <a:pt x="269" y="618"/>
                </a:lnTo>
                <a:lnTo>
                  <a:pt x="271" y="618"/>
                </a:lnTo>
                <a:lnTo>
                  <a:pt x="273" y="621"/>
                </a:lnTo>
                <a:lnTo>
                  <a:pt x="273" y="621"/>
                </a:lnTo>
                <a:lnTo>
                  <a:pt x="274" y="619"/>
                </a:lnTo>
                <a:lnTo>
                  <a:pt x="274" y="619"/>
                </a:lnTo>
                <a:lnTo>
                  <a:pt x="272" y="618"/>
                </a:lnTo>
                <a:lnTo>
                  <a:pt x="271" y="614"/>
                </a:lnTo>
                <a:lnTo>
                  <a:pt x="271" y="614"/>
                </a:lnTo>
                <a:lnTo>
                  <a:pt x="272" y="616"/>
                </a:lnTo>
                <a:lnTo>
                  <a:pt x="273" y="618"/>
                </a:lnTo>
                <a:lnTo>
                  <a:pt x="273" y="618"/>
                </a:lnTo>
                <a:lnTo>
                  <a:pt x="274" y="617"/>
                </a:lnTo>
                <a:lnTo>
                  <a:pt x="275" y="616"/>
                </a:lnTo>
                <a:lnTo>
                  <a:pt x="275" y="616"/>
                </a:lnTo>
                <a:lnTo>
                  <a:pt x="277" y="616"/>
                </a:lnTo>
                <a:lnTo>
                  <a:pt x="277" y="618"/>
                </a:lnTo>
                <a:lnTo>
                  <a:pt x="277" y="618"/>
                </a:lnTo>
                <a:lnTo>
                  <a:pt x="278" y="617"/>
                </a:lnTo>
                <a:lnTo>
                  <a:pt x="280" y="617"/>
                </a:lnTo>
                <a:lnTo>
                  <a:pt x="280" y="617"/>
                </a:lnTo>
                <a:lnTo>
                  <a:pt x="281" y="617"/>
                </a:lnTo>
                <a:lnTo>
                  <a:pt x="283" y="618"/>
                </a:lnTo>
                <a:lnTo>
                  <a:pt x="283" y="618"/>
                </a:lnTo>
                <a:lnTo>
                  <a:pt x="284" y="617"/>
                </a:lnTo>
                <a:lnTo>
                  <a:pt x="284" y="616"/>
                </a:lnTo>
                <a:lnTo>
                  <a:pt x="284" y="616"/>
                </a:lnTo>
                <a:lnTo>
                  <a:pt x="284" y="614"/>
                </a:lnTo>
                <a:lnTo>
                  <a:pt x="281" y="614"/>
                </a:lnTo>
                <a:lnTo>
                  <a:pt x="281" y="614"/>
                </a:lnTo>
                <a:lnTo>
                  <a:pt x="283" y="614"/>
                </a:lnTo>
                <a:lnTo>
                  <a:pt x="284" y="614"/>
                </a:lnTo>
                <a:lnTo>
                  <a:pt x="285" y="614"/>
                </a:lnTo>
                <a:lnTo>
                  <a:pt x="285" y="616"/>
                </a:lnTo>
                <a:lnTo>
                  <a:pt x="285" y="616"/>
                </a:lnTo>
                <a:lnTo>
                  <a:pt x="289" y="616"/>
                </a:lnTo>
                <a:lnTo>
                  <a:pt x="291" y="616"/>
                </a:lnTo>
                <a:lnTo>
                  <a:pt x="291" y="616"/>
                </a:lnTo>
                <a:lnTo>
                  <a:pt x="288" y="614"/>
                </a:lnTo>
                <a:lnTo>
                  <a:pt x="286" y="614"/>
                </a:lnTo>
                <a:lnTo>
                  <a:pt x="286" y="613"/>
                </a:lnTo>
                <a:lnTo>
                  <a:pt x="286" y="613"/>
                </a:lnTo>
                <a:lnTo>
                  <a:pt x="288" y="613"/>
                </a:lnTo>
                <a:lnTo>
                  <a:pt x="290" y="614"/>
                </a:lnTo>
                <a:lnTo>
                  <a:pt x="290" y="614"/>
                </a:lnTo>
                <a:lnTo>
                  <a:pt x="291" y="613"/>
                </a:lnTo>
                <a:lnTo>
                  <a:pt x="291" y="613"/>
                </a:lnTo>
                <a:lnTo>
                  <a:pt x="290" y="611"/>
                </a:lnTo>
                <a:lnTo>
                  <a:pt x="290" y="611"/>
                </a:lnTo>
                <a:lnTo>
                  <a:pt x="289" y="612"/>
                </a:lnTo>
                <a:lnTo>
                  <a:pt x="288" y="612"/>
                </a:lnTo>
                <a:lnTo>
                  <a:pt x="288" y="612"/>
                </a:lnTo>
                <a:lnTo>
                  <a:pt x="288" y="612"/>
                </a:lnTo>
                <a:lnTo>
                  <a:pt x="289" y="611"/>
                </a:lnTo>
                <a:lnTo>
                  <a:pt x="292" y="612"/>
                </a:lnTo>
                <a:lnTo>
                  <a:pt x="292" y="612"/>
                </a:lnTo>
                <a:lnTo>
                  <a:pt x="292" y="614"/>
                </a:lnTo>
                <a:lnTo>
                  <a:pt x="292" y="614"/>
                </a:lnTo>
                <a:lnTo>
                  <a:pt x="296" y="613"/>
                </a:lnTo>
                <a:lnTo>
                  <a:pt x="297" y="613"/>
                </a:lnTo>
                <a:lnTo>
                  <a:pt x="298" y="614"/>
                </a:lnTo>
                <a:lnTo>
                  <a:pt x="298" y="614"/>
                </a:lnTo>
                <a:lnTo>
                  <a:pt x="300" y="613"/>
                </a:lnTo>
                <a:lnTo>
                  <a:pt x="298" y="613"/>
                </a:lnTo>
                <a:lnTo>
                  <a:pt x="297" y="612"/>
                </a:lnTo>
                <a:lnTo>
                  <a:pt x="297" y="612"/>
                </a:lnTo>
                <a:lnTo>
                  <a:pt x="300" y="611"/>
                </a:lnTo>
                <a:lnTo>
                  <a:pt x="302" y="612"/>
                </a:lnTo>
                <a:lnTo>
                  <a:pt x="304" y="612"/>
                </a:lnTo>
                <a:lnTo>
                  <a:pt x="307" y="612"/>
                </a:lnTo>
                <a:lnTo>
                  <a:pt x="307" y="612"/>
                </a:lnTo>
                <a:lnTo>
                  <a:pt x="308" y="612"/>
                </a:lnTo>
                <a:lnTo>
                  <a:pt x="309" y="612"/>
                </a:lnTo>
                <a:lnTo>
                  <a:pt x="309" y="612"/>
                </a:lnTo>
                <a:lnTo>
                  <a:pt x="310" y="612"/>
                </a:lnTo>
                <a:lnTo>
                  <a:pt x="310" y="612"/>
                </a:lnTo>
                <a:lnTo>
                  <a:pt x="312" y="612"/>
                </a:lnTo>
                <a:lnTo>
                  <a:pt x="312" y="612"/>
                </a:lnTo>
                <a:lnTo>
                  <a:pt x="313" y="611"/>
                </a:lnTo>
                <a:lnTo>
                  <a:pt x="313" y="611"/>
                </a:lnTo>
                <a:lnTo>
                  <a:pt x="317" y="611"/>
                </a:lnTo>
                <a:lnTo>
                  <a:pt x="319" y="611"/>
                </a:lnTo>
                <a:lnTo>
                  <a:pt x="319" y="611"/>
                </a:lnTo>
                <a:lnTo>
                  <a:pt x="320" y="611"/>
                </a:lnTo>
                <a:lnTo>
                  <a:pt x="320" y="609"/>
                </a:lnTo>
                <a:lnTo>
                  <a:pt x="320" y="609"/>
                </a:lnTo>
                <a:lnTo>
                  <a:pt x="321" y="608"/>
                </a:lnTo>
                <a:lnTo>
                  <a:pt x="323" y="607"/>
                </a:lnTo>
                <a:lnTo>
                  <a:pt x="323" y="607"/>
                </a:lnTo>
                <a:lnTo>
                  <a:pt x="321" y="607"/>
                </a:lnTo>
                <a:lnTo>
                  <a:pt x="323" y="606"/>
                </a:lnTo>
                <a:lnTo>
                  <a:pt x="323" y="606"/>
                </a:lnTo>
                <a:lnTo>
                  <a:pt x="323" y="608"/>
                </a:lnTo>
                <a:lnTo>
                  <a:pt x="323" y="609"/>
                </a:lnTo>
                <a:lnTo>
                  <a:pt x="324" y="609"/>
                </a:lnTo>
                <a:lnTo>
                  <a:pt x="324" y="609"/>
                </a:lnTo>
                <a:lnTo>
                  <a:pt x="324" y="609"/>
                </a:lnTo>
                <a:lnTo>
                  <a:pt x="324" y="609"/>
                </a:lnTo>
                <a:lnTo>
                  <a:pt x="324" y="608"/>
                </a:lnTo>
                <a:lnTo>
                  <a:pt x="324" y="608"/>
                </a:lnTo>
                <a:lnTo>
                  <a:pt x="324" y="608"/>
                </a:lnTo>
                <a:lnTo>
                  <a:pt x="326" y="607"/>
                </a:lnTo>
                <a:lnTo>
                  <a:pt x="329" y="606"/>
                </a:lnTo>
                <a:lnTo>
                  <a:pt x="329" y="606"/>
                </a:lnTo>
                <a:lnTo>
                  <a:pt x="331" y="607"/>
                </a:lnTo>
                <a:lnTo>
                  <a:pt x="335" y="607"/>
                </a:lnTo>
                <a:lnTo>
                  <a:pt x="335" y="607"/>
                </a:lnTo>
                <a:lnTo>
                  <a:pt x="336" y="607"/>
                </a:lnTo>
                <a:lnTo>
                  <a:pt x="336" y="606"/>
                </a:lnTo>
                <a:lnTo>
                  <a:pt x="336" y="604"/>
                </a:lnTo>
                <a:lnTo>
                  <a:pt x="337" y="604"/>
                </a:lnTo>
                <a:lnTo>
                  <a:pt x="337" y="604"/>
                </a:lnTo>
                <a:lnTo>
                  <a:pt x="337" y="606"/>
                </a:lnTo>
                <a:lnTo>
                  <a:pt x="337" y="606"/>
                </a:lnTo>
                <a:lnTo>
                  <a:pt x="337" y="606"/>
                </a:lnTo>
                <a:lnTo>
                  <a:pt x="338" y="607"/>
                </a:lnTo>
                <a:lnTo>
                  <a:pt x="339" y="608"/>
                </a:lnTo>
                <a:lnTo>
                  <a:pt x="339" y="608"/>
                </a:lnTo>
                <a:lnTo>
                  <a:pt x="341" y="607"/>
                </a:lnTo>
                <a:lnTo>
                  <a:pt x="341" y="606"/>
                </a:lnTo>
                <a:lnTo>
                  <a:pt x="341" y="604"/>
                </a:lnTo>
                <a:lnTo>
                  <a:pt x="341" y="604"/>
                </a:lnTo>
                <a:lnTo>
                  <a:pt x="344" y="604"/>
                </a:lnTo>
                <a:lnTo>
                  <a:pt x="347" y="603"/>
                </a:lnTo>
                <a:lnTo>
                  <a:pt x="347" y="603"/>
                </a:lnTo>
                <a:lnTo>
                  <a:pt x="348" y="604"/>
                </a:lnTo>
                <a:lnTo>
                  <a:pt x="347" y="606"/>
                </a:lnTo>
                <a:lnTo>
                  <a:pt x="347" y="606"/>
                </a:lnTo>
                <a:lnTo>
                  <a:pt x="348" y="607"/>
                </a:lnTo>
                <a:lnTo>
                  <a:pt x="349" y="606"/>
                </a:lnTo>
                <a:lnTo>
                  <a:pt x="353" y="604"/>
                </a:lnTo>
                <a:lnTo>
                  <a:pt x="353" y="604"/>
                </a:lnTo>
                <a:lnTo>
                  <a:pt x="353" y="607"/>
                </a:lnTo>
                <a:lnTo>
                  <a:pt x="352" y="608"/>
                </a:lnTo>
                <a:lnTo>
                  <a:pt x="352" y="608"/>
                </a:lnTo>
                <a:lnTo>
                  <a:pt x="352" y="609"/>
                </a:lnTo>
                <a:lnTo>
                  <a:pt x="354" y="609"/>
                </a:lnTo>
                <a:lnTo>
                  <a:pt x="354" y="609"/>
                </a:lnTo>
                <a:lnTo>
                  <a:pt x="354" y="608"/>
                </a:lnTo>
                <a:lnTo>
                  <a:pt x="354" y="607"/>
                </a:lnTo>
                <a:lnTo>
                  <a:pt x="354" y="606"/>
                </a:lnTo>
                <a:lnTo>
                  <a:pt x="354" y="606"/>
                </a:lnTo>
                <a:lnTo>
                  <a:pt x="355" y="604"/>
                </a:lnTo>
                <a:lnTo>
                  <a:pt x="356" y="603"/>
                </a:lnTo>
                <a:lnTo>
                  <a:pt x="358" y="603"/>
                </a:lnTo>
                <a:lnTo>
                  <a:pt x="358" y="603"/>
                </a:lnTo>
                <a:lnTo>
                  <a:pt x="358" y="602"/>
                </a:lnTo>
                <a:lnTo>
                  <a:pt x="358" y="601"/>
                </a:lnTo>
                <a:lnTo>
                  <a:pt x="358" y="601"/>
                </a:lnTo>
                <a:lnTo>
                  <a:pt x="362" y="601"/>
                </a:lnTo>
                <a:lnTo>
                  <a:pt x="368" y="601"/>
                </a:lnTo>
                <a:lnTo>
                  <a:pt x="368" y="601"/>
                </a:lnTo>
                <a:lnTo>
                  <a:pt x="368" y="601"/>
                </a:lnTo>
                <a:lnTo>
                  <a:pt x="368" y="599"/>
                </a:lnTo>
                <a:lnTo>
                  <a:pt x="368" y="599"/>
                </a:lnTo>
                <a:lnTo>
                  <a:pt x="374" y="598"/>
                </a:lnTo>
                <a:lnTo>
                  <a:pt x="374" y="598"/>
                </a:lnTo>
                <a:lnTo>
                  <a:pt x="374" y="599"/>
                </a:lnTo>
                <a:lnTo>
                  <a:pt x="374" y="599"/>
                </a:lnTo>
                <a:lnTo>
                  <a:pt x="377" y="599"/>
                </a:lnTo>
                <a:lnTo>
                  <a:pt x="377" y="599"/>
                </a:lnTo>
                <a:lnTo>
                  <a:pt x="378" y="599"/>
                </a:lnTo>
                <a:lnTo>
                  <a:pt x="378" y="598"/>
                </a:lnTo>
                <a:lnTo>
                  <a:pt x="378" y="598"/>
                </a:lnTo>
                <a:lnTo>
                  <a:pt x="378" y="597"/>
                </a:lnTo>
                <a:lnTo>
                  <a:pt x="377" y="597"/>
                </a:lnTo>
                <a:lnTo>
                  <a:pt x="377" y="597"/>
                </a:lnTo>
                <a:lnTo>
                  <a:pt x="377" y="596"/>
                </a:lnTo>
                <a:lnTo>
                  <a:pt x="377" y="596"/>
                </a:lnTo>
                <a:lnTo>
                  <a:pt x="378" y="596"/>
                </a:lnTo>
                <a:lnTo>
                  <a:pt x="379" y="597"/>
                </a:lnTo>
                <a:lnTo>
                  <a:pt x="379" y="597"/>
                </a:lnTo>
                <a:lnTo>
                  <a:pt x="382" y="597"/>
                </a:lnTo>
                <a:lnTo>
                  <a:pt x="382" y="597"/>
                </a:lnTo>
                <a:lnTo>
                  <a:pt x="382" y="598"/>
                </a:lnTo>
                <a:lnTo>
                  <a:pt x="382" y="598"/>
                </a:lnTo>
                <a:lnTo>
                  <a:pt x="383" y="598"/>
                </a:lnTo>
                <a:lnTo>
                  <a:pt x="383" y="598"/>
                </a:lnTo>
                <a:lnTo>
                  <a:pt x="384" y="597"/>
                </a:lnTo>
                <a:lnTo>
                  <a:pt x="385" y="598"/>
                </a:lnTo>
                <a:lnTo>
                  <a:pt x="385" y="598"/>
                </a:lnTo>
                <a:lnTo>
                  <a:pt x="385" y="597"/>
                </a:lnTo>
                <a:lnTo>
                  <a:pt x="385" y="596"/>
                </a:lnTo>
                <a:lnTo>
                  <a:pt x="385" y="596"/>
                </a:lnTo>
                <a:lnTo>
                  <a:pt x="390" y="596"/>
                </a:lnTo>
                <a:lnTo>
                  <a:pt x="394" y="594"/>
                </a:lnTo>
                <a:lnTo>
                  <a:pt x="394" y="594"/>
                </a:lnTo>
                <a:lnTo>
                  <a:pt x="394" y="596"/>
                </a:lnTo>
                <a:lnTo>
                  <a:pt x="393" y="596"/>
                </a:lnTo>
                <a:lnTo>
                  <a:pt x="393" y="596"/>
                </a:lnTo>
                <a:lnTo>
                  <a:pt x="394" y="597"/>
                </a:lnTo>
                <a:lnTo>
                  <a:pt x="395" y="596"/>
                </a:lnTo>
                <a:lnTo>
                  <a:pt x="396" y="594"/>
                </a:lnTo>
                <a:lnTo>
                  <a:pt x="395" y="594"/>
                </a:lnTo>
                <a:lnTo>
                  <a:pt x="395" y="594"/>
                </a:lnTo>
                <a:lnTo>
                  <a:pt x="395" y="593"/>
                </a:lnTo>
                <a:lnTo>
                  <a:pt x="396" y="593"/>
                </a:lnTo>
                <a:lnTo>
                  <a:pt x="399" y="593"/>
                </a:lnTo>
                <a:lnTo>
                  <a:pt x="399" y="593"/>
                </a:lnTo>
                <a:lnTo>
                  <a:pt x="399" y="594"/>
                </a:lnTo>
                <a:lnTo>
                  <a:pt x="400" y="596"/>
                </a:lnTo>
                <a:lnTo>
                  <a:pt x="400" y="596"/>
                </a:lnTo>
                <a:lnTo>
                  <a:pt x="400" y="594"/>
                </a:lnTo>
                <a:lnTo>
                  <a:pt x="400" y="594"/>
                </a:lnTo>
                <a:lnTo>
                  <a:pt x="400" y="594"/>
                </a:lnTo>
                <a:lnTo>
                  <a:pt x="401" y="594"/>
                </a:lnTo>
                <a:lnTo>
                  <a:pt x="403" y="594"/>
                </a:lnTo>
                <a:lnTo>
                  <a:pt x="405" y="594"/>
                </a:lnTo>
                <a:lnTo>
                  <a:pt x="406" y="593"/>
                </a:lnTo>
                <a:lnTo>
                  <a:pt x="406" y="593"/>
                </a:lnTo>
                <a:lnTo>
                  <a:pt x="407" y="593"/>
                </a:lnTo>
                <a:lnTo>
                  <a:pt x="407" y="593"/>
                </a:lnTo>
                <a:lnTo>
                  <a:pt x="408" y="594"/>
                </a:lnTo>
                <a:lnTo>
                  <a:pt x="410" y="593"/>
                </a:lnTo>
                <a:lnTo>
                  <a:pt x="410" y="593"/>
                </a:lnTo>
                <a:lnTo>
                  <a:pt x="410" y="593"/>
                </a:lnTo>
                <a:lnTo>
                  <a:pt x="407" y="593"/>
                </a:lnTo>
                <a:lnTo>
                  <a:pt x="407" y="593"/>
                </a:lnTo>
                <a:lnTo>
                  <a:pt x="408" y="592"/>
                </a:lnTo>
                <a:lnTo>
                  <a:pt x="410" y="592"/>
                </a:lnTo>
                <a:lnTo>
                  <a:pt x="412" y="593"/>
                </a:lnTo>
                <a:lnTo>
                  <a:pt x="412" y="593"/>
                </a:lnTo>
                <a:lnTo>
                  <a:pt x="412" y="592"/>
                </a:lnTo>
                <a:lnTo>
                  <a:pt x="412" y="591"/>
                </a:lnTo>
                <a:lnTo>
                  <a:pt x="413" y="591"/>
                </a:lnTo>
                <a:lnTo>
                  <a:pt x="413" y="591"/>
                </a:lnTo>
                <a:lnTo>
                  <a:pt x="414" y="592"/>
                </a:lnTo>
                <a:lnTo>
                  <a:pt x="414" y="593"/>
                </a:lnTo>
                <a:lnTo>
                  <a:pt x="414" y="593"/>
                </a:lnTo>
                <a:lnTo>
                  <a:pt x="418" y="592"/>
                </a:lnTo>
                <a:lnTo>
                  <a:pt x="420" y="591"/>
                </a:lnTo>
                <a:lnTo>
                  <a:pt x="420" y="591"/>
                </a:lnTo>
                <a:lnTo>
                  <a:pt x="422" y="591"/>
                </a:lnTo>
                <a:lnTo>
                  <a:pt x="422" y="591"/>
                </a:lnTo>
                <a:lnTo>
                  <a:pt x="423" y="591"/>
                </a:lnTo>
                <a:lnTo>
                  <a:pt x="423" y="591"/>
                </a:lnTo>
                <a:lnTo>
                  <a:pt x="429" y="589"/>
                </a:lnTo>
                <a:lnTo>
                  <a:pt x="429" y="589"/>
                </a:lnTo>
                <a:lnTo>
                  <a:pt x="434" y="589"/>
                </a:lnTo>
                <a:lnTo>
                  <a:pt x="434" y="589"/>
                </a:lnTo>
                <a:lnTo>
                  <a:pt x="435" y="588"/>
                </a:lnTo>
                <a:lnTo>
                  <a:pt x="436" y="588"/>
                </a:lnTo>
                <a:lnTo>
                  <a:pt x="437" y="588"/>
                </a:lnTo>
                <a:lnTo>
                  <a:pt x="437" y="588"/>
                </a:lnTo>
                <a:lnTo>
                  <a:pt x="439" y="589"/>
                </a:lnTo>
                <a:lnTo>
                  <a:pt x="440" y="589"/>
                </a:lnTo>
                <a:lnTo>
                  <a:pt x="440" y="589"/>
                </a:lnTo>
                <a:lnTo>
                  <a:pt x="440" y="588"/>
                </a:lnTo>
                <a:lnTo>
                  <a:pt x="440" y="588"/>
                </a:lnTo>
                <a:lnTo>
                  <a:pt x="442" y="588"/>
                </a:lnTo>
                <a:lnTo>
                  <a:pt x="443" y="588"/>
                </a:lnTo>
                <a:lnTo>
                  <a:pt x="445" y="587"/>
                </a:lnTo>
                <a:lnTo>
                  <a:pt x="445" y="587"/>
                </a:lnTo>
                <a:lnTo>
                  <a:pt x="452" y="586"/>
                </a:lnTo>
                <a:lnTo>
                  <a:pt x="452" y="586"/>
                </a:lnTo>
                <a:lnTo>
                  <a:pt x="454" y="584"/>
                </a:lnTo>
                <a:lnTo>
                  <a:pt x="454" y="584"/>
                </a:lnTo>
                <a:lnTo>
                  <a:pt x="455" y="586"/>
                </a:lnTo>
                <a:lnTo>
                  <a:pt x="455" y="586"/>
                </a:lnTo>
                <a:lnTo>
                  <a:pt x="458" y="584"/>
                </a:lnTo>
                <a:lnTo>
                  <a:pt x="458" y="584"/>
                </a:lnTo>
                <a:lnTo>
                  <a:pt x="459" y="586"/>
                </a:lnTo>
                <a:lnTo>
                  <a:pt x="459" y="586"/>
                </a:lnTo>
                <a:lnTo>
                  <a:pt x="460" y="583"/>
                </a:lnTo>
                <a:lnTo>
                  <a:pt x="460" y="583"/>
                </a:lnTo>
                <a:lnTo>
                  <a:pt x="474" y="582"/>
                </a:lnTo>
                <a:lnTo>
                  <a:pt x="484" y="579"/>
                </a:lnTo>
                <a:lnTo>
                  <a:pt x="484" y="579"/>
                </a:lnTo>
                <a:lnTo>
                  <a:pt x="486" y="581"/>
                </a:lnTo>
                <a:lnTo>
                  <a:pt x="486" y="581"/>
                </a:lnTo>
                <a:lnTo>
                  <a:pt x="490" y="578"/>
                </a:lnTo>
                <a:lnTo>
                  <a:pt x="494" y="577"/>
                </a:lnTo>
                <a:lnTo>
                  <a:pt x="503" y="576"/>
                </a:lnTo>
                <a:lnTo>
                  <a:pt x="503" y="576"/>
                </a:lnTo>
                <a:lnTo>
                  <a:pt x="504" y="576"/>
                </a:lnTo>
                <a:lnTo>
                  <a:pt x="504" y="574"/>
                </a:lnTo>
                <a:lnTo>
                  <a:pt x="504" y="574"/>
                </a:lnTo>
                <a:lnTo>
                  <a:pt x="505" y="574"/>
                </a:lnTo>
                <a:lnTo>
                  <a:pt x="505" y="574"/>
                </a:lnTo>
                <a:lnTo>
                  <a:pt x="505" y="576"/>
                </a:lnTo>
                <a:lnTo>
                  <a:pt x="507" y="577"/>
                </a:lnTo>
                <a:lnTo>
                  <a:pt x="507" y="577"/>
                </a:lnTo>
                <a:lnTo>
                  <a:pt x="507" y="576"/>
                </a:lnTo>
                <a:lnTo>
                  <a:pt x="506" y="576"/>
                </a:lnTo>
                <a:lnTo>
                  <a:pt x="506" y="574"/>
                </a:lnTo>
                <a:lnTo>
                  <a:pt x="505" y="574"/>
                </a:lnTo>
                <a:lnTo>
                  <a:pt x="505" y="574"/>
                </a:lnTo>
                <a:lnTo>
                  <a:pt x="507" y="573"/>
                </a:lnTo>
                <a:lnTo>
                  <a:pt x="509" y="574"/>
                </a:lnTo>
                <a:lnTo>
                  <a:pt x="509" y="574"/>
                </a:lnTo>
                <a:lnTo>
                  <a:pt x="510" y="573"/>
                </a:lnTo>
                <a:lnTo>
                  <a:pt x="510" y="572"/>
                </a:lnTo>
                <a:lnTo>
                  <a:pt x="510" y="572"/>
                </a:lnTo>
                <a:lnTo>
                  <a:pt x="519" y="572"/>
                </a:lnTo>
                <a:lnTo>
                  <a:pt x="519" y="572"/>
                </a:lnTo>
                <a:lnTo>
                  <a:pt x="518" y="574"/>
                </a:lnTo>
                <a:lnTo>
                  <a:pt x="518" y="578"/>
                </a:lnTo>
                <a:lnTo>
                  <a:pt x="518" y="578"/>
                </a:lnTo>
                <a:lnTo>
                  <a:pt x="519" y="578"/>
                </a:lnTo>
                <a:lnTo>
                  <a:pt x="519" y="577"/>
                </a:lnTo>
                <a:lnTo>
                  <a:pt x="519" y="577"/>
                </a:lnTo>
                <a:lnTo>
                  <a:pt x="521" y="578"/>
                </a:lnTo>
                <a:lnTo>
                  <a:pt x="522" y="579"/>
                </a:lnTo>
                <a:lnTo>
                  <a:pt x="522" y="579"/>
                </a:lnTo>
                <a:lnTo>
                  <a:pt x="524" y="579"/>
                </a:lnTo>
                <a:lnTo>
                  <a:pt x="526" y="579"/>
                </a:lnTo>
                <a:lnTo>
                  <a:pt x="528" y="579"/>
                </a:lnTo>
                <a:lnTo>
                  <a:pt x="529" y="578"/>
                </a:lnTo>
                <a:lnTo>
                  <a:pt x="529" y="578"/>
                </a:lnTo>
                <a:lnTo>
                  <a:pt x="530" y="578"/>
                </a:lnTo>
                <a:lnTo>
                  <a:pt x="530" y="579"/>
                </a:lnTo>
                <a:lnTo>
                  <a:pt x="530" y="579"/>
                </a:lnTo>
                <a:lnTo>
                  <a:pt x="532" y="578"/>
                </a:lnTo>
                <a:lnTo>
                  <a:pt x="532" y="578"/>
                </a:lnTo>
                <a:lnTo>
                  <a:pt x="532" y="578"/>
                </a:lnTo>
                <a:lnTo>
                  <a:pt x="534" y="578"/>
                </a:lnTo>
                <a:lnTo>
                  <a:pt x="536" y="578"/>
                </a:lnTo>
                <a:lnTo>
                  <a:pt x="536" y="578"/>
                </a:lnTo>
                <a:lnTo>
                  <a:pt x="536" y="579"/>
                </a:lnTo>
                <a:lnTo>
                  <a:pt x="539" y="581"/>
                </a:lnTo>
                <a:lnTo>
                  <a:pt x="539" y="581"/>
                </a:lnTo>
                <a:lnTo>
                  <a:pt x="539" y="579"/>
                </a:lnTo>
                <a:lnTo>
                  <a:pt x="538" y="579"/>
                </a:lnTo>
                <a:lnTo>
                  <a:pt x="536" y="579"/>
                </a:lnTo>
                <a:lnTo>
                  <a:pt x="538" y="578"/>
                </a:lnTo>
                <a:lnTo>
                  <a:pt x="538" y="578"/>
                </a:lnTo>
                <a:lnTo>
                  <a:pt x="540" y="578"/>
                </a:lnTo>
                <a:lnTo>
                  <a:pt x="540" y="578"/>
                </a:lnTo>
                <a:lnTo>
                  <a:pt x="542" y="577"/>
                </a:lnTo>
                <a:lnTo>
                  <a:pt x="542" y="577"/>
                </a:lnTo>
                <a:lnTo>
                  <a:pt x="545" y="577"/>
                </a:lnTo>
                <a:lnTo>
                  <a:pt x="545" y="577"/>
                </a:lnTo>
                <a:lnTo>
                  <a:pt x="552" y="577"/>
                </a:lnTo>
                <a:lnTo>
                  <a:pt x="558" y="576"/>
                </a:lnTo>
                <a:lnTo>
                  <a:pt x="558" y="576"/>
                </a:lnTo>
                <a:lnTo>
                  <a:pt x="558" y="576"/>
                </a:lnTo>
                <a:lnTo>
                  <a:pt x="558" y="574"/>
                </a:lnTo>
                <a:lnTo>
                  <a:pt x="558" y="574"/>
                </a:lnTo>
                <a:lnTo>
                  <a:pt x="563" y="574"/>
                </a:lnTo>
                <a:lnTo>
                  <a:pt x="569" y="572"/>
                </a:lnTo>
                <a:lnTo>
                  <a:pt x="569" y="572"/>
                </a:lnTo>
                <a:lnTo>
                  <a:pt x="570" y="572"/>
                </a:lnTo>
                <a:lnTo>
                  <a:pt x="571" y="572"/>
                </a:lnTo>
                <a:lnTo>
                  <a:pt x="571" y="572"/>
                </a:lnTo>
                <a:lnTo>
                  <a:pt x="573" y="572"/>
                </a:lnTo>
                <a:lnTo>
                  <a:pt x="573" y="571"/>
                </a:lnTo>
                <a:lnTo>
                  <a:pt x="573" y="571"/>
                </a:lnTo>
                <a:lnTo>
                  <a:pt x="574" y="572"/>
                </a:lnTo>
                <a:lnTo>
                  <a:pt x="574" y="572"/>
                </a:lnTo>
                <a:lnTo>
                  <a:pt x="574" y="572"/>
                </a:lnTo>
                <a:lnTo>
                  <a:pt x="577" y="572"/>
                </a:lnTo>
                <a:lnTo>
                  <a:pt x="577" y="572"/>
                </a:lnTo>
                <a:lnTo>
                  <a:pt x="579" y="571"/>
                </a:lnTo>
                <a:lnTo>
                  <a:pt x="581" y="571"/>
                </a:lnTo>
                <a:lnTo>
                  <a:pt x="581" y="571"/>
                </a:lnTo>
                <a:lnTo>
                  <a:pt x="580" y="569"/>
                </a:lnTo>
                <a:lnTo>
                  <a:pt x="579" y="571"/>
                </a:lnTo>
                <a:lnTo>
                  <a:pt x="579" y="571"/>
                </a:lnTo>
                <a:lnTo>
                  <a:pt x="579" y="569"/>
                </a:lnTo>
                <a:lnTo>
                  <a:pt x="580" y="569"/>
                </a:lnTo>
                <a:lnTo>
                  <a:pt x="583" y="569"/>
                </a:lnTo>
                <a:lnTo>
                  <a:pt x="583" y="569"/>
                </a:lnTo>
                <a:lnTo>
                  <a:pt x="583" y="571"/>
                </a:lnTo>
                <a:lnTo>
                  <a:pt x="583" y="571"/>
                </a:lnTo>
                <a:lnTo>
                  <a:pt x="583" y="572"/>
                </a:lnTo>
                <a:lnTo>
                  <a:pt x="583" y="572"/>
                </a:lnTo>
                <a:lnTo>
                  <a:pt x="583" y="572"/>
                </a:lnTo>
                <a:lnTo>
                  <a:pt x="583" y="573"/>
                </a:lnTo>
                <a:lnTo>
                  <a:pt x="585" y="572"/>
                </a:lnTo>
                <a:lnTo>
                  <a:pt x="585" y="572"/>
                </a:lnTo>
                <a:lnTo>
                  <a:pt x="586" y="572"/>
                </a:lnTo>
                <a:lnTo>
                  <a:pt x="586" y="572"/>
                </a:lnTo>
                <a:lnTo>
                  <a:pt x="586" y="571"/>
                </a:lnTo>
                <a:lnTo>
                  <a:pt x="586" y="569"/>
                </a:lnTo>
                <a:lnTo>
                  <a:pt x="586" y="569"/>
                </a:lnTo>
                <a:lnTo>
                  <a:pt x="586" y="569"/>
                </a:lnTo>
                <a:lnTo>
                  <a:pt x="586" y="569"/>
                </a:lnTo>
                <a:lnTo>
                  <a:pt x="587" y="569"/>
                </a:lnTo>
                <a:lnTo>
                  <a:pt x="587" y="569"/>
                </a:lnTo>
                <a:lnTo>
                  <a:pt x="587" y="571"/>
                </a:lnTo>
                <a:lnTo>
                  <a:pt x="587" y="571"/>
                </a:lnTo>
                <a:lnTo>
                  <a:pt x="587" y="571"/>
                </a:lnTo>
                <a:lnTo>
                  <a:pt x="588" y="571"/>
                </a:lnTo>
                <a:lnTo>
                  <a:pt x="588" y="569"/>
                </a:lnTo>
                <a:lnTo>
                  <a:pt x="588" y="569"/>
                </a:lnTo>
                <a:lnTo>
                  <a:pt x="590" y="569"/>
                </a:lnTo>
                <a:lnTo>
                  <a:pt x="591" y="568"/>
                </a:lnTo>
                <a:lnTo>
                  <a:pt x="591" y="568"/>
                </a:lnTo>
                <a:lnTo>
                  <a:pt x="591" y="568"/>
                </a:lnTo>
                <a:lnTo>
                  <a:pt x="596" y="568"/>
                </a:lnTo>
                <a:lnTo>
                  <a:pt x="599" y="568"/>
                </a:lnTo>
                <a:lnTo>
                  <a:pt x="599" y="568"/>
                </a:lnTo>
                <a:lnTo>
                  <a:pt x="599" y="571"/>
                </a:lnTo>
                <a:lnTo>
                  <a:pt x="599" y="572"/>
                </a:lnTo>
                <a:lnTo>
                  <a:pt x="599" y="572"/>
                </a:lnTo>
                <a:lnTo>
                  <a:pt x="604" y="572"/>
                </a:lnTo>
                <a:lnTo>
                  <a:pt x="610" y="572"/>
                </a:lnTo>
                <a:lnTo>
                  <a:pt x="610" y="572"/>
                </a:lnTo>
                <a:lnTo>
                  <a:pt x="610" y="571"/>
                </a:lnTo>
                <a:lnTo>
                  <a:pt x="610" y="571"/>
                </a:lnTo>
                <a:lnTo>
                  <a:pt x="617" y="571"/>
                </a:lnTo>
                <a:lnTo>
                  <a:pt x="621" y="571"/>
                </a:lnTo>
                <a:lnTo>
                  <a:pt x="623" y="569"/>
                </a:lnTo>
                <a:lnTo>
                  <a:pt x="623" y="569"/>
                </a:lnTo>
                <a:lnTo>
                  <a:pt x="627" y="569"/>
                </a:lnTo>
                <a:lnTo>
                  <a:pt x="629" y="569"/>
                </a:lnTo>
                <a:lnTo>
                  <a:pt x="629" y="568"/>
                </a:lnTo>
                <a:lnTo>
                  <a:pt x="629" y="568"/>
                </a:lnTo>
                <a:lnTo>
                  <a:pt x="632" y="568"/>
                </a:lnTo>
                <a:lnTo>
                  <a:pt x="634" y="567"/>
                </a:lnTo>
                <a:lnTo>
                  <a:pt x="634" y="567"/>
                </a:lnTo>
                <a:lnTo>
                  <a:pt x="638" y="568"/>
                </a:lnTo>
                <a:lnTo>
                  <a:pt x="638" y="568"/>
                </a:lnTo>
                <a:lnTo>
                  <a:pt x="640" y="567"/>
                </a:lnTo>
                <a:lnTo>
                  <a:pt x="640" y="567"/>
                </a:lnTo>
                <a:lnTo>
                  <a:pt x="644" y="566"/>
                </a:lnTo>
                <a:lnTo>
                  <a:pt x="648" y="566"/>
                </a:lnTo>
                <a:lnTo>
                  <a:pt x="648" y="566"/>
                </a:lnTo>
                <a:lnTo>
                  <a:pt x="656" y="564"/>
                </a:lnTo>
                <a:lnTo>
                  <a:pt x="656" y="564"/>
                </a:lnTo>
                <a:lnTo>
                  <a:pt x="662" y="563"/>
                </a:lnTo>
                <a:lnTo>
                  <a:pt x="662" y="563"/>
                </a:lnTo>
                <a:lnTo>
                  <a:pt x="664" y="563"/>
                </a:lnTo>
                <a:lnTo>
                  <a:pt x="668" y="562"/>
                </a:lnTo>
                <a:lnTo>
                  <a:pt x="668" y="562"/>
                </a:lnTo>
                <a:lnTo>
                  <a:pt x="668" y="564"/>
                </a:lnTo>
                <a:lnTo>
                  <a:pt x="668" y="566"/>
                </a:lnTo>
                <a:lnTo>
                  <a:pt x="668" y="566"/>
                </a:lnTo>
                <a:lnTo>
                  <a:pt x="668" y="566"/>
                </a:lnTo>
                <a:lnTo>
                  <a:pt x="667" y="567"/>
                </a:lnTo>
                <a:lnTo>
                  <a:pt x="667" y="568"/>
                </a:lnTo>
                <a:lnTo>
                  <a:pt x="666" y="568"/>
                </a:lnTo>
                <a:lnTo>
                  <a:pt x="666" y="568"/>
                </a:lnTo>
                <a:lnTo>
                  <a:pt x="666" y="569"/>
                </a:lnTo>
                <a:lnTo>
                  <a:pt x="667" y="568"/>
                </a:lnTo>
                <a:lnTo>
                  <a:pt x="668" y="568"/>
                </a:lnTo>
                <a:lnTo>
                  <a:pt x="669" y="568"/>
                </a:lnTo>
                <a:lnTo>
                  <a:pt x="669" y="568"/>
                </a:lnTo>
                <a:lnTo>
                  <a:pt x="668" y="572"/>
                </a:lnTo>
                <a:lnTo>
                  <a:pt x="668" y="573"/>
                </a:lnTo>
                <a:lnTo>
                  <a:pt x="669" y="574"/>
                </a:lnTo>
                <a:lnTo>
                  <a:pt x="669" y="574"/>
                </a:lnTo>
                <a:lnTo>
                  <a:pt x="672" y="574"/>
                </a:lnTo>
                <a:lnTo>
                  <a:pt x="672" y="574"/>
                </a:lnTo>
                <a:lnTo>
                  <a:pt x="678" y="574"/>
                </a:lnTo>
                <a:lnTo>
                  <a:pt x="678" y="574"/>
                </a:lnTo>
                <a:lnTo>
                  <a:pt x="680" y="573"/>
                </a:lnTo>
                <a:lnTo>
                  <a:pt x="681" y="573"/>
                </a:lnTo>
                <a:lnTo>
                  <a:pt x="684" y="573"/>
                </a:lnTo>
                <a:lnTo>
                  <a:pt x="684" y="573"/>
                </a:lnTo>
                <a:lnTo>
                  <a:pt x="685" y="572"/>
                </a:lnTo>
                <a:lnTo>
                  <a:pt x="689" y="572"/>
                </a:lnTo>
                <a:lnTo>
                  <a:pt x="695" y="571"/>
                </a:lnTo>
                <a:lnTo>
                  <a:pt x="695" y="571"/>
                </a:lnTo>
                <a:lnTo>
                  <a:pt x="697" y="569"/>
                </a:lnTo>
                <a:lnTo>
                  <a:pt x="697" y="569"/>
                </a:lnTo>
                <a:lnTo>
                  <a:pt x="703" y="569"/>
                </a:lnTo>
                <a:lnTo>
                  <a:pt x="708" y="569"/>
                </a:lnTo>
                <a:lnTo>
                  <a:pt x="708" y="569"/>
                </a:lnTo>
                <a:lnTo>
                  <a:pt x="708" y="572"/>
                </a:lnTo>
                <a:lnTo>
                  <a:pt x="709" y="574"/>
                </a:lnTo>
                <a:lnTo>
                  <a:pt x="709" y="574"/>
                </a:lnTo>
                <a:lnTo>
                  <a:pt x="712" y="576"/>
                </a:lnTo>
                <a:lnTo>
                  <a:pt x="713" y="577"/>
                </a:lnTo>
                <a:lnTo>
                  <a:pt x="714" y="578"/>
                </a:lnTo>
                <a:lnTo>
                  <a:pt x="715" y="579"/>
                </a:lnTo>
                <a:lnTo>
                  <a:pt x="715" y="579"/>
                </a:lnTo>
                <a:lnTo>
                  <a:pt x="715" y="582"/>
                </a:lnTo>
                <a:lnTo>
                  <a:pt x="718" y="583"/>
                </a:lnTo>
                <a:lnTo>
                  <a:pt x="718" y="583"/>
                </a:lnTo>
                <a:lnTo>
                  <a:pt x="716" y="584"/>
                </a:lnTo>
                <a:lnTo>
                  <a:pt x="718" y="587"/>
                </a:lnTo>
                <a:lnTo>
                  <a:pt x="719" y="588"/>
                </a:lnTo>
                <a:lnTo>
                  <a:pt x="719" y="589"/>
                </a:lnTo>
                <a:lnTo>
                  <a:pt x="719" y="589"/>
                </a:lnTo>
                <a:lnTo>
                  <a:pt x="718" y="591"/>
                </a:lnTo>
                <a:lnTo>
                  <a:pt x="718" y="591"/>
                </a:lnTo>
                <a:lnTo>
                  <a:pt x="718" y="591"/>
                </a:lnTo>
                <a:lnTo>
                  <a:pt x="720" y="591"/>
                </a:lnTo>
                <a:lnTo>
                  <a:pt x="720" y="591"/>
                </a:lnTo>
                <a:lnTo>
                  <a:pt x="719" y="592"/>
                </a:lnTo>
                <a:lnTo>
                  <a:pt x="718" y="593"/>
                </a:lnTo>
                <a:lnTo>
                  <a:pt x="718" y="593"/>
                </a:lnTo>
                <a:lnTo>
                  <a:pt x="718" y="594"/>
                </a:lnTo>
                <a:lnTo>
                  <a:pt x="719" y="594"/>
                </a:lnTo>
                <a:lnTo>
                  <a:pt x="719" y="594"/>
                </a:lnTo>
                <a:lnTo>
                  <a:pt x="719" y="596"/>
                </a:lnTo>
                <a:lnTo>
                  <a:pt x="718" y="597"/>
                </a:lnTo>
                <a:lnTo>
                  <a:pt x="718" y="597"/>
                </a:lnTo>
                <a:lnTo>
                  <a:pt x="716" y="597"/>
                </a:lnTo>
                <a:lnTo>
                  <a:pt x="716" y="597"/>
                </a:lnTo>
                <a:lnTo>
                  <a:pt x="716" y="599"/>
                </a:lnTo>
                <a:lnTo>
                  <a:pt x="716" y="601"/>
                </a:lnTo>
                <a:lnTo>
                  <a:pt x="716" y="601"/>
                </a:lnTo>
                <a:lnTo>
                  <a:pt x="715" y="599"/>
                </a:lnTo>
                <a:lnTo>
                  <a:pt x="715" y="599"/>
                </a:lnTo>
                <a:lnTo>
                  <a:pt x="714" y="601"/>
                </a:lnTo>
                <a:lnTo>
                  <a:pt x="713" y="603"/>
                </a:lnTo>
                <a:lnTo>
                  <a:pt x="713" y="603"/>
                </a:lnTo>
                <a:lnTo>
                  <a:pt x="710" y="603"/>
                </a:lnTo>
                <a:lnTo>
                  <a:pt x="708" y="603"/>
                </a:lnTo>
                <a:lnTo>
                  <a:pt x="708" y="603"/>
                </a:lnTo>
                <a:lnTo>
                  <a:pt x="708" y="604"/>
                </a:lnTo>
                <a:lnTo>
                  <a:pt x="708" y="606"/>
                </a:lnTo>
                <a:lnTo>
                  <a:pt x="708" y="606"/>
                </a:lnTo>
                <a:lnTo>
                  <a:pt x="706" y="604"/>
                </a:lnTo>
                <a:lnTo>
                  <a:pt x="702" y="603"/>
                </a:lnTo>
                <a:lnTo>
                  <a:pt x="699" y="602"/>
                </a:lnTo>
                <a:lnTo>
                  <a:pt x="697" y="601"/>
                </a:lnTo>
                <a:lnTo>
                  <a:pt x="692" y="601"/>
                </a:lnTo>
                <a:lnTo>
                  <a:pt x="692" y="601"/>
                </a:lnTo>
                <a:lnTo>
                  <a:pt x="693" y="604"/>
                </a:lnTo>
                <a:lnTo>
                  <a:pt x="695" y="608"/>
                </a:lnTo>
                <a:lnTo>
                  <a:pt x="695" y="608"/>
                </a:lnTo>
                <a:lnTo>
                  <a:pt x="693" y="609"/>
                </a:lnTo>
                <a:lnTo>
                  <a:pt x="693" y="611"/>
                </a:lnTo>
                <a:lnTo>
                  <a:pt x="693" y="612"/>
                </a:lnTo>
                <a:lnTo>
                  <a:pt x="693" y="613"/>
                </a:lnTo>
                <a:lnTo>
                  <a:pt x="691" y="613"/>
                </a:lnTo>
                <a:lnTo>
                  <a:pt x="691" y="613"/>
                </a:lnTo>
                <a:lnTo>
                  <a:pt x="692" y="616"/>
                </a:lnTo>
                <a:lnTo>
                  <a:pt x="692" y="617"/>
                </a:lnTo>
                <a:lnTo>
                  <a:pt x="692" y="617"/>
                </a:lnTo>
                <a:lnTo>
                  <a:pt x="686" y="617"/>
                </a:lnTo>
                <a:lnTo>
                  <a:pt x="686" y="617"/>
                </a:lnTo>
                <a:lnTo>
                  <a:pt x="685" y="614"/>
                </a:lnTo>
                <a:lnTo>
                  <a:pt x="684" y="614"/>
                </a:lnTo>
                <a:lnTo>
                  <a:pt x="684" y="614"/>
                </a:lnTo>
                <a:lnTo>
                  <a:pt x="683" y="614"/>
                </a:lnTo>
                <a:lnTo>
                  <a:pt x="683" y="614"/>
                </a:lnTo>
                <a:lnTo>
                  <a:pt x="683" y="616"/>
                </a:lnTo>
                <a:lnTo>
                  <a:pt x="683" y="616"/>
                </a:lnTo>
                <a:lnTo>
                  <a:pt x="680" y="616"/>
                </a:lnTo>
                <a:lnTo>
                  <a:pt x="680" y="613"/>
                </a:lnTo>
                <a:lnTo>
                  <a:pt x="680" y="613"/>
                </a:lnTo>
                <a:lnTo>
                  <a:pt x="677" y="613"/>
                </a:lnTo>
                <a:lnTo>
                  <a:pt x="675" y="613"/>
                </a:lnTo>
                <a:lnTo>
                  <a:pt x="675" y="614"/>
                </a:lnTo>
                <a:lnTo>
                  <a:pt x="675" y="614"/>
                </a:lnTo>
                <a:lnTo>
                  <a:pt x="677" y="614"/>
                </a:lnTo>
                <a:lnTo>
                  <a:pt x="678" y="614"/>
                </a:lnTo>
                <a:lnTo>
                  <a:pt x="678" y="616"/>
                </a:lnTo>
                <a:lnTo>
                  <a:pt x="661" y="616"/>
                </a:lnTo>
                <a:lnTo>
                  <a:pt x="661" y="616"/>
                </a:lnTo>
                <a:lnTo>
                  <a:pt x="658" y="617"/>
                </a:lnTo>
                <a:lnTo>
                  <a:pt x="658" y="617"/>
                </a:lnTo>
                <a:lnTo>
                  <a:pt x="658" y="618"/>
                </a:lnTo>
                <a:lnTo>
                  <a:pt x="660" y="621"/>
                </a:lnTo>
                <a:lnTo>
                  <a:pt x="660" y="621"/>
                </a:lnTo>
                <a:lnTo>
                  <a:pt x="656" y="622"/>
                </a:lnTo>
                <a:lnTo>
                  <a:pt x="654" y="622"/>
                </a:lnTo>
                <a:lnTo>
                  <a:pt x="654" y="622"/>
                </a:lnTo>
                <a:lnTo>
                  <a:pt x="654" y="623"/>
                </a:lnTo>
                <a:lnTo>
                  <a:pt x="654" y="623"/>
                </a:lnTo>
                <a:lnTo>
                  <a:pt x="656" y="623"/>
                </a:lnTo>
                <a:lnTo>
                  <a:pt x="656" y="623"/>
                </a:lnTo>
                <a:lnTo>
                  <a:pt x="656" y="623"/>
                </a:lnTo>
                <a:lnTo>
                  <a:pt x="656" y="623"/>
                </a:lnTo>
                <a:lnTo>
                  <a:pt x="654" y="623"/>
                </a:lnTo>
                <a:lnTo>
                  <a:pt x="654" y="623"/>
                </a:lnTo>
                <a:lnTo>
                  <a:pt x="646" y="624"/>
                </a:lnTo>
                <a:lnTo>
                  <a:pt x="644" y="623"/>
                </a:lnTo>
                <a:lnTo>
                  <a:pt x="641" y="622"/>
                </a:lnTo>
                <a:lnTo>
                  <a:pt x="641" y="622"/>
                </a:lnTo>
                <a:lnTo>
                  <a:pt x="640" y="623"/>
                </a:lnTo>
                <a:lnTo>
                  <a:pt x="637" y="624"/>
                </a:lnTo>
                <a:lnTo>
                  <a:pt x="637" y="624"/>
                </a:lnTo>
                <a:lnTo>
                  <a:pt x="638" y="623"/>
                </a:lnTo>
                <a:lnTo>
                  <a:pt x="639" y="623"/>
                </a:lnTo>
                <a:lnTo>
                  <a:pt x="639" y="623"/>
                </a:lnTo>
                <a:lnTo>
                  <a:pt x="638" y="622"/>
                </a:lnTo>
                <a:lnTo>
                  <a:pt x="638" y="622"/>
                </a:lnTo>
                <a:lnTo>
                  <a:pt x="637" y="622"/>
                </a:lnTo>
                <a:lnTo>
                  <a:pt x="635" y="624"/>
                </a:lnTo>
                <a:lnTo>
                  <a:pt x="635" y="624"/>
                </a:lnTo>
                <a:lnTo>
                  <a:pt x="631" y="624"/>
                </a:lnTo>
                <a:lnTo>
                  <a:pt x="627" y="623"/>
                </a:lnTo>
                <a:lnTo>
                  <a:pt x="625" y="624"/>
                </a:lnTo>
                <a:lnTo>
                  <a:pt x="625" y="624"/>
                </a:lnTo>
                <a:lnTo>
                  <a:pt x="626" y="623"/>
                </a:lnTo>
                <a:lnTo>
                  <a:pt x="625" y="623"/>
                </a:lnTo>
                <a:lnTo>
                  <a:pt x="623" y="623"/>
                </a:lnTo>
                <a:lnTo>
                  <a:pt x="622" y="624"/>
                </a:lnTo>
                <a:lnTo>
                  <a:pt x="622" y="624"/>
                </a:lnTo>
                <a:lnTo>
                  <a:pt x="611" y="624"/>
                </a:lnTo>
                <a:lnTo>
                  <a:pt x="611" y="624"/>
                </a:lnTo>
                <a:lnTo>
                  <a:pt x="605" y="626"/>
                </a:lnTo>
                <a:lnTo>
                  <a:pt x="598" y="624"/>
                </a:lnTo>
                <a:lnTo>
                  <a:pt x="591" y="626"/>
                </a:lnTo>
                <a:lnTo>
                  <a:pt x="586" y="627"/>
                </a:lnTo>
                <a:lnTo>
                  <a:pt x="586" y="627"/>
                </a:lnTo>
                <a:lnTo>
                  <a:pt x="586" y="626"/>
                </a:lnTo>
                <a:lnTo>
                  <a:pt x="586" y="624"/>
                </a:lnTo>
                <a:lnTo>
                  <a:pt x="586" y="624"/>
                </a:lnTo>
                <a:lnTo>
                  <a:pt x="585" y="624"/>
                </a:lnTo>
                <a:lnTo>
                  <a:pt x="585" y="624"/>
                </a:lnTo>
                <a:lnTo>
                  <a:pt x="583" y="626"/>
                </a:lnTo>
                <a:lnTo>
                  <a:pt x="582" y="626"/>
                </a:lnTo>
                <a:lnTo>
                  <a:pt x="582" y="626"/>
                </a:lnTo>
                <a:lnTo>
                  <a:pt x="579" y="624"/>
                </a:lnTo>
                <a:lnTo>
                  <a:pt x="579" y="624"/>
                </a:lnTo>
                <a:lnTo>
                  <a:pt x="577" y="626"/>
                </a:lnTo>
                <a:lnTo>
                  <a:pt x="575" y="626"/>
                </a:lnTo>
                <a:lnTo>
                  <a:pt x="575" y="626"/>
                </a:lnTo>
                <a:lnTo>
                  <a:pt x="574" y="626"/>
                </a:lnTo>
                <a:lnTo>
                  <a:pt x="574" y="624"/>
                </a:lnTo>
                <a:lnTo>
                  <a:pt x="574" y="624"/>
                </a:lnTo>
                <a:lnTo>
                  <a:pt x="573" y="626"/>
                </a:lnTo>
                <a:lnTo>
                  <a:pt x="571" y="627"/>
                </a:lnTo>
                <a:lnTo>
                  <a:pt x="570" y="627"/>
                </a:lnTo>
                <a:lnTo>
                  <a:pt x="570" y="627"/>
                </a:lnTo>
                <a:lnTo>
                  <a:pt x="570" y="626"/>
                </a:lnTo>
                <a:lnTo>
                  <a:pt x="571" y="626"/>
                </a:lnTo>
                <a:lnTo>
                  <a:pt x="571" y="626"/>
                </a:lnTo>
                <a:lnTo>
                  <a:pt x="569" y="624"/>
                </a:lnTo>
                <a:lnTo>
                  <a:pt x="567" y="624"/>
                </a:lnTo>
                <a:lnTo>
                  <a:pt x="567" y="624"/>
                </a:lnTo>
                <a:lnTo>
                  <a:pt x="565" y="623"/>
                </a:lnTo>
                <a:lnTo>
                  <a:pt x="565" y="623"/>
                </a:lnTo>
                <a:lnTo>
                  <a:pt x="559" y="624"/>
                </a:lnTo>
                <a:lnTo>
                  <a:pt x="554" y="624"/>
                </a:lnTo>
                <a:lnTo>
                  <a:pt x="554" y="624"/>
                </a:lnTo>
                <a:lnTo>
                  <a:pt x="553" y="627"/>
                </a:lnTo>
                <a:lnTo>
                  <a:pt x="553" y="627"/>
                </a:lnTo>
                <a:lnTo>
                  <a:pt x="551" y="626"/>
                </a:lnTo>
                <a:lnTo>
                  <a:pt x="548" y="626"/>
                </a:lnTo>
                <a:lnTo>
                  <a:pt x="544" y="627"/>
                </a:lnTo>
                <a:lnTo>
                  <a:pt x="544" y="626"/>
                </a:lnTo>
                <a:lnTo>
                  <a:pt x="544" y="626"/>
                </a:lnTo>
                <a:lnTo>
                  <a:pt x="541" y="626"/>
                </a:lnTo>
                <a:lnTo>
                  <a:pt x="540" y="627"/>
                </a:lnTo>
                <a:lnTo>
                  <a:pt x="540" y="627"/>
                </a:lnTo>
                <a:lnTo>
                  <a:pt x="540" y="627"/>
                </a:lnTo>
                <a:lnTo>
                  <a:pt x="540" y="627"/>
                </a:lnTo>
                <a:lnTo>
                  <a:pt x="541" y="624"/>
                </a:lnTo>
                <a:lnTo>
                  <a:pt x="541" y="624"/>
                </a:lnTo>
                <a:lnTo>
                  <a:pt x="539" y="626"/>
                </a:lnTo>
                <a:lnTo>
                  <a:pt x="536" y="627"/>
                </a:lnTo>
                <a:lnTo>
                  <a:pt x="536" y="627"/>
                </a:lnTo>
                <a:lnTo>
                  <a:pt x="533" y="627"/>
                </a:lnTo>
                <a:lnTo>
                  <a:pt x="529" y="628"/>
                </a:lnTo>
                <a:lnTo>
                  <a:pt x="529" y="628"/>
                </a:lnTo>
                <a:lnTo>
                  <a:pt x="527" y="628"/>
                </a:lnTo>
                <a:lnTo>
                  <a:pt x="527" y="628"/>
                </a:lnTo>
                <a:lnTo>
                  <a:pt x="513" y="631"/>
                </a:lnTo>
                <a:lnTo>
                  <a:pt x="506" y="632"/>
                </a:lnTo>
                <a:lnTo>
                  <a:pt x="500" y="632"/>
                </a:lnTo>
                <a:lnTo>
                  <a:pt x="500" y="632"/>
                </a:lnTo>
                <a:lnTo>
                  <a:pt x="495" y="634"/>
                </a:lnTo>
                <a:lnTo>
                  <a:pt x="495" y="634"/>
                </a:lnTo>
                <a:lnTo>
                  <a:pt x="493" y="633"/>
                </a:lnTo>
                <a:lnTo>
                  <a:pt x="489" y="633"/>
                </a:lnTo>
                <a:lnTo>
                  <a:pt x="488" y="631"/>
                </a:lnTo>
                <a:lnTo>
                  <a:pt x="488" y="631"/>
                </a:lnTo>
                <a:lnTo>
                  <a:pt x="484" y="633"/>
                </a:lnTo>
                <a:lnTo>
                  <a:pt x="483" y="633"/>
                </a:lnTo>
                <a:lnTo>
                  <a:pt x="481" y="633"/>
                </a:lnTo>
                <a:lnTo>
                  <a:pt x="481" y="633"/>
                </a:lnTo>
                <a:lnTo>
                  <a:pt x="482" y="632"/>
                </a:lnTo>
                <a:lnTo>
                  <a:pt x="483" y="632"/>
                </a:lnTo>
                <a:lnTo>
                  <a:pt x="486" y="633"/>
                </a:lnTo>
                <a:lnTo>
                  <a:pt x="486" y="633"/>
                </a:lnTo>
                <a:lnTo>
                  <a:pt x="487" y="631"/>
                </a:lnTo>
                <a:lnTo>
                  <a:pt x="487" y="631"/>
                </a:lnTo>
                <a:lnTo>
                  <a:pt x="488" y="629"/>
                </a:lnTo>
                <a:lnTo>
                  <a:pt x="488" y="629"/>
                </a:lnTo>
                <a:lnTo>
                  <a:pt x="488" y="629"/>
                </a:lnTo>
                <a:lnTo>
                  <a:pt x="486" y="629"/>
                </a:lnTo>
                <a:lnTo>
                  <a:pt x="486" y="629"/>
                </a:lnTo>
                <a:lnTo>
                  <a:pt x="487" y="628"/>
                </a:lnTo>
                <a:lnTo>
                  <a:pt x="487" y="627"/>
                </a:lnTo>
                <a:lnTo>
                  <a:pt x="488" y="624"/>
                </a:lnTo>
                <a:lnTo>
                  <a:pt x="488" y="624"/>
                </a:lnTo>
                <a:lnTo>
                  <a:pt x="489" y="623"/>
                </a:lnTo>
                <a:lnTo>
                  <a:pt x="490" y="622"/>
                </a:lnTo>
                <a:lnTo>
                  <a:pt x="495" y="621"/>
                </a:lnTo>
                <a:lnTo>
                  <a:pt x="495" y="621"/>
                </a:lnTo>
                <a:lnTo>
                  <a:pt x="497" y="621"/>
                </a:lnTo>
                <a:lnTo>
                  <a:pt x="498" y="623"/>
                </a:lnTo>
                <a:lnTo>
                  <a:pt x="498" y="623"/>
                </a:lnTo>
                <a:lnTo>
                  <a:pt x="500" y="621"/>
                </a:lnTo>
                <a:lnTo>
                  <a:pt x="500" y="621"/>
                </a:lnTo>
                <a:lnTo>
                  <a:pt x="499" y="621"/>
                </a:lnTo>
                <a:lnTo>
                  <a:pt x="498" y="621"/>
                </a:lnTo>
                <a:lnTo>
                  <a:pt x="498" y="621"/>
                </a:lnTo>
                <a:lnTo>
                  <a:pt x="499" y="619"/>
                </a:lnTo>
                <a:lnTo>
                  <a:pt x="501" y="619"/>
                </a:lnTo>
                <a:lnTo>
                  <a:pt x="505" y="619"/>
                </a:lnTo>
                <a:lnTo>
                  <a:pt x="505" y="619"/>
                </a:lnTo>
                <a:lnTo>
                  <a:pt x="505" y="622"/>
                </a:lnTo>
                <a:lnTo>
                  <a:pt x="505" y="623"/>
                </a:lnTo>
                <a:lnTo>
                  <a:pt x="505" y="623"/>
                </a:lnTo>
                <a:lnTo>
                  <a:pt x="507" y="622"/>
                </a:lnTo>
                <a:lnTo>
                  <a:pt x="507" y="621"/>
                </a:lnTo>
                <a:lnTo>
                  <a:pt x="509" y="622"/>
                </a:lnTo>
                <a:lnTo>
                  <a:pt x="509" y="622"/>
                </a:lnTo>
                <a:lnTo>
                  <a:pt x="510" y="621"/>
                </a:lnTo>
                <a:lnTo>
                  <a:pt x="510" y="621"/>
                </a:lnTo>
                <a:lnTo>
                  <a:pt x="509" y="619"/>
                </a:lnTo>
                <a:lnTo>
                  <a:pt x="507" y="621"/>
                </a:lnTo>
                <a:lnTo>
                  <a:pt x="505" y="621"/>
                </a:lnTo>
                <a:lnTo>
                  <a:pt x="505" y="619"/>
                </a:lnTo>
                <a:lnTo>
                  <a:pt x="505" y="619"/>
                </a:lnTo>
                <a:lnTo>
                  <a:pt x="509" y="618"/>
                </a:lnTo>
                <a:lnTo>
                  <a:pt x="512" y="619"/>
                </a:lnTo>
                <a:lnTo>
                  <a:pt x="512" y="619"/>
                </a:lnTo>
                <a:lnTo>
                  <a:pt x="513" y="618"/>
                </a:lnTo>
                <a:lnTo>
                  <a:pt x="513" y="618"/>
                </a:lnTo>
                <a:lnTo>
                  <a:pt x="512" y="617"/>
                </a:lnTo>
                <a:lnTo>
                  <a:pt x="513" y="616"/>
                </a:lnTo>
                <a:lnTo>
                  <a:pt x="513" y="616"/>
                </a:lnTo>
                <a:lnTo>
                  <a:pt x="511" y="617"/>
                </a:lnTo>
                <a:lnTo>
                  <a:pt x="510" y="617"/>
                </a:lnTo>
                <a:lnTo>
                  <a:pt x="509" y="617"/>
                </a:lnTo>
                <a:lnTo>
                  <a:pt x="509" y="617"/>
                </a:lnTo>
                <a:lnTo>
                  <a:pt x="509" y="614"/>
                </a:lnTo>
                <a:lnTo>
                  <a:pt x="510" y="614"/>
                </a:lnTo>
                <a:lnTo>
                  <a:pt x="510" y="614"/>
                </a:lnTo>
                <a:lnTo>
                  <a:pt x="507" y="612"/>
                </a:lnTo>
                <a:lnTo>
                  <a:pt x="507" y="612"/>
                </a:lnTo>
                <a:lnTo>
                  <a:pt x="507" y="613"/>
                </a:lnTo>
                <a:lnTo>
                  <a:pt x="507" y="613"/>
                </a:lnTo>
                <a:lnTo>
                  <a:pt x="509" y="614"/>
                </a:lnTo>
                <a:lnTo>
                  <a:pt x="509" y="616"/>
                </a:lnTo>
                <a:lnTo>
                  <a:pt x="509" y="616"/>
                </a:lnTo>
                <a:lnTo>
                  <a:pt x="507" y="616"/>
                </a:lnTo>
                <a:lnTo>
                  <a:pt x="507" y="617"/>
                </a:lnTo>
                <a:lnTo>
                  <a:pt x="507" y="617"/>
                </a:lnTo>
                <a:lnTo>
                  <a:pt x="505" y="617"/>
                </a:lnTo>
                <a:lnTo>
                  <a:pt x="504" y="617"/>
                </a:lnTo>
                <a:lnTo>
                  <a:pt x="504" y="617"/>
                </a:lnTo>
                <a:lnTo>
                  <a:pt x="505" y="616"/>
                </a:lnTo>
                <a:lnTo>
                  <a:pt x="506" y="616"/>
                </a:lnTo>
                <a:lnTo>
                  <a:pt x="506" y="616"/>
                </a:lnTo>
                <a:lnTo>
                  <a:pt x="505" y="614"/>
                </a:lnTo>
                <a:lnTo>
                  <a:pt x="504" y="616"/>
                </a:lnTo>
                <a:lnTo>
                  <a:pt x="503" y="617"/>
                </a:lnTo>
                <a:lnTo>
                  <a:pt x="503" y="617"/>
                </a:lnTo>
                <a:lnTo>
                  <a:pt x="500" y="617"/>
                </a:lnTo>
                <a:lnTo>
                  <a:pt x="498" y="616"/>
                </a:lnTo>
                <a:lnTo>
                  <a:pt x="498" y="616"/>
                </a:lnTo>
                <a:lnTo>
                  <a:pt x="498" y="617"/>
                </a:lnTo>
                <a:lnTo>
                  <a:pt x="497" y="618"/>
                </a:lnTo>
                <a:lnTo>
                  <a:pt x="495" y="618"/>
                </a:lnTo>
                <a:lnTo>
                  <a:pt x="495" y="618"/>
                </a:lnTo>
                <a:lnTo>
                  <a:pt x="494" y="617"/>
                </a:lnTo>
                <a:lnTo>
                  <a:pt x="494" y="616"/>
                </a:lnTo>
                <a:lnTo>
                  <a:pt x="494" y="616"/>
                </a:lnTo>
                <a:lnTo>
                  <a:pt x="493" y="617"/>
                </a:lnTo>
                <a:lnTo>
                  <a:pt x="492" y="618"/>
                </a:lnTo>
                <a:lnTo>
                  <a:pt x="492" y="618"/>
                </a:lnTo>
                <a:lnTo>
                  <a:pt x="472" y="619"/>
                </a:lnTo>
                <a:lnTo>
                  <a:pt x="472" y="619"/>
                </a:lnTo>
                <a:lnTo>
                  <a:pt x="472" y="619"/>
                </a:lnTo>
                <a:lnTo>
                  <a:pt x="471" y="621"/>
                </a:lnTo>
                <a:lnTo>
                  <a:pt x="471" y="621"/>
                </a:lnTo>
                <a:lnTo>
                  <a:pt x="471" y="621"/>
                </a:lnTo>
                <a:lnTo>
                  <a:pt x="472" y="622"/>
                </a:lnTo>
                <a:lnTo>
                  <a:pt x="474" y="622"/>
                </a:lnTo>
                <a:lnTo>
                  <a:pt x="474" y="622"/>
                </a:lnTo>
                <a:lnTo>
                  <a:pt x="472" y="623"/>
                </a:lnTo>
                <a:lnTo>
                  <a:pt x="474" y="624"/>
                </a:lnTo>
                <a:lnTo>
                  <a:pt x="475" y="627"/>
                </a:lnTo>
                <a:lnTo>
                  <a:pt x="474" y="627"/>
                </a:lnTo>
                <a:lnTo>
                  <a:pt x="472" y="628"/>
                </a:lnTo>
                <a:lnTo>
                  <a:pt x="472" y="628"/>
                </a:lnTo>
                <a:lnTo>
                  <a:pt x="472" y="626"/>
                </a:lnTo>
                <a:lnTo>
                  <a:pt x="472" y="624"/>
                </a:lnTo>
                <a:lnTo>
                  <a:pt x="471" y="624"/>
                </a:lnTo>
                <a:lnTo>
                  <a:pt x="471" y="624"/>
                </a:lnTo>
                <a:lnTo>
                  <a:pt x="471" y="626"/>
                </a:lnTo>
                <a:lnTo>
                  <a:pt x="471" y="626"/>
                </a:lnTo>
                <a:lnTo>
                  <a:pt x="472" y="626"/>
                </a:lnTo>
                <a:lnTo>
                  <a:pt x="472" y="627"/>
                </a:lnTo>
                <a:lnTo>
                  <a:pt x="472" y="627"/>
                </a:lnTo>
                <a:lnTo>
                  <a:pt x="470" y="627"/>
                </a:lnTo>
                <a:lnTo>
                  <a:pt x="469" y="627"/>
                </a:lnTo>
                <a:lnTo>
                  <a:pt x="466" y="628"/>
                </a:lnTo>
                <a:lnTo>
                  <a:pt x="466" y="628"/>
                </a:lnTo>
                <a:lnTo>
                  <a:pt x="468" y="628"/>
                </a:lnTo>
                <a:lnTo>
                  <a:pt x="470" y="628"/>
                </a:lnTo>
                <a:lnTo>
                  <a:pt x="470" y="628"/>
                </a:lnTo>
                <a:lnTo>
                  <a:pt x="472" y="628"/>
                </a:lnTo>
                <a:lnTo>
                  <a:pt x="475" y="629"/>
                </a:lnTo>
                <a:lnTo>
                  <a:pt x="475" y="629"/>
                </a:lnTo>
                <a:lnTo>
                  <a:pt x="475" y="632"/>
                </a:lnTo>
                <a:lnTo>
                  <a:pt x="475" y="633"/>
                </a:lnTo>
                <a:lnTo>
                  <a:pt x="476" y="633"/>
                </a:lnTo>
                <a:lnTo>
                  <a:pt x="476" y="633"/>
                </a:lnTo>
                <a:lnTo>
                  <a:pt x="470" y="637"/>
                </a:lnTo>
                <a:lnTo>
                  <a:pt x="470" y="637"/>
                </a:lnTo>
                <a:lnTo>
                  <a:pt x="469" y="637"/>
                </a:lnTo>
                <a:lnTo>
                  <a:pt x="468" y="636"/>
                </a:lnTo>
                <a:lnTo>
                  <a:pt x="468" y="636"/>
                </a:lnTo>
                <a:lnTo>
                  <a:pt x="466" y="636"/>
                </a:lnTo>
                <a:lnTo>
                  <a:pt x="464" y="637"/>
                </a:lnTo>
                <a:lnTo>
                  <a:pt x="464" y="637"/>
                </a:lnTo>
                <a:lnTo>
                  <a:pt x="461" y="636"/>
                </a:lnTo>
                <a:lnTo>
                  <a:pt x="461" y="636"/>
                </a:lnTo>
                <a:lnTo>
                  <a:pt x="457" y="637"/>
                </a:lnTo>
                <a:lnTo>
                  <a:pt x="457" y="637"/>
                </a:lnTo>
                <a:lnTo>
                  <a:pt x="449" y="638"/>
                </a:lnTo>
                <a:lnTo>
                  <a:pt x="442" y="638"/>
                </a:lnTo>
                <a:lnTo>
                  <a:pt x="442" y="638"/>
                </a:lnTo>
                <a:lnTo>
                  <a:pt x="440" y="638"/>
                </a:lnTo>
                <a:lnTo>
                  <a:pt x="440" y="638"/>
                </a:lnTo>
                <a:lnTo>
                  <a:pt x="439" y="639"/>
                </a:lnTo>
                <a:lnTo>
                  <a:pt x="439" y="639"/>
                </a:lnTo>
                <a:lnTo>
                  <a:pt x="437" y="639"/>
                </a:lnTo>
                <a:lnTo>
                  <a:pt x="436" y="638"/>
                </a:lnTo>
                <a:lnTo>
                  <a:pt x="436" y="638"/>
                </a:lnTo>
                <a:lnTo>
                  <a:pt x="436" y="639"/>
                </a:lnTo>
                <a:lnTo>
                  <a:pt x="435" y="639"/>
                </a:lnTo>
                <a:lnTo>
                  <a:pt x="435" y="639"/>
                </a:lnTo>
                <a:lnTo>
                  <a:pt x="435" y="639"/>
                </a:lnTo>
                <a:lnTo>
                  <a:pt x="434" y="639"/>
                </a:lnTo>
                <a:lnTo>
                  <a:pt x="434" y="638"/>
                </a:lnTo>
                <a:lnTo>
                  <a:pt x="432" y="638"/>
                </a:lnTo>
                <a:lnTo>
                  <a:pt x="432" y="638"/>
                </a:lnTo>
                <a:lnTo>
                  <a:pt x="430" y="639"/>
                </a:lnTo>
                <a:lnTo>
                  <a:pt x="429" y="639"/>
                </a:lnTo>
                <a:lnTo>
                  <a:pt x="429" y="639"/>
                </a:lnTo>
                <a:lnTo>
                  <a:pt x="429" y="639"/>
                </a:lnTo>
                <a:lnTo>
                  <a:pt x="428" y="639"/>
                </a:lnTo>
                <a:lnTo>
                  <a:pt x="428" y="641"/>
                </a:lnTo>
                <a:lnTo>
                  <a:pt x="428" y="641"/>
                </a:lnTo>
                <a:lnTo>
                  <a:pt x="424" y="639"/>
                </a:lnTo>
                <a:lnTo>
                  <a:pt x="420" y="641"/>
                </a:lnTo>
                <a:lnTo>
                  <a:pt x="420" y="641"/>
                </a:lnTo>
                <a:lnTo>
                  <a:pt x="419" y="642"/>
                </a:lnTo>
                <a:lnTo>
                  <a:pt x="419" y="642"/>
                </a:lnTo>
                <a:lnTo>
                  <a:pt x="405" y="643"/>
                </a:lnTo>
                <a:lnTo>
                  <a:pt x="387" y="646"/>
                </a:lnTo>
                <a:lnTo>
                  <a:pt x="387" y="646"/>
                </a:lnTo>
                <a:lnTo>
                  <a:pt x="382" y="648"/>
                </a:lnTo>
                <a:lnTo>
                  <a:pt x="382" y="648"/>
                </a:lnTo>
                <a:lnTo>
                  <a:pt x="377" y="648"/>
                </a:lnTo>
                <a:lnTo>
                  <a:pt x="372" y="649"/>
                </a:lnTo>
                <a:lnTo>
                  <a:pt x="372" y="649"/>
                </a:lnTo>
                <a:lnTo>
                  <a:pt x="373" y="649"/>
                </a:lnTo>
                <a:lnTo>
                  <a:pt x="373" y="651"/>
                </a:lnTo>
                <a:lnTo>
                  <a:pt x="371" y="652"/>
                </a:lnTo>
                <a:lnTo>
                  <a:pt x="371" y="652"/>
                </a:lnTo>
                <a:lnTo>
                  <a:pt x="354" y="653"/>
                </a:lnTo>
                <a:lnTo>
                  <a:pt x="354" y="653"/>
                </a:lnTo>
                <a:lnTo>
                  <a:pt x="353" y="653"/>
                </a:lnTo>
                <a:lnTo>
                  <a:pt x="353" y="653"/>
                </a:lnTo>
                <a:lnTo>
                  <a:pt x="348" y="654"/>
                </a:lnTo>
                <a:lnTo>
                  <a:pt x="348" y="654"/>
                </a:lnTo>
                <a:lnTo>
                  <a:pt x="346" y="654"/>
                </a:lnTo>
                <a:lnTo>
                  <a:pt x="346" y="654"/>
                </a:lnTo>
                <a:lnTo>
                  <a:pt x="343" y="654"/>
                </a:lnTo>
                <a:lnTo>
                  <a:pt x="341" y="656"/>
                </a:lnTo>
                <a:lnTo>
                  <a:pt x="341" y="656"/>
                </a:lnTo>
                <a:lnTo>
                  <a:pt x="338" y="654"/>
                </a:lnTo>
                <a:lnTo>
                  <a:pt x="338" y="654"/>
                </a:lnTo>
                <a:lnTo>
                  <a:pt x="336" y="657"/>
                </a:lnTo>
                <a:lnTo>
                  <a:pt x="336" y="657"/>
                </a:lnTo>
                <a:lnTo>
                  <a:pt x="335" y="657"/>
                </a:lnTo>
                <a:lnTo>
                  <a:pt x="335" y="657"/>
                </a:lnTo>
                <a:lnTo>
                  <a:pt x="330" y="658"/>
                </a:lnTo>
                <a:lnTo>
                  <a:pt x="330" y="658"/>
                </a:lnTo>
                <a:lnTo>
                  <a:pt x="320" y="659"/>
                </a:lnTo>
                <a:lnTo>
                  <a:pt x="320" y="659"/>
                </a:lnTo>
                <a:lnTo>
                  <a:pt x="319" y="661"/>
                </a:lnTo>
                <a:lnTo>
                  <a:pt x="319" y="661"/>
                </a:lnTo>
                <a:lnTo>
                  <a:pt x="319" y="661"/>
                </a:lnTo>
                <a:lnTo>
                  <a:pt x="319" y="659"/>
                </a:lnTo>
                <a:lnTo>
                  <a:pt x="319" y="659"/>
                </a:lnTo>
                <a:lnTo>
                  <a:pt x="317" y="659"/>
                </a:lnTo>
                <a:lnTo>
                  <a:pt x="317" y="659"/>
                </a:lnTo>
                <a:lnTo>
                  <a:pt x="318" y="661"/>
                </a:lnTo>
                <a:lnTo>
                  <a:pt x="318" y="661"/>
                </a:lnTo>
                <a:lnTo>
                  <a:pt x="317" y="662"/>
                </a:lnTo>
                <a:lnTo>
                  <a:pt x="317" y="662"/>
                </a:lnTo>
                <a:lnTo>
                  <a:pt x="317" y="659"/>
                </a:lnTo>
                <a:lnTo>
                  <a:pt x="317" y="659"/>
                </a:lnTo>
                <a:lnTo>
                  <a:pt x="314" y="661"/>
                </a:lnTo>
                <a:lnTo>
                  <a:pt x="313" y="661"/>
                </a:lnTo>
                <a:lnTo>
                  <a:pt x="313" y="661"/>
                </a:lnTo>
                <a:lnTo>
                  <a:pt x="309" y="663"/>
                </a:lnTo>
                <a:lnTo>
                  <a:pt x="309" y="663"/>
                </a:lnTo>
                <a:lnTo>
                  <a:pt x="306" y="662"/>
                </a:lnTo>
                <a:lnTo>
                  <a:pt x="306" y="662"/>
                </a:lnTo>
                <a:lnTo>
                  <a:pt x="295" y="664"/>
                </a:lnTo>
                <a:lnTo>
                  <a:pt x="295" y="664"/>
                </a:lnTo>
                <a:lnTo>
                  <a:pt x="290" y="666"/>
                </a:lnTo>
                <a:lnTo>
                  <a:pt x="290" y="666"/>
                </a:lnTo>
                <a:lnTo>
                  <a:pt x="288" y="666"/>
                </a:lnTo>
                <a:lnTo>
                  <a:pt x="288" y="666"/>
                </a:lnTo>
                <a:lnTo>
                  <a:pt x="285" y="667"/>
                </a:lnTo>
                <a:lnTo>
                  <a:pt x="284" y="667"/>
                </a:lnTo>
                <a:lnTo>
                  <a:pt x="284" y="667"/>
                </a:lnTo>
                <a:lnTo>
                  <a:pt x="280" y="666"/>
                </a:lnTo>
                <a:lnTo>
                  <a:pt x="280" y="666"/>
                </a:lnTo>
                <a:lnTo>
                  <a:pt x="277" y="666"/>
                </a:lnTo>
                <a:lnTo>
                  <a:pt x="277" y="666"/>
                </a:lnTo>
                <a:lnTo>
                  <a:pt x="275" y="667"/>
                </a:lnTo>
                <a:lnTo>
                  <a:pt x="275" y="667"/>
                </a:lnTo>
                <a:lnTo>
                  <a:pt x="274" y="667"/>
                </a:lnTo>
                <a:lnTo>
                  <a:pt x="274" y="667"/>
                </a:lnTo>
                <a:lnTo>
                  <a:pt x="272" y="668"/>
                </a:lnTo>
                <a:lnTo>
                  <a:pt x="272" y="668"/>
                </a:lnTo>
                <a:lnTo>
                  <a:pt x="268" y="668"/>
                </a:lnTo>
                <a:lnTo>
                  <a:pt x="268" y="668"/>
                </a:lnTo>
                <a:lnTo>
                  <a:pt x="265" y="669"/>
                </a:lnTo>
                <a:lnTo>
                  <a:pt x="261" y="671"/>
                </a:lnTo>
                <a:lnTo>
                  <a:pt x="259" y="669"/>
                </a:lnTo>
                <a:lnTo>
                  <a:pt x="259" y="669"/>
                </a:lnTo>
                <a:lnTo>
                  <a:pt x="256" y="672"/>
                </a:lnTo>
                <a:lnTo>
                  <a:pt x="251" y="672"/>
                </a:lnTo>
                <a:lnTo>
                  <a:pt x="251" y="672"/>
                </a:lnTo>
                <a:lnTo>
                  <a:pt x="248" y="672"/>
                </a:lnTo>
                <a:lnTo>
                  <a:pt x="248" y="672"/>
                </a:lnTo>
                <a:lnTo>
                  <a:pt x="239" y="674"/>
                </a:lnTo>
                <a:lnTo>
                  <a:pt x="230" y="676"/>
                </a:lnTo>
                <a:lnTo>
                  <a:pt x="230" y="676"/>
                </a:lnTo>
                <a:lnTo>
                  <a:pt x="228" y="676"/>
                </a:lnTo>
                <a:lnTo>
                  <a:pt x="227" y="676"/>
                </a:lnTo>
                <a:lnTo>
                  <a:pt x="227" y="676"/>
                </a:lnTo>
                <a:lnTo>
                  <a:pt x="227" y="676"/>
                </a:lnTo>
                <a:lnTo>
                  <a:pt x="227" y="676"/>
                </a:lnTo>
                <a:lnTo>
                  <a:pt x="228" y="676"/>
                </a:lnTo>
                <a:lnTo>
                  <a:pt x="228" y="676"/>
                </a:lnTo>
                <a:lnTo>
                  <a:pt x="225" y="677"/>
                </a:lnTo>
                <a:lnTo>
                  <a:pt x="222" y="677"/>
                </a:lnTo>
                <a:lnTo>
                  <a:pt x="222" y="676"/>
                </a:lnTo>
                <a:lnTo>
                  <a:pt x="222" y="676"/>
                </a:lnTo>
                <a:lnTo>
                  <a:pt x="221" y="677"/>
                </a:lnTo>
                <a:lnTo>
                  <a:pt x="219" y="677"/>
                </a:lnTo>
                <a:lnTo>
                  <a:pt x="219" y="677"/>
                </a:lnTo>
                <a:lnTo>
                  <a:pt x="216" y="678"/>
                </a:lnTo>
                <a:lnTo>
                  <a:pt x="214" y="679"/>
                </a:lnTo>
                <a:lnTo>
                  <a:pt x="214" y="679"/>
                </a:lnTo>
                <a:lnTo>
                  <a:pt x="214" y="678"/>
                </a:lnTo>
                <a:lnTo>
                  <a:pt x="215" y="678"/>
                </a:lnTo>
                <a:lnTo>
                  <a:pt x="215" y="678"/>
                </a:lnTo>
                <a:lnTo>
                  <a:pt x="214" y="677"/>
                </a:lnTo>
                <a:lnTo>
                  <a:pt x="215" y="676"/>
                </a:lnTo>
                <a:lnTo>
                  <a:pt x="215" y="676"/>
                </a:lnTo>
                <a:lnTo>
                  <a:pt x="215" y="676"/>
                </a:lnTo>
                <a:lnTo>
                  <a:pt x="215" y="676"/>
                </a:lnTo>
                <a:lnTo>
                  <a:pt x="215" y="676"/>
                </a:lnTo>
                <a:lnTo>
                  <a:pt x="213" y="677"/>
                </a:lnTo>
                <a:lnTo>
                  <a:pt x="213" y="677"/>
                </a:lnTo>
                <a:lnTo>
                  <a:pt x="214" y="674"/>
                </a:lnTo>
                <a:lnTo>
                  <a:pt x="214" y="674"/>
                </a:lnTo>
                <a:lnTo>
                  <a:pt x="211" y="674"/>
                </a:lnTo>
                <a:lnTo>
                  <a:pt x="210" y="674"/>
                </a:lnTo>
                <a:lnTo>
                  <a:pt x="210" y="674"/>
                </a:lnTo>
                <a:lnTo>
                  <a:pt x="210" y="673"/>
                </a:lnTo>
                <a:lnTo>
                  <a:pt x="209" y="673"/>
                </a:lnTo>
                <a:lnTo>
                  <a:pt x="208" y="673"/>
                </a:lnTo>
                <a:lnTo>
                  <a:pt x="208" y="673"/>
                </a:lnTo>
                <a:lnTo>
                  <a:pt x="210" y="676"/>
                </a:lnTo>
                <a:lnTo>
                  <a:pt x="210" y="677"/>
                </a:lnTo>
                <a:lnTo>
                  <a:pt x="211" y="678"/>
                </a:lnTo>
                <a:lnTo>
                  <a:pt x="211" y="678"/>
                </a:lnTo>
                <a:lnTo>
                  <a:pt x="210" y="679"/>
                </a:lnTo>
                <a:lnTo>
                  <a:pt x="209" y="681"/>
                </a:lnTo>
                <a:lnTo>
                  <a:pt x="209" y="681"/>
                </a:lnTo>
                <a:lnTo>
                  <a:pt x="207" y="678"/>
                </a:lnTo>
                <a:lnTo>
                  <a:pt x="207" y="678"/>
                </a:lnTo>
                <a:lnTo>
                  <a:pt x="205" y="678"/>
                </a:lnTo>
                <a:lnTo>
                  <a:pt x="205" y="679"/>
                </a:lnTo>
                <a:lnTo>
                  <a:pt x="207" y="681"/>
                </a:lnTo>
                <a:lnTo>
                  <a:pt x="208" y="681"/>
                </a:lnTo>
                <a:lnTo>
                  <a:pt x="208" y="681"/>
                </a:lnTo>
                <a:lnTo>
                  <a:pt x="207" y="681"/>
                </a:lnTo>
                <a:lnTo>
                  <a:pt x="205" y="681"/>
                </a:lnTo>
                <a:lnTo>
                  <a:pt x="203" y="678"/>
                </a:lnTo>
                <a:lnTo>
                  <a:pt x="203" y="678"/>
                </a:lnTo>
                <a:lnTo>
                  <a:pt x="202" y="679"/>
                </a:lnTo>
                <a:lnTo>
                  <a:pt x="201" y="681"/>
                </a:lnTo>
                <a:lnTo>
                  <a:pt x="201" y="682"/>
                </a:lnTo>
                <a:lnTo>
                  <a:pt x="201" y="682"/>
                </a:lnTo>
                <a:lnTo>
                  <a:pt x="199" y="682"/>
                </a:lnTo>
                <a:lnTo>
                  <a:pt x="199" y="683"/>
                </a:lnTo>
                <a:lnTo>
                  <a:pt x="199" y="683"/>
                </a:lnTo>
                <a:lnTo>
                  <a:pt x="197" y="682"/>
                </a:lnTo>
                <a:lnTo>
                  <a:pt x="196" y="682"/>
                </a:lnTo>
                <a:lnTo>
                  <a:pt x="194" y="681"/>
                </a:lnTo>
                <a:lnTo>
                  <a:pt x="194" y="681"/>
                </a:lnTo>
                <a:lnTo>
                  <a:pt x="197" y="681"/>
                </a:lnTo>
                <a:lnTo>
                  <a:pt x="197" y="681"/>
                </a:lnTo>
                <a:lnTo>
                  <a:pt x="197" y="682"/>
                </a:lnTo>
                <a:lnTo>
                  <a:pt x="201" y="682"/>
                </a:lnTo>
                <a:lnTo>
                  <a:pt x="201" y="682"/>
                </a:lnTo>
                <a:lnTo>
                  <a:pt x="199" y="681"/>
                </a:lnTo>
                <a:lnTo>
                  <a:pt x="199" y="681"/>
                </a:lnTo>
                <a:lnTo>
                  <a:pt x="198" y="681"/>
                </a:lnTo>
                <a:lnTo>
                  <a:pt x="197" y="679"/>
                </a:lnTo>
                <a:lnTo>
                  <a:pt x="197" y="679"/>
                </a:lnTo>
                <a:lnTo>
                  <a:pt x="199" y="678"/>
                </a:lnTo>
                <a:lnTo>
                  <a:pt x="201" y="679"/>
                </a:lnTo>
                <a:lnTo>
                  <a:pt x="201" y="679"/>
                </a:lnTo>
                <a:lnTo>
                  <a:pt x="199" y="678"/>
                </a:lnTo>
                <a:lnTo>
                  <a:pt x="199" y="678"/>
                </a:lnTo>
                <a:lnTo>
                  <a:pt x="197" y="676"/>
                </a:lnTo>
                <a:lnTo>
                  <a:pt x="197" y="676"/>
                </a:lnTo>
                <a:lnTo>
                  <a:pt x="194" y="677"/>
                </a:lnTo>
                <a:lnTo>
                  <a:pt x="194" y="677"/>
                </a:lnTo>
                <a:lnTo>
                  <a:pt x="193" y="677"/>
                </a:lnTo>
                <a:lnTo>
                  <a:pt x="193" y="677"/>
                </a:lnTo>
                <a:lnTo>
                  <a:pt x="193" y="676"/>
                </a:lnTo>
                <a:lnTo>
                  <a:pt x="194" y="673"/>
                </a:lnTo>
                <a:lnTo>
                  <a:pt x="196" y="672"/>
                </a:lnTo>
                <a:lnTo>
                  <a:pt x="196" y="671"/>
                </a:lnTo>
                <a:lnTo>
                  <a:pt x="196" y="671"/>
                </a:lnTo>
                <a:lnTo>
                  <a:pt x="198" y="671"/>
                </a:lnTo>
                <a:lnTo>
                  <a:pt x="202" y="669"/>
                </a:lnTo>
                <a:lnTo>
                  <a:pt x="202" y="669"/>
                </a:lnTo>
                <a:lnTo>
                  <a:pt x="201" y="671"/>
                </a:lnTo>
                <a:lnTo>
                  <a:pt x="202" y="672"/>
                </a:lnTo>
                <a:lnTo>
                  <a:pt x="202" y="672"/>
                </a:lnTo>
                <a:lnTo>
                  <a:pt x="203" y="671"/>
                </a:lnTo>
                <a:lnTo>
                  <a:pt x="203" y="669"/>
                </a:lnTo>
                <a:lnTo>
                  <a:pt x="204" y="668"/>
                </a:lnTo>
                <a:lnTo>
                  <a:pt x="205" y="668"/>
                </a:lnTo>
                <a:lnTo>
                  <a:pt x="205" y="668"/>
                </a:lnTo>
                <a:lnTo>
                  <a:pt x="207" y="668"/>
                </a:lnTo>
                <a:lnTo>
                  <a:pt x="205" y="669"/>
                </a:lnTo>
                <a:lnTo>
                  <a:pt x="205" y="669"/>
                </a:lnTo>
                <a:lnTo>
                  <a:pt x="207" y="668"/>
                </a:lnTo>
                <a:lnTo>
                  <a:pt x="208" y="667"/>
                </a:lnTo>
                <a:lnTo>
                  <a:pt x="208" y="667"/>
                </a:lnTo>
                <a:lnTo>
                  <a:pt x="209" y="667"/>
                </a:lnTo>
                <a:lnTo>
                  <a:pt x="210" y="668"/>
                </a:lnTo>
                <a:lnTo>
                  <a:pt x="211" y="668"/>
                </a:lnTo>
                <a:lnTo>
                  <a:pt x="213" y="668"/>
                </a:lnTo>
                <a:lnTo>
                  <a:pt x="213" y="668"/>
                </a:lnTo>
                <a:lnTo>
                  <a:pt x="213" y="667"/>
                </a:lnTo>
                <a:lnTo>
                  <a:pt x="213" y="667"/>
                </a:lnTo>
                <a:lnTo>
                  <a:pt x="211" y="666"/>
                </a:lnTo>
                <a:lnTo>
                  <a:pt x="211" y="666"/>
                </a:lnTo>
                <a:lnTo>
                  <a:pt x="211" y="666"/>
                </a:lnTo>
                <a:lnTo>
                  <a:pt x="213" y="666"/>
                </a:lnTo>
                <a:lnTo>
                  <a:pt x="214" y="666"/>
                </a:lnTo>
                <a:lnTo>
                  <a:pt x="214" y="666"/>
                </a:lnTo>
                <a:lnTo>
                  <a:pt x="214" y="666"/>
                </a:lnTo>
                <a:lnTo>
                  <a:pt x="215" y="666"/>
                </a:lnTo>
                <a:lnTo>
                  <a:pt x="214" y="664"/>
                </a:lnTo>
                <a:lnTo>
                  <a:pt x="213" y="664"/>
                </a:lnTo>
                <a:lnTo>
                  <a:pt x="213" y="664"/>
                </a:lnTo>
                <a:lnTo>
                  <a:pt x="216" y="663"/>
                </a:lnTo>
                <a:lnTo>
                  <a:pt x="217" y="663"/>
                </a:lnTo>
                <a:lnTo>
                  <a:pt x="219" y="662"/>
                </a:lnTo>
                <a:lnTo>
                  <a:pt x="219" y="662"/>
                </a:lnTo>
                <a:lnTo>
                  <a:pt x="217" y="662"/>
                </a:lnTo>
                <a:lnTo>
                  <a:pt x="217" y="662"/>
                </a:lnTo>
                <a:lnTo>
                  <a:pt x="216" y="663"/>
                </a:lnTo>
                <a:lnTo>
                  <a:pt x="215" y="663"/>
                </a:lnTo>
                <a:lnTo>
                  <a:pt x="215" y="663"/>
                </a:lnTo>
                <a:lnTo>
                  <a:pt x="214" y="662"/>
                </a:lnTo>
                <a:lnTo>
                  <a:pt x="214" y="662"/>
                </a:lnTo>
                <a:lnTo>
                  <a:pt x="214" y="661"/>
                </a:lnTo>
                <a:lnTo>
                  <a:pt x="214" y="661"/>
                </a:lnTo>
                <a:lnTo>
                  <a:pt x="213" y="661"/>
                </a:lnTo>
                <a:lnTo>
                  <a:pt x="211" y="662"/>
                </a:lnTo>
                <a:lnTo>
                  <a:pt x="210" y="662"/>
                </a:lnTo>
                <a:lnTo>
                  <a:pt x="209" y="662"/>
                </a:lnTo>
                <a:lnTo>
                  <a:pt x="209" y="662"/>
                </a:lnTo>
                <a:lnTo>
                  <a:pt x="208" y="662"/>
                </a:lnTo>
                <a:lnTo>
                  <a:pt x="207" y="662"/>
                </a:lnTo>
                <a:lnTo>
                  <a:pt x="207" y="662"/>
                </a:lnTo>
                <a:lnTo>
                  <a:pt x="203" y="663"/>
                </a:lnTo>
                <a:lnTo>
                  <a:pt x="203" y="663"/>
                </a:lnTo>
                <a:lnTo>
                  <a:pt x="199" y="662"/>
                </a:lnTo>
                <a:lnTo>
                  <a:pt x="199" y="662"/>
                </a:lnTo>
                <a:lnTo>
                  <a:pt x="199" y="663"/>
                </a:lnTo>
                <a:lnTo>
                  <a:pt x="199" y="663"/>
                </a:lnTo>
                <a:lnTo>
                  <a:pt x="201" y="663"/>
                </a:lnTo>
                <a:lnTo>
                  <a:pt x="201" y="664"/>
                </a:lnTo>
                <a:lnTo>
                  <a:pt x="201" y="664"/>
                </a:lnTo>
                <a:lnTo>
                  <a:pt x="198" y="666"/>
                </a:lnTo>
                <a:lnTo>
                  <a:pt x="196" y="666"/>
                </a:lnTo>
                <a:lnTo>
                  <a:pt x="193" y="666"/>
                </a:lnTo>
                <a:lnTo>
                  <a:pt x="192" y="666"/>
                </a:lnTo>
                <a:lnTo>
                  <a:pt x="192" y="666"/>
                </a:lnTo>
                <a:lnTo>
                  <a:pt x="191" y="666"/>
                </a:lnTo>
                <a:lnTo>
                  <a:pt x="188" y="666"/>
                </a:lnTo>
                <a:lnTo>
                  <a:pt x="188" y="666"/>
                </a:lnTo>
                <a:lnTo>
                  <a:pt x="188" y="664"/>
                </a:lnTo>
                <a:lnTo>
                  <a:pt x="190" y="664"/>
                </a:lnTo>
                <a:lnTo>
                  <a:pt x="191" y="664"/>
                </a:lnTo>
                <a:lnTo>
                  <a:pt x="192" y="664"/>
                </a:lnTo>
                <a:lnTo>
                  <a:pt x="192" y="664"/>
                </a:lnTo>
                <a:lnTo>
                  <a:pt x="185" y="659"/>
                </a:lnTo>
                <a:lnTo>
                  <a:pt x="185" y="659"/>
                </a:lnTo>
                <a:lnTo>
                  <a:pt x="185" y="661"/>
                </a:lnTo>
                <a:lnTo>
                  <a:pt x="185" y="662"/>
                </a:lnTo>
                <a:lnTo>
                  <a:pt x="188" y="662"/>
                </a:lnTo>
                <a:lnTo>
                  <a:pt x="188" y="662"/>
                </a:lnTo>
                <a:lnTo>
                  <a:pt x="187" y="663"/>
                </a:lnTo>
                <a:lnTo>
                  <a:pt x="186" y="664"/>
                </a:lnTo>
                <a:lnTo>
                  <a:pt x="185" y="664"/>
                </a:lnTo>
                <a:lnTo>
                  <a:pt x="185" y="667"/>
                </a:lnTo>
                <a:lnTo>
                  <a:pt x="185" y="667"/>
                </a:lnTo>
                <a:lnTo>
                  <a:pt x="184" y="666"/>
                </a:lnTo>
                <a:lnTo>
                  <a:pt x="184" y="666"/>
                </a:lnTo>
                <a:lnTo>
                  <a:pt x="184" y="666"/>
                </a:lnTo>
                <a:lnTo>
                  <a:pt x="182" y="667"/>
                </a:lnTo>
                <a:lnTo>
                  <a:pt x="181" y="667"/>
                </a:lnTo>
                <a:lnTo>
                  <a:pt x="178" y="667"/>
                </a:lnTo>
                <a:lnTo>
                  <a:pt x="178" y="667"/>
                </a:lnTo>
                <a:lnTo>
                  <a:pt x="178" y="667"/>
                </a:lnTo>
                <a:lnTo>
                  <a:pt x="179" y="667"/>
                </a:lnTo>
                <a:lnTo>
                  <a:pt x="179" y="666"/>
                </a:lnTo>
                <a:lnTo>
                  <a:pt x="179" y="666"/>
                </a:lnTo>
                <a:lnTo>
                  <a:pt x="179" y="666"/>
                </a:lnTo>
                <a:lnTo>
                  <a:pt x="175" y="664"/>
                </a:lnTo>
                <a:lnTo>
                  <a:pt x="175" y="664"/>
                </a:lnTo>
                <a:lnTo>
                  <a:pt x="174" y="664"/>
                </a:lnTo>
                <a:lnTo>
                  <a:pt x="174" y="666"/>
                </a:lnTo>
                <a:lnTo>
                  <a:pt x="174" y="668"/>
                </a:lnTo>
                <a:lnTo>
                  <a:pt x="174" y="668"/>
                </a:lnTo>
                <a:lnTo>
                  <a:pt x="172" y="668"/>
                </a:lnTo>
                <a:lnTo>
                  <a:pt x="170" y="668"/>
                </a:lnTo>
                <a:lnTo>
                  <a:pt x="170" y="668"/>
                </a:lnTo>
                <a:lnTo>
                  <a:pt x="170" y="668"/>
                </a:lnTo>
                <a:lnTo>
                  <a:pt x="170" y="667"/>
                </a:lnTo>
                <a:lnTo>
                  <a:pt x="172" y="667"/>
                </a:lnTo>
                <a:lnTo>
                  <a:pt x="173" y="667"/>
                </a:lnTo>
                <a:lnTo>
                  <a:pt x="173" y="667"/>
                </a:lnTo>
                <a:lnTo>
                  <a:pt x="173" y="667"/>
                </a:lnTo>
                <a:lnTo>
                  <a:pt x="172" y="666"/>
                </a:lnTo>
                <a:lnTo>
                  <a:pt x="170" y="666"/>
                </a:lnTo>
                <a:lnTo>
                  <a:pt x="169" y="667"/>
                </a:lnTo>
                <a:lnTo>
                  <a:pt x="168" y="667"/>
                </a:lnTo>
                <a:lnTo>
                  <a:pt x="168" y="667"/>
                </a:lnTo>
                <a:lnTo>
                  <a:pt x="169" y="669"/>
                </a:lnTo>
                <a:lnTo>
                  <a:pt x="164" y="669"/>
                </a:lnTo>
                <a:lnTo>
                  <a:pt x="164" y="669"/>
                </a:lnTo>
                <a:lnTo>
                  <a:pt x="163" y="669"/>
                </a:lnTo>
                <a:lnTo>
                  <a:pt x="166" y="669"/>
                </a:lnTo>
                <a:lnTo>
                  <a:pt x="167" y="668"/>
                </a:lnTo>
                <a:lnTo>
                  <a:pt x="167" y="667"/>
                </a:lnTo>
                <a:lnTo>
                  <a:pt x="167" y="667"/>
                </a:lnTo>
                <a:lnTo>
                  <a:pt x="166" y="667"/>
                </a:lnTo>
                <a:lnTo>
                  <a:pt x="164" y="668"/>
                </a:lnTo>
                <a:lnTo>
                  <a:pt x="161" y="669"/>
                </a:lnTo>
                <a:lnTo>
                  <a:pt x="161" y="669"/>
                </a:lnTo>
                <a:lnTo>
                  <a:pt x="162" y="669"/>
                </a:lnTo>
                <a:lnTo>
                  <a:pt x="161" y="671"/>
                </a:lnTo>
                <a:lnTo>
                  <a:pt x="156" y="671"/>
                </a:lnTo>
                <a:lnTo>
                  <a:pt x="156" y="671"/>
                </a:lnTo>
                <a:lnTo>
                  <a:pt x="156" y="671"/>
                </a:lnTo>
                <a:lnTo>
                  <a:pt x="157" y="671"/>
                </a:lnTo>
                <a:lnTo>
                  <a:pt x="159" y="669"/>
                </a:lnTo>
                <a:lnTo>
                  <a:pt x="159" y="669"/>
                </a:lnTo>
                <a:lnTo>
                  <a:pt x="158" y="668"/>
                </a:lnTo>
                <a:lnTo>
                  <a:pt x="157" y="669"/>
                </a:lnTo>
                <a:lnTo>
                  <a:pt x="153" y="671"/>
                </a:lnTo>
                <a:lnTo>
                  <a:pt x="153" y="671"/>
                </a:lnTo>
                <a:lnTo>
                  <a:pt x="150" y="669"/>
                </a:lnTo>
                <a:lnTo>
                  <a:pt x="147" y="671"/>
                </a:lnTo>
                <a:lnTo>
                  <a:pt x="146" y="672"/>
                </a:lnTo>
                <a:lnTo>
                  <a:pt x="146" y="672"/>
                </a:lnTo>
                <a:lnTo>
                  <a:pt x="147" y="672"/>
                </a:lnTo>
                <a:lnTo>
                  <a:pt x="149" y="672"/>
                </a:lnTo>
                <a:lnTo>
                  <a:pt x="152" y="671"/>
                </a:lnTo>
                <a:lnTo>
                  <a:pt x="152" y="671"/>
                </a:lnTo>
                <a:lnTo>
                  <a:pt x="152" y="672"/>
                </a:lnTo>
                <a:lnTo>
                  <a:pt x="151" y="672"/>
                </a:lnTo>
                <a:lnTo>
                  <a:pt x="150" y="672"/>
                </a:lnTo>
                <a:lnTo>
                  <a:pt x="150" y="672"/>
                </a:lnTo>
                <a:lnTo>
                  <a:pt x="146" y="673"/>
                </a:lnTo>
                <a:lnTo>
                  <a:pt x="145" y="673"/>
                </a:lnTo>
                <a:lnTo>
                  <a:pt x="145" y="674"/>
                </a:lnTo>
                <a:lnTo>
                  <a:pt x="145" y="674"/>
                </a:lnTo>
                <a:lnTo>
                  <a:pt x="140" y="674"/>
                </a:lnTo>
                <a:lnTo>
                  <a:pt x="134" y="674"/>
                </a:lnTo>
                <a:lnTo>
                  <a:pt x="134" y="674"/>
                </a:lnTo>
                <a:lnTo>
                  <a:pt x="134" y="676"/>
                </a:lnTo>
                <a:lnTo>
                  <a:pt x="133" y="676"/>
                </a:lnTo>
                <a:lnTo>
                  <a:pt x="133" y="676"/>
                </a:lnTo>
                <a:lnTo>
                  <a:pt x="132" y="676"/>
                </a:lnTo>
                <a:lnTo>
                  <a:pt x="132" y="674"/>
                </a:lnTo>
                <a:lnTo>
                  <a:pt x="132" y="674"/>
                </a:lnTo>
                <a:lnTo>
                  <a:pt x="129" y="674"/>
                </a:lnTo>
                <a:lnTo>
                  <a:pt x="127" y="674"/>
                </a:lnTo>
                <a:lnTo>
                  <a:pt x="124" y="674"/>
                </a:lnTo>
                <a:lnTo>
                  <a:pt x="121" y="676"/>
                </a:lnTo>
                <a:lnTo>
                  <a:pt x="121" y="676"/>
                </a:lnTo>
                <a:lnTo>
                  <a:pt x="121" y="674"/>
                </a:lnTo>
                <a:lnTo>
                  <a:pt x="122" y="673"/>
                </a:lnTo>
                <a:lnTo>
                  <a:pt x="122" y="673"/>
                </a:lnTo>
                <a:lnTo>
                  <a:pt x="120" y="672"/>
                </a:lnTo>
                <a:lnTo>
                  <a:pt x="120" y="672"/>
                </a:lnTo>
                <a:lnTo>
                  <a:pt x="120" y="673"/>
                </a:lnTo>
                <a:lnTo>
                  <a:pt x="120" y="674"/>
                </a:lnTo>
                <a:lnTo>
                  <a:pt x="120" y="674"/>
                </a:lnTo>
                <a:lnTo>
                  <a:pt x="118" y="676"/>
                </a:lnTo>
                <a:lnTo>
                  <a:pt x="117" y="676"/>
                </a:lnTo>
                <a:lnTo>
                  <a:pt x="114" y="677"/>
                </a:lnTo>
                <a:lnTo>
                  <a:pt x="114" y="677"/>
                </a:lnTo>
                <a:lnTo>
                  <a:pt x="114" y="678"/>
                </a:lnTo>
                <a:lnTo>
                  <a:pt x="115" y="678"/>
                </a:lnTo>
                <a:lnTo>
                  <a:pt x="115" y="678"/>
                </a:lnTo>
                <a:lnTo>
                  <a:pt x="112" y="678"/>
                </a:lnTo>
                <a:lnTo>
                  <a:pt x="109" y="679"/>
                </a:lnTo>
                <a:lnTo>
                  <a:pt x="109" y="679"/>
                </a:lnTo>
                <a:lnTo>
                  <a:pt x="110" y="678"/>
                </a:lnTo>
                <a:lnTo>
                  <a:pt x="109" y="677"/>
                </a:lnTo>
                <a:lnTo>
                  <a:pt x="108" y="676"/>
                </a:lnTo>
                <a:lnTo>
                  <a:pt x="108" y="676"/>
                </a:lnTo>
                <a:lnTo>
                  <a:pt x="108" y="674"/>
                </a:lnTo>
                <a:lnTo>
                  <a:pt x="109" y="676"/>
                </a:lnTo>
                <a:lnTo>
                  <a:pt x="110" y="676"/>
                </a:lnTo>
                <a:lnTo>
                  <a:pt x="110" y="676"/>
                </a:lnTo>
                <a:lnTo>
                  <a:pt x="110" y="674"/>
                </a:lnTo>
                <a:lnTo>
                  <a:pt x="109" y="674"/>
                </a:lnTo>
                <a:lnTo>
                  <a:pt x="109" y="674"/>
                </a:lnTo>
                <a:lnTo>
                  <a:pt x="108" y="674"/>
                </a:lnTo>
                <a:lnTo>
                  <a:pt x="108" y="676"/>
                </a:lnTo>
                <a:lnTo>
                  <a:pt x="108" y="677"/>
                </a:lnTo>
                <a:lnTo>
                  <a:pt x="108" y="678"/>
                </a:lnTo>
                <a:lnTo>
                  <a:pt x="108" y="678"/>
                </a:lnTo>
                <a:lnTo>
                  <a:pt x="104" y="677"/>
                </a:lnTo>
                <a:lnTo>
                  <a:pt x="100" y="677"/>
                </a:lnTo>
                <a:lnTo>
                  <a:pt x="100" y="676"/>
                </a:lnTo>
                <a:lnTo>
                  <a:pt x="100" y="676"/>
                </a:lnTo>
                <a:lnTo>
                  <a:pt x="97" y="676"/>
                </a:lnTo>
                <a:lnTo>
                  <a:pt x="95" y="677"/>
                </a:lnTo>
                <a:lnTo>
                  <a:pt x="93" y="677"/>
                </a:lnTo>
                <a:lnTo>
                  <a:pt x="93" y="677"/>
                </a:lnTo>
                <a:lnTo>
                  <a:pt x="93" y="676"/>
                </a:lnTo>
                <a:lnTo>
                  <a:pt x="93" y="676"/>
                </a:lnTo>
                <a:lnTo>
                  <a:pt x="92" y="674"/>
                </a:lnTo>
                <a:lnTo>
                  <a:pt x="92" y="674"/>
                </a:lnTo>
                <a:lnTo>
                  <a:pt x="92" y="673"/>
                </a:lnTo>
                <a:lnTo>
                  <a:pt x="92" y="672"/>
                </a:lnTo>
                <a:lnTo>
                  <a:pt x="91" y="672"/>
                </a:lnTo>
                <a:lnTo>
                  <a:pt x="91" y="672"/>
                </a:lnTo>
                <a:lnTo>
                  <a:pt x="91" y="673"/>
                </a:lnTo>
                <a:lnTo>
                  <a:pt x="91" y="673"/>
                </a:lnTo>
                <a:lnTo>
                  <a:pt x="92" y="674"/>
                </a:lnTo>
                <a:lnTo>
                  <a:pt x="92" y="677"/>
                </a:lnTo>
                <a:lnTo>
                  <a:pt x="92" y="677"/>
                </a:lnTo>
                <a:lnTo>
                  <a:pt x="91" y="676"/>
                </a:lnTo>
                <a:lnTo>
                  <a:pt x="89" y="676"/>
                </a:lnTo>
                <a:lnTo>
                  <a:pt x="89" y="674"/>
                </a:lnTo>
                <a:lnTo>
                  <a:pt x="87" y="674"/>
                </a:lnTo>
                <a:lnTo>
                  <a:pt x="87" y="674"/>
                </a:lnTo>
                <a:lnTo>
                  <a:pt x="87" y="674"/>
                </a:lnTo>
                <a:lnTo>
                  <a:pt x="88" y="676"/>
                </a:lnTo>
                <a:lnTo>
                  <a:pt x="88" y="676"/>
                </a:lnTo>
                <a:lnTo>
                  <a:pt x="87" y="676"/>
                </a:lnTo>
                <a:lnTo>
                  <a:pt x="86" y="676"/>
                </a:lnTo>
                <a:lnTo>
                  <a:pt x="83" y="673"/>
                </a:lnTo>
                <a:lnTo>
                  <a:pt x="83" y="673"/>
                </a:lnTo>
                <a:lnTo>
                  <a:pt x="79" y="673"/>
                </a:lnTo>
                <a:lnTo>
                  <a:pt x="79" y="673"/>
                </a:lnTo>
                <a:lnTo>
                  <a:pt x="76" y="672"/>
                </a:lnTo>
                <a:lnTo>
                  <a:pt x="74" y="672"/>
                </a:lnTo>
                <a:lnTo>
                  <a:pt x="74" y="672"/>
                </a:lnTo>
                <a:lnTo>
                  <a:pt x="75" y="671"/>
                </a:lnTo>
                <a:lnTo>
                  <a:pt x="75" y="671"/>
                </a:lnTo>
                <a:lnTo>
                  <a:pt x="74" y="671"/>
                </a:lnTo>
                <a:lnTo>
                  <a:pt x="72" y="671"/>
                </a:lnTo>
                <a:lnTo>
                  <a:pt x="71" y="669"/>
                </a:lnTo>
                <a:lnTo>
                  <a:pt x="71" y="669"/>
                </a:lnTo>
                <a:lnTo>
                  <a:pt x="72" y="668"/>
                </a:lnTo>
                <a:lnTo>
                  <a:pt x="72" y="669"/>
                </a:lnTo>
                <a:lnTo>
                  <a:pt x="74" y="668"/>
                </a:lnTo>
                <a:lnTo>
                  <a:pt x="74" y="668"/>
                </a:lnTo>
                <a:lnTo>
                  <a:pt x="72" y="668"/>
                </a:lnTo>
                <a:lnTo>
                  <a:pt x="72" y="668"/>
                </a:lnTo>
                <a:lnTo>
                  <a:pt x="71" y="668"/>
                </a:lnTo>
                <a:lnTo>
                  <a:pt x="70" y="668"/>
                </a:lnTo>
                <a:lnTo>
                  <a:pt x="70" y="668"/>
                </a:lnTo>
                <a:lnTo>
                  <a:pt x="71" y="669"/>
                </a:lnTo>
                <a:lnTo>
                  <a:pt x="71" y="671"/>
                </a:lnTo>
                <a:lnTo>
                  <a:pt x="71" y="672"/>
                </a:lnTo>
                <a:lnTo>
                  <a:pt x="71" y="672"/>
                </a:lnTo>
                <a:lnTo>
                  <a:pt x="69" y="671"/>
                </a:lnTo>
                <a:lnTo>
                  <a:pt x="69" y="671"/>
                </a:lnTo>
                <a:lnTo>
                  <a:pt x="70" y="671"/>
                </a:lnTo>
                <a:lnTo>
                  <a:pt x="70" y="671"/>
                </a:lnTo>
                <a:lnTo>
                  <a:pt x="69" y="667"/>
                </a:lnTo>
                <a:lnTo>
                  <a:pt x="66" y="664"/>
                </a:lnTo>
                <a:lnTo>
                  <a:pt x="66" y="664"/>
                </a:lnTo>
                <a:lnTo>
                  <a:pt x="65" y="664"/>
                </a:lnTo>
                <a:lnTo>
                  <a:pt x="65" y="666"/>
                </a:lnTo>
                <a:lnTo>
                  <a:pt x="65" y="666"/>
                </a:lnTo>
                <a:lnTo>
                  <a:pt x="64" y="666"/>
                </a:lnTo>
                <a:lnTo>
                  <a:pt x="64" y="666"/>
                </a:lnTo>
                <a:lnTo>
                  <a:pt x="62" y="662"/>
                </a:lnTo>
                <a:lnTo>
                  <a:pt x="63" y="661"/>
                </a:lnTo>
                <a:lnTo>
                  <a:pt x="63" y="661"/>
                </a:lnTo>
                <a:lnTo>
                  <a:pt x="62" y="659"/>
                </a:lnTo>
                <a:lnTo>
                  <a:pt x="60" y="659"/>
                </a:lnTo>
                <a:lnTo>
                  <a:pt x="60" y="659"/>
                </a:lnTo>
                <a:lnTo>
                  <a:pt x="60" y="657"/>
                </a:lnTo>
                <a:lnTo>
                  <a:pt x="59" y="656"/>
                </a:lnTo>
                <a:lnTo>
                  <a:pt x="58" y="657"/>
                </a:lnTo>
                <a:lnTo>
                  <a:pt x="58" y="657"/>
                </a:lnTo>
                <a:lnTo>
                  <a:pt x="58" y="659"/>
                </a:lnTo>
                <a:lnTo>
                  <a:pt x="58" y="659"/>
                </a:lnTo>
                <a:lnTo>
                  <a:pt x="57" y="658"/>
                </a:lnTo>
                <a:lnTo>
                  <a:pt x="57" y="658"/>
                </a:lnTo>
                <a:lnTo>
                  <a:pt x="57" y="659"/>
                </a:lnTo>
                <a:lnTo>
                  <a:pt x="58" y="662"/>
                </a:lnTo>
                <a:lnTo>
                  <a:pt x="58" y="662"/>
                </a:lnTo>
                <a:lnTo>
                  <a:pt x="62" y="664"/>
                </a:lnTo>
                <a:lnTo>
                  <a:pt x="62" y="664"/>
                </a:lnTo>
                <a:lnTo>
                  <a:pt x="60" y="664"/>
                </a:lnTo>
                <a:lnTo>
                  <a:pt x="59" y="664"/>
                </a:lnTo>
                <a:lnTo>
                  <a:pt x="57" y="662"/>
                </a:lnTo>
                <a:lnTo>
                  <a:pt x="57" y="662"/>
                </a:lnTo>
                <a:lnTo>
                  <a:pt x="53" y="657"/>
                </a:lnTo>
                <a:lnTo>
                  <a:pt x="56" y="656"/>
                </a:lnTo>
                <a:lnTo>
                  <a:pt x="56" y="656"/>
                </a:lnTo>
                <a:lnTo>
                  <a:pt x="53" y="653"/>
                </a:lnTo>
                <a:lnTo>
                  <a:pt x="52" y="654"/>
                </a:lnTo>
                <a:lnTo>
                  <a:pt x="52" y="654"/>
                </a:lnTo>
                <a:lnTo>
                  <a:pt x="50" y="652"/>
                </a:lnTo>
                <a:lnTo>
                  <a:pt x="50" y="652"/>
                </a:lnTo>
                <a:lnTo>
                  <a:pt x="52" y="652"/>
                </a:lnTo>
                <a:lnTo>
                  <a:pt x="52" y="652"/>
                </a:lnTo>
                <a:lnTo>
                  <a:pt x="50" y="648"/>
                </a:lnTo>
                <a:lnTo>
                  <a:pt x="48" y="644"/>
                </a:lnTo>
                <a:lnTo>
                  <a:pt x="48" y="644"/>
                </a:lnTo>
                <a:lnTo>
                  <a:pt x="50" y="644"/>
                </a:lnTo>
                <a:lnTo>
                  <a:pt x="50" y="644"/>
                </a:lnTo>
                <a:lnTo>
                  <a:pt x="48" y="639"/>
                </a:lnTo>
                <a:lnTo>
                  <a:pt x="48" y="639"/>
                </a:lnTo>
                <a:lnTo>
                  <a:pt x="46" y="633"/>
                </a:lnTo>
                <a:lnTo>
                  <a:pt x="46" y="633"/>
                </a:lnTo>
                <a:lnTo>
                  <a:pt x="43" y="632"/>
                </a:lnTo>
                <a:lnTo>
                  <a:pt x="42" y="628"/>
                </a:lnTo>
                <a:lnTo>
                  <a:pt x="42" y="628"/>
                </a:lnTo>
                <a:lnTo>
                  <a:pt x="42" y="629"/>
                </a:lnTo>
                <a:lnTo>
                  <a:pt x="42" y="631"/>
                </a:lnTo>
                <a:lnTo>
                  <a:pt x="43" y="632"/>
                </a:lnTo>
                <a:lnTo>
                  <a:pt x="42" y="633"/>
                </a:lnTo>
                <a:lnTo>
                  <a:pt x="42" y="633"/>
                </a:lnTo>
                <a:lnTo>
                  <a:pt x="42" y="633"/>
                </a:lnTo>
                <a:lnTo>
                  <a:pt x="41" y="631"/>
                </a:lnTo>
                <a:lnTo>
                  <a:pt x="41" y="627"/>
                </a:lnTo>
                <a:lnTo>
                  <a:pt x="41" y="627"/>
                </a:lnTo>
                <a:lnTo>
                  <a:pt x="42" y="627"/>
                </a:lnTo>
                <a:lnTo>
                  <a:pt x="42" y="628"/>
                </a:lnTo>
                <a:lnTo>
                  <a:pt x="42" y="628"/>
                </a:lnTo>
                <a:lnTo>
                  <a:pt x="42" y="627"/>
                </a:lnTo>
                <a:lnTo>
                  <a:pt x="43" y="627"/>
                </a:lnTo>
                <a:lnTo>
                  <a:pt x="45" y="627"/>
                </a:lnTo>
                <a:lnTo>
                  <a:pt x="45" y="626"/>
                </a:lnTo>
                <a:lnTo>
                  <a:pt x="45" y="626"/>
                </a:lnTo>
                <a:lnTo>
                  <a:pt x="45" y="626"/>
                </a:lnTo>
                <a:lnTo>
                  <a:pt x="43" y="626"/>
                </a:lnTo>
                <a:lnTo>
                  <a:pt x="43" y="626"/>
                </a:lnTo>
                <a:lnTo>
                  <a:pt x="42" y="626"/>
                </a:lnTo>
                <a:lnTo>
                  <a:pt x="42" y="626"/>
                </a:lnTo>
                <a:lnTo>
                  <a:pt x="42" y="623"/>
                </a:lnTo>
                <a:lnTo>
                  <a:pt x="43" y="623"/>
                </a:lnTo>
                <a:lnTo>
                  <a:pt x="43" y="622"/>
                </a:lnTo>
                <a:lnTo>
                  <a:pt x="43" y="621"/>
                </a:lnTo>
                <a:lnTo>
                  <a:pt x="43" y="621"/>
                </a:lnTo>
                <a:lnTo>
                  <a:pt x="43" y="621"/>
                </a:lnTo>
                <a:lnTo>
                  <a:pt x="42" y="621"/>
                </a:lnTo>
                <a:lnTo>
                  <a:pt x="42" y="621"/>
                </a:lnTo>
                <a:lnTo>
                  <a:pt x="41" y="621"/>
                </a:lnTo>
                <a:lnTo>
                  <a:pt x="41" y="621"/>
                </a:lnTo>
                <a:lnTo>
                  <a:pt x="41" y="619"/>
                </a:lnTo>
                <a:lnTo>
                  <a:pt x="41" y="617"/>
                </a:lnTo>
                <a:lnTo>
                  <a:pt x="41" y="617"/>
                </a:lnTo>
                <a:lnTo>
                  <a:pt x="42" y="617"/>
                </a:lnTo>
                <a:lnTo>
                  <a:pt x="42" y="617"/>
                </a:lnTo>
                <a:lnTo>
                  <a:pt x="41" y="612"/>
                </a:lnTo>
                <a:lnTo>
                  <a:pt x="41" y="608"/>
                </a:lnTo>
                <a:lnTo>
                  <a:pt x="41" y="608"/>
                </a:lnTo>
                <a:lnTo>
                  <a:pt x="40" y="608"/>
                </a:lnTo>
                <a:lnTo>
                  <a:pt x="39" y="609"/>
                </a:lnTo>
                <a:lnTo>
                  <a:pt x="39" y="612"/>
                </a:lnTo>
                <a:lnTo>
                  <a:pt x="39" y="612"/>
                </a:lnTo>
                <a:lnTo>
                  <a:pt x="39" y="612"/>
                </a:lnTo>
                <a:lnTo>
                  <a:pt x="37" y="611"/>
                </a:lnTo>
                <a:lnTo>
                  <a:pt x="39" y="608"/>
                </a:lnTo>
                <a:lnTo>
                  <a:pt x="39" y="608"/>
                </a:lnTo>
                <a:lnTo>
                  <a:pt x="37" y="606"/>
                </a:lnTo>
                <a:lnTo>
                  <a:pt x="37" y="604"/>
                </a:lnTo>
                <a:lnTo>
                  <a:pt x="37" y="604"/>
                </a:lnTo>
                <a:lnTo>
                  <a:pt x="39" y="604"/>
                </a:lnTo>
                <a:lnTo>
                  <a:pt x="39" y="604"/>
                </a:lnTo>
                <a:lnTo>
                  <a:pt x="39" y="607"/>
                </a:lnTo>
                <a:lnTo>
                  <a:pt x="39" y="607"/>
                </a:lnTo>
                <a:lnTo>
                  <a:pt x="40" y="606"/>
                </a:lnTo>
                <a:lnTo>
                  <a:pt x="40" y="603"/>
                </a:lnTo>
                <a:lnTo>
                  <a:pt x="40" y="603"/>
                </a:lnTo>
                <a:lnTo>
                  <a:pt x="42" y="604"/>
                </a:lnTo>
                <a:lnTo>
                  <a:pt x="43" y="603"/>
                </a:lnTo>
                <a:lnTo>
                  <a:pt x="43" y="603"/>
                </a:lnTo>
                <a:lnTo>
                  <a:pt x="41" y="603"/>
                </a:lnTo>
                <a:lnTo>
                  <a:pt x="41" y="603"/>
                </a:lnTo>
                <a:lnTo>
                  <a:pt x="40" y="602"/>
                </a:lnTo>
                <a:lnTo>
                  <a:pt x="40" y="602"/>
                </a:lnTo>
                <a:lnTo>
                  <a:pt x="39" y="602"/>
                </a:lnTo>
                <a:lnTo>
                  <a:pt x="39" y="602"/>
                </a:lnTo>
                <a:lnTo>
                  <a:pt x="37" y="603"/>
                </a:lnTo>
                <a:lnTo>
                  <a:pt x="37" y="602"/>
                </a:lnTo>
                <a:lnTo>
                  <a:pt x="37" y="602"/>
                </a:lnTo>
                <a:lnTo>
                  <a:pt x="37" y="602"/>
                </a:lnTo>
                <a:lnTo>
                  <a:pt x="39" y="602"/>
                </a:lnTo>
                <a:lnTo>
                  <a:pt x="39" y="602"/>
                </a:lnTo>
                <a:lnTo>
                  <a:pt x="39" y="598"/>
                </a:lnTo>
                <a:lnTo>
                  <a:pt x="39" y="594"/>
                </a:lnTo>
                <a:lnTo>
                  <a:pt x="39" y="594"/>
                </a:lnTo>
                <a:lnTo>
                  <a:pt x="40" y="594"/>
                </a:lnTo>
                <a:lnTo>
                  <a:pt x="40" y="596"/>
                </a:lnTo>
                <a:lnTo>
                  <a:pt x="40" y="597"/>
                </a:lnTo>
                <a:lnTo>
                  <a:pt x="40" y="597"/>
                </a:lnTo>
                <a:lnTo>
                  <a:pt x="40" y="597"/>
                </a:lnTo>
                <a:lnTo>
                  <a:pt x="41" y="596"/>
                </a:lnTo>
                <a:lnTo>
                  <a:pt x="41" y="593"/>
                </a:lnTo>
                <a:lnTo>
                  <a:pt x="41" y="593"/>
                </a:lnTo>
                <a:lnTo>
                  <a:pt x="41" y="593"/>
                </a:lnTo>
                <a:lnTo>
                  <a:pt x="41" y="593"/>
                </a:lnTo>
                <a:lnTo>
                  <a:pt x="40" y="593"/>
                </a:lnTo>
                <a:lnTo>
                  <a:pt x="40" y="593"/>
                </a:lnTo>
                <a:lnTo>
                  <a:pt x="39" y="593"/>
                </a:lnTo>
                <a:lnTo>
                  <a:pt x="39" y="592"/>
                </a:lnTo>
                <a:lnTo>
                  <a:pt x="39" y="592"/>
                </a:lnTo>
                <a:lnTo>
                  <a:pt x="37" y="592"/>
                </a:lnTo>
                <a:lnTo>
                  <a:pt x="37" y="592"/>
                </a:lnTo>
                <a:lnTo>
                  <a:pt x="37" y="588"/>
                </a:lnTo>
                <a:lnTo>
                  <a:pt x="37" y="587"/>
                </a:lnTo>
                <a:lnTo>
                  <a:pt x="37" y="586"/>
                </a:lnTo>
                <a:lnTo>
                  <a:pt x="37" y="586"/>
                </a:lnTo>
                <a:lnTo>
                  <a:pt x="37" y="584"/>
                </a:lnTo>
                <a:lnTo>
                  <a:pt x="37" y="582"/>
                </a:lnTo>
                <a:lnTo>
                  <a:pt x="37" y="574"/>
                </a:lnTo>
                <a:lnTo>
                  <a:pt x="37" y="574"/>
                </a:lnTo>
                <a:lnTo>
                  <a:pt x="37" y="572"/>
                </a:lnTo>
                <a:lnTo>
                  <a:pt x="39" y="569"/>
                </a:lnTo>
                <a:lnTo>
                  <a:pt x="39" y="569"/>
                </a:lnTo>
                <a:lnTo>
                  <a:pt x="39" y="569"/>
                </a:lnTo>
                <a:lnTo>
                  <a:pt x="37" y="568"/>
                </a:lnTo>
                <a:lnTo>
                  <a:pt x="37" y="568"/>
                </a:lnTo>
                <a:lnTo>
                  <a:pt x="39" y="558"/>
                </a:lnTo>
                <a:lnTo>
                  <a:pt x="39" y="554"/>
                </a:lnTo>
                <a:lnTo>
                  <a:pt x="40" y="549"/>
                </a:lnTo>
                <a:lnTo>
                  <a:pt x="40" y="549"/>
                </a:lnTo>
                <a:lnTo>
                  <a:pt x="40" y="549"/>
                </a:lnTo>
                <a:lnTo>
                  <a:pt x="39" y="548"/>
                </a:lnTo>
                <a:lnTo>
                  <a:pt x="39" y="548"/>
                </a:lnTo>
                <a:lnTo>
                  <a:pt x="40" y="547"/>
                </a:lnTo>
                <a:lnTo>
                  <a:pt x="40" y="546"/>
                </a:lnTo>
                <a:lnTo>
                  <a:pt x="40" y="546"/>
                </a:lnTo>
                <a:lnTo>
                  <a:pt x="41" y="546"/>
                </a:lnTo>
                <a:lnTo>
                  <a:pt x="41" y="547"/>
                </a:lnTo>
                <a:lnTo>
                  <a:pt x="42" y="548"/>
                </a:lnTo>
                <a:lnTo>
                  <a:pt x="42" y="548"/>
                </a:lnTo>
                <a:lnTo>
                  <a:pt x="41" y="549"/>
                </a:lnTo>
                <a:lnTo>
                  <a:pt x="40" y="552"/>
                </a:lnTo>
                <a:lnTo>
                  <a:pt x="41" y="553"/>
                </a:lnTo>
                <a:lnTo>
                  <a:pt x="41" y="553"/>
                </a:lnTo>
                <a:lnTo>
                  <a:pt x="41" y="553"/>
                </a:lnTo>
                <a:lnTo>
                  <a:pt x="42" y="552"/>
                </a:lnTo>
                <a:lnTo>
                  <a:pt x="42" y="549"/>
                </a:lnTo>
                <a:lnTo>
                  <a:pt x="42" y="549"/>
                </a:lnTo>
                <a:lnTo>
                  <a:pt x="45" y="549"/>
                </a:lnTo>
                <a:lnTo>
                  <a:pt x="45" y="549"/>
                </a:lnTo>
                <a:lnTo>
                  <a:pt x="45" y="546"/>
                </a:lnTo>
                <a:lnTo>
                  <a:pt x="45" y="546"/>
                </a:lnTo>
                <a:lnTo>
                  <a:pt x="45" y="546"/>
                </a:lnTo>
                <a:lnTo>
                  <a:pt x="43" y="546"/>
                </a:lnTo>
                <a:lnTo>
                  <a:pt x="43" y="547"/>
                </a:lnTo>
                <a:lnTo>
                  <a:pt x="42" y="547"/>
                </a:lnTo>
                <a:lnTo>
                  <a:pt x="42" y="547"/>
                </a:lnTo>
                <a:lnTo>
                  <a:pt x="41" y="544"/>
                </a:lnTo>
                <a:lnTo>
                  <a:pt x="41" y="543"/>
                </a:lnTo>
                <a:lnTo>
                  <a:pt x="40" y="544"/>
                </a:lnTo>
                <a:lnTo>
                  <a:pt x="40" y="544"/>
                </a:lnTo>
                <a:lnTo>
                  <a:pt x="40" y="542"/>
                </a:lnTo>
                <a:lnTo>
                  <a:pt x="40" y="541"/>
                </a:lnTo>
                <a:lnTo>
                  <a:pt x="41" y="539"/>
                </a:lnTo>
                <a:lnTo>
                  <a:pt x="41" y="539"/>
                </a:lnTo>
                <a:lnTo>
                  <a:pt x="40" y="537"/>
                </a:lnTo>
                <a:lnTo>
                  <a:pt x="40" y="534"/>
                </a:lnTo>
                <a:lnTo>
                  <a:pt x="41" y="528"/>
                </a:lnTo>
                <a:lnTo>
                  <a:pt x="41" y="528"/>
                </a:lnTo>
                <a:lnTo>
                  <a:pt x="40" y="511"/>
                </a:lnTo>
                <a:lnTo>
                  <a:pt x="40" y="511"/>
                </a:lnTo>
                <a:lnTo>
                  <a:pt x="40" y="509"/>
                </a:lnTo>
                <a:lnTo>
                  <a:pt x="41" y="508"/>
                </a:lnTo>
                <a:lnTo>
                  <a:pt x="41" y="508"/>
                </a:lnTo>
                <a:lnTo>
                  <a:pt x="41" y="507"/>
                </a:lnTo>
                <a:lnTo>
                  <a:pt x="41" y="506"/>
                </a:lnTo>
                <a:lnTo>
                  <a:pt x="41" y="506"/>
                </a:lnTo>
                <a:lnTo>
                  <a:pt x="40" y="504"/>
                </a:lnTo>
                <a:lnTo>
                  <a:pt x="40" y="504"/>
                </a:lnTo>
                <a:lnTo>
                  <a:pt x="40" y="503"/>
                </a:lnTo>
                <a:lnTo>
                  <a:pt x="40" y="503"/>
                </a:lnTo>
                <a:lnTo>
                  <a:pt x="41" y="502"/>
                </a:lnTo>
                <a:lnTo>
                  <a:pt x="41" y="503"/>
                </a:lnTo>
                <a:lnTo>
                  <a:pt x="42" y="504"/>
                </a:lnTo>
                <a:lnTo>
                  <a:pt x="42" y="504"/>
                </a:lnTo>
                <a:lnTo>
                  <a:pt x="43" y="506"/>
                </a:lnTo>
                <a:lnTo>
                  <a:pt x="43" y="506"/>
                </a:lnTo>
                <a:lnTo>
                  <a:pt x="43" y="508"/>
                </a:lnTo>
                <a:lnTo>
                  <a:pt x="43" y="508"/>
                </a:lnTo>
                <a:lnTo>
                  <a:pt x="45" y="508"/>
                </a:lnTo>
                <a:lnTo>
                  <a:pt x="45" y="508"/>
                </a:lnTo>
                <a:lnTo>
                  <a:pt x="45" y="508"/>
                </a:lnTo>
                <a:lnTo>
                  <a:pt x="45" y="507"/>
                </a:lnTo>
                <a:lnTo>
                  <a:pt x="45" y="507"/>
                </a:lnTo>
                <a:lnTo>
                  <a:pt x="46" y="507"/>
                </a:lnTo>
                <a:lnTo>
                  <a:pt x="46" y="506"/>
                </a:lnTo>
                <a:lnTo>
                  <a:pt x="46" y="504"/>
                </a:lnTo>
                <a:lnTo>
                  <a:pt x="46" y="504"/>
                </a:lnTo>
                <a:lnTo>
                  <a:pt x="46" y="504"/>
                </a:lnTo>
                <a:lnTo>
                  <a:pt x="45" y="506"/>
                </a:lnTo>
                <a:lnTo>
                  <a:pt x="45" y="507"/>
                </a:lnTo>
                <a:lnTo>
                  <a:pt x="45" y="507"/>
                </a:lnTo>
                <a:lnTo>
                  <a:pt x="45" y="507"/>
                </a:lnTo>
                <a:lnTo>
                  <a:pt x="45" y="502"/>
                </a:lnTo>
                <a:lnTo>
                  <a:pt x="46" y="497"/>
                </a:lnTo>
                <a:lnTo>
                  <a:pt x="46" y="497"/>
                </a:lnTo>
                <a:lnTo>
                  <a:pt x="45" y="498"/>
                </a:lnTo>
                <a:lnTo>
                  <a:pt x="45" y="499"/>
                </a:lnTo>
                <a:lnTo>
                  <a:pt x="45" y="501"/>
                </a:lnTo>
                <a:lnTo>
                  <a:pt x="43" y="502"/>
                </a:lnTo>
                <a:lnTo>
                  <a:pt x="43" y="502"/>
                </a:lnTo>
                <a:lnTo>
                  <a:pt x="42" y="502"/>
                </a:lnTo>
                <a:lnTo>
                  <a:pt x="41" y="502"/>
                </a:lnTo>
                <a:lnTo>
                  <a:pt x="40" y="501"/>
                </a:lnTo>
                <a:lnTo>
                  <a:pt x="40" y="501"/>
                </a:lnTo>
                <a:lnTo>
                  <a:pt x="40" y="493"/>
                </a:lnTo>
                <a:lnTo>
                  <a:pt x="41" y="486"/>
                </a:lnTo>
                <a:lnTo>
                  <a:pt x="41" y="486"/>
                </a:lnTo>
                <a:lnTo>
                  <a:pt x="40" y="479"/>
                </a:lnTo>
                <a:lnTo>
                  <a:pt x="41" y="474"/>
                </a:lnTo>
                <a:lnTo>
                  <a:pt x="41" y="474"/>
                </a:lnTo>
                <a:lnTo>
                  <a:pt x="39" y="474"/>
                </a:lnTo>
                <a:lnTo>
                  <a:pt x="37" y="476"/>
                </a:lnTo>
                <a:lnTo>
                  <a:pt x="37" y="476"/>
                </a:lnTo>
                <a:lnTo>
                  <a:pt x="37" y="476"/>
                </a:lnTo>
                <a:lnTo>
                  <a:pt x="36" y="474"/>
                </a:lnTo>
                <a:lnTo>
                  <a:pt x="36" y="473"/>
                </a:lnTo>
                <a:lnTo>
                  <a:pt x="36" y="473"/>
                </a:lnTo>
                <a:lnTo>
                  <a:pt x="35" y="473"/>
                </a:lnTo>
                <a:lnTo>
                  <a:pt x="35" y="474"/>
                </a:lnTo>
                <a:lnTo>
                  <a:pt x="36" y="476"/>
                </a:lnTo>
                <a:lnTo>
                  <a:pt x="36" y="476"/>
                </a:lnTo>
                <a:lnTo>
                  <a:pt x="35" y="482"/>
                </a:lnTo>
                <a:lnTo>
                  <a:pt x="35" y="482"/>
                </a:lnTo>
                <a:lnTo>
                  <a:pt x="36" y="483"/>
                </a:lnTo>
                <a:lnTo>
                  <a:pt x="36" y="483"/>
                </a:lnTo>
                <a:lnTo>
                  <a:pt x="36" y="483"/>
                </a:lnTo>
                <a:lnTo>
                  <a:pt x="36" y="486"/>
                </a:lnTo>
                <a:lnTo>
                  <a:pt x="35" y="488"/>
                </a:lnTo>
                <a:lnTo>
                  <a:pt x="35" y="488"/>
                </a:lnTo>
                <a:lnTo>
                  <a:pt x="35" y="488"/>
                </a:lnTo>
                <a:lnTo>
                  <a:pt x="36" y="488"/>
                </a:lnTo>
                <a:lnTo>
                  <a:pt x="36" y="488"/>
                </a:lnTo>
                <a:lnTo>
                  <a:pt x="37" y="488"/>
                </a:lnTo>
                <a:lnTo>
                  <a:pt x="37" y="488"/>
                </a:lnTo>
                <a:lnTo>
                  <a:pt x="36" y="492"/>
                </a:lnTo>
                <a:lnTo>
                  <a:pt x="36" y="494"/>
                </a:lnTo>
                <a:lnTo>
                  <a:pt x="36" y="498"/>
                </a:lnTo>
                <a:lnTo>
                  <a:pt x="36" y="501"/>
                </a:lnTo>
                <a:lnTo>
                  <a:pt x="36" y="501"/>
                </a:lnTo>
                <a:lnTo>
                  <a:pt x="35" y="501"/>
                </a:lnTo>
                <a:lnTo>
                  <a:pt x="34" y="502"/>
                </a:lnTo>
                <a:lnTo>
                  <a:pt x="34" y="503"/>
                </a:lnTo>
                <a:lnTo>
                  <a:pt x="33" y="504"/>
                </a:lnTo>
                <a:lnTo>
                  <a:pt x="33" y="504"/>
                </a:lnTo>
                <a:lnTo>
                  <a:pt x="33" y="504"/>
                </a:lnTo>
                <a:lnTo>
                  <a:pt x="34" y="504"/>
                </a:lnTo>
                <a:lnTo>
                  <a:pt x="35" y="506"/>
                </a:lnTo>
                <a:lnTo>
                  <a:pt x="35" y="506"/>
                </a:lnTo>
                <a:lnTo>
                  <a:pt x="35" y="506"/>
                </a:lnTo>
                <a:lnTo>
                  <a:pt x="35" y="506"/>
                </a:lnTo>
                <a:lnTo>
                  <a:pt x="35" y="504"/>
                </a:lnTo>
                <a:lnTo>
                  <a:pt x="35" y="504"/>
                </a:lnTo>
                <a:lnTo>
                  <a:pt x="36" y="503"/>
                </a:lnTo>
                <a:lnTo>
                  <a:pt x="36" y="504"/>
                </a:lnTo>
                <a:lnTo>
                  <a:pt x="36" y="506"/>
                </a:lnTo>
                <a:lnTo>
                  <a:pt x="36" y="506"/>
                </a:lnTo>
                <a:lnTo>
                  <a:pt x="35" y="508"/>
                </a:lnTo>
                <a:lnTo>
                  <a:pt x="34" y="511"/>
                </a:lnTo>
                <a:lnTo>
                  <a:pt x="34" y="511"/>
                </a:lnTo>
                <a:lnTo>
                  <a:pt x="35" y="511"/>
                </a:lnTo>
                <a:lnTo>
                  <a:pt x="35" y="509"/>
                </a:lnTo>
                <a:lnTo>
                  <a:pt x="35" y="508"/>
                </a:lnTo>
                <a:lnTo>
                  <a:pt x="35" y="508"/>
                </a:lnTo>
                <a:lnTo>
                  <a:pt x="36" y="508"/>
                </a:lnTo>
                <a:lnTo>
                  <a:pt x="36" y="509"/>
                </a:lnTo>
                <a:lnTo>
                  <a:pt x="36" y="511"/>
                </a:lnTo>
                <a:lnTo>
                  <a:pt x="36" y="511"/>
                </a:lnTo>
                <a:lnTo>
                  <a:pt x="36" y="516"/>
                </a:lnTo>
                <a:lnTo>
                  <a:pt x="36" y="521"/>
                </a:lnTo>
                <a:lnTo>
                  <a:pt x="36" y="521"/>
                </a:lnTo>
                <a:lnTo>
                  <a:pt x="35" y="521"/>
                </a:lnTo>
                <a:lnTo>
                  <a:pt x="35" y="519"/>
                </a:lnTo>
                <a:lnTo>
                  <a:pt x="35" y="519"/>
                </a:lnTo>
                <a:lnTo>
                  <a:pt x="34" y="519"/>
                </a:lnTo>
                <a:lnTo>
                  <a:pt x="34" y="521"/>
                </a:lnTo>
                <a:lnTo>
                  <a:pt x="36" y="523"/>
                </a:lnTo>
                <a:lnTo>
                  <a:pt x="36" y="523"/>
                </a:lnTo>
                <a:lnTo>
                  <a:pt x="36" y="526"/>
                </a:lnTo>
                <a:lnTo>
                  <a:pt x="35" y="528"/>
                </a:lnTo>
                <a:lnTo>
                  <a:pt x="34" y="529"/>
                </a:lnTo>
                <a:lnTo>
                  <a:pt x="34" y="532"/>
                </a:lnTo>
                <a:lnTo>
                  <a:pt x="34" y="532"/>
                </a:lnTo>
                <a:lnTo>
                  <a:pt x="35" y="532"/>
                </a:lnTo>
                <a:lnTo>
                  <a:pt x="35" y="531"/>
                </a:lnTo>
                <a:lnTo>
                  <a:pt x="35" y="528"/>
                </a:lnTo>
                <a:lnTo>
                  <a:pt x="35" y="528"/>
                </a:lnTo>
                <a:lnTo>
                  <a:pt x="36" y="532"/>
                </a:lnTo>
                <a:lnTo>
                  <a:pt x="36" y="536"/>
                </a:lnTo>
                <a:lnTo>
                  <a:pt x="36" y="536"/>
                </a:lnTo>
                <a:lnTo>
                  <a:pt x="35" y="542"/>
                </a:lnTo>
                <a:lnTo>
                  <a:pt x="35" y="542"/>
                </a:lnTo>
                <a:lnTo>
                  <a:pt x="36" y="543"/>
                </a:lnTo>
                <a:lnTo>
                  <a:pt x="36" y="543"/>
                </a:lnTo>
                <a:lnTo>
                  <a:pt x="35" y="543"/>
                </a:lnTo>
                <a:lnTo>
                  <a:pt x="35" y="543"/>
                </a:lnTo>
                <a:lnTo>
                  <a:pt x="35" y="543"/>
                </a:lnTo>
                <a:lnTo>
                  <a:pt x="36" y="547"/>
                </a:lnTo>
                <a:lnTo>
                  <a:pt x="36" y="547"/>
                </a:lnTo>
                <a:lnTo>
                  <a:pt x="35" y="549"/>
                </a:lnTo>
                <a:lnTo>
                  <a:pt x="34" y="551"/>
                </a:lnTo>
                <a:lnTo>
                  <a:pt x="34" y="551"/>
                </a:lnTo>
                <a:lnTo>
                  <a:pt x="34" y="552"/>
                </a:lnTo>
                <a:lnTo>
                  <a:pt x="35" y="552"/>
                </a:lnTo>
                <a:lnTo>
                  <a:pt x="35" y="552"/>
                </a:lnTo>
                <a:lnTo>
                  <a:pt x="35" y="559"/>
                </a:lnTo>
                <a:lnTo>
                  <a:pt x="34" y="563"/>
                </a:lnTo>
                <a:lnTo>
                  <a:pt x="33" y="566"/>
                </a:lnTo>
                <a:lnTo>
                  <a:pt x="33" y="566"/>
                </a:lnTo>
                <a:lnTo>
                  <a:pt x="34" y="567"/>
                </a:lnTo>
                <a:lnTo>
                  <a:pt x="34" y="566"/>
                </a:lnTo>
                <a:lnTo>
                  <a:pt x="34" y="566"/>
                </a:lnTo>
                <a:lnTo>
                  <a:pt x="34" y="571"/>
                </a:lnTo>
                <a:lnTo>
                  <a:pt x="31" y="574"/>
                </a:lnTo>
                <a:lnTo>
                  <a:pt x="31" y="574"/>
                </a:lnTo>
                <a:lnTo>
                  <a:pt x="34" y="579"/>
                </a:lnTo>
                <a:lnTo>
                  <a:pt x="34" y="579"/>
                </a:lnTo>
                <a:lnTo>
                  <a:pt x="29" y="596"/>
                </a:lnTo>
                <a:lnTo>
                  <a:pt x="29" y="596"/>
                </a:lnTo>
                <a:lnTo>
                  <a:pt x="27" y="598"/>
                </a:lnTo>
                <a:lnTo>
                  <a:pt x="23" y="598"/>
                </a:lnTo>
                <a:lnTo>
                  <a:pt x="23" y="598"/>
                </a:lnTo>
                <a:lnTo>
                  <a:pt x="24" y="606"/>
                </a:lnTo>
                <a:lnTo>
                  <a:pt x="23" y="613"/>
                </a:lnTo>
                <a:lnTo>
                  <a:pt x="23" y="613"/>
                </a:lnTo>
                <a:lnTo>
                  <a:pt x="25" y="614"/>
                </a:lnTo>
                <a:lnTo>
                  <a:pt x="25" y="614"/>
                </a:lnTo>
                <a:lnTo>
                  <a:pt x="25" y="618"/>
                </a:lnTo>
                <a:lnTo>
                  <a:pt x="25" y="618"/>
                </a:lnTo>
                <a:lnTo>
                  <a:pt x="25" y="618"/>
                </a:lnTo>
                <a:lnTo>
                  <a:pt x="25" y="618"/>
                </a:lnTo>
                <a:lnTo>
                  <a:pt x="27" y="617"/>
                </a:lnTo>
                <a:lnTo>
                  <a:pt x="27" y="617"/>
                </a:lnTo>
                <a:lnTo>
                  <a:pt x="27" y="614"/>
                </a:lnTo>
                <a:lnTo>
                  <a:pt x="25" y="613"/>
                </a:lnTo>
                <a:lnTo>
                  <a:pt x="25" y="612"/>
                </a:lnTo>
                <a:lnTo>
                  <a:pt x="25" y="611"/>
                </a:lnTo>
                <a:lnTo>
                  <a:pt x="25" y="611"/>
                </a:lnTo>
                <a:lnTo>
                  <a:pt x="27" y="613"/>
                </a:lnTo>
                <a:lnTo>
                  <a:pt x="28" y="617"/>
                </a:lnTo>
                <a:lnTo>
                  <a:pt x="28" y="617"/>
                </a:lnTo>
                <a:lnTo>
                  <a:pt x="29" y="614"/>
                </a:lnTo>
                <a:lnTo>
                  <a:pt x="29" y="614"/>
                </a:lnTo>
                <a:lnTo>
                  <a:pt x="29" y="616"/>
                </a:lnTo>
                <a:lnTo>
                  <a:pt x="29" y="616"/>
                </a:lnTo>
                <a:lnTo>
                  <a:pt x="29" y="616"/>
                </a:lnTo>
                <a:lnTo>
                  <a:pt x="28" y="617"/>
                </a:lnTo>
                <a:lnTo>
                  <a:pt x="27" y="618"/>
                </a:lnTo>
                <a:lnTo>
                  <a:pt x="27" y="618"/>
                </a:lnTo>
                <a:lnTo>
                  <a:pt x="27" y="621"/>
                </a:lnTo>
                <a:lnTo>
                  <a:pt x="27" y="621"/>
                </a:lnTo>
                <a:lnTo>
                  <a:pt x="27" y="623"/>
                </a:lnTo>
                <a:lnTo>
                  <a:pt x="27" y="623"/>
                </a:lnTo>
                <a:lnTo>
                  <a:pt x="27" y="624"/>
                </a:lnTo>
                <a:lnTo>
                  <a:pt x="28" y="624"/>
                </a:lnTo>
                <a:lnTo>
                  <a:pt x="28" y="627"/>
                </a:lnTo>
                <a:lnTo>
                  <a:pt x="28" y="627"/>
                </a:lnTo>
                <a:lnTo>
                  <a:pt x="27" y="627"/>
                </a:lnTo>
                <a:lnTo>
                  <a:pt x="27" y="628"/>
                </a:lnTo>
                <a:lnTo>
                  <a:pt x="27" y="631"/>
                </a:lnTo>
                <a:lnTo>
                  <a:pt x="25" y="632"/>
                </a:lnTo>
                <a:lnTo>
                  <a:pt x="25" y="632"/>
                </a:lnTo>
                <a:lnTo>
                  <a:pt x="25" y="632"/>
                </a:lnTo>
                <a:lnTo>
                  <a:pt x="27" y="632"/>
                </a:lnTo>
                <a:lnTo>
                  <a:pt x="28" y="631"/>
                </a:lnTo>
                <a:lnTo>
                  <a:pt x="28" y="632"/>
                </a:lnTo>
                <a:lnTo>
                  <a:pt x="28" y="632"/>
                </a:lnTo>
                <a:lnTo>
                  <a:pt x="28" y="634"/>
                </a:lnTo>
                <a:lnTo>
                  <a:pt x="28" y="634"/>
                </a:lnTo>
                <a:lnTo>
                  <a:pt x="27" y="634"/>
                </a:lnTo>
                <a:lnTo>
                  <a:pt x="27" y="634"/>
                </a:lnTo>
                <a:lnTo>
                  <a:pt x="28" y="636"/>
                </a:lnTo>
                <a:lnTo>
                  <a:pt x="28" y="638"/>
                </a:lnTo>
                <a:lnTo>
                  <a:pt x="29" y="639"/>
                </a:lnTo>
                <a:lnTo>
                  <a:pt x="30" y="639"/>
                </a:lnTo>
                <a:lnTo>
                  <a:pt x="30" y="639"/>
                </a:lnTo>
                <a:lnTo>
                  <a:pt x="30" y="638"/>
                </a:lnTo>
                <a:lnTo>
                  <a:pt x="29" y="637"/>
                </a:lnTo>
                <a:lnTo>
                  <a:pt x="29" y="636"/>
                </a:lnTo>
                <a:lnTo>
                  <a:pt x="29" y="636"/>
                </a:lnTo>
                <a:lnTo>
                  <a:pt x="29" y="636"/>
                </a:lnTo>
                <a:lnTo>
                  <a:pt x="30" y="636"/>
                </a:lnTo>
                <a:lnTo>
                  <a:pt x="30" y="637"/>
                </a:lnTo>
                <a:lnTo>
                  <a:pt x="31" y="639"/>
                </a:lnTo>
                <a:lnTo>
                  <a:pt x="31" y="639"/>
                </a:lnTo>
                <a:lnTo>
                  <a:pt x="33" y="642"/>
                </a:lnTo>
                <a:lnTo>
                  <a:pt x="33" y="642"/>
                </a:lnTo>
                <a:lnTo>
                  <a:pt x="35" y="648"/>
                </a:lnTo>
                <a:lnTo>
                  <a:pt x="35" y="648"/>
                </a:lnTo>
                <a:lnTo>
                  <a:pt x="36" y="651"/>
                </a:lnTo>
                <a:lnTo>
                  <a:pt x="36" y="653"/>
                </a:lnTo>
                <a:lnTo>
                  <a:pt x="36" y="653"/>
                </a:lnTo>
                <a:lnTo>
                  <a:pt x="39" y="657"/>
                </a:lnTo>
                <a:lnTo>
                  <a:pt x="41" y="662"/>
                </a:lnTo>
                <a:lnTo>
                  <a:pt x="41" y="662"/>
                </a:lnTo>
                <a:lnTo>
                  <a:pt x="46" y="664"/>
                </a:lnTo>
                <a:lnTo>
                  <a:pt x="46" y="664"/>
                </a:lnTo>
                <a:lnTo>
                  <a:pt x="45" y="662"/>
                </a:lnTo>
                <a:lnTo>
                  <a:pt x="42" y="661"/>
                </a:lnTo>
                <a:lnTo>
                  <a:pt x="41" y="658"/>
                </a:lnTo>
                <a:lnTo>
                  <a:pt x="40" y="657"/>
                </a:lnTo>
                <a:lnTo>
                  <a:pt x="40" y="657"/>
                </a:lnTo>
                <a:lnTo>
                  <a:pt x="42" y="657"/>
                </a:lnTo>
                <a:lnTo>
                  <a:pt x="43" y="658"/>
                </a:lnTo>
                <a:lnTo>
                  <a:pt x="46" y="662"/>
                </a:lnTo>
                <a:lnTo>
                  <a:pt x="46" y="662"/>
                </a:lnTo>
                <a:lnTo>
                  <a:pt x="47" y="666"/>
                </a:lnTo>
                <a:lnTo>
                  <a:pt x="51" y="669"/>
                </a:lnTo>
                <a:lnTo>
                  <a:pt x="51" y="669"/>
                </a:lnTo>
                <a:lnTo>
                  <a:pt x="51" y="669"/>
                </a:lnTo>
                <a:lnTo>
                  <a:pt x="50" y="669"/>
                </a:lnTo>
                <a:lnTo>
                  <a:pt x="47" y="669"/>
                </a:lnTo>
                <a:lnTo>
                  <a:pt x="47" y="669"/>
                </a:lnTo>
                <a:lnTo>
                  <a:pt x="51" y="671"/>
                </a:lnTo>
                <a:lnTo>
                  <a:pt x="53" y="672"/>
                </a:lnTo>
                <a:lnTo>
                  <a:pt x="53" y="672"/>
                </a:lnTo>
                <a:lnTo>
                  <a:pt x="54" y="673"/>
                </a:lnTo>
                <a:lnTo>
                  <a:pt x="56" y="674"/>
                </a:lnTo>
                <a:lnTo>
                  <a:pt x="58" y="677"/>
                </a:lnTo>
                <a:lnTo>
                  <a:pt x="58" y="677"/>
                </a:lnTo>
                <a:lnTo>
                  <a:pt x="58" y="677"/>
                </a:lnTo>
                <a:lnTo>
                  <a:pt x="57" y="676"/>
                </a:lnTo>
                <a:lnTo>
                  <a:pt x="57" y="674"/>
                </a:lnTo>
                <a:lnTo>
                  <a:pt x="57" y="674"/>
                </a:lnTo>
                <a:lnTo>
                  <a:pt x="57" y="674"/>
                </a:lnTo>
                <a:lnTo>
                  <a:pt x="60" y="676"/>
                </a:lnTo>
                <a:lnTo>
                  <a:pt x="62" y="677"/>
                </a:lnTo>
                <a:lnTo>
                  <a:pt x="63" y="677"/>
                </a:lnTo>
                <a:lnTo>
                  <a:pt x="63" y="677"/>
                </a:lnTo>
                <a:lnTo>
                  <a:pt x="65" y="679"/>
                </a:lnTo>
                <a:lnTo>
                  <a:pt x="66" y="682"/>
                </a:lnTo>
                <a:lnTo>
                  <a:pt x="66" y="682"/>
                </a:lnTo>
                <a:lnTo>
                  <a:pt x="68" y="682"/>
                </a:lnTo>
                <a:lnTo>
                  <a:pt x="69" y="682"/>
                </a:lnTo>
                <a:lnTo>
                  <a:pt x="69" y="681"/>
                </a:lnTo>
                <a:lnTo>
                  <a:pt x="69" y="681"/>
                </a:lnTo>
                <a:lnTo>
                  <a:pt x="71" y="682"/>
                </a:lnTo>
                <a:lnTo>
                  <a:pt x="71" y="682"/>
                </a:lnTo>
                <a:lnTo>
                  <a:pt x="72" y="682"/>
                </a:lnTo>
                <a:lnTo>
                  <a:pt x="72" y="682"/>
                </a:lnTo>
                <a:lnTo>
                  <a:pt x="74" y="682"/>
                </a:lnTo>
                <a:lnTo>
                  <a:pt x="75" y="683"/>
                </a:lnTo>
                <a:lnTo>
                  <a:pt x="76" y="686"/>
                </a:lnTo>
                <a:lnTo>
                  <a:pt x="76" y="686"/>
                </a:lnTo>
                <a:lnTo>
                  <a:pt x="76" y="686"/>
                </a:lnTo>
                <a:lnTo>
                  <a:pt x="76" y="684"/>
                </a:lnTo>
                <a:lnTo>
                  <a:pt x="75" y="683"/>
                </a:lnTo>
                <a:lnTo>
                  <a:pt x="76" y="683"/>
                </a:lnTo>
                <a:lnTo>
                  <a:pt x="76" y="683"/>
                </a:lnTo>
                <a:lnTo>
                  <a:pt x="80" y="684"/>
                </a:lnTo>
                <a:lnTo>
                  <a:pt x="83" y="686"/>
                </a:lnTo>
                <a:lnTo>
                  <a:pt x="89" y="687"/>
                </a:lnTo>
                <a:lnTo>
                  <a:pt x="89" y="687"/>
                </a:lnTo>
                <a:lnTo>
                  <a:pt x="91" y="686"/>
                </a:lnTo>
                <a:lnTo>
                  <a:pt x="92" y="686"/>
                </a:lnTo>
                <a:lnTo>
                  <a:pt x="92" y="686"/>
                </a:lnTo>
                <a:lnTo>
                  <a:pt x="92" y="687"/>
                </a:lnTo>
                <a:lnTo>
                  <a:pt x="92" y="687"/>
                </a:lnTo>
                <a:lnTo>
                  <a:pt x="93" y="688"/>
                </a:lnTo>
                <a:lnTo>
                  <a:pt x="94" y="688"/>
                </a:lnTo>
                <a:lnTo>
                  <a:pt x="94" y="688"/>
                </a:lnTo>
                <a:lnTo>
                  <a:pt x="97" y="687"/>
                </a:lnTo>
                <a:lnTo>
                  <a:pt x="98" y="687"/>
                </a:lnTo>
                <a:lnTo>
                  <a:pt x="98" y="686"/>
                </a:lnTo>
                <a:lnTo>
                  <a:pt x="98" y="686"/>
                </a:lnTo>
                <a:lnTo>
                  <a:pt x="99" y="686"/>
                </a:lnTo>
                <a:lnTo>
                  <a:pt x="99" y="686"/>
                </a:lnTo>
                <a:lnTo>
                  <a:pt x="100" y="687"/>
                </a:lnTo>
                <a:lnTo>
                  <a:pt x="100" y="687"/>
                </a:lnTo>
                <a:lnTo>
                  <a:pt x="100" y="686"/>
                </a:lnTo>
                <a:lnTo>
                  <a:pt x="100" y="686"/>
                </a:lnTo>
                <a:lnTo>
                  <a:pt x="100" y="684"/>
                </a:lnTo>
                <a:lnTo>
                  <a:pt x="100" y="684"/>
                </a:lnTo>
                <a:lnTo>
                  <a:pt x="100" y="684"/>
                </a:lnTo>
                <a:lnTo>
                  <a:pt x="110" y="684"/>
                </a:lnTo>
                <a:lnTo>
                  <a:pt x="117" y="683"/>
                </a:lnTo>
                <a:lnTo>
                  <a:pt x="117" y="683"/>
                </a:lnTo>
                <a:lnTo>
                  <a:pt x="120" y="683"/>
                </a:lnTo>
                <a:lnTo>
                  <a:pt x="120" y="683"/>
                </a:lnTo>
                <a:lnTo>
                  <a:pt x="121" y="682"/>
                </a:lnTo>
                <a:lnTo>
                  <a:pt x="124" y="682"/>
                </a:lnTo>
                <a:lnTo>
                  <a:pt x="124" y="682"/>
                </a:lnTo>
                <a:lnTo>
                  <a:pt x="126" y="682"/>
                </a:lnTo>
                <a:lnTo>
                  <a:pt x="127" y="682"/>
                </a:lnTo>
                <a:lnTo>
                  <a:pt x="127" y="682"/>
                </a:lnTo>
                <a:lnTo>
                  <a:pt x="134" y="681"/>
                </a:lnTo>
                <a:lnTo>
                  <a:pt x="134" y="681"/>
                </a:lnTo>
                <a:lnTo>
                  <a:pt x="138" y="679"/>
                </a:lnTo>
                <a:lnTo>
                  <a:pt x="143" y="679"/>
                </a:lnTo>
                <a:lnTo>
                  <a:pt x="146" y="681"/>
                </a:lnTo>
                <a:lnTo>
                  <a:pt x="149" y="683"/>
                </a:lnTo>
                <a:lnTo>
                  <a:pt x="149" y="683"/>
                </a:lnTo>
                <a:lnTo>
                  <a:pt x="150" y="686"/>
                </a:lnTo>
                <a:lnTo>
                  <a:pt x="151" y="687"/>
                </a:lnTo>
                <a:lnTo>
                  <a:pt x="151" y="687"/>
                </a:lnTo>
                <a:lnTo>
                  <a:pt x="151" y="688"/>
                </a:lnTo>
                <a:lnTo>
                  <a:pt x="149" y="688"/>
                </a:lnTo>
                <a:lnTo>
                  <a:pt x="149" y="688"/>
                </a:lnTo>
                <a:lnTo>
                  <a:pt x="150" y="689"/>
                </a:lnTo>
                <a:lnTo>
                  <a:pt x="150" y="691"/>
                </a:lnTo>
                <a:lnTo>
                  <a:pt x="150" y="693"/>
                </a:lnTo>
                <a:lnTo>
                  <a:pt x="152" y="693"/>
                </a:lnTo>
                <a:lnTo>
                  <a:pt x="152" y="693"/>
                </a:lnTo>
                <a:lnTo>
                  <a:pt x="151" y="694"/>
                </a:lnTo>
                <a:lnTo>
                  <a:pt x="150" y="696"/>
                </a:lnTo>
                <a:lnTo>
                  <a:pt x="150" y="698"/>
                </a:lnTo>
                <a:lnTo>
                  <a:pt x="150" y="698"/>
                </a:lnTo>
                <a:lnTo>
                  <a:pt x="149" y="698"/>
                </a:lnTo>
                <a:lnTo>
                  <a:pt x="147" y="698"/>
                </a:lnTo>
                <a:lnTo>
                  <a:pt x="147" y="699"/>
                </a:lnTo>
                <a:lnTo>
                  <a:pt x="147" y="699"/>
                </a:lnTo>
                <a:lnTo>
                  <a:pt x="138" y="699"/>
                </a:lnTo>
                <a:lnTo>
                  <a:pt x="128" y="701"/>
                </a:lnTo>
                <a:lnTo>
                  <a:pt x="128" y="701"/>
                </a:lnTo>
                <a:lnTo>
                  <a:pt x="124" y="699"/>
                </a:lnTo>
                <a:lnTo>
                  <a:pt x="124" y="699"/>
                </a:lnTo>
                <a:lnTo>
                  <a:pt x="120" y="701"/>
                </a:lnTo>
                <a:lnTo>
                  <a:pt x="120" y="701"/>
                </a:lnTo>
                <a:lnTo>
                  <a:pt x="117" y="701"/>
                </a:lnTo>
                <a:lnTo>
                  <a:pt x="117" y="701"/>
                </a:lnTo>
                <a:lnTo>
                  <a:pt x="114" y="702"/>
                </a:lnTo>
                <a:lnTo>
                  <a:pt x="112" y="702"/>
                </a:lnTo>
                <a:lnTo>
                  <a:pt x="111" y="701"/>
                </a:lnTo>
                <a:lnTo>
                  <a:pt x="111" y="701"/>
                </a:lnTo>
                <a:lnTo>
                  <a:pt x="111" y="702"/>
                </a:lnTo>
                <a:lnTo>
                  <a:pt x="110" y="702"/>
                </a:lnTo>
                <a:lnTo>
                  <a:pt x="110" y="702"/>
                </a:lnTo>
                <a:lnTo>
                  <a:pt x="104" y="702"/>
                </a:lnTo>
                <a:lnTo>
                  <a:pt x="104" y="702"/>
                </a:lnTo>
                <a:lnTo>
                  <a:pt x="101" y="701"/>
                </a:lnTo>
                <a:lnTo>
                  <a:pt x="101" y="701"/>
                </a:lnTo>
                <a:lnTo>
                  <a:pt x="99" y="702"/>
                </a:lnTo>
                <a:lnTo>
                  <a:pt x="99" y="702"/>
                </a:lnTo>
                <a:lnTo>
                  <a:pt x="97" y="702"/>
                </a:lnTo>
                <a:lnTo>
                  <a:pt x="94" y="701"/>
                </a:lnTo>
                <a:lnTo>
                  <a:pt x="94" y="701"/>
                </a:lnTo>
                <a:lnTo>
                  <a:pt x="91" y="702"/>
                </a:lnTo>
                <a:lnTo>
                  <a:pt x="91" y="702"/>
                </a:lnTo>
                <a:lnTo>
                  <a:pt x="87" y="702"/>
                </a:lnTo>
                <a:lnTo>
                  <a:pt x="82" y="701"/>
                </a:lnTo>
                <a:lnTo>
                  <a:pt x="82" y="701"/>
                </a:lnTo>
                <a:lnTo>
                  <a:pt x="81" y="701"/>
                </a:lnTo>
                <a:lnTo>
                  <a:pt x="80" y="701"/>
                </a:lnTo>
                <a:lnTo>
                  <a:pt x="80" y="701"/>
                </a:lnTo>
                <a:lnTo>
                  <a:pt x="71" y="698"/>
                </a:lnTo>
                <a:lnTo>
                  <a:pt x="59" y="694"/>
                </a:lnTo>
                <a:lnTo>
                  <a:pt x="59" y="694"/>
                </a:lnTo>
                <a:lnTo>
                  <a:pt x="59" y="693"/>
                </a:lnTo>
                <a:lnTo>
                  <a:pt x="60" y="692"/>
                </a:lnTo>
                <a:lnTo>
                  <a:pt x="60" y="692"/>
                </a:lnTo>
                <a:lnTo>
                  <a:pt x="59" y="691"/>
                </a:lnTo>
                <a:lnTo>
                  <a:pt x="59" y="691"/>
                </a:lnTo>
                <a:lnTo>
                  <a:pt x="58" y="691"/>
                </a:lnTo>
                <a:lnTo>
                  <a:pt x="58" y="692"/>
                </a:lnTo>
                <a:lnTo>
                  <a:pt x="58" y="692"/>
                </a:lnTo>
                <a:lnTo>
                  <a:pt x="57" y="693"/>
                </a:lnTo>
                <a:lnTo>
                  <a:pt x="57" y="693"/>
                </a:lnTo>
                <a:lnTo>
                  <a:pt x="43" y="682"/>
                </a:lnTo>
                <a:lnTo>
                  <a:pt x="43" y="682"/>
                </a:lnTo>
                <a:lnTo>
                  <a:pt x="45" y="682"/>
                </a:lnTo>
                <a:lnTo>
                  <a:pt x="46" y="683"/>
                </a:lnTo>
                <a:lnTo>
                  <a:pt x="46" y="683"/>
                </a:lnTo>
                <a:lnTo>
                  <a:pt x="45" y="682"/>
                </a:lnTo>
                <a:lnTo>
                  <a:pt x="43" y="681"/>
                </a:lnTo>
                <a:lnTo>
                  <a:pt x="41" y="682"/>
                </a:lnTo>
                <a:lnTo>
                  <a:pt x="41" y="682"/>
                </a:lnTo>
                <a:lnTo>
                  <a:pt x="40" y="681"/>
                </a:lnTo>
                <a:lnTo>
                  <a:pt x="41" y="679"/>
                </a:lnTo>
                <a:lnTo>
                  <a:pt x="42" y="679"/>
                </a:lnTo>
                <a:lnTo>
                  <a:pt x="41" y="679"/>
                </a:lnTo>
                <a:lnTo>
                  <a:pt x="41" y="679"/>
                </a:lnTo>
                <a:lnTo>
                  <a:pt x="40" y="678"/>
                </a:lnTo>
                <a:lnTo>
                  <a:pt x="39" y="678"/>
                </a:lnTo>
                <a:lnTo>
                  <a:pt x="39" y="678"/>
                </a:lnTo>
                <a:lnTo>
                  <a:pt x="35" y="673"/>
                </a:lnTo>
                <a:lnTo>
                  <a:pt x="35" y="673"/>
                </a:lnTo>
                <a:lnTo>
                  <a:pt x="35" y="672"/>
                </a:lnTo>
                <a:lnTo>
                  <a:pt x="36" y="672"/>
                </a:lnTo>
                <a:lnTo>
                  <a:pt x="35" y="669"/>
                </a:lnTo>
                <a:lnTo>
                  <a:pt x="35" y="669"/>
                </a:lnTo>
                <a:lnTo>
                  <a:pt x="34" y="669"/>
                </a:lnTo>
                <a:lnTo>
                  <a:pt x="34" y="671"/>
                </a:lnTo>
                <a:lnTo>
                  <a:pt x="34" y="671"/>
                </a:lnTo>
                <a:lnTo>
                  <a:pt x="31" y="669"/>
                </a:lnTo>
                <a:lnTo>
                  <a:pt x="31" y="669"/>
                </a:lnTo>
                <a:lnTo>
                  <a:pt x="31" y="668"/>
                </a:lnTo>
                <a:lnTo>
                  <a:pt x="31" y="668"/>
                </a:lnTo>
                <a:lnTo>
                  <a:pt x="33" y="668"/>
                </a:lnTo>
                <a:lnTo>
                  <a:pt x="33" y="667"/>
                </a:lnTo>
                <a:lnTo>
                  <a:pt x="33" y="667"/>
                </a:lnTo>
                <a:lnTo>
                  <a:pt x="33" y="666"/>
                </a:lnTo>
                <a:lnTo>
                  <a:pt x="31" y="664"/>
                </a:lnTo>
                <a:lnTo>
                  <a:pt x="31" y="664"/>
                </a:lnTo>
                <a:lnTo>
                  <a:pt x="30" y="663"/>
                </a:lnTo>
                <a:lnTo>
                  <a:pt x="29" y="664"/>
                </a:lnTo>
                <a:lnTo>
                  <a:pt x="28" y="666"/>
                </a:lnTo>
                <a:lnTo>
                  <a:pt x="28" y="666"/>
                </a:lnTo>
                <a:lnTo>
                  <a:pt x="24" y="659"/>
                </a:lnTo>
                <a:lnTo>
                  <a:pt x="24" y="659"/>
                </a:lnTo>
                <a:lnTo>
                  <a:pt x="25" y="659"/>
                </a:lnTo>
                <a:lnTo>
                  <a:pt x="27" y="659"/>
                </a:lnTo>
                <a:lnTo>
                  <a:pt x="27" y="659"/>
                </a:lnTo>
                <a:lnTo>
                  <a:pt x="25" y="657"/>
                </a:lnTo>
                <a:lnTo>
                  <a:pt x="24" y="656"/>
                </a:lnTo>
                <a:lnTo>
                  <a:pt x="23" y="657"/>
                </a:lnTo>
                <a:lnTo>
                  <a:pt x="23" y="657"/>
                </a:lnTo>
                <a:lnTo>
                  <a:pt x="21" y="651"/>
                </a:lnTo>
                <a:lnTo>
                  <a:pt x="22" y="647"/>
                </a:lnTo>
                <a:lnTo>
                  <a:pt x="22" y="647"/>
                </a:lnTo>
                <a:lnTo>
                  <a:pt x="21" y="644"/>
                </a:lnTo>
                <a:lnTo>
                  <a:pt x="19" y="643"/>
                </a:lnTo>
                <a:lnTo>
                  <a:pt x="21" y="643"/>
                </a:lnTo>
                <a:lnTo>
                  <a:pt x="21" y="643"/>
                </a:lnTo>
                <a:lnTo>
                  <a:pt x="19" y="642"/>
                </a:lnTo>
                <a:lnTo>
                  <a:pt x="19" y="643"/>
                </a:lnTo>
                <a:lnTo>
                  <a:pt x="18" y="643"/>
                </a:lnTo>
                <a:lnTo>
                  <a:pt x="18" y="641"/>
                </a:lnTo>
                <a:lnTo>
                  <a:pt x="18" y="641"/>
                </a:lnTo>
                <a:lnTo>
                  <a:pt x="18" y="643"/>
                </a:lnTo>
                <a:lnTo>
                  <a:pt x="18" y="643"/>
                </a:lnTo>
                <a:lnTo>
                  <a:pt x="16" y="639"/>
                </a:lnTo>
                <a:lnTo>
                  <a:pt x="16" y="639"/>
                </a:lnTo>
                <a:lnTo>
                  <a:pt x="16" y="637"/>
                </a:lnTo>
                <a:lnTo>
                  <a:pt x="17" y="637"/>
                </a:lnTo>
                <a:lnTo>
                  <a:pt x="17" y="637"/>
                </a:lnTo>
                <a:lnTo>
                  <a:pt x="17" y="634"/>
                </a:lnTo>
                <a:lnTo>
                  <a:pt x="16" y="634"/>
                </a:lnTo>
                <a:lnTo>
                  <a:pt x="14" y="633"/>
                </a:lnTo>
                <a:lnTo>
                  <a:pt x="14" y="632"/>
                </a:lnTo>
                <a:lnTo>
                  <a:pt x="16" y="632"/>
                </a:lnTo>
                <a:lnTo>
                  <a:pt x="16" y="632"/>
                </a:lnTo>
                <a:lnTo>
                  <a:pt x="14" y="629"/>
                </a:lnTo>
                <a:lnTo>
                  <a:pt x="14" y="628"/>
                </a:lnTo>
                <a:lnTo>
                  <a:pt x="14" y="628"/>
                </a:lnTo>
                <a:lnTo>
                  <a:pt x="14" y="626"/>
                </a:lnTo>
                <a:lnTo>
                  <a:pt x="16" y="624"/>
                </a:lnTo>
                <a:lnTo>
                  <a:pt x="16" y="624"/>
                </a:lnTo>
                <a:lnTo>
                  <a:pt x="14" y="623"/>
                </a:lnTo>
                <a:lnTo>
                  <a:pt x="13" y="621"/>
                </a:lnTo>
                <a:lnTo>
                  <a:pt x="13" y="621"/>
                </a:lnTo>
                <a:lnTo>
                  <a:pt x="13" y="617"/>
                </a:lnTo>
                <a:lnTo>
                  <a:pt x="13" y="617"/>
                </a:lnTo>
                <a:lnTo>
                  <a:pt x="13" y="618"/>
                </a:lnTo>
                <a:lnTo>
                  <a:pt x="13" y="619"/>
                </a:lnTo>
                <a:lnTo>
                  <a:pt x="13" y="619"/>
                </a:lnTo>
                <a:lnTo>
                  <a:pt x="12" y="617"/>
                </a:lnTo>
                <a:lnTo>
                  <a:pt x="12" y="613"/>
                </a:lnTo>
                <a:lnTo>
                  <a:pt x="12" y="613"/>
                </a:lnTo>
                <a:lnTo>
                  <a:pt x="12" y="606"/>
                </a:lnTo>
                <a:lnTo>
                  <a:pt x="12" y="606"/>
                </a:lnTo>
                <a:lnTo>
                  <a:pt x="14" y="603"/>
                </a:lnTo>
                <a:lnTo>
                  <a:pt x="18" y="601"/>
                </a:lnTo>
                <a:lnTo>
                  <a:pt x="18" y="601"/>
                </a:lnTo>
                <a:lnTo>
                  <a:pt x="17" y="599"/>
                </a:lnTo>
                <a:lnTo>
                  <a:pt x="17" y="599"/>
                </a:lnTo>
                <a:lnTo>
                  <a:pt x="17" y="598"/>
                </a:lnTo>
                <a:lnTo>
                  <a:pt x="17" y="597"/>
                </a:lnTo>
                <a:lnTo>
                  <a:pt x="17" y="597"/>
                </a:lnTo>
                <a:lnTo>
                  <a:pt x="16" y="598"/>
                </a:lnTo>
                <a:lnTo>
                  <a:pt x="14" y="597"/>
                </a:lnTo>
                <a:lnTo>
                  <a:pt x="13" y="597"/>
                </a:lnTo>
                <a:lnTo>
                  <a:pt x="13" y="598"/>
                </a:lnTo>
                <a:lnTo>
                  <a:pt x="13" y="598"/>
                </a:lnTo>
                <a:lnTo>
                  <a:pt x="12" y="597"/>
                </a:lnTo>
                <a:lnTo>
                  <a:pt x="12" y="594"/>
                </a:lnTo>
                <a:lnTo>
                  <a:pt x="12" y="594"/>
                </a:lnTo>
                <a:lnTo>
                  <a:pt x="10" y="594"/>
                </a:lnTo>
                <a:lnTo>
                  <a:pt x="10" y="594"/>
                </a:lnTo>
                <a:lnTo>
                  <a:pt x="10" y="588"/>
                </a:lnTo>
                <a:lnTo>
                  <a:pt x="11" y="581"/>
                </a:lnTo>
                <a:lnTo>
                  <a:pt x="12" y="569"/>
                </a:lnTo>
                <a:lnTo>
                  <a:pt x="12" y="569"/>
                </a:lnTo>
                <a:lnTo>
                  <a:pt x="12" y="569"/>
                </a:lnTo>
                <a:lnTo>
                  <a:pt x="13" y="572"/>
                </a:lnTo>
                <a:lnTo>
                  <a:pt x="12" y="576"/>
                </a:lnTo>
                <a:lnTo>
                  <a:pt x="12" y="576"/>
                </a:lnTo>
                <a:lnTo>
                  <a:pt x="12" y="579"/>
                </a:lnTo>
                <a:lnTo>
                  <a:pt x="12" y="582"/>
                </a:lnTo>
                <a:lnTo>
                  <a:pt x="12" y="582"/>
                </a:lnTo>
                <a:lnTo>
                  <a:pt x="13" y="579"/>
                </a:lnTo>
                <a:lnTo>
                  <a:pt x="14" y="578"/>
                </a:lnTo>
                <a:lnTo>
                  <a:pt x="14" y="578"/>
                </a:lnTo>
                <a:lnTo>
                  <a:pt x="14" y="577"/>
                </a:lnTo>
                <a:lnTo>
                  <a:pt x="14" y="576"/>
                </a:lnTo>
                <a:lnTo>
                  <a:pt x="13" y="576"/>
                </a:lnTo>
                <a:lnTo>
                  <a:pt x="13" y="574"/>
                </a:lnTo>
                <a:lnTo>
                  <a:pt x="14" y="574"/>
                </a:lnTo>
                <a:lnTo>
                  <a:pt x="14" y="574"/>
                </a:lnTo>
                <a:lnTo>
                  <a:pt x="14" y="571"/>
                </a:lnTo>
                <a:lnTo>
                  <a:pt x="17" y="568"/>
                </a:lnTo>
                <a:lnTo>
                  <a:pt x="17" y="568"/>
                </a:lnTo>
                <a:lnTo>
                  <a:pt x="16" y="568"/>
                </a:lnTo>
                <a:lnTo>
                  <a:pt x="16" y="567"/>
                </a:lnTo>
                <a:lnTo>
                  <a:pt x="16" y="563"/>
                </a:lnTo>
                <a:lnTo>
                  <a:pt x="16" y="563"/>
                </a:lnTo>
                <a:lnTo>
                  <a:pt x="17" y="562"/>
                </a:lnTo>
                <a:lnTo>
                  <a:pt x="18" y="562"/>
                </a:lnTo>
                <a:lnTo>
                  <a:pt x="18" y="562"/>
                </a:lnTo>
                <a:lnTo>
                  <a:pt x="18" y="561"/>
                </a:lnTo>
                <a:lnTo>
                  <a:pt x="17" y="561"/>
                </a:lnTo>
                <a:lnTo>
                  <a:pt x="17" y="561"/>
                </a:lnTo>
                <a:lnTo>
                  <a:pt x="16" y="561"/>
                </a:lnTo>
                <a:lnTo>
                  <a:pt x="16" y="561"/>
                </a:lnTo>
                <a:lnTo>
                  <a:pt x="17" y="558"/>
                </a:lnTo>
                <a:lnTo>
                  <a:pt x="16" y="557"/>
                </a:lnTo>
                <a:lnTo>
                  <a:pt x="14" y="557"/>
                </a:lnTo>
                <a:lnTo>
                  <a:pt x="14" y="557"/>
                </a:lnTo>
                <a:lnTo>
                  <a:pt x="16" y="551"/>
                </a:lnTo>
                <a:lnTo>
                  <a:pt x="17" y="546"/>
                </a:lnTo>
                <a:lnTo>
                  <a:pt x="17" y="546"/>
                </a:lnTo>
                <a:lnTo>
                  <a:pt x="17" y="547"/>
                </a:lnTo>
                <a:lnTo>
                  <a:pt x="17" y="549"/>
                </a:lnTo>
                <a:lnTo>
                  <a:pt x="16" y="554"/>
                </a:lnTo>
                <a:lnTo>
                  <a:pt x="16" y="554"/>
                </a:lnTo>
                <a:lnTo>
                  <a:pt x="17" y="556"/>
                </a:lnTo>
                <a:lnTo>
                  <a:pt x="19" y="557"/>
                </a:lnTo>
                <a:lnTo>
                  <a:pt x="19" y="557"/>
                </a:lnTo>
                <a:lnTo>
                  <a:pt x="19" y="556"/>
                </a:lnTo>
                <a:lnTo>
                  <a:pt x="17" y="554"/>
                </a:lnTo>
                <a:lnTo>
                  <a:pt x="17" y="554"/>
                </a:lnTo>
                <a:lnTo>
                  <a:pt x="18" y="553"/>
                </a:lnTo>
                <a:lnTo>
                  <a:pt x="18" y="552"/>
                </a:lnTo>
                <a:lnTo>
                  <a:pt x="18" y="547"/>
                </a:lnTo>
                <a:lnTo>
                  <a:pt x="18" y="547"/>
                </a:lnTo>
                <a:lnTo>
                  <a:pt x="19" y="548"/>
                </a:lnTo>
                <a:lnTo>
                  <a:pt x="19" y="548"/>
                </a:lnTo>
                <a:lnTo>
                  <a:pt x="19" y="548"/>
                </a:lnTo>
                <a:lnTo>
                  <a:pt x="19" y="533"/>
                </a:lnTo>
                <a:lnTo>
                  <a:pt x="19" y="533"/>
                </a:lnTo>
                <a:lnTo>
                  <a:pt x="21" y="532"/>
                </a:lnTo>
                <a:lnTo>
                  <a:pt x="21" y="533"/>
                </a:lnTo>
                <a:lnTo>
                  <a:pt x="22" y="533"/>
                </a:lnTo>
                <a:lnTo>
                  <a:pt x="22" y="532"/>
                </a:lnTo>
                <a:lnTo>
                  <a:pt x="22" y="532"/>
                </a:lnTo>
                <a:lnTo>
                  <a:pt x="22" y="532"/>
                </a:lnTo>
                <a:lnTo>
                  <a:pt x="21" y="532"/>
                </a:lnTo>
                <a:lnTo>
                  <a:pt x="21" y="532"/>
                </a:lnTo>
                <a:lnTo>
                  <a:pt x="21" y="529"/>
                </a:lnTo>
                <a:lnTo>
                  <a:pt x="21" y="529"/>
                </a:lnTo>
                <a:lnTo>
                  <a:pt x="21" y="529"/>
                </a:lnTo>
                <a:lnTo>
                  <a:pt x="22" y="531"/>
                </a:lnTo>
                <a:lnTo>
                  <a:pt x="23" y="532"/>
                </a:lnTo>
                <a:lnTo>
                  <a:pt x="23" y="532"/>
                </a:lnTo>
                <a:lnTo>
                  <a:pt x="24" y="532"/>
                </a:lnTo>
                <a:lnTo>
                  <a:pt x="24" y="531"/>
                </a:lnTo>
                <a:lnTo>
                  <a:pt x="23" y="529"/>
                </a:lnTo>
                <a:lnTo>
                  <a:pt x="22" y="529"/>
                </a:lnTo>
                <a:lnTo>
                  <a:pt x="22" y="529"/>
                </a:lnTo>
                <a:lnTo>
                  <a:pt x="22" y="528"/>
                </a:lnTo>
                <a:lnTo>
                  <a:pt x="21" y="528"/>
                </a:lnTo>
                <a:lnTo>
                  <a:pt x="21" y="528"/>
                </a:lnTo>
                <a:lnTo>
                  <a:pt x="22" y="508"/>
                </a:lnTo>
                <a:lnTo>
                  <a:pt x="22" y="497"/>
                </a:lnTo>
                <a:lnTo>
                  <a:pt x="22" y="488"/>
                </a:lnTo>
                <a:lnTo>
                  <a:pt x="22" y="488"/>
                </a:lnTo>
                <a:lnTo>
                  <a:pt x="21" y="488"/>
                </a:lnTo>
                <a:lnTo>
                  <a:pt x="21" y="488"/>
                </a:lnTo>
                <a:lnTo>
                  <a:pt x="21" y="488"/>
                </a:lnTo>
                <a:lnTo>
                  <a:pt x="21" y="482"/>
                </a:lnTo>
                <a:lnTo>
                  <a:pt x="21" y="482"/>
                </a:lnTo>
                <a:lnTo>
                  <a:pt x="22" y="482"/>
                </a:lnTo>
                <a:lnTo>
                  <a:pt x="22" y="482"/>
                </a:lnTo>
                <a:lnTo>
                  <a:pt x="22" y="482"/>
                </a:lnTo>
                <a:lnTo>
                  <a:pt x="23" y="482"/>
                </a:lnTo>
                <a:lnTo>
                  <a:pt x="23" y="482"/>
                </a:lnTo>
                <a:lnTo>
                  <a:pt x="23" y="479"/>
                </a:lnTo>
                <a:lnTo>
                  <a:pt x="23" y="479"/>
                </a:lnTo>
                <a:lnTo>
                  <a:pt x="23" y="479"/>
                </a:lnTo>
                <a:lnTo>
                  <a:pt x="23" y="478"/>
                </a:lnTo>
                <a:lnTo>
                  <a:pt x="24" y="479"/>
                </a:lnTo>
                <a:lnTo>
                  <a:pt x="24" y="482"/>
                </a:lnTo>
                <a:lnTo>
                  <a:pt x="24" y="482"/>
                </a:lnTo>
                <a:lnTo>
                  <a:pt x="27" y="476"/>
                </a:lnTo>
                <a:lnTo>
                  <a:pt x="27" y="476"/>
                </a:lnTo>
                <a:lnTo>
                  <a:pt x="24" y="473"/>
                </a:lnTo>
                <a:lnTo>
                  <a:pt x="22" y="471"/>
                </a:lnTo>
                <a:lnTo>
                  <a:pt x="22" y="471"/>
                </a:lnTo>
                <a:lnTo>
                  <a:pt x="22" y="468"/>
                </a:lnTo>
                <a:lnTo>
                  <a:pt x="24" y="468"/>
                </a:lnTo>
                <a:lnTo>
                  <a:pt x="24" y="468"/>
                </a:lnTo>
                <a:lnTo>
                  <a:pt x="23" y="465"/>
                </a:lnTo>
                <a:lnTo>
                  <a:pt x="23" y="463"/>
                </a:lnTo>
                <a:lnTo>
                  <a:pt x="24" y="455"/>
                </a:lnTo>
                <a:lnTo>
                  <a:pt x="24" y="455"/>
                </a:lnTo>
                <a:lnTo>
                  <a:pt x="25" y="454"/>
                </a:lnTo>
                <a:lnTo>
                  <a:pt x="25" y="454"/>
                </a:lnTo>
                <a:lnTo>
                  <a:pt x="25" y="454"/>
                </a:lnTo>
                <a:lnTo>
                  <a:pt x="24" y="453"/>
                </a:lnTo>
                <a:lnTo>
                  <a:pt x="24" y="453"/>
                </a:lnTo>
                <a:lnTo>
                  <a:pt x="24" y="449"/>
                </a:lnTo>
                <a:lnTo>
                  <a:pt x="24" y="444"/>
                </a:lnTo>
                <a:lnTo>
                  <a:pt x="24" y="444"/>
                </a:lnTo>
                <a:lnTo>
                  <a:pt x="25" y="437"/>
                </a:lnTo>
                <a:lnTo>
                  <a:pt x="27" y="429"/>
                </a:lnTo>
                <a:lnTo>
                  <a:pt x="27" y="429"/>
                </a:lnTo>
                <a:lnTo>
                  <a:pt x="27" y="425"/>
                </a:lnTo>
                <a:lnTo>
                  <a:pt x="27" y="424"/>
                </a:lnTo>
                <a:lnTo>
                  <a:pt x="27" y="423"/>
                </a:lnTo>
                <a:lnTo>
                  <a:pt x="27" y="423"/>
                </a:lnTo>
                <a:lnTo>
                  <a:pt x="25" y="422"/>
                </a:lnTo>
                <a:lnTo>
                  <a:pt x="25" y="422"/>
                </a:lnTo>
                <a:lnTo>
                  <a:pt x="27" y="420"/>
                </a:lnTo>
                <a:lnTo>
                  <a:pt x="28" y="419"/>
                </a:lnTo>
                <a:lnTo>
                  <a:pt x="28" y="419"/>
                </a:lnTo>
                <a:lnTo>
                  <a:pt x="27" y="415"/>
                </a:lnTo>
                <a:lnTo>
                  <a:pt x="27" y="410"/>
                </a:lnTo>
                <a:lnTo>
                  <a:pt x="28" y="400"/>
                </a:lnTo>
                <a:lnTo>
                  <a:pt x="28" y="400"/>
                </a:lnTo>
                <a:lnTo>
                  <a:pt x="28" y="399"/>
                </a:lnTo>
                <a:lnTo>
                  <a:pt x="29" y="400"/>
                </a:lnTo>
                <a:lnTo>
                  <a:pt x="29" y="400"/>
                </a:lnTo>
                <a:lnTo>
                  <a:pt x="30" y="400"/>
                </a:lnTo>
                <a:lnTo>
                  <a:pt x="30" y="400"/>
                </a:lnTo>
                <a:lnTo>
                  <a:pt x="30" y="399"/>
                </a:lnTo>
                <a:lnTo>
                  <a:pt x="29" y="398"/>
                </a:lnTo>
                <a:lnTo>
                  <a:pt x="28" y="397"/>
                </a:lnTo>
                <a:lnTo>
                  <a:pt x="28" y="394"/>
                </a:lnTo>
                <a:lnTo>
                  <a:pt x="28" y="394"/>
                </a:lnTo>
                <a:lnTo>
                  <a:pt x="29" y="395"/>
                </a:lnTo>
                <a:lnTo>
                  <a:pt x="31" y="395"/>
                </a:lnTo>
                <a:lnTo>
                  <a:pt x="31" y="395"/>
                </a:lnTo>
                <a:lnTo>
                  <a:pt x="31" y="394"/>
                </a:lnTo>
                <a:lnTo>
                  <a:pt x="30" y="394"/>
                </a:lnTo>
                <a:lnTo>
                  <a:pt x="30" y="393"/>
                </a:lnTo>
                <a:lnTo>
                  <a:pt x="30" y="392"/>
                </a:lnTo>
                <a:lnTo>
                  <a:pt x="30" y="392"/>
                </a:lnTo>
                <a:lnTo>
                  <a:pt x="31" y="393"/>
                </a:lnTo>
                <a:lnTo>
                  <a:pt x="31" y="394"/>
                </a:lnTo>
                <a:lnTo>
                  <a:pt x="33" y="395"/>
                </a:lnTo>
                <a:lnTo>
                  <a:pt x="33" y="395"/>
                </a:lnTo>
                <a:lnTo>
                  <a:pt x="33" y="394"/>
                </a:lnTo>
                <a:lnTo>
                  <a:pt x="31" y="393"/>
                </a:lnTo>
                <a:lnTo>
                  <a:pt x="31" y="390"/>
                </a:lnTo>
                <a:lnTo>
                  <a:pt x="31" y="389"/>
                </a:lnTo>
                <a:lnTo>
                  <a:pt x="31" y="389"/>
                </a:lnTo>
                <a:lnTo>
                  <a:pt x="33" y="389"/>
                </a:lnTo>
                <a:lnTo>
                  <a:pt x="33" y="392"/>
                </a:lnTo>
                <a:lnTo>
                  <a:pt x="33" y="392"/>
                </a:lnTo>
                <a:lnTo>
                  <a:pt x="34" y="390"/>
                </a:lnTo>
                <a:lnTo>
                  <a:pt x="33" y="389"/>
                </a:lnTo>
                <a:lnTo>
                  <a:pt x="33" y="389"/>
                </a:lnTo>
                <a:lnTo>
                  <a:pt x="33" y="388"/>
                </a:lnTo>
                <a:lnTo>
                  <a:pt x="33" y="388"/>
                </a:lnTo>
                <a:lnTo>
                  <a:pt x="33" y="387"/>
                </a:lnTo>
                <a:lnTo>
                  <a:pt x="33" y="387"/>
                </a:lnTo>
                <a:lnTo>
                  <a:pt x="34" y="384"/>
                </a:lnTo>
                <a:lnTo>
                  <a:pt x="34" y="384"/>
                </a:lnTo>
                <a:lnTo>
                  <a:pt x="31" y="382"/>
                </a:lnTo>
                <a:lnTo>
                  <a:pt x="30" y="380"/>
                </a:lnTo>
                <a:lnTo>
                  <a:pt x="30" y="379"/>
                </a:lnTo>
                <a:lnTo>
                  <a:pt x="30" y="379"/>
                </a:lnTo>
                <a:lnTo>
                  <a:pt x="34" y="380"/>
                </a:lnTo>
                <a:lnTo>
                  <a:pt x="34" y="380"/>
                </a:lnTo>
                <a:lnTo>
                  <a:pt x="33" y="383"/>
                </a:lnTo>
                <a:lnTo>
                  <a:pt x="33" y="383"/>
                </a:lnTo>
                <a:lnTo>
                  <a:pt x="34" y="383"/>
                </a:lnTo>
                <a:lnTo>
                  <a:pt x="35" y="382"/>
                </a:lnTo>
                <a:lnTo>
                  <a:pt x="34" y="378"/>
                </a:lnTo>
                <a:lnTo>
                  <a:pt x="34" y="378"/>
                </a:lnTo>
                <a:lnTo>
                  <a:pt x="36" y="379"/>
                </a:lnTo>
                <a:lnTo>
                  <a:pt x="37" y="379"/>
                </a:lnTo>
                <a:lnTo>
                  <a:pt x="37" y="379"/>
                </a:lnTo>
                <a:lnTo>
                  <a:pt x="35" y="377"/>
                </a:lnTo>
                <a:lnTo>
                  <a:pt x="35" y="377"/>
                </a:lnTo>
                <a:lnTo>
                  <a:pt x="35" y="375"/>
                </a:lnTo>
                <a:lnTo>
                  <a:pt x="36" y="375"/>
                </a:lnTo>
                <a:lnTo>
                  <a:pt x="37" y="374"/>
                </a:lnTo>
                <a:lnTo>
                  <a:pt x="37" y="374"/>
                </a:lnTo>
                <a:lnTo>
                  <a:pt x="39" y="380"/>
                </a:lnTo>
                <a:lnTo>
                  <a:pt x="39" y="383"/>
                </a:lnTo>
                <a:lnTo>
                  <a:pt x="37" y="385"/>
                </a:lnTo>
                <a:lnTo>
                  <a:pt x="37" y="385"/>
                </a:lnTo>
                <a:lnTo>
                  <a:pt x="37" y="387"/>
                </a:lnTo>
                <a:lnTo>
                  <a:pt x="37" y="387"/>
                </a:lnTo>
                <a:lnTo>
                  <a:pt x="39" y="387"/>
                </a:lnTo>
                <a:lnTo>
                  <a:pt x="39" y="387"/>
                </a:lnTo>
                <a:lnTo>
                  <a:pt x="39" y="387"/>
                </a:lnTo>
                <a:lnTo>
                  <a:pt x="39" y="390"/>
                </a:lnTo>
                <a:lnTo>
                  <a:pt x="37" y="394"/>
                </a:lnTo>
                <a:lnTo>
                  <a:pt x="37" y="394"/>
                </a:lnTo>
                <a:lnTo>
                  <a:pt x="39" y="394"/>
                </a:lnTo>
                <a:lnTo>
                  <a:pt x="39" y="395"/>
                </a:lnTo>
                <a:lnTo>
                  <a:pt x="39" y="395"/>
                </a:lnTo>
                <a:lnTo>
                  <a:pt x="39" y="399"/>
                </a:lnTo>
                <a:lnTo>
                  <a:pt x="39" y="402"/>
                </a:lnTo>
                <a:lnTo>
                  <a:pt x="40" y="403"/>
                </a:lnTo>
                <a:lnTo>
                  <a:pt x="40" y="403"/>
                </a:lnTo>
                <a:lnTo>
                  <a:pt x="39" y="405"/>
                </a:lnTo>
                <a:lnTo>
                  <a:pt x="39" y="408"/>
                </a:lnTo>
                <a:lnTo>
                  <a:pt x="40" y="414"/>
                </a:lnTo>
                <a:lnTo>
                  <a:pt x="40" y="414"/>
                </a:lnTo>
                <a:lnTo>
                  <a:pt x="39" y="415"/>
                </a:lnTo>
                <a:lnTo>
                  <a:pt x="39" y="419"/>
                </a:lnTo>
                <a:lnTo>
                  <a:pt x="39" y="419"/>
                </a:lnTo>
                <a:lnTo>
                  <a:pt x="40" y="419"/>
                </a:lnTo>
                <a:lnTo>
                  <a:pt x="40" y="418"/>
                </a:lnTo>
                <a:lnTo>
                  <a:pt x="41" y="415"/>
                </a:lnTo>
                <a:lnTo>
                  <a:pt x="41" y="415"/>
                </a:lnTo>
                <a:lnTo>
                  <a:pt x="42" y="415"/>
                </a:lnTo>
                <a:lnTo>
                  <a:pt x="42" y="417"/>
                </a:lnTo>
                <a:lnTo>
                  <a:pt x="41" y="418"/>
                </a:lnTo>
                <a:lnTo>
                  <a:pt x="41" y="418"/>
                </a:lnTo>
                <a:lnTo>
                  <a:pt x="41" y="419"/>
                </a:lnTo>
                <a:lnTo>
                  <a:pt x="42" y="419"/>
                </a:lnTo>
                <a:lnTo>
                  <a:pt x="43" y="419"/>
                </a:lnTo>
                <a:lnTo>
                  <a:pt x="43" y="419"/>
                </a:lnTo>
                <a:lnTo>
                  <a:pt x="43" y="417"/>
                </a:lnTo>
                <a:lnTo>
                  <a:pt x="43" y="415"/>
                </a:lnTo>
                <a:lnTo>
                  <a:pt x="41" y="413"/>
                </a:lnTo>
                <a:lnTo>
                  <a:pt x="41" y="413"/>
                </a:lnTo>
                <a:lnTo>
                  <a:pt x="41" y="403"/>
                </a:lnTo>
                <a:lnTo>
                  <a:pt x="42" y="395"/>
                </a:lnTo>
                <a:lnTo>
                  <a:pt x="42" y="395"/>
                </a:lnTo>
                <a:lnTo>
                  <a:pt x="43" y="397"/>
                </a:lnTo>
                <a:lnTo>
                  <a:pt x="45" y="397"/>
                </a:lnTo>
                <a:lnTo>
                  <a:pt x="46" y="398"/>
                </a:lnTo>
                <a:lnTo>
                  <a:pt x="46" y="398"/>
                </a:lnTo>
                <a:lnTo>
                  <a:pt x="46" y="398"/>
                </a:lnTo>
                <a:lnTo>
                  <a:pt x="46" y="397"/>
                </a:lnTo>
                <a:lnTo>
                  <a:pt x="46" y="395"/>
                </a:lnTo>
                <a:lnTo>
                  <a:pt x="47" y="394"/>
                </a:lnTo>
                <a:lnTo>
                  <a:pt x="47" y="394"/>
                </a:lnTo>
                <a:lnTo>
                  <a:pt x="46" y="394"/>
                </a:lnTo>
                <a:lnTo>
                  <a:pt x="45" y="395"/>
                </a:lnTo>
                <a:lnTo>
                  <a:pt x="45" y="395"/>
                </a:lnTo>
                <a:lnTo>
                  <a:pt x="43" y="395"/>
                </a:lnTo>
                <a:lnTo>
                  <a:pt x="43" y="394"/>
                </a:lnTo>
                <a:lnTo>
                  <a:pt x="43" y="390"/>
                </a:lnTo>
                <a:lnTo>
                  <a:pt x="43" y="390"/>
                </a:lnTo>
                <a:lnTo>
                  <a:pt x="45" y="390"/>
                </a:lnTo>
                <a:lnTo>
                  <a:pt x="46" y="390"/>
                </a:lnTo>
                <a:lnTo>
                  <a:pt x="46" y="390"/>
                </a:lnTo>
                <a:lnTo>
                  <a:pt x="46" y="389"/>
                </a:lnTo>
                <a:lnTo>
                  <a:pt x="45" y="389"/>
                </a:lnTo>
                <a:lnTo>
                  <a:pt x="45" y="388"/>
                </a:lnTo>
                <a:lnTo>
                  <a:pt x="45" y="387"/>
                </a:lnTo>
                <a:lnTo>
                  <a:pt x="45" y="387"/>
                </a:lnTo>
                <a:lnTo>
                  <a:pt x="46" y="388"/>
                </a:lnTo>
                <a:lnTo>
                  <a:pt x="47" y="387"/>
                </a:lnTo>
                <a:lnTo>
                  <a:pt x="47" y="387"/>
                </a:lnTo>
                <a:lnTo>
                  <a:pt x="47" y="387"/>
                </a:lnTo>
                <a:lnTo>
                  <a:pt x="46" y="387"/>
                </a:lnTo>
                <a:lnTo>
                  <a:pt x="46" y="387"/>
                </a:lnTo>
                <a:lnTo>
                  <a:pt x="46" y="387"/>
                </a:lnTo>
                <a:lnTo>
                  <a:pt x="45" y="385"/>
                </a:lnTo>
                <a:lnTo>
                  <a:pt x="45" y="385"/>
                </a:lnTo>
                <a:lnTo>
                  <a:pt x="46" y="384"/>
                </a:lnTo>
                <a:lnTo>
                  <a:pt x="47" y="383"/>
                </a:lnTo>
                <a:lnTo>
                  <a:pt x="48" y="384"/>
                </a:lnTo>
                <a:lnTo>
                  <a:pt x="48" y="384"/>
                </a:lnTo>
                <a:lnTo>
                  <a:pt x="48" y="382"/>
                </a:lnTo>
                <a:lnTo>
                  <a:pt x="47" y="380"/>
                </a:lnTo>
                <a:lnTo>
                  <a:pt x="47" y="378"/>
                </a:lnTo>
                <a:lnTo>
                  <a:pt x="47" y="378"/>
                </a:lnTo>
                <a:lnTo>
                  <a:pt x="48" y="377"/>
                </a:lnTo>
                <a:lnTo>
                  <a:pt x="48" y="377"/>
                </a:lnTo>
                <a:lnTo>
                  <a:pt x="50" y="375"/>
                </a:lnTo>
                <a:lnTo>
                  <a:pt x="50" y="374"/>
                </a:lnTo>
                <a:lnTo>
                  <a:pt x="50" y="374"/>
                </a:lnTo>
                <a:lnTo>
                  <a:pt x="48" y="372"/>
                </a:lnTo>
                <a:lnTo>
                  <a:pt x="48" y="372"/>
                </a:lnTo>
                <a:lnTo>
                  <a:pt x="46" y="372"/>
                </a:lnTo>
                <a:lnTo>
                  <a:pt x="46" y="372"/>
                </a:lnTo>
                <a:lnTo>
                  <a:pt x="46" y="368"/>
                </a:lnTo>
                <a:lnTo>
                  <a:pt x="45" y="367"/>
                </a:lnTo>
                <a:lnTo>
                  <a:pt x="43" y="367"/>
                </a:lnTo>
                <a:lnTo>
                  <a:pt x="43" y="367"/>
                </a:lnTo>
                <a:lnTo>
                  <a:pt x="43" y="365"/>
                </a:lnTo>
                <a:lnTo>
                  <a:pt x="45" y="364"/>
                </a:lnTo>
                <a:lnTo>
                  <a:pt x="45" y="364"/>
                </a:lnTo>
                <a:lnTo>
                  <a:pt x="46" y="364"/>
                </a:lnTo>
                <a:lnTo>
                  <a:pt x="46" y="365"/>
                </a:lnTo>
                <a:lnTo>
                  <a:pt x="46" y="365"/>
                </a:lnTo>
                <a:lnTo>
                  <a:pt x="47" y="365"/>
                </a:lnTo>
                <a:lnTo>
                  <a:pt x="48" y="363"/>
                </a:lnTo>
                <a:lnTo>
                  <a:pt x="48" y="363"/>
                </a:lnTo>
                <a:lnTo>
                  <a:pt x="47" y="362"/>
                </a:lnTo>
                <a:lnTo>
                  <a:pt x="48" y="359"/>
                </a:lnTo>
                <a:lnTo>
                  <a:pt x="48" y="359"/>
                </a:lnTo>
                <a:lnTo>
                  <a:pt x="50" y="359"/>
                </a:lnTo>
                <a:lnTo>
                  <a:pt x="50" y="359"/>
                </a:lnTo>
                <a:lnTo>
                  <a:pt x="50" y="360"/>
                </a:lnTo>
                <a:lnTo>
                  <a:pt x="51" y="360"/>
                </a:lnTo>
                <a:lnTo>
                  <a:pt x="51" y="360"/>
                </a:lnTo>
                <a:lnTo>
                  <a:pt x="51" y="360"/>
                </a:lnTo>
                <a:lnTo>
                  <a:pt x="51" y="359"/>
                </a:lnTo>
                <a:lnTo>
                  <a:pt x="50" y="359"/>
                </a:lnTo>
                <a:lnTo>
                  <a:pt x="50" y="359"/>
                </a:lnTo>
                <a:lnTo>
                  <a:pt x="50" y="357"/>
                </a:lnTo>
                <a:lnTo>
                  <a:pt x="50" y="354"/>
                </a:lnTo>
                <a:lnTo>
                  <a:pt x="50" y="354"/>
                </a:lnTo>
                <a:lnTo>
                  <a:pt x="46" y="354"/>
                </a:lnTo>
                <a:lnTo>
                  <a:pt x="46" y="354"/>
                </a:lnTo>
                <a:lnTo>
                  <a:pt x="47" y="355"/>
                </a:lnTo>
                <a:lnTo>
                  <a:pt x="47" y="358"/>
                </a:lnTo>
                <a:lnTo>
                  <a:pt x="47" y="358"/>
                </a:lnTo>
                <a:lnTo>
                  <a:pt x="45" y="359"/>
                </a:lnTo>
                <a:lnTo>
                  <a:pt x="45" y="360"/>
                </a:lnTo>
                <a:lnTo>
                  <a:pt x="43" y="360"/>
                </a:lnTo>
                <a:lnTo>
                  <a:pt x="42" y="362"/>
                </a:lnTo>
                <a:lnTo>
                  <a:pt x="42" y="362"/>
                </a:lnTo>
                <a:lnTo>
                  <a:pt x="42" y="348"/>
                </a:lnTo>
                <a:lnTo>
                  <a:pt x="42" y="342"/>
                </a:lnTo>
                <a:lnTo>
                  <a:pt x="43" y="337"/>
                </a:lnTo>
                <a:lnTo>
                  <a:pt x="43" y="337"/>
                </a:lnTo>
                <a:lnTo>
                  <a:pt x="45" y="337"/>
                </a:lnTo>
                <a:lnTo>
                  <a:pt x="45" y="337"/>
                </a:lnTo>
                <a:lnTo>
                  <a:pt x="43" y="339"/>
                </a:lnTo>
                <a:lnTo>
                  <a:pt x="43" y="339"/>
                </a:lnTo>
                <a:lnTo>
                  <a:pt x="43" y="357"/>
                </a:lnTo>
                <a:lnTo>
                  <a:pt x="43" y="357"/>
                </a:lnTo>
                <a:lnTo>
                  <a:pt x="45" y="353"/>
                </a:lnTo>
                <a:lnTo>
                  <a:pt x="45" y="352"/>
                </a:lnTo>
                <a:lnTo>
                  <a:pt x="46" y="352"/>
                </a:lnTo>
                <a:lnTo>
                  <a:pt x="46" y="352"/>
                </a:lnTo>
                <a:lnTo>
                  <a:pt x="46" y="350"/>
                </a:lnTo>
                <a:lnTo>
                  <a:pt x="46" y="349"/>
                </a:lnTo>
                <a:lnTo>
                  <a:pt x="45" y="349"/>
                </a:lnTo>
                <a:lnTo>
                  <a:pt x="45" y="348"/>
                </a:lnTo>
                <a:lnTo>
                  <a:pt x="45" y="348"/>
                </a:lnTo>
                <a:lnTo>
                  <a:pt x="45" y="347"/>
                </a:lnTo>
                <a:lnTo>
                  <a:pt x="46" y="347"/>
                </a:lnTo>
                <a:lnTo>
                  <a:pt x="46" y="347"/>
                </a:lnTo>
                <a:lnTo>
                  <a:pt x="46" y="345"/>
                </a:lnTo>
                <a:lnTo>
                  <a:pt x="46" y="345"/>
                </a:lnTo>
                <a:lnTo>
                  <a:pt x="45" y="344"/>
                </a:lnTo>
                <a:lnTo>
                  <a:pt x="45" y="344"/>
                </a:lnTo>
                <a:lnTo>
                  <a:pt x="45" y="343"/>
                </a:lnTo>
                <a:lnTo>
                  <a:pt x="45" y="343"/>
                </a:lnTo>
                <a:lnTo>
                  <a:pt x="45" y="342"/>
                </a:lnTo>
                <a:lnTo>
                  <a:pt x="45" y="342"/>
                </a:lnTo>
                <a:lnTo>
                  <a:pt x="45" y="338"/>
                </a:lnTo>
                <a:lnTo>
                  <a:pt x="45" y="334"/>
                </a:lnTo>
                <a:lnTo>
                  <a:pt x="45" y="334"/>
                </a:lnTo>
                <a:lnTo>
                  <a:pt x="45" y="333"/>
                </a:lnTo>
                <a:lnTo>
                  <a:pt x="46" y="333"/>
                </a:lnTo>
                <a:lnTo>
                  <a:pt x="46" y="333"/>
                </a:lnTo>
                <a:lnTo>
                  <a:pt x="46" y="333"/>
                </a:lnTo>
                <a:lnTo>
                  <a:pt x="45" y="333"/>
                </a:lnTo>
                <a:lnTo>
                  <a:pt x="43" y="333"/>
                </a:lnTo>
                <a:lnTo>
                  <a:pt x="43" y="333"/>
                </a:lnTo>
                <a:lnTo>
                  <a:pt x="45" y="332"/>
                </a:lnTo>
                <a:lnTo>
                  <a:pt x="46" y="330"/>
                </a:lnTo>
                <a:lnTo>
                  <a:pt x="46" y="330"/>
                </a:lnTo>
                <a:lnTo>
                  <a:pt x="45" y="330"/>
                </a:lnTo>
                <a:lnTo>
                  <a:pt x="45" y="330"/>
                </a:lnTo>
                <a:lnTo>
                  <a:pt x="42" y="330"/>
                </a:lnTo>
                <a:lnTo>
                  <a:pt x="42" y="330"/>
                </a:lnTo>
                <a:lnTo>
                  <a:pt x="41" y="317"/>
                </a:lnTo>
                <a:lnTo>
                  <a:pt x="41" y="317"/>
                </a:lnTo>
                <a:lnTo>
                  <a:pt x="42" y="315"/>
                </a:lnTo>
                <a:lnTo>
                  <a:pt x="42" y="315"/>
                </a:lnTo>
                <a:lnTo>
                  <a:pt x="42" y="312"/>
                </a:lnTo>
                <a:lnTo>
                  <a:pt x="42" y="312"/>
                </a:lnTo>
                <a:lnTo>
                  <a:pt x="42" y="310"/>
                </a:lnTo>
                <a:lnTo>
                  <a:pt x="42" y="308"/>
                </a:lnTo>
                <a:lnTo>
                  <a:pt x="42" y="308"/>
                </a:lnTo>
                <a:lnTo>
                  <a:pt x="42" y="308"/>
                </a:lnTo>
                <a:lnTo>
                  <a:pt x="43" y="307"/>
                </a:lnTo>
                <a:lnTo>
                  <a:pt x="43" y="307"/>
                </a:lnTo>
                <a:lnTo>
                  <a:pt x="42" y="304"/>
                </a:lnTo>
                <a:lnTo>
                  <a:pt x="42" y="300"/>
                </a:lnTo>
                <a:lnTo>
                  <a:pt x="42" y="297"/>
                </a:lnTo>
                <a:lnTo>
                  <a:pt x="42" y="293"/>
                </a:lnTo>
                <a:lnTo>
                  <a:pt x="42" y="293"/>
                </a:lnTo>
                <a:lnTo>
                  <a:pt x="43" y="293"/>
                </a:lnTo>
                <a:lnTo>
                  <a:pt x="43" y="293"/>
                </a:lnTo>
                <a:lnTo>
                  <a:pt x="45" y="294"/>
                </a:lnTo>
                <a:lnTo>
                  <a:pt x="45" y="294"/>
                </a:lnTo>
                <a:lnTo>
                  <a:pt x="43" y="297"/>
                </a:lnTo>
                <a:lnTo>
                  <a:pt x="45" y="300"/>
                </a:lnTo>
                <a:lnTo>
                  <a:pt x="45" y="300"/>
                </a:lnTo>
                <a:lnTo>
                  <a:pt x="46" y="302"/>
                </a:lnTo>
                <a:lnTo>
                  <a:pt x="46" y="302"/>
                </a:lnTo>
                <a:lnTo>
                  <a:pt x="46" y="303"/>
                </a:lnTo>
                <a:lnTo>
                  <a:pt x="46" y="303"/>
                </a:lnTo>
                <a:lnTo>
                  <a:pt x="47" y="302"/>
                </a:lnTo>
                <a:lnTo>
                  <a:pt x="46" y="300"/>
                </a:lnTo>
                <a:lnTo>
                  <a:pt x="45" y="297"/>
                </a:lnTo>
                <a:lnTo>
                  <a:pt x="45" y="297"/>
                </a:lnTo>
                <a:lnTo>
                  <a:pt x="46" y="297"/>
                </a:lnTo>
                <a:lnTo>
                  <a:pt x="46" y="295"/>
                </a:lnTo>
                <a:lnTo>
                  <a:pt x="46" y="294"/>
                </a:lnTo>
                <a:lnTo>
                  <a:pt x="47" y="294"/>
                </a:lnTo>
                <a:lnTo>
                  <a:pt x="47" y="294"/>
                </a:lnTo>
                <a:lnTo>
                  <a:pt x="46" y="293"/>
                </a:lnTo>
                <a:lnTo>
                  <a:pt x="45" y="293"/>
                </a:lnTo>
                <a:lnTo>
                  <a:pt x="43" y="293"/>
                </a:lnTo>
                <a:lnTo>
                  <a:pt x="43" y="293"/>
                </a:lnTo>
                <a:lnTo>
                  <a:pt x="43" y="290"/>
                </a:lnTo>
                <a:lnTo>
                  <a:pt x="45" y="289"/>
                </a:lnTo>
                <a:lnTo>
                  <a:pt x="45" y="289"/>
                </a:lnTo>
                <a:lnTo>
                  <a:pt x="43" y="289"/>
                </a:lnTo>
                <a:lnTo>
                  <a:pt x="43" y="290"/>
                </a:lnTo>
                <a:lnTo>
                  <a:pt x="43" y="292"/>
                </a:lnTo>
                <a:lnTo>
                  <a:pt x="43" y="292"/>
                </a:lnTo>
                <a:lnTo>
                  <a:pt x="42" y="289"/>
                </a:lnTo>
                <a:lnTo>
                  <a:pt x="41" y="285"/>
                </a:lnTo>
                <a:lnTo>
                  <a:pt x="41" y="285"/>
                </a:lnTo>
                <a:lnTo>
                  <a:pt x="42" y="280"/>
                </a:lnTo>
                <a:lnTo>
                  <a:pt x="42" y="280"/>
                </a:lnTo>
                <a:lnTo>
                  <a:pt x="42" y="279"/>
                </a:lnTo>
                <a:lnTo>
                  <a:pt x="42" y="279"/>
                </a:lnTo>
                <a:lnTo>
                  <a:pt x="42" y="278"/>
                </a:lnTo>
                <a:lnTo>
                  <a:pt x="42" y="278"/>
                </a:lnTo>
                <a:lnTo>
                  <a:pt x="42" y="277"/>
                </a:lnTo>
                <a:lnTo>
                  <a:pt x="42" y="275"/>
                </a:lnTo>
                <a:lnTo>
                  <a:pt x="41" y="274"/>
                </a:lnTo>
                <a:lnTo>
                  <a:pt x="41" y="274"/>
                </a:lnTo>
                <a:lnTo>
                  <a:pt x="41" y="273"/>
                </a:lnTo>
                <a:lnTo>
                  <a:pt x="42" y="273"/>
                </a:lnTo>
                <a:lnTo>
                  <a:pt x="42" y="273"/>
                </a:lnTo>
                <a:lnTo>
                  <a:pt x="42" y="272"/>
                </a:lnTo>
                <a:lnTo>
                  <a:pt x="41" y="269"/>
                </a:lnTo>
                <a:lnTo>
                  <a:pt x="41" y="269"/>
                </a:lnTo>
                <a:lnTo>
                  <a:pt x="42" y="270"/>
                </a:lnTo>
                <a:lnTo>
                  <a:pt x="42" y="272"/>
                </a:lnTo>
                <a:lnTo>
                  <a:pt x="42" y="272"/>
                </a:lnTo>
                <a:lnTo>
                  <a:pt x="43" y="270"/>
                </a:lnTo>
                <a:lnTo>
                  <a:pt x="45" y="269"/>
                </a:lnTo>
                <a:lnTo>
                  <a:pt x="45" y="269"/>
                </a:lnTo>
                <a:lnTo>
                  <a:pt x="45" y="268"/>
                </a:lnTo>
                <a:lnTo>
                  <a:pt x="42" y="267"/>
                </a:lnTo>
                <a:lnTo>
                  <a:pt x="42" y="267"/>
                </a:lnTo>
                <a:lnTo>
                  <a:pt x="43" y="265"/>
                </a:lnTo>
                <a:lnTo>
                  <a:pt x="43" y="264"/>
                </a:lnTo>
                <a:lnTo>
                  <a:pt x="42" y="264"/>
                </a:lnTo>
                <a:lnTo>
                  <a:pt x="42" y="264"/>
                </a:lnTo>
                <a:lnTo>
                  <a:pt x="41" y="264"/>
                </a:lnTo>
                <a:lnTo>
                  <a:pt x="42" y="265"/>
                </a:lnTo>
                <a:lnTo>
                  <a:pt x="42" y="267"/>
                </a:lnTo>
                <a:lnTo>
                  <a:pt x="42" y="268"/>
                </a:lnTo>
                <a:lnTo>
                  <a:pt x="42" y="268"/>
                </a:lnTo>
                <a:lnTo>
                  <a:pt x="41" y="267"/>
                </a:lnTo>
                <a:lnTo>
                  <a:pt x="41" y="265"/>
                </a:lnTo>
                <a:lnTo>
                  <a:pt x="41" y="265"/>
                </a:lnTo>
                <a:lnTo>
                  <a:pt x="40" y="265"/>
                </a:lnTo>
                <a:lnTo>
                  <a:pt x="40" y="267"/>
                </a:lnTo>
                <a:lnTo>
                  <a:pt x="39" y="268"/>
                </a:lnTo>
                <a:lnTo>
                  <a:pt x="37" y="269"/>
                </a:lnTo>
                <a:lnTo>
                  <a:pt x="37" y="269"/>
                </a:lnTo>
                <a:lnTo>
                  <a:pt x="37" y="272"/>
                </a:lnTo>
                <a:lnTo>
                  <a:pt x="36" y="274"/>
                </a:lnTo>
                <a:lnTo>
                  <a:pt x="36" y="274"/>
                </a:lnTo>
                <a:lnTo>
                  <a:pt x="36" y="273"/>
                </a:lnTo>
                <a:lnTo>
                  <a:pt x="37" y="272"/>
                </a:lnTo>
                <a:lnTo>
                  <a:pt x="37" y="272"/>
                </a:lnTo>
                <a:lnTo>
                  <a:pt x="36" y="270"/>
                </a:lnTo>
                <a:lnTo>
                  <a:pt x="36" y="270"/>
                </a:lnTo>
                <a:lnTo>
                  <a:pt x="35" y="272"/>
                </a:lnTo>
                <a:lnTo>
                  <a:pt x="36" y="272"/>
                </a:lnTo>
                <a:lnTo>
                  <a:pt x="36" y="272"/>
                </a:lnTo>
                <a:lnTo>
                  <a:pt x="35" y="272"/>
                </a:lnTo>
                <a:lnTo>
                  <a:pt x="34" y="272"/>
                </a:lnTo>
                <a:lnTo>
                  <a:pt x="33" y="272"/>
                </a:lnTo>
                <a:lnTo>
                  <a:pt x="33" y="273"/>
                </a:lnTo>
                <a:lnTo>
                  <a:pt x="33" y="273"/>
                </a:lnTo>
                <a:lnTo>
                  <a:pt x="31" y="273"/>
                </a:lnTo>
                <a:lnTo>
                  <a:pt x="31" y="270"/>
                </a:lnTo>
                <a:lnTo>
                  <a:pt x="33" y="269"/>
                </a:lnTo>
                <a:lnTo>
                  <a:pt x="31" y="268"/>
                </a:lnTo>
                <a:lnTo>
                  <a:pt x="31" y="268"/>
                </a:lnTo>
                <a:lnTo>
                  <a:pt x="30" y="272"/>
                </a:lnTo>
                <a:lnTo>
                  <a:pt x="29" y="274"/>
                </a:lnTo>
                <a:lnTo>
                  <a:pt x="29" y="274"/>
                </a:lnTo>
                <a:lnTo>
                  <a:pt x="29" y="275"/>
                </a:lnTo>
                <a:lnTo>
                  <a:pt x="30" y="275"/>
                </a:lnTo>
                <a:lnTo>
                  <a:pt x="31" y="274"/>
                </a:lnTo>
                <a:lnTo>
                  <a:pt x="31" y="274"/>
                </a:lnTo>
                <a:lnTo>
                  <a:pt x="31" y="274"/>
                </a:lnTo>
                <a:lnTo>
                  <a:pt x="30" y="277"/>
                </a:lnTo>
                <a:lnTo>
                  <a:pt x="29" y="277"/>
                </a:lnTo>
                <a:lnTo>
                  <a:pt x="29" y="277"/>
                </a:lnTo>
                <a:lnTo>
                  <a:pt x="29" y="279"/>
                </a:lnTo>
                <a:lnTo>
                  <a:pt x="28" y="280"/>
                </a:lnTo>
                <a:lnTo>
                  <a:pt x="28" y="280"/>
                </a:lnTo>
                <a:lnTo>
                  <a:pt x="27" y="279"/>
                </a:lnTo>
                <a:lnTo>
                  <a:pt x="27" y="277"/>
                </a:lnTo>
                <a:lnTo>
                  <a:pt x="27" y="273"/>
                </a:lnTo>
                <a:lnTo>
                  <a:pt x="27" y="270"/>
                </a:lnTo>
                <a:lnTo>
                  <a:pt x="27" y="270"/>
                </a:lnTo>
                <a:lnTo>
                  <a:pt x="28" y="272"/>
                </a:lnTo>
                <a:lnTo>
                  <a:pt x="29" y="272"/>
                </a:lnTo>
                <a:lnTo>
                  <a:pt x="29" y="272"/>
                </a:lnTo>
                <a:lnTo>
                  <a:pt x="29" y="270"/>
                </a:lnTo>
                <a:lnTo>
                  <a:pt x="28" y="270"/>
                </a:lnTo>
                <a:lnTo>
                  <a:pt x="28" y="269"/>
                </a:lnTo>
                <a:lnTo>
                  <a:pt x="28" y="268"/>
                </a:lnTo>
                <a:lnTo>
                  <a:pt x="28" y="268"/>
                </a:lnTo>
                <a:lnTo>
                  <a:pt x="27" y="269"/>
                </a:lnTo>
                <a:lnTo>
                  <a:pt x="27" y="269"/>
                </a:lnTo>
                <a:lnTo>
                  <a:pt x="24" y="265"/>
                </a:lnTo>
                <a:lnTo>
                  <a:pt x="23" y="264"/>
                </a:lnTo>
                <a:lnTo>
                  <a:pt x="22" y="264"/>
                </a:lnTo>
                <a:lnTo>
                  <a:pt x="22" y="264"/>
                </a:lnTo>
                <a:lnTo>
                  <a:pt x="22" y="262"/>
                </a:lnTo>
                <a:lnTo>
                  <a:pt x="23" y="260"/>
                </a:lnTo>
                <a:lnTo>
                  <a:pt x="23" y="260"/>
                </a:lnTo>
                <a:lnTo>
                  <a:pt x="23" y="258"/>
                </a:lnTo>
                <a:lnTo>
                  <a:pt x="23" y="254"/>
                </a:lnTo>
                <a:lnTo>
                  <a:pt x="23" y="254"/>
                </a:lnTo>
                <a:lnTo>
                  <a:pt x="24" y="255"/>
                </a:lnTo>
                <a:lnTo>
                  <a:pt x="24" y="257"/>
                </a:lnTo>
                <a:lnTo>
                  <a:pt x="24" y="257"/>
                </a:lnTo>
                <a:lnTo>
                  <a:pt x="25" y="255"/>
                </a:lnTo>
                <a:lnTo>
                  <a:pt x="25" y="253"/>
                </a:lnTo>
                <a:lnTo>
                  <a:pt x="27" y="250"/>
                </a:lnTo>
                <a:lnTo>
                  <a:pt x="28" y="250"/>
                </a:lnTo>
                <a:lnTo>
                  <a:pt x="28" y="250"/>
                </a:lnTo>
                <a:lnTo>
                  <a:pt x="27" y="249"/>
                </a:lnTo>
                <a:lnTo>
                  <a:pt x="25" y="249"/>
                </a:lnTo>
                <a:lnTo>
                  <a:pt x="24" y="252"/>
                </a:lnTo>
                <a:lnTo>
                  <a:pt x="24" y="252"/>
                </a:lnTo>
                <a:lnTo>
                  <a:pt x="23" y="250"/>
                </a:lnTo>
                <a:lnTo>
                  <a:pt x="23" y="250"/>
                </a:lnTo>
                <a:lnTo>
                  <a:pt x="23" y="248"/>
                </a:lnTo>
                <a:lnTo>
                  <a:pt x="23" y="248"/>
                </a:lnTo>
                <a:lnTo>
                  <a:pt x="24" y="249"/>
                </a:lnTo>
                <a:lnTo>
                  <a:pt x="25" y="248"/>
                </a:lnTo>
                <a:lnTo>
                  <a:pt x="28" y="247"/>
                </a:lnTo>
                <a:lnTo>
                  <a:pt x="28" y="247"/>
                </a:lnTo>
                <a:lnTo>
                  <a:pt x="25" y="243"/>
                </a:lnTo>
                <a:lnTo>
                  <a:pt x="24" y="242"/>
                </a:lnTo>
                <a:lnTo>
                  <a:pt x="24" y="238"/>
                </a:lnTo>
                <a:lnTo>
                  <a:pt x="24" y="238"/>
                </a:lnTo>
                <a:lnTo>
                  <a:pt x="24" y="238"/>
                </a:lnTo>
                <a:lnTo>
                  <a:pt x="24" y="237"/>
                </a:lnTo>
                <a:lnTo>
                  <a:pt x="25" y="237"/>
                </a:lnTo>
                <a:lnTo>
                  <a:pt x="25" y="237"/>
                </a:lnTo>
                <a:lnTo>
                  <a:pt x="25" y="235"/>
                </a:lnTo>
                <a:lnTo>
                  <a:pt x="25" y="235"/>
                </a:lnTo>
                <a:lnTo>
                  <a:pt x="24" y="235"/>
                </a:lnTo>
                <a:lnTo>
                  <a:pt x="24" y="235"/>
                </a:lnTo>
                <a:lnTo>
                  <a:pt x="23" y="235"/>
                </a:lnTo>
                <a:lnTo>
                  <a:pt x="23" y="235"/>
                </a:lnTo>
                <a:lnTo>
                  <a:pt x="23" y="235"/>
                </a:lnTo>
                <a:lnTo>
                  <a:pt x="23" y="234"/>
                </a:lnTo>
                <a:lnTo>
                  <a:pt x="24" y="234"/>
                </a:lnTo>
                <a:lnTo>
                  <a:pt x="24" y="234"/>
                </a:lnTo>
                <a:lnTo>
                  <a:pt x="23" y="230"/>
                </a:lnTo>
                <a:lnTo>
                  <a:pt x="23" y="228"/>
                </a:lnTo>
                <a:lnTo>
                  <a:pt x="23" y="228"/>
                </a:lnTo>
                <a:lnTo>
                  <a:pt x="24" y="225"/>
                </a:lnTo>
                <a:lnTo>
                  <a:pt x="24" y="223"/>
                </a:lnTo>
                <a:lnTo>
                  <a:pt x="24" y="223"/>
                </a:lnTo>
                <a:lnTo>
                  <a:pt x="24" y="224"/>
                </a:lnTo>
                <a:lnTo>
                  <a:pt x="23" y="225"/>
                </a:lnTo>
                <a:lnTo>
                  <a:pt x="23" y="225"/>
                </a:lnTo>
                <a:lnTo>
                  <a:pt x="23" y="223"/>
                </a:lnTo>
                <a:lnTo>
                  <a:pt x="23" y="220"/>
                </a:lnTo>
                <a:lnTo>
                  <a:pt x="23" y="216"/>
                </a:lnTo>
                <a:lnTo>
                  <a:pt x="23" y="213"/>
                </a:lnTo>
                <a:lnTo>
                  <a:pt x="23" y="213"/>
                </a:lnTo>
                <a:lnTo>
                  <a:pt x="24" y="213"/>
                </a:lnTo>
                <a:lnTo>
                  <a:pt x="25" y="211"/>
                </a:lnTo>
                <a:lnTo>
                  <a:pt x="25" y="210"/>
                </a:lnTo>
                <a:lnTo>
                  <a:pt x="25" y="210"/>
                </a:lnTo>
                <a:lnTo>
                  <a:pt x="25" y="210"/>
                </a:lnTo>
                <a:lnTo>
                  <a:pt x="24" y="210"/>
                </a:lnTo>
                <a:lnTo>
                  <a:pt x="24" y="210"/>
                </a:lnTo>
                <a:lnTo>
                  <a:pt x="24" y="205"/>
                </a:lnTo>
                <a:lnTo>
                  <a:pt x="23" y="201"/>
                </a:lnTo>
                <a:lnTo>
                  <a:pt x="23" y="201"/>
                </a:lnTo>
                <a:lnTo>
                  <a:pt x="25" y="200"/>
                </a:lnTo>
                <a:lnTo>
                  <a:pt x="25" y="198"/>
                </a:lnTo>
                <a:lnTo>
                  <a:pt x="25" y="198"/>
                </a:lnTo>
                <a:lnTo>
                  <a:pt x="25" y="199"/>
                </a:lnTo>
                <a:lnTo>
                  <a:pt x="24" y="199"/>
                </a:lnTo>
                <a:lnTo>
                  <a:pt x="24" y="199"/>
                </a:lnTo>
                <a:lnTo>
                  <a:pt x="24" y="199"/>
                </a:lnTo>
                <a:lnTo>
                  <a:pt x="24" y="199"/>
                </a:lnTo>
                <a:lnTo>
                  <a:pt x="25" y="198"/>
                </a:lnTo>
                <a:lnTo>
                  <a:pt x="25" y="198"/>
                </a:lnTo>
                <a:lnTo>
                  <a:pt x="24" y="196"/>
                </a:lnTo>
                <a:lnTo>
                  <a:pt x="24" y="195"/>
                </a:lnTo>
                <a:lnTo>
                  <a:pt x="25" y="194"/>
                </a:lnTo>
                <a:lnTo>
                  <a:pt x="25" y="194"/>
                </a:lnTo>
                <a:lnTo>
                  <a:pt x="27" y="195"/>
                </a:lnTo>
                <a:lnTo>
                  <a:pt x="27" y="196"/>
                </a:lnTo>
                <a:lnTo>
                  <a:pt x="27" y="201"/>
                </a:lnTo>
                <a:lnTo>
                  <a:pt x="27" y="201"/>
                </a:lnTo>
                <a:lnTo>
                  <a:pt x="28" y="203"/>
                </a:lnTo>
                <a:lnTo>
                  <a:pt x="28" y="203"/>
                </a:lnTo>
                <a:lnTo>
                  <a:pt x="28" y="204"/>
                </a:lnTo>
                <a:lnTo>
                  <a:pt x="28" y="204"/>
                </a:lnTo>
                <a:lnTo>
                  <a:pt x="27" y="204"/>
                </a:lnTo>
                <a:lnTo>
                  <a:pt x="27" y="205"/>
                </a:lnTo>
                <a:lnTo>
                  <a:pt x="27" y="208"/>
                </a:lnTo>
                <a:lnTo>
                  <a:pt x="27" y="209"/>
                </a:lnTo>
                <a:lnTo>
                  <a:pt x="27" y="209"/>
                </a:lnTo>
                <a:lnTo>
                  <a:pt x="28" y="211"/>
                </a:lnTo>
                <a:lnTo>
                  <a:pt x="28" y="211"/>
                </a:lnTo>
                <a:lnTo>
                  <a:pt x="27" y="213"/>
                </a:lnTo>
                <a:lnTo>
                  <a:pt x="24" y="214"/>
                </a:lnTo>
                <a:lnTo>
                  <a:pt x="24" y="214"/>
                </a:lnTo>
                <a:lnTo>
                  <a:pt x="25" y="215"/>
                </a:lnTo>
                <a:lnTo>
                  <a:pt x="24" y="215"/>
                </a:lnTo>
                <a:lnTo>
                  <a:pt x="24" y="216"/>
                </a:lnTo>
                <a:lnTo>
                  <a:pt x="24" y="219"/>
                </a:lnTo>
                <a:lnTo>
                  <a:pt x="24" y="219"/>
                </a:lnTo>
                <a:lnTo>
                  <a:pt x="25" y="218"/>
                </a:lnTo>
                <a:lnTo>
                  <a:pt x="27" y="218"/>
                </a:lnTo>
                <a:lnTo>
                  <a:pt x="28" y="216"/>
                </a:lnTo>
                <a:lnTo>
                  <a:pt x="29" y="216"/>
                </a:lnTo>
                <a:lnTo>
                  <a:pt x="29" y="216"/>
                </a:lnTo>
                <a:lnTo>
                  <a:pt x="27" y="219"/>
                </a:lnTo>
                <a:lnTo>
                  <a:pt x="24" y="220"/>
                </a:lnTo>
                <a:lnTo>
                  <a:pt x="24" y="220"/>
                </a:lnTo>
                <a:lnTo>
                  <a:pt x="24" y="221"/>
                </a:lnTo>
                <a:lnTo>
                  <a:pt x="25" y="221"/>
                </a:lnTo>
                <a:lnTo>
                  <a:pt x="27" y="221"/>
                </a:lnTo>
                <a:lnTo>
                  <a:pt x="27" y="221"/>
                </a:lnTo>
                <a:lnTo>
                  <a:pt x="27" y="221"/>
                </a:lnTo>
                <a:lnTo>
                  <a:pt x="25" y="223"/>
                </a:lnTo>
                <a:lnTo>
                  <a:pt x="25" y="223"/>
                </a:lnTo>
                <a:lnTo>
                  <a:pt x="25" y="224"/>
                </a:lnTo>
                <a:lnTo>
                  <a:pt x="24" y="226"/>
                </a:lnTo>
                <a:lnTo>
                  <a:pt x="24" y="226"/>
                </a:lnTo>
                <a:lnTo>
                  <a:pt x="25" y="226"/>
                </a:lnTo>
                <a:lnTo>
                  <a:pt x="25" y="226"/>
                </a:lnTo>
                <a:lnTo>
                  <a:pt x="27" y="226"/>
                </a:lnTo>
                <a:lnTo>
                  <a:pt x="27" y="225"/>
                </a:lnTo>
                <a:lnTo>
                  <a:pt x="27" y="225"/>
                </a:lnTo>
                <a:lnTo>
                  <a:pt x="27" y="226"/>
                </a:lnTo>
                <a:lnTo>
                  <a:pt x="27" y="228"/>
                </a:lnTo>
                <a:lnTo>
                  <a:pt x="27" y="229"/>
                </a:lnTo>
                <a:lnTo>
                  <a:pt x="27" y="229"/>
                </a:lnTo>
                <a:lnTo>
                  <a:pt x="27" y="229"/>
                </a:lnTo>
                <a:lnTo>
                  <a:pt x="29" y="229"/>
                </a:lnTo>
                <a:lnTo>
                  <a:pt x="29" y="229"/>
                </a:lnTo>
                <a:lnTo>
                  <a:pt x="28" y="226"/>
                </a:lnTo>
                <a:lnTo>
                  <a:pt x="28" y="225"/>
                </a:lnTo>
                <a:lnTo>
                  <a:pt x="27" y="225"/>
                </a:lnTo>
                <a:lnTo>
                  <a:pt x="27" y="225"/>
                </a:lnTo>
                <a:lnTo>
                  <a:pt x="27" y="224"/>
                </a:lnTo>
                <a:lnTo>
                  <a:pt x="28" y="223"/>
                </a:lnTo>
                <a:lnTo>
                  <a:pt x="28" y="223"/>
                </a:lnTo>
                <a:lnTo>
                  <a:pt x="28" y="221"/>
                </a:lnTo>
                <a:lnTo>
                  <a:pt x="28" y="221"/>
                </a:lnTo>
                <a:lnTo>
                  <a:pt x="29" y="221"/>
                </a:lnTo>
                <a:lnTo>
                  <a:pt x="30" y="223"/>
                </a:lnTo>
                <a:lnTo>
                  <a:pt x="30" y="223"/>
                </a:lnTo>
                <a:lnTo>
                  <a:pt x="30" y="221"/>
                </a:lnTo>
                <a:lnTo>
                  <a:pt x="30" y="221"/>
                </a:lnTo>
                <a:lnTo>
                  <a:pt x="29" y="221"/>
                </a:lnTo>
                <a:lnTo>
                  <a:pt x="29" y="221"/>
                </a:lnTo>
                <a:lnTo>
                  <a:pt x="30" y="220"/>
                </a:lnTo>
                <a:lnTo>
                  <a:pt x="30" y="219"/>
                </a:lnTo>
                <a:lnTo>
                  <a:pt x="30" y="219"/>
                </a:lnTo>
                <a:lnTo>
                  <a:pt x="30" y="218"/>
                </a:lnTo>
                <a:lnTo>
                  <a:pt x="29" y="216"/>
                </a:lnTo>
                <a:lnTo>
                  <a:pt x="29" y="216"/>
                </a:lnTo>
                <a:lnTo>
                  <a:pt x="29" y="215"/>
                </a:lnTo>
                <a:lnTo>
                  <a:pt x="27" y="215"/>
                </a:lnTo>
                <a:lnTo>
                  <a:pt x="27" y="215"/>
                </a:lnTo>
                <a:lnTo>
                  <a:pt x="28" y="213"/>
                </a:lnTo>
                <a:lnTo>
                  <a:pt x="29" y="211"/>
                </a:lnTo>
                <a:lnTo>
                  <a:pt x="29" y="211"/>
                </a:lnTo>
                <a:lnTo>
                  <a:pt x="29" y="210"/>
                </a:lnTo>
                <a:lnTo>
                  <a:pt x="29" y="210"/>
                </a:lnTo>
                <a:lnTo>
                  <a:pt x="28" y="209"/>
                </a:lnTo>
                <a:lnTo>
                  <a:pt x="28" y="209"/>
                </a:lnTo>
                <a:lnTo>
                  <a:pt x="29" y="208"/>
                </a:lnTo>
                <a:lnTo>
                  <a:pt x="31" y="206"/>
                </a:lnTo>
                <a:lnTo>
                  <a:pt x="31" y="206"/>
                </a:lnTo>
                <a:lnTo>
                  <a:pt x="29" y="205"/>
                </a:lnTo>
                <a:lnTo>
                  <a:pt x="29" y="203"/>
                </a:lnTo>
                <a:lnTo>
                  <a:pt x="28" y="198"/>
                </a:lnTo>
                <a:lnTo>
                  <a:pt x="28" y="198"/>
                </a:lnTo>
                <a:lnTo>
                  <a:pt x="29" y="198"/>
                </a:lnTo>
                <a:lnTo>
                  <a:pt x="29" y="196"/>
                </a:lnTo>
                <a:lnTo>
                  <a:pt x="29" y="194"/>
                </a:lnTo>
                <a:lnTo>
                  <a:pt x="29" y="194"/>
                </a:lnTo>
                <a:lnTo>
                  <a:pt x="29" y="194"/>
                </a:lnTo>
                <a:lnTo>
                  <a:pt x="28" y="193"/>
                </a:lnTo>
                <a:lnTo>
                  <a:pt x="27" y="191"/>
                </a:lnTo>
                <a:lnTo>
                  <a:pt x="27" y="190"/>
                </a:lnTo>
                <a:lnTo>
                  <a:pt x="27" y="190"/>
                </a:lnTo>
                <a:lnTo>
                  <a:pt x="28" y="193"/>
                </a:lnTo>
                <a:lnTo>
                  <a:pt x="28" y="193"/>
                </a:lnTo>
                <a:lnTo>
                  <a:pt x="29" y="191"/>
                </a:lnTo>
                <a:lnTo>
                  <a:pt x="29" y="190"/>
                </a:lnTo>
                <a:lnTo>
                  <a:pt x="28" y="189"/>
                </a:lnTo>
                <a:lnTo>
                  <a:pt x="28" y="189"/>
                </a:lnTo>
                <a:lnTo>
                  <a:pt x="27" y="190"/>
                </a:lnTo>
                <a:lnTo>
                  <a:pt x="27" y="190"/>
                </a:lnTo>
                <a:lnTo>
                  <a:pt x="25" y="193"/>
                </a:lnTo>
                <a:lnTo>
                  <a:pt x="24" y="191"/>
                </a:lnTo>
                <a:lnTo>
                  <a:pt x="24" y="198"/>
                </a:lnTo>
                <a:lnTo>
                  <a:pt x="24" y="198"/>
                </a:lnTo>
                <a:lnTo>
                  <a:pt x="23" y="196"/>
                </a:lnTo>
                <a:lnTo>
                  <a:pt x="23" y="195"/>
                </a:lnTo>
                <a:lnTo>
                  <a:pt x="23" y="191"/>
                </a:lnTo>
                <a:lnTo>
                  <a:pt x="23" y="191"/>
                </a:lnTo>
                <a:lnTo>
                  <a:pt x="24" y="181"/>
                </a:lnTo>
                <a:lnTo>
                  <a:pt x="24" y="181"/>
                </a:lnTo>
                <a:lnTo>
                  <a:pt x="25" y="181"/>
                </a:lnTo>
                <a:lnTo>
                  <a:pt x="28" y="180"/>
                </a:lnTo>
                <a:lnTo>
                  <a:pt x="28" y="180"/>
                </a:lnTo>
                <a:lnTo>
                  <a:pt x="28" y="176"/>
                </a:lnTo>
                <a:lnTo>
                  <a:pt x="28" y="174"/>
                </a:lnTo>
                <a:lnTo>
                  <a:pt x="28" y="174"/>
                </a:lnTo>
                <a:lnTo>
                  <a:pt x="29" y="174"/>
                </a:lnTo>
                <a:lnTo>
                  <a:pt x="30" y="176"/>
                </a:lnTo>
                <a:lnTo>
                  <a:pt x="30" y="176"/>
                </a:lnTo>
                <a:lnTo>
                  <a:pt x="30" y="175"/>
                </a:lnTo>
                <a:lnTo>
                  <a:pt x="30" y="174"/>
                </a:lnTo>
                <a:lnTo>
                  <a:pt x="28" y="171"/>
                </a:lnTo>
                <a:lnTo>
                  <a:pt x="28" y="171"/>
                </a:lnTo>
                <a:lnTo>
                  <a:pt x="28" y="170"/>
                </a:lnTo>
                <a:lnTo>
                  <a:pt x="29" y="170"/>
                </a:lnTo>
                <a:lnTo>
                  <a:pt x="29" y="169"/>
                </a:lnTo>
                <a:lnTo>
                  <a:pt x="30" y="168"/>
                </a:lnTo>
                <a:lnTo>
                  <a:pt x="30" y="168"/>
                </a:lnTo>
                <a:lnTo>
                  <a:pt x="29" y="168"/>
                </a:lnTo>
                <a:lnTo>
                  <a:pt x="29" y="168"/>
                </a:lnTo>
                <a:lnTo>
                  <a:pt x="28" y="169"/>
                </a:lnTo>
                <a:lnTo>
                  <a:pt x="28" y="170"/>
                </a:lnTo>
                <a:lnTo>
                  <a:pt x="28" y="170"/>
                </a:lnTo>
                <a:lnTo>
                  <a:pt x="27" y="169"/>
                </a:lnTo>
                <a:lnTo>
                  <a:pt x="28" y="168"/>
                </a:lnTo>
                <a:lnTo>
                  <a:pt x="29" y="166"/>
                </a:lnTo>
                <a:lnTo>
                  <a:pt x="29" y="166"/>
                </a:lnTo>
                <a:lnTo>
                  <a:pt x="29" y="165"/>
                </a:lnTo>
                <a:lnTo>
                  <a:pt x="28" y="165"/>
                </a:lnTo>
                <a:lnTo>
                  <a:pt x="25" y="164"/>
                </a:lnTo>
                <a:lnTo>
                  <a:pt x="25" y="164"/>
                </a:lnTo>
                <a:lnTo>
                  <a:pt x="27" y="164"/>
                </a:lnTo>
                <a:lnTo>
                  <a:pt x="27" y="164"/>
                </a:lnTo>
                <a:lnTo>
                  <a:pt x="28" y="164"/>
                </a:lnTo>
                <a:lnTo>
                  <a:pt x="29" y="163"/>
                </a:lnTo>
                <a:lnTo>
                  <a:pt x="29" y="163"/>
                </a:lnTo>
                <a:lnTo>
                  <a:pt x="28" y="161"/>
                </a:lnTo>
                <a:lnTo>
                  <a:pt x="27" y="160"/>
                </a:lnTo>
                <a:lnTo>
                  <a:pt x="25" y="160"/>
                </a:lnTo>
                <a:lnTo>
                  <a:pt x="25" y="160"/>
                </a:lnTo>
                <a:lnTo>
                  <a:pt x="27" y="158"/>
                </a:lnTo>
                <a:lnTo>
                  <a:pt x="27" y="156"/>
                </a:lnTo>
                <a:lnTo>
                  <a:pt x="27" y="156"/>
                </a:lnTo>
                <a:lnTo>
                  <a:pt x="27" y="156"/>
                </a:lnTo>
                <a:lnTo>
                  <a:pt x="27" y="154"/>
                </a:lnTo>
                <a:lnTo>
                  <a:pt x="27" y="153"/>
                </a:lnTo>
                <a:lnTo>
                  <a:pt x="27" y="151"/>
                </a:lnTo>
                <a:lnTo>
                  <a:pt x="27" y="151"/>
                </a:lnTo>
                <a:lnTo>
                  <a:pt x="28" y="151"/>
                </a:lnTo>
                <a:lnTo>
                  <a:pt x="28" y="151"/>
                </a:lnTo>
                <a:lnTo>
                  <a:pt x="28" y="151"/>
                </a:lnTo>
                <a:lnTo>
                  <a:pt x="28" y="150"/>
                </a:lnTo>
                <a:lnTo>
                  <a:pt x="28" y="150"/>
                </a:lnTo>
                <a:lnTo>
                  <a:pt x="27" y="149"/>
                </a:lnTo>
                <a:lnTo>
                  <a:pt x="27" y="149"/>
                </a:lnTo>
                <a:lnTo>
                  <a:pt x="27" y="149"/>
                </a:lnTo>
                <a:lnTo>
                  <a:pt x="27" y="148"/>
                </a:lnTo>
                <a:lnTo>
                  <a:pt x="25" y="146"/>
                </a:lnTo>
                <a:lnTo>
                  <a:pt x="27" y="145"/>
                </a:lnTo>
                <a:lnTo>
                  <a:pt x="27" y="145"/>
                </a:lnTo>
                <a:lnTo>
                  <a:pt x="29" y="146"/>
                </a:lnTo>
                <a:lnTo>
                  <a:pt x="29" y="146"/>
                </a:lnTo>
                <a:lnTo>
                  <a:pt x="29" y="154"/>
                </a:lnTo>
                <a:lnTo>
                  <a:pt x="29" y="160"/>
                </a:lnTo>
                <a:lnTo>
                  <a:pt x="31" y="173"/>
                </a:lnTo>
                <a:lnTo>
                  <a:pt x="31" y="173"/>
                </a:lnTo>
                <a:lnTo>
                  <a:pt x="31" y="173"/>
                </a:lnTo>
                <a:lnTo>
                  <a:pt x="31" y="171"/>
                </a:lnTo>
                <a:lnTo>
                  <a:pt x="31" y="171"/>
                </a:lnTo>
                <a:lnTo>
                  <a:pt x="33" y="178"/>
                </a:lnTo>
                <a:lnTo>
                  <a:pt x="33" y="178"/>
                </a:lnTo>
                <a:lnTo>
                  <a:pt x="31" y="180"/>
                </a:lnTo>
                <a:lnTo>
                  <a:pt x="31" y="180"/>
                </a:lnTo>
                <a:lnTo>
                  <a:pt x="33" y="180"/>
                </a:lnTo>
                <a:lnTo>
                  <a:pt x="33" y="180"/>
                </a:lnTo>
                <a:lnTo>
                  <a:pt x="31" y="181"/>
                </a:lnTo>
                <a:lnTo>
                  <a:pt x="31" y="183"/>
                </a:lnTo>
                <a:lnTo>
                  <a:pt x="31" y="183"/>
                </a:lnTo>
                <a:lnTo>
                  <a:pt x="29" y="181"/>
                </a:lnTo>
                <a:lnTo>
                  <a:pt x="29" y="180"/>
                </a:lnTo>
                <a:lnTo>
                  <a:pt x="29" y="178"/>
                </a:lnTo>
                <a:lnTo>
                  <a:pt x="29" y="178"/>
                </a:lnTo>
                <a:lnTo>
                  <a:pt x="27" y="181"/>
                </a:lnTo>
                <a:lnTo>
                  <a:pt x="25" y="188"/>
                </a:lnTo>
                <a:lnTo>
                  <a:pt x="25" y="188"/>
                </a:lnTo>
                <a:lnTo>
                  <a:pt x="24" y="188"/>
                </a:lnTo>
                <a:lnTo>
                  <a:pt x="24" y="188"/>
                </a:lnTo>
                <a:lnTo>
                  <a:pt x="25" y="189"/>
                </a:lnTo>
                <a:lnTo>
                  <a:pt x="27" y="189"/>
                </a:lnTo>
                <a:lnTo>
                  <a:pt x="29" y="188"/>
                </a:lnTo>
                <a:lnTo>
                  <a:pt x="29" y="188"/>
                </a:lnTo>
                <a:lnTo>
                  <a:pt x="29" y="186"/>
                </a:lnTo>
                <a:lnTo>
                  <a:pt x="28" y="185"/>
                </a:lnTo>
                <a:lnTo>
                  <a:pt x="28" y="185"/>
                </a:lnTo>
                <a:lnTo>
                  <a:pt x="27" y="184"/>
                </a:lnTo>
                <a:lnTo>
                  <a:pt x="27" y="184"/>
                </a:lnTo>
                <a:lnTo>
                  <a:pt x="31" y="185"/>
                </a:lnTo>
                <a:lnTo>
                  <a:pt x="33" y="184"/>
                </a:lnTo>
                <a:lnTo>
                  <a:pt x="33" y="183"/>
                </a:lnTo>
                <a:lnTo>
                  <a:pt x="33" y="183"/>
                </a:lnTo>
                <a:lnTo>
                  <a:pt x="34" y="191"/>
                </a:lnTo>
                <a:lnTo>
                  <a:pt x="34" y="195"/>
                </a:lnTo>
                <a:lnTo>
                  <a:pt x="34" y="200"/>
                </a:lnTo>
                <a:lnTo>
                  <a:pt x="34" y="200"/>
                </a:lnTo>
                <a:lnTo>
                  <a:pt x="34" y="201"/>
                </a:lnTo>
                <a:lnTo>
                  <a:pt x="34" y="204"/>
                </a:lnTo>
                <a:lnTo>
                  <a:pt x="34" y="210"/>
                </a:lnTo>
                <a:lnTo>
                  <a:pt x="34" y="210"/>
                </a:lnTo>
                <a:lnTo>
                  <a:pt x="35" y="210"/>
                </a:lnTo>
                <a:lnTo>
                  <a:pt x="36" y="211"/>
                </a:lnTo>
                <a:lnTo>
                  <a:pt x="36" y="213"/>
                </a:lnTo>
                <a:lnTo>
                  <a:pt x="36" y="213"/>
                </a:lnTo>
                <a:lnTo>
                  <a:pt x="34" y="214"/>
                </a:lnTo>
                <a:lnTo>
                  <a:pt x="31" y="214"/>
                </a:lnTo>
                <a:lnTo>
                  <a:pt x="31" y="214"/>
                </a:lnTo>
                <a:lnTo>
                  <a:pt x="33" y="220"/>
                </a:lnTo>
                <a:lnTo>
                  <a:pt x="33" y="220"/>
                </a:lnTo>
                <a:lnTo>
                  <a:pt x="34" y="220"/>
                </a:lnTo>
                <a:lnTo>
                  <a:pt x="35" y="219"/>
                </a:lnTo>
                <a:lnTo>
                  <a:pt x="35" y="219"/>
                </a:lnTo>
                <a:lnTo>
                  <a:pt x="34" y="218"/>
                </a:lnTo>
                <a:lnTo>
                  <a:pt x="33" y="215"/>
                </a:lnTo>
                <a:lnTo>
                  <a:pt x="33" y="215"/>
                </a:lnTo>
                <a:lnTo>
                  <a:pt x="35" y="214"/>
                </a:lnTo>
                <a:lnTo>
                  <a:pt x="36" y="215"/>
                </a:lnTo>
                <a:lnTo>
                  <a:pt x="36" y="218"/>
                </a:lnTo>
                <a:lnTo>
                  <a:pt x="36" y="220"/>
                </a:lnTo>
                <a:lnTo>
                  <a:pt x="36" y="220"/>
                </a:lnTo>
                <a:lnTo>
                  <a:pt x="35" y="220"/>
                </a:lnTo>
                <a:lnTo>
                  <a:pt x="35" y="220"/>
                </a:lnTo>
                <a:lnTo>
                  <a:pt x="35" y="221"/>
                </a:lnTo>
                <a:lnTo>
                  <a:pt x="36" y="223"/>
                </a:lnTo>
                <a:lnTo>
                  <a:pt x="36" y="223"/>
                </a:lnTo>
                <a:lnTo>
                  <a:pt x="36" y="223"/>
                </a:lnTo>
                <a:lnTo>
                  <a:pt x="37" y="239"/>
                </a:lnTo>
                <a:lnTo>
                  <a:pt x="37" y="239"/>
                </a:lnTo>
                <a:lnTo>
                  <a:pt x="37" y="245"/>
                </a:lnTo>
                <a:lnTo>
                  <a:pt x="37" y="250"/>
                </a:lnTo>
                <a:lnTo>
                  <a:pt x="37" y="250"/>
                </a:lnTo>
                <a:lnTo>
                  <a:pt x="39" y="255"/>
                </a:lnTo>
                <a:lnTo>
                  <a:pt x="39" y="255"/>
                </a:lnTo>
                <a:lnTo>
                  <a:pt x="39" y="259"/>
                </a:lnTo>
                <a:lnTo>
                  <a:pt x="40" y="262"/>
                </a:lnTo>
                <a:lnTo>
                  <a:pt x="40" y="262"/>
                </a:lnTo>
                <a:lnTo>
                  <a:pt x="41" y="260"/>
                </a:lnTo>
                <a:lnTo>
                  <a:pt x="42" y="259"/>
                </a:lnTo>
                <a:lnTo>
                  <a:pt x="42" y="259"/>
                </a:lnTo>
                <a:lnTo>
                  <a:pt x="43" y="258"/>
                </a:lnTo>
                <a:lnTo>
                  <a:pt x="43" y="258"/>
                </a:lnTo>
                <a:lnTo>
                  <a:pt x="43" y="253"/>
                </a:lnTo>
                <a:lnTo>
                  <a:pt x="45" y="252"/>
                </a:lnTo>
                <a:lnTo>
                  <a:pt x="46" y="250"/>
                </a:lnTo>
                <a:lnTo>
                  <a:pt x="46" y="250"/>
                </a:lnTo>
                <a:lnTo>
                  <a:pt x="43" y="248"/>
                </a:lnTo>
                <a:lnTo>
                  <a:pt x="42" y="245"/>
                </a:lnTo>
                <a:lnTo>
                  <a:pt x="42" y="245"/>
                </a:lnTo>
                <a:lnTo>
                  <a:pt x="41" y="245"/>
                </a:lnTo>
                <a:lnTo>
                  <a:pt x="40" y="245"/>
                </a:lnTo>
                <a:lnTo>
                  <a:pt x="40" y="245"/>
                </a:lnTo>
                <a:lnTo>
                  <a:pt x="40" y="244"/>
                </a:lnTo>
                <a:lnTo>
                  <a:pt x="41" y="244"/>
                </a:lnTo>
                <a:lnTo>
                  <a:pt x="43" y="245"/>
                </a:lnTo>
                <a:lnTo>
                  <a:pt x="43" y="245"/>
                </a:lnTo>
                <a:lnTo>
                  <a:pt x="45" y="240"/>
                </a:lnTo>
                <a:lnTo>
                  <a:pt x="45" y="240"/>
                </a:lnTo>
                <a:lnTo>
                  <a:pt x="45" y="239"/>
                </a:lnTo>
                <a:lnTo>
                  <a:pt x="43" y="240"/>
                </a:lnTo>
                <a:lnTo>
                  <a:pt x="42" y="240"/>
                </a:lnTo>
                <a:lnTo>
                  <a:pt x="42" y="239"/>
                </a:lnTo>
                <a:lnTo>
                  <a:pt x="42" y="239"/>
                </a:lnTo>
                <a:lnTo>
                  <a:pt x="41" y="240"/>
                </a:lnTo>
                <a:lnTo>
                  <a:pt x="42" y="242"/>
                </a:lnTo>
                <a:lnTo>
                  <a:pt x="42" y="243"/>
                </a:lnTo>
                <a:lnTo>
                  <a:pt x="42" y="244"/>
                </a:lnTo>
                <a:lnTo>
                  <a:pt x="42" y="244"/>
                </a:lnTo>
                <a:lnTo>
                  <a:pt x="41" y="243"/>
                </a:lnTo>
                <a:lnTo>
                  <a:pt x="40" y="242"/>
                </a:lnTo>
                <a:lnTo>
                  <a:pt x="40" y="242"/>
                </a:lnTo>
                <a:lnTo>
                  <a:pt x="40" y="234"/>
                </a:lnTo>
                <a:lnTo>
                  <a:pt x="40" y="225"/>
                </a:lnTo>
                <a:lnTo>
                  <a:pt x="40" y="225"/>
                </a:lnTo>
                <a:lnTo>
                  <a:pt x="40" y="225"/>
                </a:lnTo>
                <a:lnTo>
                  <a:pt x="40" y="226"/>
                </a:lnTo>
                <a:lnTo>
                  <a:pt x="41" y="228"/>
                </a:lnTo>
                <a:lnTo>
                  <a:pt x="41" y="229"/>
                </a:lnTo>
                <a:lnTo>
                  <a:pt x="41" y="229"/>
                </a:lnTo>
                <a:lnTo>
                  <a:pt x="42" y="228"/>
                </a:lnTo>
                <a:lnTo>
                  <a:pt x="42" y="228"/>
                </a:lnTo>
                <a:lnTo>
                  <a:pt x="42" y="225"/>
                </a:lnTo>
                <a:lnTo>
                  <a:pt x="42" y="225"/>
                </a:lnTo>
                <a:lnTo>
                  <a:pt x="42" y="224"/>
                </a:lnTo>
                <a:lnTo>
                  <a:pt x="42" y="224"/>
                </a:lnTo>
                <a:lnTo>
                  <a:pt x="41" y="224"/>
                </a:lnTo>
                <a:lnTo>
                  <a:pt x="41" y="223"/>
                </a:lnTo>
                <a:lnTo>
                  <a:pt x="41" y="223"/>
                </a:lnTo>
                <a:lnTo>
                  <a:pt x="42" y="223"/>
                </a:lnTo>
                <a:lnTo>
                  <a:pt x="42" y="223"/>
                </a:lnTo>
                <a:lnTo>
                  <a:pt x="42" y="220"/>
                </a:lnTo>
                <a:lnTo>
                  <a:pt x="42" y="220"/>
                </a:lnTo>
                <a:lnTo>
                  <a:pt x="41" y="220"/>
                </a:lnTo>
                <a:lnTo>
                  <a:pt x="42" y="219"/>
                </a:lnTo>
                <a:lnTo>
                  <a:pt x="42" y="219"/>
                </a:lnTo>
                <a:lnTo>
                  <a:pt x="43" y="218"/>
                </a:lnTo>
                <a:lnTo>
                  <a:pt x="43" y="215"/>
                </a:lnTo>
                <a:lnTo>
                  <a:pt x="43" y="215"/>
                </a:lnTo>
                <a:lnTo>
                  <a:pt x="42" y="216"/>
                </a:lnTo>
                <a:lnTo>
                  <a:pt x="41" y="218"/>
                </a:lnTo>
                <a:lnTo>
                  <a:pt x="40" y="218"/>
                </a:lnTo>
                <a:lnTo>
                  <a:pt x="40" y="218"/>
                </a:lnTo>
                <a:lnTo>
                  <a:pt x="41" y="216"/>
                </a:lnTo>
                <a:lnTo>
                  <a:pt x="41" y="216"/>
                </a:lnTo>
                <a:lnTo>
                  <a:pt x="42" y="215"/>
                </a:lnTo>
                <a:lnTo>
                  <a:pt x="42" y="215"/>
                </a:lnTo>
                <a:lnTo>
                  <a:pt x="42" y="214"/>
                </a:lnTo>
                <a:lnTo>
                  <a:pt x="42" y="214"/>
                </a:lnTo>
                <a:lnTo>
                  <a:pt x="41" y="214"/>
                </a:lnTo>
                <a:lnTo>
                  <a:pt x="40" y="214"/>
                </a:lnTo>
                <a:lnTo>
                  <a:pt x="40" y="215"/>
                </a:lnTo>
                <a:lnTo>
                  <a:pt x="40" y="215"/>
                </a:lnTo>
                <a:lnTo>
                  <a:pt x="40" y="215"/>
                </a:lnTo>
                <a:lnTo>
                  <a:pt x="39" y="214"/>
                </a:lnTo>
                <a:lnTo>
                  <a:pt x="40" y="214"/>
                </a:lnTo>
                <a:lnTo>
                  <a:pt x="40" y="214"/>
                </a:lnTo>
                <a:lnTo>
                  <a:pt x="39" y="211"/>
                </a:lnTo>
                <a:lnTo>
                  <a:pt x="39" y="211"/>
                </a:lnTo>
                <a:lnTo>
                  <a:pt x="39" y="201"/>
                </a:lnTo>
                <a:lnTo>
                  <a:pt x="39" y="201"/>
                </a:lnTo>
                <a:lnTo>
                  <a:pt x="39" y="204"/>
                </a:lnTo>
                <a:lnTo>
                  <a:pt x="39" y="206"/>
                </a:lnTo>
                <a:lnTo>
                  <a:pt x="39" y="206"/>
                </a:lnTo>
                <a:lnTo>
                  <a:pt x="40" y="205"/>
                </a:lnTo>
                <a:lnTo>
                  <a:pt x="40" y="205"/>
                </a:lnTo>
                <a:lnTo>
                  <a:pt x="40" y="203"/>
                </a:lnTo>
                <a:lnTo>
                  <a:pt x="40" y="203"/>
                </a:lnTo>
                <a:lnTo>
                  <a:pt x="42" y="201"/>
                </a:lnTo>
                <a:lnTo>
                  <a:pt x="43" y="200"/>
                </a:lnTo>
                <a:lnTo>
                  <a:pt x="43" y="200"/>
                </a:lnTo>
                <a:lnTo>
                  <a:pt x="42" y="200"/>
                </a:lnTo>
                <a:lnTo>
                  <a:pt x="42" y="200"/>
                </a:lnTo>
                <a:lnTo>
                  <a:pt x="41" y="200"/>
                </a:lnTo>
                <a:lnTo>
                  <a:pt x="40" y="200"/>
                </a:lnTo>
                <a:lnTo>
                  <a:pt x="40" y="200"/>
                </a:lnTo>
                <a:lnTo>
                  <a:pt x="40" y="199"/>
                </a:lnTo>
                <a:lnTo>
                  <a:pt x="41" y="198"/>
                </a:lnTo>
                <a:lnTo>
                  <a:pt x="43" y="198"/>
                </a:lnTo>
                <a:lnTo>
                  <a:pt x="45" y="196"/>
                </a:lnTo>
                <a:lnTo>
                  <a:pt x="45" y="196"/>
                </a:lnTo>
                <a:lnTo>
                  <a:pt x="45" y="194"/>
                </a:lnTo>
                <a:lnTo>
                  <a:pt x="46" y="191"/>
                </a:lnTo>
                <a:lnTo>
                  <a:pt x="46" y="191"/>
                </a:lnTo>
                <a:lnTo>
                  <a:pt x="45" y="190"/>
                </a:lnTo>
                <a:lnTo>
                  <a:pt x="43" y="190"/>
                </a:lnTo>
                <a:lnTo>
                  <a:pt x="43" y="190"/>
                </a:lnTo>
                <a:lnTo>
                  <a:pt x="43" y="188"/>
                </a:lnTo>
                <a:lnTo>
                  <a:pt x="45" y="188"/>
                </a:lnTo>
                <a:lnTo>
                  <a:pt x="45" y="186"/>
                </a:lnTo>
                <a:lnTo>
                  <a:pt x="45" y="184"/>
                </a:lnTo>
                <a:lnTo>
                  <a:pt x="45" y="184"/>
                </a:lnTo>
                <a:lnTo>
                  <a:pt x="47" y="184"/>
                </a:lnTo>
                <a:lnTo>
                  <a:pt x="47" y="183"/>
                </a:lnTo>
                <a:lnTo>
                  <a:pt x="48" y="183"/>
                </a:lnTo>
                <a:lnTo>
                  <a:pt x="51" y="183"/>
                </a:lnTo>
                <a:lnTo>
                  <a:pt x="51" y="183"/>
                </a:lnTo>
                <a:lnTo>
                  <a:pt x="50" y="184"/>
                </a:lnTo>
                <a:lnTo>
                  <a:pt x="51" y="185"/>
                </a:lnTo>
                <a:lnTo>
                  <a:pt x="52" y="188"/>
                </a:lnTo>
                <a:lnTo>
                  <a:pt x="52" y="188"/>
                </a:lnTo>
                <a:lnTo>
                  <a:pt x="53" y="186"/>
                </a:lnTo>
                <a:lnTo>
                  <a:pt x="53" y="185"/>
                </a:lnTo>
                <a:lnTo>
                  <a:pt x="53" y="185"/>
                </a:lnTo>
                <a:lnTo>
                  <a:pt x="54" y="186"/>
                </a:lnTo>
                <a:lnTo>
                  <a:pt x="54" y="186"/>
                </a:lnTo>
                <a:lnTo>
                  <a:pt x="54" y="188"/>
                </a:lnTo>
                <a:lnTo>
                  <a:pt x="53" y="188"/>
                </a:lnTo>
                <a:lnTo>
                  <a:pt x="53" y="188"/>
                </a:lnTo>
                <a:lnTo>
                  <a:pt x="54" y="189"/>
                </a:lnTo>
                <a:lnTo>
                  <a:pt x="54" y="189"/>
                </a:lnTo>
                <a:lnTo>
                  <a:pt x="53" y="190"/>
                </a:lnTo>
                <a:lnTo>
                  <a:pt x="53" y="190"/>
                </a:lnTo>
                <a:lnTo>
                  <a:pt x="53" y="190"/>
                </a:lnTo>
                <a:lnTo>
                  <a:pt x="53" y="189"/>
                </a:lnTo>
                <a:lnTo>
                  <a:pt x="53" y="189"/>
                </a:lnTo>
                <a:lnTo>
                  <a:pt x="51" y="189"/>
                </a:lnTo>
                <a:lnTo>
                  <a:pt x="50" y="188"/>
                </a:lnTo>
                <a:lnTo>
                  <a:pt x="50" y="188"/>
                </a:lnTo>
                <a:lnTo>
                  <a:pt x="48" y="189"/>
                </a:lnTo>
                <a:lnTo>
                  <a:pt x="48" y="189"/>
                </a:lnTo>
                <a:lnTo>
                  <a:pt x="50" y="191"/>
                </a:lnTo>
                <a:lnTo>
                  <a:pt x="50" y="191"/>
                </a:lnTo>
                <a:lnTo>
                  <a:pt x="48" y="191"/>
                </a:lnTo>
                <a:lnTo>
                  <a:pt x="46" y="191"/>
                </a:lnTo>
                <a:lnTo>
                  <a:pt x="46" y="191"/>
                </a:lnTo>
                <a:lnTo>
                  <a:pt x="46" y="193"/>
                </a:lnTo>
                <a:lnTo>
                  <a:pt x="47" y="193"/>
                </a:lnTo>
                <a:lnTo>
                  <a:pt x="48" y="194"/>
                </a:lnTo>
                <a:lnTo>
                  <a:pt x="48" y="194"/>
                </a:lnTo>
                <a:lnTo>
                  <a:pt x="48" y="194"/>
                </a:lnTo>
                <a:lnTo>
                  <a:pt x="50" y="194"/>
                </a:lnTo>
                <a:lnTo>
                  <a:pt x="50" y="193"/>
                </a:lnTo>
                <a:lnTo>
                  <a:pt x="50" y="193"/>
                </a:lnTo>
                <a:lnTo>
                  <a:pt x="51" y="193"/>
                </a:lnTo>
                <a:lnTo>
                  <a:pt x="51" y="193"/>
                </a:lnTo>
                <a:lnTo>
                  <a:pt x="51" y="194"/>
                </a:lnTo>
                <a:lnTo>
                  <a:pt x="51" y="195"/>
                </a:lnTo>
                <a:lnTo>
                  <a:pt x="50" y="195"/>
                </a:lnTo>
                <a:lnTo>
                  <a:pt x="50" y="195"/>
                </a:lnTo>
                <a:lnTo>
                  <a:pt x="52" y="196"/>
                </a:lnTo>
                <a:lnTo>
                  <a:pt x="52" y="199"/>
                </a:lnTo>
                <a:lnTo>
                  <a:pt x="52" y="199"/>
                </a:lnTo>
                <a:lnTo>
                  <a:pt x="50" y="199"/>
                </a:lnTo>
                <a:lnTo>
                  <a:pt x="48" y="200"/>
                </a:lnTo>
                <a:lnTo>
                  <a:pt x="48" y="201"/>
                </a:lnTo>
                <a:lnTo>
                  <a:pt x="48" y="201"/>
                </a:lnTo>
                <a:lnTo>
                  <a:pt x="48" y="201"/>
                </a:lnTo>
                <a:lnTo>
                  <a:pt x="47" y="201"/>
                </a:lnTo>
                <a:lnTo>
                  <a:pt x="47" y="201"/>
                </a:lnTo>
                <a:lnTo>
                  <a:pt x="46" y="201"/>
                </a:lnTo>
                <a:lnTo>
                  <a:pt x="46" y="201"/>
                </a:lnTo>
                <a:lnTo>
                  <a:pt x="47" y="203"/>
                </a:lnTo>
                <a:lnTo>
                  <a:pt x="47" y="204"/>
                </a:lnTo>
                <a:lnTo>
                  <a:pt x="47" y="204"/>
                </a:lnTo>
                <a:lnTo>
                  <a:pt x="46" y="205"/>
                </a:lnTo>
                <a:lnTo>
                  <a:pt x="46" y="205"/>
                </a:lnTo>
                <a:lnTo>
                  <a:pt x="46" y="205"/>
                </a:lnTo>
                <a:lnTo>
                  <a:pt x="43" y="205"/>
                </a:lnTo>
                <a:lnTo>
                  <a:pt x="41" y="205"/>
                </a:lnTo>
                <a:lnTo>
                  <a:pt x="41" y="205"/>
                </a:lnTo>
                <a:lnTo>
                  <a:pt x="42" y="206"/>
                </a:lnTo>
                <a:lnTo>
                  <a:pt x="43" y="208"/>
                </a:lnTo>
                <a:lnTo>
                  <a:pt x="43" y="209"/>
                </a:lnTo>
                <a:lnTo>
                  <a:pt x="43" y="209"/>
                </a:lnTo>
                <a:lnTo>
                  <a:pt x="42" y="209"/>
                </a:lnTo>
                <a:lnTo>
                  <a:pt x="41" y="208"/>
                </a:lnTo>
                <a:lnTo>
                  <a:pt x="41" y="208"/>
                </a:lnTo>
                <a:lnTo>
                  <a:pt x="40" y="208"/>
                </a:lnTo>
                <a:lnTo>
                  <a:pt x="40" y="208"/>
                </a:lnTo>
                <a:lnTo>
                  <a:pt x="40" y="209"/>
                </a:lnTo>
                <a:lnTo>
                  <a:pt x="40" y="209"/>
                </a:lnTo>
                <a:lnTo>
                  <a:pt x="42" y="210"/>
                </a:lnTo>
                <a:lnTo>
                  <a:pt x="42" y="210"/>
                </a:lnTo>
                <a:lnTo>
                  <a:pt x="40" y="210"/>
                </a:lnTo>
                <a:lnTo>
                  <a:pt x="40" y="211"/>
                </a:lnTo>
                <a:lnTo>
                  <a:pt x="40" y="213"/>
                </a:lnTo>
                <a:lnTo>
                  <a:pt x="40" y="213"/>
                </a:lnTo>
                <a:lnTo>
                  <a:pt x="41" y="213"/>
                </a:lnTo>
                <a:lnTo>
                  <a:pt x="42" y="214"/>
                </a:lnTo>
                <a:lnTo>
                  <a:pt x="42" y="214"/>
                </a:lnTo>
                <a:lnTo>
                  <a:pt x="43" y="214"/>
                </a:lnTo>
                <a:lnTo>
                  <a:pt x="42" y="213"/>
                </a:lnTo>
                <a:lnTo>
                  <a:pt x="42" y="211"/>
                </a:lnTo>
                <a:lnTo>
                  <a:pt x="42" y="210"/>
                </a:lnTo>
                <a:lnTo>
                  <a:pt x="42" y="210"/>
                </a:lnTo>
                <a:lnTo>
                  <a:pt x="43" y="210"/>
                </a:lnTo>
                <a:lnTo>
                  <a:pt x="43" y="210"/>
                </a:lnTo>
                <a:lnTo>
                  <a:pt x="45" y="209"/>
                </a:lnTo>
                <a:lnTo>
                  <a:pt x="45" y="209"/>
                </a:lnTo>
                <a:lnTo>
                  <a:pt x="46" y="209"/>
                </a:lnTo>
                <a:lnTo>
                  <a:pt x="46" y="209"/>
                </a:lnTo>
                <a:lnTo>
                  <a:pt x="47" y="208"/>
                </a:lnTo>
                <a:lnTo>
                  <a:pt x="47" y="208"/>
                </a:lnTo>
                <a:lnTo>
                  <a:pt x="47" y="208"/>
                </a:lnTo>
                <a:lnTo>
                  <a:pt x="48" y="210"/>
                </a:lnTo>
                <a:lnTo>
                  <a:pt x="48" y="210"/>
                </a:lnTo>
                <a:lnTo>
                  <a:pt x="46" y="209"/>
                </a:lnTo>
                <a:lnTo>
                  <a:pt x="46" y="209"/>
                </a:lnTo>
                <a:lnTo>
                  <a:pt x="47" y="211"/>
                </a:lnTo>
                <a:lnTo>
                  <a:pt x="47" y="213"/>
                </a:lnTo>
                <a:lnTo>
                  <a:pt x="47" y="213"/>
                </a:lnTo>
                <a:lnTo>
                  <a:pt x="50" y="211"/>
                </a:lnTo>
                <a:lnTo>
                  <a:pt x="50" y="210"/>
                </a:lnTo>
                <a:lnTo>
                  <a:pt x="50" y="206"/>
                </a:lnTo>
                <a:lnTo>
                  <a:pt x="50" y="206"/>
                </a:lnTo>
                <a:lnTo>
                  <a:pt x="51" y="206"/>
                </a:lnTo>
                <a:lnTo>
                  <a:pt x="51" y="208"/>
                </a:lnTo>
                <a:lnTo>
                  <a:pt x="51" y="209"/>
                </a:lnTo>
                <a:lnTo>
                  <a:pt x="51" y="209"/>
                </a:lnTo>
                <a:lnTo>
                  <a:pt x="53" y="209"/>
                </a:lnTo>
                <a:lnTo>
                  <a:pt x="54" y="209"/>
                </a:lnTo>
                <a:lnTo>
                  <a:pt x="54" y="209"/>
                </a:lnTo>
                <a:lnTo>
                  <a:pt x="56" y="209"/>
                </a:lnTo>
                <a:lnTo>
                  <a:pt x="56" y="208"/>
                </a:lnTo>
                <a:lnTo>
                  <a:pt x="56" y="208"/>
                </a:lnTo>
                <a:lnTo>
                  <a:pt x="54" y="206"/>
                </a:lnTo>
                <a:lnTo>
                  <a:pt x="54" y="205"/>
                </a:lnTo>
                <a:lnTo>
                  <a:pt x="56" y="205"/>
                </a:lnTo>
                <a:lnTo>
                  <a:pt x="56" y="205"/>
                </a:lnTo>
                <a:lnTo>
                  <a:pt x="57" y="205"/>
                </a:lnTo>
                <a:lnTo>
                  <a:pt x="57" y="208"/>
                </a:lnTo>
                <a:lnTo>
                  <a:pt x="57" y="214"/>
                </a:lnTo>
                <a:lnTo>
                  <a:pt x="57" y="214"/>
                </a:lnTo>
                <a:lnTo>
                  <a:pt x="57" y="216"/>
                </a:lnTo>
                <a:lnTo>
                  <a:pt x="57" y="219"/>
                </a:lnTo>
                <a:lnTo>
                  <a:pt x="57" y="219"/>
                </a:lnTo>
                <a:lnTo>
                  <a:pt x="57" y="218"/>
                </a:lnTo>
                <a:lnTo>
                  <a:pt x="57" y="216"/>
                </a:lnTo>
                <a:lnTo>
                  <a:pt x="57" y="216"/>
                </a:lnTo>
                <a:lnTo>
                  <a:pt x="57" y="218"/>
                </a:lnTo>
                <a:lnTo>
                  <a:pt x="57" y="219"/>
                </a:lnTo>
                <a:lnTo>
                  <a:pt x="57" y="220"/>
                </a:lnTo>
                <a:lnTo>
                  <a:pt x="57" y="220"/>
                </a:lnTo>
                <a:lnTo>
                  <a:pt x="57" y="221"/>
                </a:lnTo>
                <a:lnTo>
                  <a:pt x="56" y="223"/>
                </a:lnTo>
                <a:lnTo>
                  <a:pt x="56" y="223"/>
                </a:lnTo>
                <a:lnTo>
                  <a:pt x="58" y="225"/>
                </a:lnTo>
                <a:lnTo>
                  <a:pt x="58" y="225"/>
                </a:lnTo>
                <a:lnTo>
                  <a:pt x="57" y="228"/>
                </a:lnTo>
                <a:lnTo>
                  <a:pt x="57" y="228"/>
                </a:lnTo>
                <a:lnTo>
                  <a:pt x="58" y="230"/>
                </a:lnTo>
                <a:lnTo>
                  <a:pt x="58" y="233"/>
                </a:lnTo>
                <a:lnTo>
                  <a:pt x="57" y="234"/>
                </a:lnTo>
                <a:lnTo>
                  <a:pt x="57" y="234"/>
                </a:lnTo>
                <a:lnTo>
                  <a:pt x="56" y="233"/>
                </a:lnTo>
                <a:lnTo>
                  <a:pt x="54" y="231"/>
                </a:lnTo>
                <a:lnTo>
                  <a:pt x="53" y="230"/>
                </a:lnTo>
                <a:lnTo>
                  <a:pt x="54" y="228"/>
                </a:lnTo>
                <a:lnTo>
                  <a:pt x="54" y="228"/>
                </a:lnTo>
                <a:lnTo>
                  <a:pt x="53" y="228"/>
                </a:lnTo>
                <a:lnTo>
                  <a:pt x="53" y="229"/>
                </a:lnTo>
                <a:lnTo>
                  <a:pt x="52" y="233"/>
                </a:lnTo>
                <a:lnTo>
                  <a:pt x="52" y="233"/>
                </a:lnTo>
                <a:lnTo>
                  <a:pt x="53" y="233"/>
                </a:lnTo>
                <a:lnTo>
                  <a:pt x="54" y="233"/>
                </a:lnTo>
                <a:lnTo>
                  <a:pt x="54" y="233"/>
                </a:lnTo>
                <a:lnTo>
                  <a:pt x="54" y="234"/>
                </a:lnTo>
                <a:lnTo>
                  <a:pt x="56" y="235"/>
                </a:lnTo>
                <a:lnTo>
                  <a:pt x="56" y="235"/>
                </a:lnTo>
                <a:lnTo>
                  <a:pt x="56" y="237"/>
                </a:lnTo>
                <a:lnTo>
                  <a:pt x="56" y="238"/>
                </a:lnTo>
                <a:lnTo>
                  <a:pt x="57" y="238"/>
                </a:lnTo>
                <a:lnTo>
                  <a:pt x="57" y="238"/>
                </a:lnTo>
                <a:lnTo>
                  <a:pt x="57" y="237"/>
                </a:lnTo>
                <a:lnTo>
                  <a:pt x="57" y="237"/>
                </a:lnTo>
                <a:lnTo>
                  <a:pt x="57" y="235"/>
                </a:lnTo>
                <a:lnTo>
                  <a:pt x="58" y="234"/>
                </a:lnTo>
                <a:lnTo>
                  <a:pt x="58" y="234"/>
                </a:lnTo>
                <a:lnTo>
                  <a:pt x="58" y="237"/>
                </a:lnTo>
                <a:lnTo>
                  <a:pt x="58" y="239"/>
                </a:lnTo>
                <a:lnTo>
                  <a:pt x="58" y="244"/>
                </a:lnTo>
                <a:lnTo>
                  <a:pt x="58" y="244"/>
                </a:lnTo>
                <a:lnTo>
                  <a:pt x="59" y="247"/>
                </a:lnTo>
                <a:lnTo>
                  <a:pt x="59" y="247"/>
                </a:lnTo>
                <a:lnTo>
                  <a:pt x="59" y="255"/>
                </a:lnTo>
                <a:lnTo>
                  <a:pt x="59" y="255"/>
                </a:lnTo>
                <a:lnTo>
                  <a:pt x="59" y="262"/>
                </a:lnTo>
                <a:lnTo>
                  <a:pt x="59" y="268"/>
                </a:lnTo>
                <a:lnTo>
                  <a:pt x="59" y="268"/>
                </a:lnTo>
                <a:lnTo>
                  <a:pt x="58" y="268"/>
                </a:lnTo>
                <a:lnTo>
                  <a:pt x="58" y="268"/>
                </a:lnTo>
                <a:lnTo>
                  <a:pt x="58" y="269"/>
                </a:lnTo>
                <a:lnTo>
                  <a:pt x="59" y="270"/>
                </a:lnTo>
                <a:lnTo>
                  <a:pt x="59" y="270"/>
                </a:lnTo>
                <a:lnTo>
                  <a:pt x="57" y="270"/>
                </a:lnTo>
                <a:lnTo>
                  <a:pt x="58" y="270"/>
                </a:lnTo>
                <a:lnTo>
                  <a:pt x="58" y="273"/>
                </a:lnTo>
                <a:lnTo>
                  <a:pt x="59" y="274"/>
                </a:lnTo>
                <a:lnTo>
                  <a:pt x="59" y="274"/>
                </a:lnTo>
                <a:lnTo>
                  <a:pt x="59" y="275"/>
                </a:lnTo>
                <a:lnTo>
                  <a:pt x="60" y="275"/>
                </a:lnTo>
                <a:lnTo>
                  <a:pt x="60" y="275"/>
                </a:lnTo>
                <a:lnTo>
                  <a:pt x="60" y="279"/>
                </a:lnTo>
                <a:lnTo>
                  <a:pt x="60" y="280"/>
                </a:lnTo>
                <a:lnTo>
                  <a:pt x="59" y="282"/>
                </a:lnTo>
                <a:lnTo>
                  <a:pt x="59" y="282"/>
                </a:lnTo>
                <a:lnTo>
                  <a:pt x="59" y="283"/>
                </a:lnTo>
                <a:lnTo>
                  <a:pt x="59" y="283"/>
                </a:lnTo>
                <a:lnTo>
                  <a:pt x="60" y="284"/>
                </a:lnTo>
                <a:lnTo>
                  <a:pt x="60" y="285"/>
                </a:lnTo>
                <a:lnTo>
                  <a:pt x="60" y="285"/>
                </a:lnTo>
                <a:lnTo>
                  <a:pt x="58" y="285"/>
                </a:lnTo>
                <a:lnTo>
                  <a:pt x="58" y="283"/>
                </a:lnTo>
                <a:lnTo>
                  <a:pt x="58" y="283"/>
                </a:lnTo>
                <a:lnTo>
                  <a:pt x="57" y="283"/>
                </a:lnTo>
                <a:lnTo>
                  <a:pt x="57" y="284"/>
                </a:lnTo>
                <a:lnTo>
                  <a:pt x="56" y="287"/>
                </a:lnTo>
                <a:lnTo>
                  <a:pt x="56" y="287"/>
                </a:lnTo>
                <a:lnTo>
                  <a:pt x="58" y="287"/>
                </a:lnTo>
                <a:lnTo>
                  <a:pt x="59" y="285"/>
                </a:lnTo>
                <a:lnTo>
                  <a:pt x="59" y="285"/>
                </a:lnTo>
                <a:lnTo>
                  <a:pt x="60" y="308"/>
                </a:lnTo>
                <a:lnTo>
                  <a:pt x="60" y="329"/>
                </a:lnTo>
                <a:lnTo>
                  <a:pt x="59" y="372"/>
                </a:lnTo>
                <a:lnTo>
                  <a:pt x="59" y="372"/>
                </a:lnTo>
                <a:lnTo>
                  <a:pt x="59" y="384"/>
                </a:lnTo>
                <a:lnTo>
                  <a:pt x="59" y="384"/>
                </a:lnTo>
                <a:lnTo>
                  <a:pt x="59" y="387"/>
                </a:lnTo>
                <a:lnTo>
                  <a:pt x="59" y="387"/>
                </a:lnTo>
                <a:lnTo>
                  <a:pt x="59" y="395"/>
                </a:lnTo>
                <a:lnTo>
                  <a:pt x="59" y="395"/>
                </a:lnTo>
                <a:lnTo>
                  <a:pt x="59" y="402"/>
                </a:lnTo>
                <a:lnTo>
                  <a:pt x="59" y="402"/>
                </a:lnTo>
                <a:lnTo>
                  <a:pt x="59" y="409"/>
                </a:lnTo>
                <a:lnTo>
                  <a:pt x="59" y="418"/>
                </a:lnTo>
                <a:lnTo>
                  <a:pt x="59" y="418"/>
                </a:lnTo>
                <a:lnTo>
                  <a:pt x="60" y="423"/>
                </a:lnTo>
                <a:lnTo>
                  <a:pt x="60" y="425"/>
                </a:lnTo>
                <a:lnTo>
                  <a:pt x="59" y="428"/>
                </a:lnTo>
                <a:lnTo>
                  <a:pt x="59" y="428"/>
                </a:lnTo>
                <a:lnTo>
                  <a:pt x="59" y="433"/>
                </a:lnTo>
                <a:lnTo>
                  <a:pt x="59" y="437"/>
                </a:lnTo>
                <a:lnTo>
                  <a:pt x="59" y="437"/>
                </a:lnTo>
                <a:lnTo>
                  <a:pt x="59" y="435"/>
                </a:lnTo>
                <a:lnTo>
                  <a:pt x="60" y="435"/>
                </a:lnTo>
                <a:lnTo>
                  <a:pt x="60" y="435"/>
                </a:lnTo>
                <a:lnTo>
                  <a:pt x="60" y="442"/>
                </a:lnTo>
                <a:lnTo>
                  <a:pt x="60" y="448"/>
                </a:lnTo>
                <a:lnTo>
                  <a:pt x="60" y="448"/>
                </a:lnTo>
                <a:lnTo>
                  <a:pt x="58" y="447"/>
                </a:lnTo>
                <a:lnTo>
                  <a:pt x="58" y="447"/>
                </a:lnTo>
                <a:lnTo>
                  <a:pt x="58" y="448"/>
                </a:lnTo>
                <a:lnTo>
                  <a:pt x="59" y="449"/>
                </a:lnTo>
                <a:lnTo>
                  <a:pt x="60" y="450"/>
                </a:lnTo>
                <a:lnTo>
                  <a:pt x="60" y="450"/>
                </a:lnTo>
                <a:lnTo>
                  <a:pt x="60" y="450"/>
                </a:lnTo>
                <a:lnTo>
                  <a:pt x="59" y="450"/>
                </a:lnTo>
                <a:lnTo>
                  <a:pt x="58" y="450"/>
                </a:lnTo>
                <a:lnTo>
                  <a:pt x="58" y="450"/>
                </a:lnTo>
                <a:lnTo>
                  <a:pt x="59" y="454"/>
                </a:lnTo>
                <a:lnTo>
                  <a:pt x="59" y="454"/>
                </a:lnTo>
                <a:lnTo>
                  <a:pt x="59" y="457"/>
                </a:lnTo>
                <a:lnTo>
                  <a:pt x="59" y="459"/>
                </a:lnTo>
                <a:lnTo>
                  <a:pt x="59" y="459"/>
                </a:lnTo>
                <a:lnTo>
                  <a:pt x="59" y="463"/>
                </a:lnTo>
                <a:lnTo>
                  <a:pt x="59" y="463"/>
                </a:lnTo>
                <a:lnTo>
                  <a:pt x="59" y="465"/>
                </a:lnTo>
                <a:lnTo>
                  <a:pt x="60" y="469"/>
                </a:lnTo>
                <a:lnTo>
                  <a:pt x="60" y="469"/>
                </a:lnTo>
                <a:lnTo>
                  <a:pt x="59" y="472"/>
                </a:lnTo>
                <a:lnTo>
                  <a:pt x="59" y="472"/>
                </a:lnTo>
                <a:lnTo>
                  <a:pt x="59" y="473"/>
                </a:lnTo>
                <a:lnTo>
                  <a:pt x="59" y="474"/>
                </a:lnTo>
                <a:lnTo>
                  <a:pt x="59" y="474"/>
                </a:lnTo>
                <a:lnTo>
                  <a:pt x="59" y="474"/>
                </a:lnTo>
                <a:lnTo>
                  <a:pt x="60" y="484"/>
                </a:lnTo>
                <a:lnTo>
                  <a:pt x="60" y="484"/>
                </a:lnTo>
                <a:lnTo>
                  <a:pt x="60" y="487"/>
                </a:lnTo>
                <a:lnTo>
                  <a:pt x="60" y="487"/>
                </a:lnTo>
                <a:lnTo>
                  <a:pt x="60" y="489"/>
                </a:lnTo>
                <a:lnTo>
                  <a:pt x="60" y="489"/>
                </a:lnTo>
                <a:lnTo>
                  <a:pt x="60" y="491"/>
                </a:lnTo>
                <a:lnTo>
                  <a:pt x="59" y="491"/>
                </a:lnTo>
                <a:lnTo>
                  <a:pt x="59" y="491"/>
                </a:lnTo>
                <a:lnTo>
                  <a:pt x="60" y="493"/>
                </a:lnTo>
                <a:lnTo>
                  <a:pt x="60" y="493"/>
                </a:lnTo>
                <a:lnTo>
                  <a:pt x="59" y="497"/>
                </a:lnTo>
                <a:lnTo>
                  <a:pt x="59" y="502"/>
                </a:lnTo>
                <a:lnTo>
                  <a:pt x="59" y="502"/>
                </a:lnTo>
                <a:lnTo>
                  <a:pt x="60" y="504"/>
                </a:lnTo>
                <a:lnTo>
                  <a:pt x="60" y="504"/>
                </a:lnTo>
                <a:lnTo>
                  <a:pt x="59" y="507"/>
                </a:lnTo>
                <a:lnTo>
                  <a:pt x="59" y="507"/>
                </a:lnTo>
                <a:lnTo>
                  <a:pt x="60" y="509"/>
                </a:lnTo>
                <a:lnTo>
                  <a:pt x="59" y="512"/>
                </a:lnTo>
                <a:lnTo>
                  <a:pt x="59" y="512"/>
                </a:lnTo>
                <a:lnTo>
                  <a:pt x="60" y="517"/>
                </a:lnTo>
                <a:lnTo>
                  <a:pt x="60" y="517"/>
                </a:lnTo>
                <a:lnTo>
                  <a:pt x="60" y="518"/>
                </a:lnTo>
                <a:lnTo>
                  <a:pt x="60" y="518"/>
                </a:lnTo>
                <a:lnTo>
                  <a:pt x="62" y="533"/>
                </a:lnTo>
                <a:lnTo>
                  <a:pt x="62" y="533"/>
                </a:lnTo>
                <a:lnTo>
                  <a:pt x="60" y="534"/>
                </a:lnTo>
                <a:lnTo>
                  <a:pt x="60" y="534"/>
                </a:lnTo>
                <a:lnTo>
                  <a:pt x="60" y="541"/>
                </a:lnTo>
                <a:lnTo>
                  <a:pt x="60" y="546"/>
                </a:lnTo>
                <a:lnTo>
                  <a:pt x="60" y="546"/>
                </a:lnTo>
                <a:lnTo>
                  <a:pt x="60" y="547"/>
                </a:lnTo>
                <a:lnTo>
                  <a:pt x="59" y="547"/>
                </a:lnTo>
                <a:lnTo>
                  <a:pt x="59" y="547"/>
                </a:lnTo>
                <a:lnTo>
                  <a:pt x="59" y="557"/>
                </a:lnTo>
                <a:lnTo>
                  <a:pt x="59" y="557"/>
                </a:lnTo>
                <a:lnTo>
                  <a:pt x="59" y="558"/>
                </a:lnTo>
                <a:lnTo>
                  <a:pt x="58" y="558"/>
                </a:lnTo>
                <a:lnTo>
                  <a:pt x="58" y="558"/>
                </a:lnTo>
                <a:lnTo>
                  <a:pt x="58" y="558"/>
                </a:lnTo>
                <a:lnTo>
                  <a:pt x="59" y="559"/>
                </a:lnTo>
                <a:lnTo>
                  <a:pt x="59" y="559"/>
                </a:lnTo>
                <a:lnTo>
                  <a:pt x="59" y="564"/>
                </a:lnTo>
                <a:lnTo>
                  <a:pt x="59" y="567"/>
                </a:lnTo>
                <a:lnTo>
                  <a:pt x="58" y="568"/>
                </a:lnTo>
                <a:lnTo>
                  <a:pt x="58" y="568"/>
                </a:lnTo>
                <a:lnTo>
                  <a:pt x="58" y="573"/>
                </a:lnTo>
                <a:lnTo>
                  <a:pt x="58" y="573"/>
                </a:lnTo>
                <a:lnTo>
                  <a:pt x="57" y="574"/>
                </a:lnTo>
                <a:lnTo>
                  <a:pt x="56" y="574"/>
                </a:lnTo>
                <a:lnTo>
                  <a:pt x="56" y="574"/>
                </a:lnTo>
                <a:lnTo>
                  <a:pt x="56" y="576"/>
                </a:lnTo>
                <a:lnTo>
                  <a:pt x="56" y="576"/>
                </a:lnTo>
                <a:lnTo>
                  <a:pt x="58" y="576"/>
                </a:lnTo>
                <a:lnTo>
                  <a:pt x="58" y="576"/>
                </a:lnTo>
                <a:lnTo>
                  <a:pt x="58" y="578"/>
                </a:lnTo>
                <a:lnTo>
                  <a:pt x="57" y="578"/>
                </a:lnTo>
                <a:lnTo>
                  <a:pt x="56" y="581"/>
                </a:lnTo>
                <a:lnTo>
                  <a:pt x="56" y="581"/>
                </a:lnTo>
                <a:lnTo>
                  <a:pt x="57" y="582"/>
                </a:lnTo>
                <a:lnTo>
                  <a:pt x="58" y="582"/>
                </a:lnTo>
                <a:lnTo>
                  <a:pt x="58" y="582"/>
                </a:lnTo>
                <a:lnTo>
                  <a:pt x="58" y="588"/>
                </a:lnTo>
                <a:lnTo>
                  <a:pt x="57" y="593"/>
                </a:lnTo>
                <a:lnTo>
                  <a:pt x="57" y="593"/>
                </a:lnTo>
                <a:lnTo>
                  <a:pt x="56" y="597"/>
                </a:lnTo>
                <a:lnTo>
                  <a:pt x="56" y="597"/>
                </a:lnTo>
                <a:lnTo>
                  <a:pt x="57" y="604"/>
                </a:lnTo>
                <a:lnTo>
                  <a:pt x="57" y="604"/>
                </a:lnTo>
                <a:lnTo>
                  <a:pt x="57" y="607"/>
                </a:lnTo>
                <a:lnTo>
                  <a:pt x="56" y="609"/>
                </a:lnTo>
                <a:lnTo>
                  <a:pt x="56" y="609"/>
                </a:lnTo>
                <a:lnTo>
                  <a:pt x="57" y="611"/>
                </a:lnTo>
                <a:lnTo>
                  <a:pt x="57" y="611"/>
                </a:lnTo>
                <a:lnTo>
                  <a:pt x="57" y="613"/>
                </a:lnTo>
                <a:lnTo>
                  <a:pt x="57" y="614"/>
                </a:lnTo>
                <a:lnTo>
                  <a:pt x="58" y="617"/>
                </a:lnTo>
                <a:lnTo>
                  <a:pt x="58" y="619"/>
                </a:lnTo>
                <a:lnTo>
                  <a:pt x="58" y="619"/>
                </a:lnTo>
                <a:lnTo>
                  <a:pt x="59" y="621"/>
                </a:lnTo>
                <a:lnTo>
                  <a:pt x="59" y="621"/>
                </a:lnTo>
                <a:lnTo>
                  <a:pt x="60" y="623"/>
                </a:lnTo>
                <a:lnTo>
                  <a:pt x="60" y="623"/>
                </a:lnTo>
                <a:lnTo>
                  <a:pt x="62" y="622"/>
                </a:lnTo>
                <a:lnTo>
                  <a:pt x="62" y="622"/>
                </a:lnTo>
                <a:lnTo>
                  <a:pt x="60" y="621"/>
                </a:lnTo>
                <a:lnTo>
                  <a:pt x="60" y="621"/>
                </a:lnTo>
                <a:lnTo>
                  <a:pt x="60" y="619"/>
                </a:lnTo>
                <a:lnTo>
                  <a:pt x="60" y="619"/>
                </a:lnTo>
                <a:lnTo>
                  <a:pt x="59" y="618"/>
                </a:lnTo>
                <a:lnTo>
                  <a:pt x="59" y="618"/>
                </a:lnTo>
                <a:lnTo>
                  <a:pt x="59" y="614"/>
                </a:lnTo>
                <a:lnTo>
                  <a:pt x="59" y="614"/>
                </a:lnTo>
                <a:lnTo>
                  <a:pt x="59" y="612"/>
                </a:lnTo>
                <a:lnTo>
                  <a:pt x="59" y="609"/>
                </a:lnTo>
                <a:lnTo>
                  <a:pt x="59" y="609"/>
                </a:lnTo>
                <a:lnTo>
                  <a:pt x="60" y="607"/>
                </a:lnTo>
                <a:lnTo>
                  <a:pt x="60" y="607"/>
                </a:lnTo>
                <a:lnTo>
                  <a:pt x="60" y="603"/>
                </a:lnTo>
                <a:lnTo>
                  <a:pt x="60" y="603"/>
                </a:lnTo>
                <a:lnTo>
                  <a:pt x="60" y="599"/>
                </a:lnTo>
                <a:lnTo>
                  <a:pt x="60" y="599"/>
                </a:lnTo>
                <a:lnTo>
                  <a:pt x="60" y="592"/>
                </a:lnTo>
                <a:lnTo>
                  <a:pt x="60" y="592"/>
                </a:lnTo>
                <a:lnTo>
                  <a:pt x="62" y="592"/>
                </a:lnTo>
                <a:lnTo>
                  <a:pt x="62" y="592"/>
                </a:lnTo>
                <a:lnTo>
                  <a:pt x="63" y="589"/>
                </a:lnTo>
                <a:lnTo>
                  <a:pt x="63" y="589"/>
                </a:lnTo>
                <a:lnTo>
                  <a:pt x="64" y="589"/>
                </a:lnTo>
                <a:lnTo>
                  <a:pt x="64" y="589"/>
                </a:lnTo>
                <a:lnTo>
                  <a:pt x="63" y="588"/>
                </a:lnTo>
                <a:lnTo>
                  <a:pt x="63" y="588"/>
                </a:lnTo>
                <a:lnTo>
                  <a:pt x="63" y="588"/>
                </a:lnTo>
                <a:lnTo>
                  <a:pt x="62" y="588"/>
                </a:lnTo>
                <a:lnTo>
                  <a:pt x="62" y="589"/>
                </a:lnTo>
                <a:lnTo>
                  <a:pt x="62" y="591"/>
                </a:lnTo>
                <a:lnTo>
                  <a:pt x="62" y="591"/>
                </a:lnTo>
                <a:lnTo>
                  <a:pt x="60" y="589"/>
                </a:lnTo>
                <a:lnTo>
                  <a:pt x="60" y="587"/>
                </a:lnTo>
                <a:lnTo>
                  <a:pt x="62" y="582"/>
                </a:lnTo>
                <a:lnTo>
                  <a:pt x="62" y="582"/>
                </a:lnTo>
                <a:lnTo>
                  <a:pt x="62" y="582"/>
                </a:lnTo>
                <a:lnTo>
                  <a:pt x="62" y="581"/>
                </a:lnTo>
                <a:lnTo>
                  <a:pt x="60" y="581"/>
                </a:lnTo>
                <a:lnTo>
                  <a:pt x="62" y="579"/>
                </a:lnTo>
                <a:lnTo>
                  <a:pt x="62" y="579"/>
                </a:lnTo>
                <a:lnTo>
                  <a:pt x="63" y="579"/>
                </a:lnTo>
                <a:lnTo>
                  <a:pt x="63" y="581"/>
                </a:lnTo>
                <a:lnTo>
                  <a:pt x="63" y="581"/>
                </a:lnTo>
                <a:lnTo>
                  <a:pt x="64" y="582"/>
                </a:lnTo>
                <a:lnTo>
                  <a:pt x="64" y="582"/>
                </a:lnTo>
                <a:lnTo>
                  <a:pt x="64" y="582"/>
                </a:lnTo>
                <a:lnTo>
                  <a:pt x="63" y="583"/>
                </a:lnTo>
                <a:lnTo>
                  <a:pt x="63" y="583"/>
                </a:lnTo>
                <a:lnTo>
                  <a:pt x="63" y="583"/>
                </a:lnTo>
                <a:lnTo>
                  <a:pt x="63" y="582"/>
                </a:lnTo>
                <a:lnTo>
                  <a:pt x="63" y="582"/>
                </a:lnTo>
                <a:lnTo>
                  <a:pt x="62" y="583"/>
                </a:lnTo>
                <a:lnTo>
                  <a:pt x="62" y="584"/>
                </a:lnTo>
                <a:lnTo>
                  <a:pt x="62" y="587"/>
                </a:lnTo>
                <a:lnTo>
                  <a:pt x="62" y="587"/>
                </a:lnTo>
                <a:lnTo>
                  <a:pt x="63" y="587"/>
                </a:lnTo>
                <a:lnTo>
                  <a:pt x="64" y="586"/>
                </a:lnTo>
                <a:lnTo>
                  <a:pt x="64" y="584"/>
                </a:lnTo>
                <a:lnTo>
                  <a:pt x="65" y="584"/>
                </a:lnTo>
                <a:lnTo>
                  <a:pt x="65" y="584"/>
                </a:lnTo>
                <a:lnTo>
                  <a:pt x="64" y="581"/>
                </a:lnTo>
                <a:lnTo>
                  <a:pt x="63" y="578"/>
                </a:lnTo>
                <a:lnTo>
                  <a:pt x="64" y="576"/>
                </a:lnTo>
                <a:lnTo>
                  <a:pt x="64" y="576"/>
                </a:lnTo>
                <a:lnTo>
                  <a:pt x="63" y="576"/>
                </a:lnTo>
                <a:lnTo>
                  <a:pt x="63" y="577"/>
                </a:lnTo>
                <a:lnTo>
                  <a:pt x="62" y="578"/>
                </a:lnTo>
                <a:lnTo>
                  <a:pt x="60" y="578"/>
                </a:lnTo>
                <a:lnTo>
                  <a:pt x="60" y="578"/>
                </a:lnTo>
                <a:lnTo>
                  <a:pt x="62" y="574"/>
                </a:lnTo>
                <a:lnTo>
                  <a:pt x="63" y="572"/>
                </a:lnTo>
                <a:lnTo>
                  <a:pt x="63" y="572"/>
                </a:lnTo>
                <a:lnTo>
                  <a:pt x="63" y="574"/>
                </a:lnTo>
                <a:lnTo>
                  <a:pt x="64" y="574"/>
                </a:lnTo>
                <a:lnTo>
                  <a:pt x="65" y="574"/>
                </a:lnTo>
                <a:lnTo>
                  <a:pt x="65" y="574"/>
                </a:lnTo>
                <a:lnTo>
                  <a:pt x="64" y="573"/>
                </a:lnTo>
                <a:lnTo>
                  <a:pt x="64" y="573"/>
                </a:lnTo>
                <a:lnTo>
                  <a:pt x="64" y="572"/>
                </a:lnTo>
                <a:lnTo>
                  <a:pt x="64" y="572"/>
                </a:lnTo>
                <a:lnTo>
                  <a:pt x="65" y="572"/>
                </a:lnTo>
                <a:lnTo>
                  <a:pt x="66" y="571"/>
                </a:lnTo>
                <a:lnTo>
                  <a:pt x="65" y="567"/>
                </a:lnTo>
                <a:lnTo>
                  <a:pt x="65" y="567"/>
                </a:lnTo>
                <a:lnTo>
                  <a:pt x="64" y="568"/>
                </a:lnTo>
                <a:lnTo>
                  <a:pt x="63" y="571"/>
                </a:lnTo>
                <a:lnTo>
                  <a:pt x="63" y="571"/>
                </a:lnTo>
                <a:lnTo>
                  <a:pt x="63" y="569"/>
                </a:lnTo>
                <a:lnTo>
                  <a:pt x="63" y="568"/>
                </a:lnTo>
                <a:lnTo>
                  <a:pt x="63" y="566"/>
                </a:lnTo>
                <a:lnTo>
                  <a:pt x="63" y="566"/>
                </a:lnTo>
                <a:lnTo>
                  <a:pt x="64" y="567"/>
                </a:lnTo>
                <a:lnTo>
                  <a:pt x="65" y="566"/>
                </a:lnTo>
                <a:lnTo>
                  <a:pt x="66" y="564"/>
                </a:lnTo>
                <a:lnTo>
                  <a:pt x="66" y="564"/>
                </a:lnTo>
                <a:lnTo>
                  <a:pt x="65" y="564"/>
                </a:lnTo>
                <a:lnTo>
                  <a:pt x="65" y="564"/>
                </a:lnTo>
                <a:lnTo>
                  <a:pt x="64" y="564"/>
                </a:lnTo>
                <a:lnTo>
                  <a:pt x="64" y="564"/>
                </a:lnTo>
                <a:lnTo>
                  <a:pt x="64" y="564"/>
                </a:lnTo>
                <a:lnTo>
                  <a:pt x="65" y="563"/>
                </a:lnTo>
                <a:lnTo>
                  <a:pt x="65" y="562"/>
                </a:lnTo>
                <a:lnTo>
                  <a:pt x="66" y="561"/>
                </a:lnTo>
                <a:lnTo>
                  <a:pt x="66" y="561"/>
                </a:lnTo>
                <a:lnTo>
                  <a:pt x="66" y="561"/>
                </a:lnTo>
                <a:lnTo>
                  <a:pt x="65" y="561"/>
                </a:lnTo>
                <a:lnTo>
                  <a:pt x="65" y="562"/>
                </a:lnTo>
                <a:lnTo>
                  <a:pt x="65" y="562"/>
                </a:lnTo>
                <a:lnTo>
                  <a:pt x="65" y="551"/>
                </a:lnTo>
                <a:lnTo>
                  <a:pt x="66" y="539"/>
                </a:lnTo>
                <a:lnTo>
                  <a:pt x="66" y="539"/>
                </a:lnTo>
                <a:lnTo>
                  <a:pt x="66" y="537"/>
                </a:lnTo>
                <a:lnTo>
                  <a:pt x="66" y="536"/>
                </a:lnTo>
                <a:lnTo>
                  <a:pt x="65" y="534"/>
                </a:lnTo>
                <a:lnTo>
                  <a:pt x="65" y="534"/>
                </a:lnTo>
                <a:lnTo>
                  <a:pt x="66" y="527"/>
                </a:lnTo>
                <a:lnTo>
                  <a:pt x="66" y="521"/>
                </a:lnTo>
                <a:lnTo>
                  <a:pt x="66" y="521"/>
                </a:lnTo>
                <a:lnTo>
                  <a:pt x="68" y="522"/>
                </a:lnTo>
                <a:lnTo>
                  <a:pt x="68" y="524"/>
                </a:lnTo>
                <a:lnTo>
                  <a:pt x="68" y="528"/>
                </a:lnTo>
                <a:lnTo>
                  <a:pt x="68" y="528"/>
                </a:lnTo>
                <a:lnTo>
                  <a:pt x="68" y="533"/>
                </a:lnTo>
                <a:lnTo>
                  <a:pt x="68" y="538"/>
                </a:lnTo>
                <a:lnTo>
                  <a:pt x="68" y="538"/>
                </a:lnTo>
                <a:lnTo>
                  <a:pt x="70" y="538"/>
                </a:lnTo>
                <a:lnTo>
                  <a:pt x="71" y="538"/>
                </a:lnTo>
                <a:lnTo>
                  <a:pt x="71" y="538"/>
                </a:lnTo>
                <a:lnTo>
                  <a:pt x="71" y="534"/>
                </a:lnTo>
                <a:lnTo>
                  <a:pt x="71" y="533"/>
                </a:lnTo>
                <a:lnTo>
                  <a:pt x="71" y="533"/>
                </a:lnTo>
                <a:lnTo>
                  <a:pt x="70" y="537"/>
                </a:lnTo>
                <a:lnTo>
                  <a:pt x="70" y="537"/>
                </a:lnTo>
                <a:lnTo>
                  <a:pt x="69" y="536"/>
                </a:lnTo>
                <a:lnTo>
                  <a:pt x="69" y="533"/>
                </a:lnTo>
                <a:lnTo>
                  <a:pt x="70" y="532"/>
                </a:lnTo>
                <a:lnTo>
                  <a:pt x="70" y="529"/>
                </a:lnTo>
                <a:lnTo>
                  <a:pt x="70" y="529"/>
                </a:lnTo>
                <a:lnTo>
                  <a:pt x="70" y="529"/>
                </a:lnTo>
                <a:lnTo>
                  <a:pt x="70" y="531"/>
                </a:lnTo>
                <a:lnTo>
                  <a:pt x="70" y="532"/>
                </a:lnTo>
                <a:lnTo>
                  <a:pt x="69" y="532"/>
                </a:lnTo>
                <a:lnTo>
                  <a:pt x="69" y="532"/>
                </a:lnTo>
                <a:lnTo>
                  <a:pt x="70" y="483"/>
                </a:lnTo>
                <a:lnTo>
                  <a:pt x="70" y="483"/>
                </a:lnTo>
                <a:lnTo>
                  <a:pt x="70" y="481"/>
                </a:lnTo>
                <a:lnTo>
                  <a:pt x="70" y="481"/>
                </a:lnTo>
                <a:lnTo>
                  <a:pt x="70" y="477"/>
                </a:lnTo>
                <a:lnTo>
                  <a:pt x="70" y="477"/>
                </a:lnTo>
                <a:lnTo>
                  <a:pt x="71" y="473"/>
                </a:lnTo>
                <a:lnTo>
                  <a:pt x="71" y="472"/>
                </a:lnTo>
                <a:lnTo>
                  <a:pt x="70" y="471"/>
                </a:lnTo>
                <a:lnTo>
                  <a:pt x="70" y="471"/>
                </a:lnTo>
                <a:lnTo>
                  <a:pt x="71" y="469"/>
                </a:lnTo>
                <a:lnTo>
                  <a:pt x="72" y="468"/>
                </a:lnTo>
                <a:lnTo>
                  <a:pt x="72" y="468"/>
                </a:lnTo>
                <a:lnTo>
                  <a:pt x="71" y="467"/>
                </a:lnTo>
                <a:lnTo>
                  <a:pt x="71" y="468"/>
                </a:lnTo>
                <a:lnTo>
                  <a:pt x="71" y="468"/>
                </a:lnTo>
                <a:lnTo>
                  <a:pt x="70" y="459"/>
                </a:lnTo>
                <a:lnTo>
                  <a:pt x="70" y="452"/>
                </a:lnTo>
                <a:lnTo>
                  <a:pt x="70" y="444"/>
                </a:lnTo>
                <a:lnTo>
                  <a:pt x="70" y="437"/>
                </a:lnTo>
                <a:lnTo>
                  <a:pt x="70" y="437"/>
                </a:lnTo>
                <a:lnTo>
                  <a:pt x="70" y="437"/>
                </a:lnTo>
                <a:lnTo>
                  <a:pt x="71" y="437"/>
                </a:lnTo>
                <a:lnTo>
                  <a:pt x="71" y="437"/>
                </a:lnTo>
                <a:lnTo>
                  <a:pt x="70" y="434"/>
                </a:lnTo>
                <a:lnTo>
                  <a:pt x="70" y="429"/>
                </a:lnTo>
                <a:lnTo>
                  <a:pt x="70" y="429"/>
                </a:lnTo>
                <a:lnTo>
                  <a:pt x="70" y="430"/>
                </a:lnTo>
                <a:lnTo>
                  <a:pt x="71" y="430"/>
                </a:lnTo>
                <a:lnTo>
                  <a:pt x="71" y="432"/>
                </a:lnTo>
                <a:lnTo>
                  <a:pt x="72" y="432"/>
                </a:lnTo>
                <a:lnTo>
                  <a:pt x="72" y="432"/>
                </a:lnTo>
                <a:lnTo>
                  <a:pt x="71" y="429"/>
                </a:lnTo>
                <a:lnTo>
                  <a:pt x="71" y="428"/>
                </a:lnTo>
                <a:lnTo>
                  <a:pt x="71" y="427"/>
                </a:lnTo>
                <a:lnTo>
                  <a:pt x="71" y="427"/>
                </a:lnTo>
                <a:lnTo>
                  <a:pt x="72" y="427"/>
                </a:lnTo>
                <a:lnTo>
                  <a:pt x="72" y="428"/>
                </a:lnTo>
                <a:lnTo>
                  <a:pt x="72" y="428"/>
                </a:lnTo>
                <a:lnTo>
                  <a:pt x="74" y="429"/>
                </a:lnTo>
                <a:lnTo>
                  <a:pt x="74" y="429"/>
                </a:lnTo>
                <a:lnTo>
                  <a:pt x="72" y="432"/>
                </a:lnTo>
                <a:lnTo>
                  <a:pt x="72" y="433"/>
                </a:lnTo>
                <a:lnTo>
                  <a:pt x="72" y="433"/>
                </a:lnTo>
                <a:lnTo>
                  <a:pt x="74" y="434"/>
                </a:lnTo>
                <a:lnTo>
                  <a:pt x="74" y="434"/>
                </a:lnTo>
                <a:lnTo>
                  <a:pt x="75" y="434"/>
                </a:lnTo>
                <a:lnTo>
                  <a:pt x="76" y="433"/>
                </a:lnTo>
                <a:lnTo>
                  <a:pt x="76" y="433"/>
                </a:lnTo>
                <a:lnTo>
                  <a:pt x="77" y="435"/>
                </a:lnTo>
                <a:lnTo>
                  <a:pt x="80" y="435"/>
                </a:lnTo>
                <a:lnTo>
                  <a:pt x="80" y="435"/>
                </a:lnTo>
                <a:lnTo>
                  <a:pt x="81" y="435"/>
                </a:lnTo>
                <a:lnTo>
                  <a:pt x="81" y="434"/>
                </a:lnTo>
                <a:lnTo>
                  <a:pt x="81" y="432"/>
                </a:lnTo>
                <a:lnTo>
                  <a:pt x="81" y="432"/>
                </a:lnTo>
                <a:lnTo>
                  <a:pt x="81" y="432"/>
                </a:lnTo>
                <a:lnTo>
                  <a:pt x="82" y="432"/>
                </a:lnTo>
                <a:lnTo>
                  <a:pt x="82" y="432"/>
                </a:lnTo>
                <a:lnTo>
                  <a:pt x="81" y="434"/>
                </a:lnTo>
                <a:lnTo>
                  <a:pt x="81" y="434"/>
                </a:lnTo>
                <a:lnTo>
                  <a:pt x="82" y="434"/>
                </a:lnTo>
                <a:lnTo>
                  <a:pt x="82" y="434"/>
                </a:lnTo>
                <a:lnTo>
                  <a:pt x="82" y="434"/>
                </a:lnTo>
                <a:lnTo>
                  <a:pt x="83" y="440"/>
                </a:lnTo>
                <a:lnTo>
                  <a:pt x="83" y="440"/>
                </a:lnTo>
                <a:lnTo>
                  <a:pt x="81" y="442"/>
                </a:lnTo>
                <a:lnTo>
                  <a:pt x="79" y="440"/>
                </a:lnTo>
                <a:lnTo>
                  <a:pt x="79" y="440"/>
                </a:lnTo>
                <a:lnTo>
                  <a:pt x="79" y="440"/>
                </a:lnTo>
                <a:lnTo>
                  <a:pt x="77" y="440"/>
                </a:lnTo>
                <a:lnTo>
                  <a:pt x="77" y="442"/>
                </a:lnTo>
                <a:lnTo>
                  <a:pt x="76" y="442"/>
                </a:lnTo>
                <a:lnTo>
                  <a:pt x="77" y="443"/>
                </a:lnTo>
                <a:lnTo>
                  <a:pt x="77" y="443"/>
                </a:lnTo>
                <a:lnTo>
                  <a:pt x="76" y="443"/>
                </a:lnTo>
                <a:lnTo>
                  <a:pt x="76" y="443"/>
                </a:lnTo>
                <a:lnTo>
                  <a:pt x="74" y="442"/>
                </a:lnTo>
                <a:lnTo>
                  <a:pt x="74" y="442"/>
                </a:lnTo>
                <a:lnTo>
                  <a:pt x="75" y="443"/>
                </a:lnTo>
                <a:lnTo>
                  <a:pt x="76" y="443"/>
                </a:lnTo>
                <a:lnTo>
                  <a:pt x="76" y="443"/>
                </a:lnTo>
                <a:lnTo>
                  <a:pt x="76" y="444"/>
                </a:lnTo>
                <a:lnTo>
                  <a:pt x="75" y="444"/>
                </a:lnTo>
                <a:lnTo>
                  <a:pt x="75" y="445"/>
                </a:lnTo>
                <a:lnTo>
                  <a:pt x="75" y="447"/>
                </a:lnTo>
                <a:lnTo>
                  <a:pt x="75" y="447"/>
                </a:lnTo>
                <a:lnTo>
                  <a:pt x="74" y="445"/>
                </a:lnTo>
                <a:lnTo>
                  <a:pt x="74" y="444"/>
                </a:lnTo>
                <a:lnTo>
                  <a:pt x="74" y="443"/>
                </a:lnTo>
                <a:lnTo>
                  <a:pt x="74" y="442"/>
                </a:lnTo>
                <a:lnTo>
                  <a:pt x="74" y="442"/>
                </a:lnTo>
                <a:lnTo>
                  <a:pt x="74" y="438"/>
                </a:lnTo>
                <a:lnTo>
                  <a:pt x="75" y="437"/>
                </a:lnTo>
                <a:lnTo>
                  <a:pt x="74" y="435"/>
                </a:lnTo>
                <a:lnTo>
                  <a:pt x="74" y="435"/>
                </a:lnTo>
                <a:lnTo>
                  <a:pt x="72" y="435"/>
                </a:lnTo>
                <a:lnTo>
                  <a:pt x="72" y="437"/>
                </a:lnTo>
                <a:lnTo>
                  <a:pt x="72" y="438"/>
                </a:lnTo>
                <a:lnTo>
                  <a:pt x="71" y="438"/>
                </a:lnTo>
                <a:lnTo>
                  <a:pt x="71" y="438"/>
                </a:lnTo>
                <a:lnTo>
                  <a:pt x="72" y="440"/>
                </a:lnTo>
                <a:lnTo>
                  <a:pt x="72" y="444"/>
                </a:lnTo>
                <a:lnTo>
                  <a:pt x="72" y="444"/>
                </a:lnTo>
                <a:lnTo>
                  <a:pt x="72" y="445"/>
                </a:lnTo>
                <a:lnTo>
                  <a:pt x="71" y="445"/>
                </a:lnTo>
                <a:lnTo>
                  <a:pt x="71" y="445"/>
                </a:lnTo>
                <a:lnTo>
                  <a:pt x="72" y="448"/>
                </a:lnTo>
                <a:lnTo>
                  <a:pt x="72" y="452"/>
                </a:lnTo>
                <a:lnTo>
                  <a:pt x="71" y="458"/>
                </a:lnTo>
                <a:lnTo>
                  <a:pt x="71" y="458"/>
                </a:lnTo>
                <a:lnTo>
                  <a:pt x="72" y="462"/>
                </a:lnTo>
                <a:lnTo>
                  <a:pt x="72" y="465"/>
                </a:lnTo>
                <a:lnTo>
                  <a:pt x="72" y="465"/>
                </a:lnTo>
                <a:lnTo>
                  <a:pt x="74" y="468"/>
                </a:lnTo>
                <a:lnTo>
                  <a:pt x="74" y="471"/>
                </a:lnTo>
                <a:lnTo>
                  <a:pt x="74" y="471"/>
                </a:lnTo>
                <a:lnTo>
                  <a:pt x="71" y="471"/>
                </a:lnTo>
                <a:lnTo>
                  <a:pt x="71" y="471"/>
                </a:lnTo>
                <a:lnTo>
                  <a:pt x="72" y="472"/>
                </a:lnTo>
                <a:lnTo>
                  <a:pt x="74" y="473"/>
                </a:lnTo>
                <a:lnTo>
                  <a:pt x="74" y="473"/>
                </a:lnTo>
                <a:lnTo>
                  <a:pt x="72" y="476"/>
                </a:lnTo>
                <a:lnTo>
                  <a:pt x="74" y="478"/>
                </a:lnTo>
                <a:lnTo>
                  <a:pt x="74" y="478"/>
                </a:lnTo>
                <a:lnTo>
                  <a:pt x="75" y="478"/>
                </a:lnTo>
                <a:lnTo>
                  <a:pt x="75" y="477"/>
                </a:lnTo>
                <a:lnTo>
                  <a:pt x="75" y="477"/>
                </a:lnTo>
                <a:lnTo>
                  <a:pt x="76" y="479"/>
                </a:lnTo>
                <a:lnTo>
                  <a:pt x="76" y="481"/>
                </a:lnTo>
                <a:lnTo>
                  <a:pt x="76" y="481"/>
                </a:lnTo>
                <a:lnTo>
                  <a:pt x="75" y="484"/>
                </a:lnTo>
                <a:lnTo>
                  <a:pt x="74" y="487"/>
                </a:lnTo>
                <a:lnTo>
                  <a:pt x="74" y="487"/>
                </a:lnTo>
                <a:lnTo>
                  <a:pt x="75" y="487"/>
                </a:lnTo>
                <a:lnTo>
                  <a:pt x="76" y="487"/>
                </a:lnTo>
                <a:lnTo>
                  <a:pt x="76" y="487"/>
                </a:lnTo>
                <a:lnTo>
                  <a:pt x="75" y="491"/>
                </a:lnTo>
                <a:lnTo>
                  <a:pt x="75" y="493"/>
                </a:lnTo>
                <a:lnTo>
                  <a:pt x="75" y="493"/>
                </a:lnTo>
                <a:lnTo>
                  <a:pt x="75" y="494"/>
                </a:lnTo>
                <a:lnTo>
                  <a:pt x="76" y="494"/>
                </a:lnTo>
                <a:lnTo>
                  <a:pt x="76" y="494"/>
                </a:lnTo>
                <a:lnTo>
                  <a:pt x="76" y="494"/>
                </a:lnTo>
                <a:lnTo>
                  <a:pt x="77" y="493"/>
                </a:lnTo>
                <a:lnTo>
                  <a:pt x="77" y="493"/>
                </a:lnTo>
                <a:lnTo>
                  <a:pt x="77" y="497"/>
                </a:lnTo>
                <a:lnTo>
                  <a:pt x="76" y="498"/>
                </a:lnTo>
                <a:lnTo>
                  <a:pt x="76" y="498"/>
                </a:lnTo>
                <a:lnTo>
                  <a:pt x="76" y="499"/>
                </a:lnTo>
                <a:lnTo>
                  <a:pt x="77" y="499"/>
                </a:lnTo>
                <a:lnTo>
                  <a:pt x="77" y="498"/>
                </a:lnTo>
                <a:lnTo>
                  <a:pt x="77" y="499"/>
                </a:lnTo>
                <a:lnTo>
                  <a:pt x="77" y="499"/>
                </a:lnTo>
                <a:lnTo>
                  <a:pt x="77" y="501"/>
                </a:lnTo>
                <a:lnTo>
                  <a:pt x="76" y="501"/>
                </a:lnTo>
                <a:lnTo>
                  <a:pt x="75" y="502"/>
                </a:lnTo>
                <a:lnTo>
                  <a:pt x="75" y="503"/>
                </a:lnTo>
                <a:lnTo>
                  <a:pt x="75" y="503"/>
                </a:lnTo>
                <a:lnTo>
                  <a:pt x="76" y="503"/>
                </a:lnTo>
                <a:lnTo>
                  <a:pt x="76" y="502"/>
                </a:lnTo>
                <a:lnTo>
                  <a:pt x="76" y="502"/>
                </a:lnTo>
                <a:lnTo>
                  <a:pt x="76" y="503"/>
                </a:lnTo>
                <a:lnTo>
                  <a:pt x="77" y="504"/>
                </a:lnTo>
                <a:lnTo>
                  <a:pt x="77" y="504"/>
                </a:lnTo>
                <a:lnTo>
                  <a:pt x="77" y="506"/>
                </a:lnTo>
                <a:lnTo>
                  <a:pt x="77" y="506"/>
                </a:lnTo>
                <a:lnTo>
                  <a:pt x="76" y="506"/>
                </a:lnTo>
                <a:lnTo>
                  <a:pt x="75" y="506"/>
                </a:lnTo>
                <a:lnTo>
                  <a:pt x="75" y="506"/>
                </a:lnTo>
                <a:lnTo>
                  <a:pt x="76" y="507"/>
                </a:lnTo>
                <a:lnTo>
                  <a:pt x="76" y="507"/>
                </a:lnTo>
                <a:lnTo>
                  <a:pt x="76" y="507"/>
                </a:lnTo>
                <a:lnTo>
                  <a:pt x="77" y="507"/>
                </a:lnTo>
                <a:lnTo>
                  <a:pt x="77" y="508"/>
                </a:lnTo>
                <a:lnTo>
                  <a:pt x="77" y="509"/>
                </a:lnTo>
                <a:lnTo>
                  <a:pt x="77" y="509"/>
                </a:lnTo>
                <a:lnTo>
                  <a:pt x="77" y="509"/>
                </a:lnTo>
                <a:lnTo>
                  <a:pt x="79" y="508"/>
                </a:lnTo>
                <a:lnTo>
                  <a:pt x="79" y="507"/>
                </a:lnTo>
                <a:lnTo>
                  <a:pt x="79" y="504"/>
                </a:lnTo>
                <a:lnTo>
                  <a:pt x="80" y="504"/>
                </a:lnTo>
                <a:lnTo>
                  <a:pt x="80" y="504"/>
                </a:lnTo>
                <a:lnTo>
                  <a:pt x="80" y="504"/>
                </a:lnTo>
                <a:lnTo>
                  <a:pt x="77" y="504"/>
                </a:lnTo>
                <a:lnTo>
                  <a:pt x="77" y="501"/>
                </a:lnTo>
                <a:close/>
                <a:moveTo>
                  <a:pt x="82" y="438"/>
                </a:moveTo>
                <a:lnTo>
                  <a:pt x="82" y="438"/>
                </a:lnTo>
                <a:lnTo>
                  <a:pt x="80" y="438"/>
                </a:lnTo>
                <a:lnTo>
                  <a:pt x="79" y="440"/>
                </a:lnTo>
                <a:lnTo>
                  <a:pt x="82" y="440"/>
                </a:lnTo>
                <a:lnTo>
                  <a:pt x="82" y="438"/>
                </a:lnTo>
                <a:close/>
                <a:moveTo>
                  <a:pt x="75" y="438"/>
                </a:moveTo>
                <a:lnTo>
                  <a:pt x="75" y="440"/>
                </a:lnTo>
                <a:lnTo>
                  <a:pt x="75" y="440"/>
                </a:lnTo>
                <a:lnTo>
                  <a:pt x="77" y="439"/>
                </a:lnTo>
                <a:lnTo>
                  <a:pt x="79" y="438"/>
                </a:lnTo>
                <a:lnTo>
                  <a:pt x="79" y="437"/>
                </a:lnTo>
                <a:lnTo>
                  <a:pt x="79" y="437"/>
                </a:lnTo>
                <a:lnTo>
                  <a:pt x="77" y="437"/>
                </a:lnTo>
                <a:lnTo>
                  <a:pt x="76" y="438"/>
                </a:lnTo>
                <a:lnTo>
                  <a:pt x="76" y="438"/>
                </a:lnTo>
                <a:lnTo>
                  <a:pt x="75" y="438"/>
                </a:lnTo>
                <a:lnTo>
                  <a:pt x="75" y="438"/>
                </a:lnTo>
                <a:close/>
                <a:moveTo>
                  <a:pt x="72" y="484"/>
                </a:moveTo>
                <a:lnTo>
                  <a:pt x="72" y="484"/>
                </a:lnTo>
                <a:lnTo>
                  <a:pt x="74" y="483"/>
                </a:lnTo>
                <a:lnTo>
                  <a:pt x="75" y="483"/>
                </a:lnTo>
                <a:lnTo>
                  <a:pt x="75" y="482"/>
                </a:lnTo>
                <a:lnTo>
                  <a:pt x="75" y="481"/>
                </a:lnTo>
                <a:lnTo>
                  <a:pt x="75" y="481"/>
                </a:lnTo>
                <a:lnTo>
                  <a:pt x="74" y="481"/>
                </a:lnTo>
                <a:lnTo>
                  <a:pt x="72" y="482"/>
                </a:lnTo>
                <a:lnTo>
                  <a:pt x="72" y="482"/>
                </a:lnTo>
                <a:lnTo>
                  <a:pt x="72" y="482"/>
                </a:lnTo>
                <a:lnTo>
                  <a:pt x="72" y="483"/>
                </a:lnTo>
                <a:lnTo>
                  <a:pt x="72" y="484"/>
                </a:lnTo>
                <a:lnTo>
                  <a:pt x="72" y="484"/>
                </a:lnTo>
                <a:lnTo>
                  <a:pt x="72" y="484"/>
                </a:lnTo>
                <a:close/>
                <a:moveTo>
                  <a:pt x="48" y="198"/>
                </a:moveTo>
                <a:lnTo>
                  <a:pt x="48" y="198"/>
                </a:lnTo>
                <a:lnTo>
                  <a:pt x="48" y="195"/>
                </a:lnTo>
                <a:lnTo>
                  <a:pt x="47" y="194"/>
                </a:lnTo>
                <a:lnTo>
                  <a:pt x="46" y="194"/>
                </a:lnTo>
                <a:lnTo>
                  <a:pt x="46" y="194"/>
                </a:lnTo>
                <a:lnTo>
                  <a:pt x="46" y="195"/>
                </a:lnTo>
                <a:lnTo>
                  <a:pt x="47" y="195"/>
                </a:lnTo>
                <a:lnTo>
                  <a:pt x="48" y="196"/>
                </a:lnTo>
                <a:lnTo>
                  <a:pt x="48" y="196"/>
                </a:lnTo>
                <a:lnTo>
                  <a:pt x="46" y="196"/>
                </a:lnTo>
                <a:lnTo>
                  <a:pt x="45" y="198"/>
                </a:lnTo>
                <a:lnTo>
                  <a:pt x="48" y="198"/>
                </a:lnTo>
                <a:close/>
                <a:moveTo>
                  <a:pt x="47" y="226"/>
                </a:moveTo>
                <a:lnTo>
                  <a:pt x="47" y="228"/>
                </a:lnTo>
                <a:lnTo>
                  <a:pt x="47" y="228"/>
                </a:lnTo>
                <a:lnTo>
                  <a:pt x="50" y="228"/>
                </a:lnTo>
                <a:lnTo>
                  <a:pt x="51" y="229"/>
                </a:lnTo>
                <a:lnTo>
                  <a:pt x="51" y="229"/>
                </a:lnTo>
                <a:lnTo>
                  <a:pt x="51" y="228"/>
                </a:lnTo>
                <a:lnTo>
                  <a:pt x="50" y="226"/>
                </a:lnTo>
                <a:lnTo>
                  <a:pt x="47" y="226"/>
                </a:lnTo>
                <a:lnTo>
                  <a:pt x="47" y="226"/>
                </a:lnTo>
                <a:close/>
                <a:moveTo>
                  <a:pt x="52" y="225"/>
                </a:moveTo>
                <a:lnTo>
                  <a:pt x="52" y="225"/>
                </a:lnTo>
                <a:lnTo>
                  <a:pt x="54" y="226"/>
                </a:lnTo>
                <a:lnTo>
                  <a:pt x="57" y="228"/>
                </a:lnTo>
                <a:lnTo>
                  <a:pt x="57" y="228"/>
                </a:lnTo>
                <a:lnTo>
                  <a:pt x="54" y="225"/>
                </a:lnTo>
                <a:lnTo>
                  <a:pt x="53" y="224"/>
                </a:lnTo>
                <a:lnTo>
                  <a:pt x="52" y="225"/>
                </a:lnTo>
                <a:lnTo>
                  <a:pt x="52" y="225"/>
                </a:lnTo>
                <a:close/>
                <a:moveTo>
                  <a:pt x="50" y="214"/>
                </a:moveTo>
                <a:lnTo>
                  <a:pt x="50" y="214"/>
                </a:lnTo>
                <a:lnTo>
                  <a:pt x="52" y="215"/>
                </a:lnTo>
                <a:lnTo>
                  <a:pt x="53" y="215"/>
                </a:lnTo>
                <a:lnTo>
                  <a:pt x="53" y="214"/>
                </a:lnTo>
                <a:lnTo>
                  <a:pt x="53" y="214"/>
                </a:lnTo>
                <a:lnTo>
                  <a:pt x="52" y="214"/>
                </a:lnTo>
                <a:lnTo>
                  <a:pt x="52" y="213"/>
                </a:lnTo>
                <a:lnTo>
                  <a:pt x="51" y="211"/>
                </a:lnTo>
                <a:lnTo>
                  <a:pt x="51" y="211"/>
                </a:lnTo>
                <a:lnTo>
                  <a:pt x="50" y="214"/>
                </a:lnTo>
                <a:lnTo>
                  <a:pt x="50" y="214"/>
                </a:lnTo>
                <a:close/>
                <a:moveTo>
                  <a:pt x="46" y="215"/>
                </a:moveTo>
                <a:lnTo>
                  <a:pt x="46" y="215"/>
                </a:lnTo>
                <a:lnTo>
                  <a:pt x="45" y="214"/>
                </a:lnTo>
                <a:lnTo>
                  <a:pt x="45" y="214"/>
                </a:lnTo>
                <a:lnTo>
                  <a:pt x="45" y="214"/>
                </a:lnTo>
                <a:lnTo>
                  <a:pt x="43" y="216"/>
                </a:lnTo>
                <a:lnTo>
                  <a:pt x="43" y="216"/>
                </a:lnTo>
                <a:lnTo>
                  <a:pt x="46" y="215"/>
                </a:lnTo>
                <a:lnTo>
                  <a:pt x="46" y="215"/>
                </a:lnTo>
                <a:lnTo>
                  <a:pt x="46" y="215"/>
                </a:lnTo>
                <a:close/>
                <a:moveTo>
                  <a:pt x="53" y="218"/>
                </a:moveTo>
                <a:lnTo>
                  <a:pt x="53" y="218"/>
                </a:lnTo>
                <a:lnTo>
                  <a:pt x="53" y="218"/>
                </a:lnTo>
                <a:lnTo>
                  <a:pt x="54" y="219"/>
                </a:lnTo>
                <a:lnTo>
                  <a:pt x="54" y="219"/>
                </a:lnTo>
                <a:lnTo>
                  <a:pt x="56" y="216"/>
                </a:lnTo>
                <a:lnTo>
                  <a:pt x="56" y="216"/>
                </a:lnTo>
                <a:lnTo>
                  <a:pt x="53" y="216"/>
                </a:lnTo>
                <a:lnTo>
                  <a:pt x="53" y="216"/>
                </a:lnTo>
                <a:lnTo>
                  <a:pt x="53" y="218"/>
                </a:lnTo>
                <a:lnTo>
                  <a:pt x="53" y="218"/>
                </a:lnTo>
                <a:close/>
                <a:moveTo>
                  <a:pt x="45" y="229"/>
                </a:moveTo>
                <a:lnTo>
                  <a:pt x="45" y="229"/>
                </a:lnTo>
                <a:lnTo>
                  <a:pt x="46" y="228"/>
                </a:lnTo>
                <a:lnTo>
                  <a:pt x="45" y="226"/>
                </a:lnTo>
                <a:lnTo>
                  <a:pt x="45" y="223"/>
                </a:lnTo>
                <a:lnTo>
                  <a:pt x="45" y="223"/>
                </a:lnTo>
                <a:lnTo>
                  <a:pt x="47" y="221"/>
                </a:lnTo>
                <a:lnTo>
                  <a:pt x="47" y="221"/>
                </a:lnTo>
                <a:lnTo>
                  <a:pt x="47" y="221"/>
                </a:lnTo>
                <a:lnTo>
                  <a:pt x="48" y="223"/>
                </a:lnTo>
                <a:lnTo>
                  <a:pt x="48" y="223"/>
                </a:lnTo>
                <a:lnTo>
                  <a:pt x="50" y="221"/>
                </a:lnTo>
                <a:lnTo>
                  <a:pt x="50" y="220"/>
                </a:lnTo>
                <a:lnTo>
                  <a:pt x="51" y="219"/>
                </a:lnTo>
                <a:lnTo>
                  <a:pt x="51" y="219"/>
                </a:lnTo>
                <a:lnTo>
                  <a:pt x="50" y="218"/>
                </a:lnTo>
                <a:lnTo>
                  <a:pt x="48" y="216"/>
                </a:lnTo>
                <a:lnTo>
                  <a:pt x="48" y="216"/>
                </a:lnTo>
                <a:lnTo>
                  <a:pt x="45" y="218"/>
                </a:lnTo>
                <a:lnTo>
                  <a:pt x="43" y="219"/>
                </a:lnTo>
                <a:lnTo>
                  <a:pt x="43" y="220"/>
                </a:lnTo>
                <a:lnTo>
                  <a:pt x="43" y="220"/>
                </a:lnTo>
                <a:lnTo>
                  <a:pt x="45" y="220"/>
                </a:lnTo>
                <a:lnTo>
                  <a:pt x="45" y="219"/>
                </a:lnTo>
                <a:lnTo>
                  <a:pt x="45" y="219"/>
                </a:lnTo>
                <a:lnTo>
                  <a:pt x="46" y="219"/>
                </a:lnTo>
                <a:lnTo>
                  <a:pt x="47" y="219"/>
                </a:lnTo>
                <a:lnTo>
                  <a:pt x="47" y="219"/>
                </a:lnTo>
                <a:lnTo>
                  <a:pt x="47" y="219"/>
                </a:lnTo>
                <a:lnTo>
                  <a:pt x="46" y="220"/>
                </a:lnTo>
                <a:lnTo>
                  <a:pt x="43" y="221"/>
                </a:lnTo>
                <a:lnTo>
                  <a:pt x="43" y="221"/>
                </a:lnTo>
                <a:lnTo>
                  <a:pt x="43" y="225"/>
                </a:lnTo>
                <a:lnTo>
                  <a:pt x="45" y="229"/>
                </a:lnTo>
                <a:lnTo>
                  <a:pt x="45" y="229"/>
                </a:lnTo>
                <a:close/>
                <a:moveTo>
                  <a:pt x="34" y="230"/>
                </a:moveTo>
                <a:lnTo>
                  <a:pt x="34" y="230"/>
                </a:lnTo>
                <a:lnTo>
                  <a:pt x="34" y="228"/>
                </a:lnTo>
                <a:lnTo>
                  <a:pt x="33" y="226"/>
                </a:lnTo>
                <a:lnTo>
                  <a:pt x="33" y="226"/>
                </a:lnTo>
                <a:lnTo>
                  <a:pt x="33" y="229"/>
                </a:lnTo>
                <a:lnTo>
                  <a:pt x="33" y="230"/>
                </a:lnTo>
                <a:lnTo>
                  <a:pt x="34" y="230"/>
                </a:lnTo>
                <a:close/>
                <a:moveTo>
                  <a:pt x="27" y="243"/>
                </a:moveTo>
                <a:lnTo>
                  <a:pt x="27" y="243"/>
                </a:lnTo>
                <a:lnTo>
                  <a:pt x="28" y="240"/>
                </a:lnTo>
                <a:lnTo>
                  <a:pt x="28" y="239"/>
                </a:lnTo>
                <a:lnTo>
                  <a:pt x="27" y="239"/>
                </a:lnTo>
                <a:lnTo>
                  <a:pt x="27" y="239"/>
                </a:lnTo>
                <a:lnTo>
                  <a:pt x="25" y="240"/>
                </a:lnTo>
                <a:lnTo>
                  <a:pt x="25" y="242"/>
                </a:lnTo>
                <a:lnTo>
                  <a:pt x="27" y="243"/>
                </a:lnTo>
                <a:lnTo>
                  <a:pt x="27" y="243"/>
                </a:lnTo>
                <a:close/>
                <a:moveTo>
                  <a:pt x="33" y="249"/>
                </a:moveTo>
                <a:lnTo>
                  <a:pt x="33" y="249"/>
                </a:lnTo>
                <a:lnTo>
                  <a:pt x="34" y="245"/>
                </a:lnTo>
                <a:lnTo>
                  <a:pt x="34" y="243"/>
                </a:lnTo>
                <a:lnTo>
                  <a:pt x="34" y="242"/>
                </a:lnTo>
                <a:lnTo>
                  <a:pt x="34" y="242"/>
                </a:lnTo>
                <a:lnTo>
                  <a:pt x="31" y="242"/>
                </a:lnTo>
                <a:lnTo>
                  <a:pt x="31" y="242"/>
                </a:lnTo>
                <a:lnTo>
                  <a:pt x="33" y="244"/>
                </a:lnTo>
                <a:lnTo>
                  <a:pt x="33" y="244"/>
                </a:lnTo>
                <a:lnTo>
                  <a:pt x="33" y="247"/>
                </a:lnTo>
                <a:lnTo>
                  <a:pt x="33" y="248"/>
                </a:lnTo>
                <a:lnTo>
                  <a:pt x="33" y="249"/>
                </a:lnTo>
                <a:lnTo>
                  <a:pt x="33" y="249"/>
                </a:lnTo>
                <a:close/>
                <a:moveTo>
                  <a:pt x="33" y="258"/>
                </a:moveTo>
                <a:lnTo>
                  <a:pt x="33" y="258"/>
                </a:lnTo>
                <a:lnTo>
                  <a:pt x="34" y="255"/>
                </a:lnTo>
                <a:lnTo>
                  <a:pt x="33" y="254"/>
                </a:lnTo>
                <a:lnTo>
                  <a:pt x="33" y="252"/>
                </a:lnTo>
                <a:lnTo>
                  <a:pt x="33" y="250"/>
                </a:lnTo>
                <a:lnTo>
                  <a:pt x="33" y="250"/>
                </a:lnTo>
                <a:lnTo>
                  <a:pt x="31" y="252"/>
                </a:lnTo>
                <a:lnTo>
                  <a:pt x="31" y="254"/>
                </a:lnTo>
                <a:lnTo>
                  <a:pt x="33" y="258"/>
                </a:lnTo>
                <a:lnTo>
                  <a:pt x="33" y="258"/>
                </a:lnTo>
                <a:close/>
                <a:moveTo>
                  <a:pt x="27" y="259"/>
                </a:moveTo>
                <a:lnTo>
                  <a:pt x="27" y="259"/>
                </a:lnTo>
                <a:lnTo>
                  <a:pt x="28" y="255"/>
                </a:lnTo>
                <a:lnTo>
                  <a:pt x="28" y="253"/>
                </a:lnTo>
                <a:lnTo>
                  <a:pt x="27" y="252"/>
                </a:lnTo>
                <a:lnTo>
                  <a:pt x="27" y="252"/>
                </a:lnTo>
                <a:lnTo>
                  <a:pt x="27" y="254"/>
                </a:lnTo>
                <a:lnTo>
                  <a:pt x="27" y="257"/>
                </a:lnTo>
                <a:lnTo>
                  <a:pt x="25" y="258"/>
                </a:lnTo>
                <a:lnTo>
                  <a:pt x="27" y="259"/>
                </a:lnTo>
                <a:lnTo>
                  <a:pt x="27" y="259"/>
                </a:lnTo>
                <a:close/>
                <a:moveTo>
                  <a:pt x="52" y="237"/>
                </a:moveTo>
                <a:lnTo>
                  <a:pt x="52" y="237"/>
                </a:lnTo>
                <a:lnTo>
                  <a:pt x="53" y="238"/>
                </a:lnTo>
                <a:lnTo>
                  <a:pt x="53" y="238"/>
                </a:lnTo>
                <a:lnTo>
                  <a:pt x="54" y="238"/>
                </a:lnTo>
                <a:lnTo>
                  <a:pt x="54" y="235"/>
                </a:lnTo>
                <a:lnTo>
                  <a:pt x="54" y="235"/>
                </a:lnTo>
                <a:lnTo>
                  <a:pt x="53" y="235"/>
                </a:lnTo>
                <a:lnTo>
                  <a:pt x="52" y="237"/>
                </a:lnTo>
                <a:lnTo>
                  <a:pt x="52" y="237"/>
                </a:lnTo>
                <a:close/>
                <a:moveTo>
                  <a:pt x="42" y="238"/>
                </a:moveTo>
                <a:lnTo>
                  <a:pt x="42" y="238"/>
                </a:lnTo>
                <a:lnTo>
                  <a:pt x="43" y="237"/>
                </a:lnTo>
                <a:lnTo>
                  <a:pt x="43" y="235"/>
                </a:lnTo>
                <a:lnTo>
                  <a:pt x="43" y="233"/>
                </a:lnTo>
                <a:lnTo>
                  <a:pt x="43" y="233"/>
                </a:lnTo>
                <a:lnTo>
                  <a:pt x="45" y="233"/>
                </a:lnTo>
                <a:lnTo>
                  <a:pt x="46" y="230"/>
                </a:lnTo>
                <a:lnTo>
                  <a:pt x="46" y="230"/>
                </a:lnTo>
                <a:lnTo>
                  <a:pt x="43" y="231"/>
                </a:lnTo>
                <a:lnTo>
                  <a:pt x="42" y="233"/>
                </a:lnTo>
                <a:lnTo>
                  <a:pt x="42" y="238"/>
                </a:lnTo>
                <a:lnTo>
                  <a:pt x="42" y="238"/>
                </a:lnTo>
                <a:close/>
                <a:moveTo>
                  <a:pt x="46" y="238"/>
                </a:moveTo>
                <a:lnTo>
                  <a:pt x="46" y="238"/>
                </a:lnTo>
                <a:lnTo>
                  <a:pt x="46" y="235"/>
                </a:lnTo>
                <a:lnTo>
                  <a:pt x="47" y="235"/>
                </a:lnTo>
                <a:lnTo>
                  <a:pt x="47" y="235"/>
                </a:lnTo>
                <a:lnTo>
                  <a:pt x="47" y="234"/>
                </a:lnTo>
                <a:lnTo>
                  <a:pt x="47" y="233"/>
                </a:lnTo>
                <a:lnTo>
                  <a:pt x="47" y="233"/>
                </a:lnTo>
                <a:lnTo>
                  <a:pt x="46" y="235"/>
                </a:lnTo>
                <a:lnTo>
                  <a:pt x="45" y="234"/>
                </a:lnTo>
                <a:lnTo>
                  <a:pt x="45" y="234"/>
                </a:lnTo>
                <a:lnTo>
                  <a:pt x="45" y="237"/>
                </a:lnTo>
                <a:lnTo>
                  <a:pt x="46" y="238"/>
                </a:lnTo>
                <a:lnTo>
                  <a:pt x="46" y="238"/>
                </a:lnTo>
                <a:close/>
                <a:moveTo>
                  <a:pt x="54" y="238"/>
                </a:moveTo>
                <a:lnTo>
                  <a:pt x="54" y="238"/>
                </a:lnTo>
                <a:lnTo>
                  <a:pt x="53" y="240"/>
                </a:lnTo>
                <a:lnTo>
                  <a:pt x="52" y="240"/>
                </a:lnTo>
                <a:lnTo>
                  <a:pt x="52" y="243"/>
                </a:lnTo>
                <a:lnTo>
                  <a:pt x="52" y="243"/>
                </a:lnTo>
                <a:lnTo>
                  <a:pt x="53" y="243"/>
                </a:lnTo>
                <a:lnTo>
                  <a:pt x="54" y="242"/>
                </a:lnTo>
                <a:lnTo>
                  <a:pt x="54" y="242"/>
                </a:lnTo>
                <a:lnTo>
                  <a:pt x="54" y="242"/>
                </a:lnTo>
                <a:lnTo>
                  <a:pt x="56" y="243"/>
                </a:lnTo>
                <a:lnTo>
                  <a:pt x="56" y="243"/>
                </a:lnTo>
                <a:lnTo>
                  <a:pt x="57" y="243"/>
                </a:lnTo>
                <a:lnTo>
                  <a:pt x="57" y="240"/>
                </a:lnTo>
                <a:lnTo>
                  <a:pt x="57" y="240"/>
                </a:lnTo>
                <a:lnTo>
                  <a:pt x="56" y="240"/>
                </a:lnTo>
                <a:lnTo>
                  <a:pt x="54" y="240"/>
                </a:lnTo>
                <a:lnTo>
                  <a:pt x="54" y="238"/>
                </a:lnTo>
                <a:lnTo>
                  <a:pt x="54" y="238"/>
                </a:lnTo>
                <a:close/>
                <a:moveTo>
                  <a:pt x="51" y="252"/>
                </a:moveTo>
                <a:lnTo>
                  <a:pt x="51" y="252"/>
                </a:lnTo>
                <a:lnTo>
                  <a:pt x="50" y="252"/>
                </a:lnTo>
                <a:lnTo>
                  <a:pt x="50" y="250"/>
                </a:lnTo>
                <a:lnTo>
                  <a:pt x="50" y="249"/>
                </a:lnTo>
                <a:lnTo>
                  <a:pt x="48" y="249"/>
                </a:lnTo>
                <a:lnTo>
                  <a:pt x="48" y="249"/>
                </a:lnTo>
                <a:lnTo>
                  <a:pt x="48" y="247"/>
                </a:lnTo>
                <a:lnTo>
                  <a:pt x="47" y="245"/>
                </a:lnTo>
                <a:lnTo>
                  <a:pt x="47" y="245"/>
                </a:lnTo>
                <a:lnTo>
                  <a:pt x="48" y="243"/>
                </a:lnTo>
                <a:lnTo>
                  <a:pt x="50" y="239"/>
                </a:lnTo>
                <a:lnTo>
                  <a:pt x="47" y="239"/>
                </a:lnTo>
                <a:lnTo>
                  <a:pt x="47" y="239"/>
                </a:lnTo>
                <a:lnTo>
                  <a:pt x="47" y="242"/>
                </a:lnTo>
                <a:lnTo>
                  <a:pt x="47" y="243"/>
                </a:lnTo>
                <a:lnTo>
                  <a:pt x="45" y="242"/>
                </a:lnTo>
                <a:lnTo>
                  <a:pt x="45" y="242"/>
                </a:lnTo>
                <a:lnTo>
                  <a:pt x="47" y="250"/>
                </a:lnTo>
                <a:lnTo>
                  <a:pt x="47" y="250"/>
                </a:lnTo>
                <a:lnTo>
                  <a:pt x="48" y="250"/>
                </a:lnTo>
                <a:lnTo>
                  <a:pt x="50" y="253"/>
                </a:lnTo>
                <a:lnTo>
                  <a:pt x="50" y="253"/>
                </a:lnTo>
                <a:lnTo>
                  <a:pt x="51" y="252"/>
                </a:lnTo>
                <a:lnTo>
                  <a:pt x="51" y="252"/>
                </a:lnTo>
                <a:close/>
                <a:moveTo>
                  <a:pt x="59" y="259"/>
                </a:moveTo>
                <a:lnTo>
                  <a:pt x="59" y="259"/>
                </a:lnTo>
                <a:lnTo>
                  <a:pt x="58" y="255"/>
                </a:lnTo>
                <a:lnTo>
                  <a:pt x="57" y="253"/>
                </a:lnTo>
                <a:lnTo>
                  <a:pt x="57" y="253"/>
                </a:lnTo>
                <a:lnTo>
                  <a:pt x="58" y="249"/>
                </a:lnTo>
                <a:lnTo>
                  <a:pt x="58" y="244"/>
                </a:lnTo>
                <a:lnTo>
                  <a:pt x="58" y="244"/>
                </a:lnTo>
                <a:lnTo>
                  <a:pt x="56" y="245"/>
                </a:lnTo>
                <a:lnTo>
                  <a:pt x="56" y="245"/>
                </a:lnTo>
                <a:lnTo>
                  <a:pt x="56" y="248"/>
                </a:lnTo>
                <a:lnTo>
                  <a:pt x="56" y="249"/>
                </a:lnTo>
                <a:lnTo>
                  <a:pt x="56" y="249"/>
                </a:lnTo>
                <a:lnTo>
                  <a:pt x="57" y="248"/>
                </a:lnTo>
                <a:lnTo>
                  <a:pt x="57" y="247"/>
                </a:lnTo>
                <a:lnTo>
                  <a:pt x="57" y="247"/>
                </a:lnTo>
                <a:lnTo>
                  <a:pt x="57" y="248"/>
                </a:lnTo>
                <a:lnTo>
                  <a:pt x="57" y="249"/>
                </a:lnTo>
                <a:lnTo>
                  <a:pt x="56" y="252"/>
                </a:lnTo>
                <a:lnTo>
                  <a:pt x="56" y="252"/>
                </a:lnTo>
                <a:lnTo>
                  <a:pt x="54" y="249"/>
                </a:lnTo>
                <a:lnTo>
                  <a:pt x="54" y="249"/>
                </a:lnTo>
                <a:lnTo>
                  <a:pt x="53" y="249"/>
                </a:lnTo>
                <a:lnTo>
                  <a:pt x="52" y="248"/>
                </a:lnTo>
                <a:lnTo>
                  <a:pt x="52" y="248"/>
                </a:lnTo>
                <a:lnTo>
                  <a:pt x="53" y="245"/>
                </a:lnTo>
                <a:lnTo>
                  <a:pt x="53" y="245"/>
                </a:lnTo>
                <a:lnTo>
                  <a:pt x="51" y="247"/>
                </a:lnTo>
                <a:lnTo>
                  <a:pt x="50" y="248"/>
                </a:lnTo>
                <a:lnTo>
                  <a:pt x="50" y="248"/>
                </a:lnTo>
                <a:lnTo>
                  <a:pt x="50" y="247"/>
                </a:lnTo>
                <a:lnTo>
                  <a:pt x="50" y="245"/>
                </a:lnTo>
                <a:lnTo>
                  <a:pt x="48" y="247"/>
                </a:lnTo>
                <a:lnTo>
                  <a:pt x="48" y="247"/>
                </a:lnTo>
                <a:lnTo>
                  <a:pt x="51" y="248"/>
                </a:lnTo>
                <a:lnTo>
                  <a:pt x="51" y="249"/>
                </a:lnTo>
                <a:lnTo>
                  <a:pt x="52" y="250"/>
                </a:lnTo>
                <a:lnTo>
                  <a:pt x="52" y="250"/>
                </a:lnTo>
                <a:lnTo>
                  <a:pt x="53" y="250"/>
                </a:lnTo>
                <a:lnTo>
                  <a:pt x="54" y="250"/>
                </a:lnTo>
                <a:lnTo>
                  <a:pt x="54" y="253"/>
                </a:lnTo>
                <a:lnTo>
                  <a:pt x="54" y="253"/>
                </a:lnTo>
                <a:lnTo>
                  <a:pt x="54" y="253"/>
                </a:lnTo>
                <a:lnTo>
                  <a:pt x="56" y="253"/>
                </a:lnTo>
                <a:lnTo>
                  <a:pt x="57" y="254"/>
                </a:lnTo>
                <a:lnTo>
                  <a:pt x="57" y="254"/>
                </a:lnTo>
                <a:lnTo>
                  <a:pt x="56" y="254"/>
                </a:lnTo>
                <a:lnTo>
                  <a:pt x="54" y="257"/>
                </a:lnTo>
                <a:lnTo>
                  <a:pt x="54" y="258"/>
                </a:lnTo>
                <a:lnTo>
                  <a:pt x="53" y="259"/>
                </a:lnTo>
                <a:lnTo>
                  <a:pt x="56" y="259"/>
                </a:lnTo>
                <a:lnTo>
                  <a:pt x="56" y="259"/>
                </a:lnTo>
                <a:lnTo>
                  <a:pt x="56" y="257"/>
                </a:lnTo>
                <a:lnTo>
                  <a:pt x="57" y="255"/>
                </a:lnTo>
                <a:lnTo>
                  <a:pt x="57" y="255"/>
                </a:lnTo>
                <a:lnTo>
                  <a:pt x="57" y="255"/>
                </a:lnTo>
                <a:lnTo>
                  <a:pt x="57" y="258"/>
                </a:lnTo>
                <a:lnTo>
                  <a:pt x="58" y="259"/>
                </a:lnTo>
                <a:lnTo>
                  <a:pt x="59" y="259"/>
                </a:lnTo>
                <a:lnTo>
                  <a:pt x="59" y="259"/>
                </a:lnTo>
                <a:close/>
                <a:moveTo>
                  <a:pt x="48" y="262"/>
                </a:moveTo>
                <a:lnTo>
                  <a:pt x="48" y="262"/>
                </a:lnTo>
                <a:lnTo>
                  <a:pt x="48" y="263"/>
                </a:lnTo>
                <a:lnTo>
                  <a:pt x="48" y="264"/>
                </a:lnTo>
                <a:lnTo>
                  <a:pt x="48" y="264"/>
                </a:lnTo>
                <a:lnTo>
                  <a:pt x="50" y="264"/>
                </a:lnTo>
                <a:lnTo>
                  <a:pt x="50" y="264"/>
                </a:lnTo>
                <a:lnTo>
                  <a:pt x="50" y="263"/>
                </a:lnTo>
                <a:lnTo>
                  <a:pt x="48" y="262"/>
                </a:lnTo>
                <a:lnTo>
                  <a:pt x="48" y="262"/>
                </a:lnTo>
                <a:close/>
                <a:moveTo>
                  <a:pt x="54" y="265"/>
                </a:moveTo>
                <a:lnTo>
                  <a:pt x="54" y="265"/>
                </a:lnTo>
                <a:lnTo>
                  <a:pt x="54" y="264"/>
                </a:lnTo>
                <a:lnTo>
                  <a:pt x="53" y="264"/>
                </a:lnTo>
                <a:lnTo>
                  <a:pt x="52" y="264"/>
                </a:lnTo>
                <a:lnTo>
                  <a:pt x="52" y="264"/>
                </a:lnTo>
                <a:lnTo>
                  <a:pt x="52" y="262"/>
                </a:lnTo>
                <a:lnTo>
                  <a:pt x="52" y="260"/>
                </a:lnTo>
                <a:lnTo>
                  <a:pt x="51" y="260"/>
                </a:lnTo>
                <a:lnTo>
                  <a:pt x="51" y="260"/>
                </a:lnTo>
                <a:lnTo>
                  <a:pt x="52" y="263"/>
                </a:lnTo>
                <a:lnTo>
                  <a:pt x="51" y="265"/>
                </a:lnTo>
                <a:lnTo>
                  <a:pt x="51" y="265"/>
                </a:lnTo>
                <a:lnTo>
                  <a:pt x="53" y="265"/>
                </a:lnTo>
                <a:lnTo>
                  <a:pt x="54" y="265"/>
                </a:lnTo>
                <a:lnTo>
                  <a:pt x="54" y="265"/>
                </a:lnTo>
                <a:close/>
                <a:moveTo>
                  <a:pt x="57" y="269"/>
                </a:moveTo>
                <a:lnTo>
                  <a:pt x="57" y="269"/>
                </a:lnTo>
                <a:lnTo>
                  <a:pt x="58" y="267"/>
                </a:lnTo>
                <a:lnTo>
                  <a:pt x="58" y="267"/>
                </a:lnTo>
                <a:lnTo>
                  <a:pt x="57" y="265"/>
                </a:lnTo>
                <a:lnTo>
                  <a:pt x="57" y="265"/>
                </a:lnTo>
                <a:lnTo>
                  <a:pt x="56" y="267"/>
                </a:lnTo>
                <a:lnTo>
                  <a:pt x="56" y="267"/>
                </a:lnTo>
                <a:lnTo>
                  <a:pt x="56" y="268"/>
                </a:lnTo>
                <a:lnTo>
                  <a:pt x="57" y="269"/>
                </a:lnTo>
                <a:lnTo>
                  <a:pt x="57" y="269"/>
                </a:lnTo>
                <a:close/>
                <a:moveTo>
                  <a:pt x="56" y="273"/>
                </a:moveTo>
                <a:lnTo>
                  <a:pt x="56" y="273"/>
                </a:lnTo>
                <a:lnTo>
                  <a:pt x="56" y="274"/>
                </a:lnTo>
                <a:lnTo>
                  <a:pt x="56" y="274"/>
                </a:lnTo>
                <a:lnTo>
                  <a:pt x="54" y="275"/>
                </a:lnTo>
                <a:lnTo>
                  <a:pt x="54" y="275"/>
                </a:lnTo>
                <a:lnTo>
                  <a:pt x="54" y="275"/>
                </a:lnTo>
                <a:lnTo>
                  <a:pt x="56" y="277"/>
                </a:lnTo>
                <a:lnTo>
                  <a:pt x="56" y="278"/>
                </a:lnTo>
                <a:lnTo>
                  <a:pt x="56" y="278"/>
                </a:lnTo>
                <a:lnTo>
                  <a:pt x="57" y="278"/>
                </a:lnTo>
                <a:lnTo>
                  <a:pt x="57" y="278"/>
                </a:lnTo>
                <a:lnTo>
                  <a:pt x="57" y="277"/>
                </a:lnTo>
                <a:lnTo>
                  <a:pt x="58" y="277"/>
                </a:lnTo>
                <a:lnTo>
                  <a:pt x="58" y="277"/>
                </a:lnTo>
                <a:lnTo>
                  <a:pt x="57" y="279"/>
                </a:lnTo>
                <a:lnTo>
                  <a:pt x="57" y="280"/>
                </a:lnTo>
                <a:lnTo>
                  <a:pt x="58" y="280"/>
                </a:lnTo>
                <a:lnTo>
                  <a:pt x="58" y="280"/>
                </a:lnTo>
                <a:lnTo>
                  <a:pt x="58" y="279"/>
                </a:lnTo>
                <a:lnTo>
                  <a:pt x="59" y="277"/>
                </a:lnTo>
                <a:lnTo>
                  <a:pt x="59" y="277"/>
                </a:lnTo>
                <a:lnTo>
                  <a:pt x="58" y="274"/>
                </a:lnTo>
                <a:lnTo>
                  <a:pt x="57" y="270"/>
                </a:lnTo>
                <a:lnTo>
                  <a:pt x="57" y="270"/>
                </a:lnTo>
                <a:lnTo>
                  <a:pt x="56" y="270"/>
                </a:lnTo>
                <a:lnTo>
                  <a:pt x="54" y="269"/>
                </a:lnTo>
                <a:lnTo>
                  <a:pt x="54" y="269"/>
                </a:lnTo>
                <a:lnTo>
                  <a:pt x="54" y="269"/>
                </a:lnTo>
                <a:lnTo>
                  <a:pt x="54" y="269"/>
                </a:lnTo>
                <a:lnTo>
                  <a:pt x="54" y="270"/>
                </a:lnTo>
                <a:lnTo>
                  <a:pt x="56" y="272"/>
                </a:lnTo>
                <a:lnTo>
                  <a:pt x="56" y="272"/>
                </a:lnTo>
                <a:lnTo>
                  <a:pt x="54" y="273"/>
                </a:lnTo>
                <a:lnTo>
                  <a:pt x="54" y="273"/>
                </a:lnTo>
                <a:lnTo>
                  <a:pt x="54" y="274"/>
                </a:lnTo>
                <a:lnTo>
                  <a:pt x="54" y="274"/>
                </a:lnTo>
                <a:lnTo>
                  <a:pt x="56" y="273"/>
                </a:lnTo>
                <a:lnTo>
                  <a:pt x="56" y="273"/>
                </a:lnTo>
                <a:lnTo>
                  <a:pt x="56" y="273"/>
                </a:lnTo>
                <a:close/>
                <a:moveTo>
                  <a:pt x="52" y="280"/>
                </a:moveTo>
                <a:lnTo>
                  <a:pt x="52" y="280"/>
                </a:lnTo>
                <a:lnTo>
                  <a:pt x="52" y="279"/>
                </a:lnTo>
                <a:lnTo>
                  <a:pt x="52" y="277"/>
                </a:lnTo>
                <a:lnTo>
                  <a:pt x="52" y="277"/>
                </a:lnTo>
                <a:lnTo>
                  <a:pt x="51" y="277"/>
                </a:lnTo>
                <a:lnTo>
                  <a:pt x="51" y="278"/>
                </a:lnTo>
                <a:lnTo>
                  <a:pt x="51" y="278"/>
                </a:lnTo>
                <a:lnTo>
                  <a:pt x="50" y="278"/>
                </a:lnTo>
                <a:lnTo>
                  <a:pt x="50" y="278"/>
                </a:lnTo>
                <a:lnTo>
                  <a:pt x="50" y="277"/>
                </a:lnTo>
                <a:lnTo>
                  <a:pt x="51" y="274"/>
                </a:lnTo>
                <a:lnTo>
                  <a:pt x="51" y="274"/>
                </a:lnTo>
                <a:lnTo>
                  <a:pt x="50" y="274"/>
                </a:lnTo>
                <a:lnTo>
                  <a:pt x="48" y="274"/>
                </a:lnTo>
                <a:lnTo>
                  <a:pt x="48" y="274"/>
                </a:lnTo>
                <a:lnTo>
                  <a:pt x="48" y="278"/>
                </a:lnTo>
                <a:lnTo>
                  <a:pt x="48" y="279"/>
                </a:lnTo>
                <a:lnTo>
                  <a:pt x="50" y="280"/>
                </a:lnTo>
                <a:lnTo>
                  <a:pt x="50" y="280"/>
                </a:lnTo>
                <a:lnTo>
                  <a:pt x="50" y="279"/>
                </a:lnTo>
                <a:lnTo>
                  <a:pt x="51" y="279"/>
                </a:lnTo>
                <a:lnTo>
                  <a:pt x="52" y="280"/>
                </a:lnTo>
                <a:lnTo>
                  <a:pt x="52" y="280"/>
                </a:lnTo>
                <a:close/>
                <a:moveTo>
                  <a:pt x="56" y="283"/>
                </a:moveTo>
                <a:lnTo>
                  <a:pt x="56" y="283"/>
                </a:lnTo>
                <a:lnTo>
                  <a:pt x="52" y="284"/>
                </a:lnTo>
                <a:lnTo>
                  <a:pt x="51" y="284"/>
                </a:lnTo>
                <a:lnTo>
                  <a:pt x="52" y="285"/>
                </a:lnTo>
                <a:lnTo>
                  <a:pt x="52" y="285"/>
                </a:lnTo>
                <a:lnTo>
                  <a:pt x="52" y="285"/>
                </a:lnTo>
                <a:lnTo>
                  <a:pt x="54" y="284"/>
                </a:lnTo>
                <a:lnTo>
                  <a:pt x="54" y="284"/>
                </a:lnTo>
                <a:lnTo>
                  <a:pt x="53" y="287"/>
                </a:lnTo>
                <a:lnTo>
                  <a:pt x="54" y="287"/>
                </a:lnTo>
                <a:lnTo>
                  <a:pt x="54" y="287"/>
                </a:lnTo>
                <a:lnTo>
                  <a:pt x="54" y="287"/>
                </a:lnTo>
                <a:lnTo>
                  <a:pt x="56" y="284"/>
                </a:lnTo>
                <a:lnTo>
                  <a:pt x="56" y="283"/>
                </a:lnTo>
                <a:lnTo>
                  <a:pt x="56" y="283"/>
                </a:lnTo>
                <a:lnTo>
                  <a:pt x="56" y="280"/>
                </a:lnTo>
                <a:lnTo>
                  <a:pt x="56" y="279"/>
                </a:lnTo>
                <a:lnTo>
                  <a:pt x="56" y="280"/>
                </a:lnTo>
                <a:lnTo>
                  <a:pt x="56" y="283"/>
                </a:lnTo>
                <a:close/>
                <a:moveTo>
                  <a:pt x="47" y="280"/>
                </a:moveTo>
                <a:lnTo>
                  <a:pt x="47" y="280"/>
                </a:lnTo>
                <a:lnTo>
                  <a:pt x="47" y="284"/>
                </a:lnTo>
                <a:lnTo>
                  <a:pt x="46" y="285"/>
                </a:lnTo>
                <a:lnTo>
                  <a:pt x="47" y="285"/>
                </a:lnTo>
                <a:lnTo>
                  <a:pt x="47" y="285"/>
                </a:lnTo>
                <a:lnTo>
                  <a:pt x="48" y="283"/>
                </a:lnTo>
                <a:lnTo>
                  <a:pt x="48" y="282"/>
                </a:lnTo>
                <a:lnTo>
                  <a:pt x="47" y="280"/>
                </a:lnTo>
                <a:lnTo>
                  <a:pt x="47" y="280"/>
                </a:lnTo>
                <a:close/>
                <a:moveTo>
                  <a:pt x="45" y="285"/>
                </a:moveTo>
                <a:lnTo>
                  <a:pt x="45" y="285"/>
                </a:lnTo>
                <a:lnTo>
                  <a:pt x="45" y="285"/>
                </a:lnTo>
                <a:lnTo>
                  <a:pt x="45" y="284"/>
                </a:lnTo>
                <a:lnTo>
                  <a:pt x="43" y="284"/>
                </a:lnTo>
                <a:lnTo>
                  <a:pt x="43" y="283"/>
                </a:lnTo>
                <a:lnTo>
                  <a:pt x="43" y="283"/>
                </a:lnTo>
                <a:lnTo>
                  <a:pt x="45" y="283"/>
                </a:lnTo>
                <a:lnTo>
                  <a:pt x="45" y="282"/>
                </a:lnTo>
                <a:lnTo>
                  <a:pt x="42" y="282"/>
                </a:lnTo>
                <a:lnTo>
                  <a:pt x="42" y="282"/>
                </a:lnTo>
                <a:lnTo>
                  <a:pt x="42" y="284"/>
                </a:lnTo>
                <a:lnTo>
                  <a:pt x="42" y="287"/>
                </a:lnTo>
                <a:lnTo>
                  <a:pt x="42" y="287"/>
                </a:lnTo>
                <a:lnTo>
                  <a:pt x="43" y="287"/>
                </a:lnTo>
                <a:lnTo>
                  <a:pt x="43" y="285"/>
                </a:lnTo>
                <a:lnTo>
                  <a:pt x="45" y="285"/>
                </a:lnTo>
                <a:lnTo>
                  <a:pt x="45" y="285"/>
                </a:lnTo>
                <a:lnTo>
                  <a:pt x="45" y="285"/>
                </a:lnTo>
                <a:close/>
                <a:moveTo>
                  <a:pt x="51" y="290"/>
                </a:moveTo>
                <a:lnTo>
                  <a:pt x="51" y="290"/>
                </a:lnTo>
                <a:lnTo>
                  <a:pt x="52" y="290"/>
                </a:lnTo>
                <a:lnTo>
                  <a:pt x="52" y="289"/>
                </a:lnTo>
                <a:lnTo>
                  <a:pt x="52" y="287"/>
                </a:lnTo>
                <a:lnTo>
                  <a:pt x="52" y="287"/>
                </a:lnTo>
                <a:lnTo>
                  <a:pt x="52" y="287"/>
                </a:lnTo>
                <a:lnTo>
                  <a:pt x="52" y="288"/>
                </a:lnTo>
                <a:lnTo>
                  <a:pt x="52" y="289"/>
                </a:lnTo>
                <a:lnTo>
                  <a:pt x="51" y="289"/>
                </a:lnTo>
                <a:lnTo>
                  <a:pt x="51" y="290"/>
                </a:lnTo>
                <a:lnTo>
                  <a:pt x="51" y="290"/>
                </a:lnTo>
                <a:close/>
                <a:moveTo>
                  <a:pt x="46" y="293"/>
                </a:moveTo>
                <a:lnTo>
                  <a:pt x="46" y="293"/>
                </a:lnTo>
                <a:lnTo>
                  <a:pt x="47" y="290"/>
                </a:lnTo>
                <a:lnTo>
                  <a:pt x="47" y="288"/>
                </a:lnTo>
                <a:lnTo>
                  <a:pt x="47" y="288"/>
                </a:lnTo>
                <a:lnTo>
                  <a:pt x="46" y="289"/>
                </a:lnTo>
                <a:lnTo>
                  <a:pt x="45" y="290"/>
                </a:lnTo>
                <a:lnTo>
                  <a:pt x="45" y="292"/>
                </a:lnTo>
                <a:lnTo>
                  <a:pt x="46" y="293"/>
                </a:lnTo>
                <a:lnTo>
                  <a:pt x="46" y="293"/>
                </a:lnTo>
                <a:close/>
                <a:moveTo>
                  <a:pt x="47" y="299"/>
                </a:moveTo>
                <a:lnTo>
                  <a:pt x="47" y="299"/>
                </a:lnTo>
                <a:lnTo>
                  <a:pt x="48" y="297"/>
                </a:lnTo>
                <a:lnTo>
                  <a:pt x="48" y="295"/>
                </a:lnTo>
                <a:lnTo>
                  <a:pt x="47" y="294"/>
                </a:lnTo>
                <a:lnTo>
                  <a:pt x="47" y="294"/>
                </a:lnTo>
                <a:lnTo>
                  <a:pt x="46" y="298"/>
                </a:lnTo>
                <a:lnTo>
                  <a:pt x="46" y="299"/>
                </a:lnTo>
                <a:lnTo>
                  <a:pt x="47" y="299"/>
                </a:lnTo>
                <a:lnTo>
                  <a:pt x="47" y="299"/>
                </a:lnTo>
                <a:close/>
                <a:moveTo>
                  <a:pt x="53" y="302"/>
                </a:moveTo>
                <a:lnTo>
                  <a:pt x="53" y="302"/>
                </a:lnTo>
                <a:lnTo>
                  <a:pt x="54" y="300"/>
                </a:lnTo>
                <a:lnTo>
                  <a:pt x="54" y="299"/>
                </a:lnTo>
                <a:lnTo>
                  <a:pt x="54" y="298"/>
                </a:lnTo>
                <a:lnTo>
                  <a:pt x="54" y="298"/>
                </a:lnTo>
                <a:lnTo>
                  <a:pt x="52" y="300"/>
                </a:lnTo>
                <a:lnTo>
                  <a:pt x="52" y="302"/>
                </a:lnTo>
                <a:lnTo>
                  <a:pt x="53" y="302"/>
                </a:lnTo>
                <a:lnTo>
                  <a:pt x="53" y="302"/>
                </a:lnTo>
                <a:close/>
                <a:moveTo>
                  <a:pt x="58" y="302"/>
                </a:moveTo>
                <a:lnTo>
                  <a:pt x="58" y="302"/>
                </a:lnTo>
                <a:lnTo>
                  <a:pt x="59" y="299"/>
                </a:lnTo>
                <a:lnTo>
                  <a:pt x="59" y="295"/>
                </a:lnTo>
                <a:lnTo>
                  <a:pt x="59" y="295"/>
                </a:lnTo>
                <a:lnTo>
                  <a:pt x="58" y="295"/>
                </a:lnTo>
                <a:lnTo>
                  <a:pt x="58" y="297"/>
                </a:lnTo>
                <a:lnTo>
                  <a:pt x="58" y="298"/>
                </a:lnTo>
                <a:lnTo>
                  <a:pt x="57" y="298"/>
                </a:lnTo>
                <a:lnTo>
                  <a:pt x="57" y="298"/>
                </a:lnTo>
                <a:lnTo>
                  <a:pt x="56" y="298"/>
                </a:lnTo>
                <a:lnTo>
                  <a:pt x="56" y="299"/>
                </a:lnTo>
                <a:lnTo>
                  <a:pt x="56" y="299"/>
                </a:lnTo>
                <a:lnTo>
                  <a:pt x="57" y="298"/>
                </a:lnTo>
                <a:lnTo>
                  <a:pt x="58" y="299"/>
                </a:lnTo>
                <a:lnTo>
                  <a:pt x="58" y="299"/>
                </a:lnTo>
                <a:lnTo>
                  <a:pt x="58" y="299"/>
                </a:lnTo>
                <a:lnTo>
                  <a:pt x="57" y="300"/>
                </a:lnTo>
                <a:lnTo>
                  <a:pt x="58" y="302"/>
                </a:lnTo>
                <a:lnTo>
                  <a:pt x="58" y="302"/>
                </a:lnTo>
                <a:close/>
                <a:moveTo>
                  <a:pt x="57" y="324"/>
                </a:moveTo>
                <a:lnTo>
                  <a:pt x="57" y="324"/>
                </a:lnTo>
                <a:lnTo>
                  <a:pt x="57" y="327"/>
                </a:lnTo>
                <a:lnTo>
                  <a:pt x="57" y="328"/>
                </a:lnTo>
                <a:lnTo>
                  <a:pt x="57" y="328"/>
                </a:lnTo>
                <a:lnTo>
                  <a:pt x="58" y="328"/>
                </a:lnTo>
                <a:lnTo>
                  <a:pt x="58" y="327"/>
                </a:lnTo>
                <a:lnTo>
                  <a:pt x="57" y="324"/>
                </a:lnTo>
                <a:lnTo>
                  <a:pt x="57" y="324"/>
                </a:lnTo>
                <a:close/>
                <a:moveTo>
                  <a:pt x="46" y="304"/>
                </a:moveTo>
                <a:lnTo>
                  <a:pt x="46" y="304"/>
                </a:lnTo>
                <a:lnTo>
                  <a:pt x="46" y="304"/>
                </a:lnTo>
                <a:lnTo>
                  <a:pt x="46" y="305"/>
                </a:lnTo>
                <a:lnTo>
                  <a:pt x="46" y="305"/>
                </a:lnTo>
                <a:lnTo>
                  <a:pt x="46" y="304"/>
                </a:lnTo>
                <a:lnTo>
                  <a:pt x="46" y="303"/>
                </a:lnTo>
                <a:lnTo>
                  <a:pt x="43" y="303"/>
                </a:lnTo>
                <a:lnTo>
                  <a:pt x="43" y="305"/>
                </a:lnTo>
                <a:lnTo>
                  <a:pt x="43" y="305"/>
                </a:lnTo>
                <a:lnTo>
                  <a:pt x="45" y="304"/>
                </a:lnTo>
                <a:lnTo>
                  <a:pt x="46" y="304"/>
                </a:lnTo>
                <a:lnTo>
                  <a:pt x="46" y="304"/>
                </a:lnTo>
                <a:close/>
                <a:moveTo>
                  <a:pt x="57" y="305"/>
                </a:moveTo>
                <a:lnTo>
                  <a:pt x="57" y="305"/>
                </a:lnTo>
                <a:lnTo>
                  <a:pt x="58" y="305"/>
                </a:lnTo>
                <a:lnTo>
                  <a:pt x="59" y="304"/>
                </a:lnTo>
                <a:lnTo>
                  <a:pt x="59" y="304"/>
                </a:lnTo>
                <a:lnTo>
                  <a:pt x="58" y="304"/>
                </a:lnTo>
                <a:lnTo>
                  <a:pt x="57" y="303"/>
                </a:lnTo>
                <a:lnTo>
                  <a:pt x="57" y="305"/>
                </a:lnTo>
                <a:close/>
                <a:moveTo>
                  <a:pt x="46" y="314"/>
                </a:moveTo>
                <a:lnTo>
                  <a:pt x="46" y="314"/>
                </a:lnTo>
                <a:lnTo>
                  <a:pt x="46" y="310"/>
                </a:lnTo>
                <a:lnTo>
                  <a:pt x="45" y="308"/>
                </a:lnTo>
                <a:lnTo>
                  <a:pt x="45" y="308"/>
                </a:lnTo>
                <a:lnTo>
                  <a:pt x="46" y="309"/>
                </a:lnTo>
                <a:lnTo>
                  <a:pt x="47" y="310"/>
                </a:lnTo>
                <a:lnTo>
                  <a:pt x="47" y="310"/>
                </a:lnTo>
                <a:lnTo>
                  <a:pt x="47" y="309"/>
                </a:lnTo>
                <a:lnTo>
                  <a:pt x="47" y="308"/>
                </a:lnTo>
                <a:lnTo>
                  <a:pt x="45" y="307"/>
                </a:lnTo>
                <a:lnTo>
                  <a:pt x="45" y="307"/>
                </a:lnTo>
                <a:lnTo>
                  <a:pt x="45" y="310"/>
                </a:lnTo>
                <a:lnTo>
                  <a:pt x="43" y="312"/>
                </a:lnTo>
                <a:lnTo>
                  <a:pt x="42" y="313"/>
                </a:lnTo>
                <a:lnTo>
                  <a:pt x="42" y="313"/>
                </a:lnTo>
                <a:lnTo>
                  <a:pt x="45" y="314"/>
                </a:lnTo>
                <a:lnTo>
                  <a:pt x="46" y="314"/>
                </a:lnTo>
                <a:lnTo>
                  <a:pt x="46" y="314"/>
                </a:lnTo>
                <a:close/>
                <a:moveTo>
                  <a:pt x="54" y="313"/>
                </a:moveTo>
                <a:lnTo>
                  <a:pt x="54" y="313"/>
                </a:lnTo>
                <a:lnTo>
                  <a:pt x="54" y="314"/>
                </a:lnTo>
                <a:lnTo>
                  <a:pt x="56" y="313"/>
                </a:lnTo>
                <a:lnTo>
                  <a:pt x="56" y="312"/>
                </a:lnTo>
                <a:lnTo>
                  <a:pt x="54" y="310"/>
                </a:lnTo>
                <a:lnTo>
                  <a:pt x="54" y="310"/>
                </a:lnTo>
                <a:lnTo>
                  <a:pt x="54" y="313"/>
                </a:lnTo>
                <a:lnTo>
                  <a:pt x="54" y="313"/>
                </a:lnTo>
                <a:close/>
                <a:moveTo>
                  <a:pt x="53" y="320"/>
                </a:moveTo>
                <a:lnTo>
                  <a:pt x="57" y="320"/>
                </a:lnTo>
                <a:lnTo>
                  <a:pt x="57" y="320"/>
                </a:lnTo>
                <a:lnTo>
                  <a:pt x="57" y="322"/>
                </a:lnTo>
                <a:lnTo>
                  <a:pt x="57" y="323"/>
                </a:lnTo>
                <a:lnTo>
                  <a:pt x="58" y="323"/>
                </a:lnTo>
                <a:lnTo>
                  <a:pt x="58" y="323"/>
                </a:lnTo>
                <a:lnTo>
                  <a:pt x="58" y="317"/>
                </a:lnTo>
                <a:lnTo>
                  <a:pt x="58" y="317"/>
                </a:lnTo>
                <a:lnTo>
                  <a:pt x="57" y="317"/>
                </a:lnTo>
                <a:lnTo>
                  <a:pt x="57" y="318"/>
                </a:lnTo>
                <a:lnTo>
                  <a:pt x="57" y="319"/>
                </a:lnTo>
                <a:lnTo>
                  <a:pt x="54" y="319"/>
                </a:lnTo>
                <a:lnTo>
                  <a:pt x="54" y="319"/>
                </a:lnTo>
                <a:lnTo>
                  <a:pt x="54" y="317"/>
                </a:lnTo>
                <a:lnTo>
                  <a:pt x="54" y="317"/>
                </a:lnTo>
                <a:lnTo>
                  <a:pt x="57" y="315"/>
                </a:lnTo>
                <a:lnTo>
                  <a:pt x="58" y="314"/>
                </a:lnTo>
                <a:lnTo>
                  <a:pt x="58" y="312"/>
                </a:lnTo>
                <a:lnTo>
                  <a:pt x="57" y="310"/>
                </a:lnTo>
                <a:lnTo>
                  <a:pt x="57" y="310"/>
                </a:lnTo>
                <a:lnTo>
                  <a:pt x="56" y="315"/>
                </a:lnTo>
                <a:lnTo>
                  <a:pt x="56" y="315"/>
                </a:lnTo>
                <a:lnTo>
                  <a:pt x="54" y="315"/>
                </a:lnTo>
                <a:lnTo>
                  <a:pt x="53" y="314"/>
                </a:lnTo>
                <a:lnTo>
                  <a:pt x="53" y="314"/>
                </a:lnTo>
                <a:lnTo>
                  <a:pt x="52" y="313"/>
                </a:lnTo>
                <a:lnTo>
                  <a:pt x="52" y="313"/>
                </a:lnTo>
                <a:lnTo>
                  <a:pt x="53" y="317"/>
                </a:lnTo>
                <a:lnTo>
                  <a:pt x="53" y="318"/>
                </a:lnTo>
                <a:lnTo>
                  <a:pt x="53" y="320"/>
                </a:lnTo>
                <a:lnTo>
                  <a:pt x="53" y="320"/>
                </a:lnTo>
                <a:close/>
                <a:moveTo>
                  <a:pt x="46" y="329"/>
                </a:moveTo>
                <a:lnTo>
                  <a:pt x="46" y="329"/>
                </a:lnTo>
                <a:lnTo>
                  <a:pt x="46" y="328"/>
                </a:lnTo>
                <a:lnTo>
                  <a:pt x="47" y="327"/>
                </a:lnTo>
                <a:lnTo>
                  <a:pt x="47" y="327"/>
                </a:lnTo>
                <a:lnTo>
                  <a:pt x="46" y="327"/>
                </a:lnTo>
                <a:lnTo>
                  <a:pt x="46" y="327"/>
                </a:lnTo>
                <a:lnTo>
                  <a:pt x="45" y="327"/>
                </a:lnTo>
                <a:lnTo>
                  <a:pt x="45" y="325"/>
                </a:lnTo>
                <a:lnTo>
                  <a:pt x="45" y="325"/>
                </a:lnTo>
                <a:lnTo>
                  <a:pt x="45" y="325"/>
                </a:lnTo>
                <a:lnTo>
                  <a:pt x="45" y="324"/>
                </a:lnTo>
                <a:lnTo>
                  <a:pt x="45" y="324"/>
                </a:lnTo>
                <a:lnTo>
                  <a:pt x="47" y="324"/>
                </a:lnTo>
                <a:lnTo>
                  <a:pt x="48" y="324"/>
                </a:lnTo>
                <a:lnTo>
                  <a:pt x="48" y="324"/>
                </a:lnTo>
                <a:lnTo>
                  <a:pt x="48" y="323"/>
                </a:lnTo>
                <a:lnTo>
                  <a:pt x="47" y="322"/>
                </a:lnTo>
                <a:lnTo>
                  <a:pt x="47" y="322"/>
                </a:lnTo>
                <a:lnTo>
                  <a:pt x="47" y="322"/>
                </a:lnTo>
                <a:lnTo>
                  <a:pt x="47" y="322"/>
                </a:lnTo>
                <a:lnTo>
                  <a:pt x="47" y="322"/>
                </a:lnTo>
                <a:lnTo>
                  <a:pt x="47" y="320"/>
                </a:lnTo>
                <a:lnTo>
                  <a:pt x="47" y="319"/>
                </a:lnTo>
                <a:lnTo>
                  <a:pt x="50" y="318"/>
                </a:lnTo>
                <a:lnTo>
                  <a:pt x="50" y="318"/>
                </a:lnTo>
                <a:lnTo>
                  <a:pt x="46" y="317"/>
                </a:lnTo>
                <a:lnTo>
                  <a:pt x="43" y="317"/>
                </a:lnTo>
                <a:lnTo>
                  <a:pt x="43" y="317"/>
                </a:lnTo>
                <a:lnTo>
                  <a:pt x="43" y="319"/>
                </a:lnTo>
                <a:lnTo>
                  <a:pt x="42" y="323"/>
                </a:lnTo>
                <a:lnTo>
                  <a:pt x="42" y="323"/>
                </a:lnTo>
                <a:lnTo>
                  <a:pt x="43" y="323"/>
                </a:lnTo>
                <a:lnTo>
                  <a:pt x="43" y="324"/>
                </a:lnTo>
                <a:lnTo>
                  <a:pt x="43" y="324"/>
                </a:lnTo>
                <a:lnTo>
                  <a:pt x="43" y="325"/>
                </a:lnTo>
                <a:lnTo>
                  <a:pt x="42" y="327"/>
                </a:lnTo>
                <a:lnTo>
                  <a:pt x="42" y="328"/>
                </a:lnTo>
                <a:lnTo>
                  <a:pt x="42" y="328"/>
                </a:lnTo>
                <a:lnTo>
                  <a:pt x="43" y="329"/>
                </a:lnTo>
                <a:lnTo>
                  <a:pt x="46" y="329"/>
                </a:lnTo>
                <a:lnTo>
                  <a:pt x="46" y="329"/>
                </a:lnTo>
                <a:close/>
                <a:moveTo>
                  <a:pt x="50" y="328"/>
                </a:moveTo>
                <a:lnTo>
                  <a:pt x="50" y="328"/>
                </a:lnTo>
                <a:lnTo>
                  <a:pt x="51" y="327"/>
                </a:lnTo>
                <a:lnTo>
                  <a:pt x="50" y="325"/>
                </a:lnTo>
                <a:lnTo>
                  <a:pt x="50" y="325"/>
                </a:lnTo>
                <a:lnTo>
                  <a:pt x="51" y="325"/>
                </a:lnTo>
                <a:lnTo>
                  <a:pt x="52" y="325"/>
                </a:lnTo>
                <a:lnTo>
                  <a:pt x="52" y="324"/>
                </a:lnTo>
                <a:lnTo>
                  <a:pt x="53" y="324"/>
                </a:lnTo>
                <a:lnTo>
                  <a:pt x="53" y="324"/>
                </a:lnTo>
                <a:lnTo>
                  <a:pt x="53" y="323"/>
                </a:lnTo>
                <a:lnTo>
                  <a:pt x="52" y="323"/>
                </a:lnTo>
                <a:lnTo>
                  <a:pt x="52" y="323"/>
                </a:lnTo>
                <a:lnTo>
                  <a:pt x="52" y="323"/>
                </a:lnTo>
                <a:lnTo>
                  <a:pt x="52" y="323"/>
                </a:lnTo>
                <a:lnTo>
                  <a:pt x="52" y="324"/>
                </a:lnTo>
                <a:lnTo>
                  <a:pt x="52" y="324"/>
                </a:lnTo>
                <a:lnTo>
                  <a:pt x="51" y="324"/>
                </a:lnTo>
                <a:lnTo>
                  <a:pt x="51" y="324"/>
                </a:lnTo>
                <a:lnTo>
                  <a:pt x="51" y="322"/>
                </a:lnTo>
                <a:lnTo>
                  <a:pt x="51" y="320"/>
                </a:lnTo>
                <a:lnTo>
                  <a:pt x="50" y="320"/>
                </a:lnTo>
                <a:lnTo>
                  <a:pt x="50" y="320"/>
                </a:lnTo>
                <a:lnTo>
                  <a:pt x="50" y="322"/>
                </a:lnTo>
                <a:lnTo>
                  <a:pt x="50" y="324"/>
                </a:lnTo>
                <a:lnTo>
                  <a:pt x="50" y="324"/>
                </a:lnTo>
                <a:lnTo>
                  <a:pt x="48" y="325"/>
                </a:lnTo>
                <a:lnTo>
                  <a:pt x="48" y="327"/>
                </a:lnTo>
                <a:lnTo>
                  <a:pt x="48" y="330"/>
                </a:lnTo>
                <a:lnTo>
                  <a:pt x="48" y="330"/>
                </a:lnTo>
                <a:lnTo>
                  <a:pt x="48" y="330"/>
                </a:lnTo>
                <a:lnTo>
                  <a:pt x="48" y="330"/>
                </a:lnTo>
                <a:lnTo>
                  <a:pt x="50" y="328"/>
                </a:lnTo>
                <a:lnTo>
                  <a:pt x="50" y="328"/>
                </a:lnTo>
                <a:close/>
                <a:moveTo>
                  <a:pt x="53" y="335"/>
                </a:moveTo>
                <a:lnTo>
                  <a:pt x="53" y="335"/>
                </a:lnTo>
                <a:lnTo>
                  <a:pt x="54" y="333"/>
                </a:lnTo>
                <a:lnTo>
                  <a:pt x="54" y="332"/>
                </a:lnTo>
                <a:lnTo>
                  <a:pt x="54" y="337"/>
                </a:lnTo>
                <a:lnTo>
                  <a:pt x="54" y="337"/>
                </a:lnTo>
                <a:lnTo>
                  <a:pt x="58" y="337"/>
                </a:lnTo>
                <a:lnTo>
                  <a:pt x="58" y="337"/>
                </a:lnTo>
                <a:lnTo>
                  <a:pt x="58" y="335"/>
                </a:lnTo>
                <a:lnTo>
                  <a:pt x="57" y="333"/>
                </a:lnTo>
                <a:lnTo>
                  <a:pt x="57" y="332"/>
                </a:lnTo>
                <a:lnTo>
                  <a:pt x="56" y="330"/>
                </a:lnTo>
                <a:lnTo>
                  <a:pt x="56" y="330"/>
                </a:lnTo>
                <a:lnTo>
                  <a:pt x="54" y="330"/>
                </a:lnTo>
                <a:lnTo>
                  <a:pt x="54" y="332"/>
                </a:lnTo>
                <a:lnTo>
                  <a:pt x="54" y="332"/>
                </a:lnTo>
                <a:lnTo>
                  <a:pt x="53" y="330"/>
                </a:lnTo>
                <a:lnTo>
                  <a:pt x="53" y="330"/>
                </a:lnTo>
                <a:lnTo>
                  <a:pt x="52" y="332"/>
                </a:lnTo>
                <a:lnTo>
                  <a:pt x="52" y="332"/>
                </a:lnTo>
                <a:lnTo>
                  <a:pt x="52" y="332"/>
                </a:lnTo>
                <a:lnTo>
                  <a:pt x="51" y="332"/>
                </a:lnTo>
                <a:lnTo>
                  <a:pt x="51" y="332"/>
                </a:lnTo>
                <a:lnTo>
                  <a:pt x="53" y="332"/>
                </a:lnTo>
                <a:lnTo>
                  <a:pt x="53" y="333"/>
                </a:lnTo>
                <a:lnTo>
                  <a:pt x="53" y="334"/>
                </a:lnTo>
                <a:lnTo>
                  <a:pt x="53" y="335"/>
                </a:lnTo>
                <a:lnTo>
                  <a:pt x="53" y="335"/>
                </a:lnTo>
                <a:close/>
                <a:moveTo>
                  <a:pt x="48" y="340"/>
                </a:moveTo>
                <a:lnTo>
                  <a:pt x="48" y="340"/>
                </a:lnTo>
                <a:lnTo>
                  <a:pt x="50" y="338"/>
                </a:lnTo>
                <a:lnTo>
                  <a:pt x="50" y="334"/>
                </a:lnTo>
                <a:lnTo>
                  <a:pt x="50" y="334"/>
                </a:lnTo>
                <a:lnTo>
                  <a:pt x="47" y="335"/>
                </a:lnTo>
                <a:lnTo>
                  <a:pt x="47" y="337"/>
                </a:lnTo>
                <a:lnTo>
                  <a:pt x="48" y="340"/>
                </a:lnTo>
                <a:lnTo>
                  <a:pt x="48" y="340"/>
                </a:lnTo>
                <a:close/>
                <a:moveTo>
                  <a:pt x="52" y="343"/>
                </a:moveTo>
                <a:lnTo>
                  <a:pt x="52" y="343"/>
                </a:lnTo>
                <a:lnTo>
                  <a:pt x="51" y="343"/>
                </a:lnTo>
                <a:lnTo>
                  <a:pt x="51" y="343"/>
                </a:lnTo>
                <a:lnTo>
                  <a:pt x="51" y="344"/>
                </a:lnTo>
                <a:lnTo>
                  <a:pt x="50" y="345"/>
                </a:lnTo>
                <a:lnTo>
                  <a:pt x="50" y="345"/>
                </a:lnTo>
                <a:lnTo>
                  <a:pt x="50" y="347"/>
                </a:lnTo>
                <a:lnTo>
                  <a:pt x="51" y="348"/>
                </a:lnTo>
                <a:lnTo>
                  <a:pt x="51" y="348"/>
                </a:lnTo>
                <a:lnTo>
                  <a:pt x="51" y="345"/>
                </a:lnTo>
                <a:lnTo>
                  <a:pt x="51" y="344"/>
                </a:lnTo>
                <a:lnTo>
                  <a:pt x="52" y="344"/>
                </a:lnTo>
                <a:lnTo>
                  <a:pt x="52" y="344"/>
                </a:lnTo>
                <a:lnTo>
                  <a:pt x="52" y="345"/>
                </a:lnTo>
                <a:lnTo>
                  <a:pt x="52" y="347"/>
                </a:lnTo>
                <a:lnTo>
                  <a:pt x="53" y="347"/>
                </a:lnTo>
                <a:lnTo>
                  <a:pt x="53" y="347"/>
                </a:lnTo>
                <a:lnTo>
                  <a:pt x="53" y="348"/>
                </a:lnTo>
                <a:lnTo>
                  <a:pt x="53" y="350"/>
                </a:lnTo>
                <a:lnTo>
                  <a:pt x="53" y="350"/>
                </a:lnTo>
                <a:lnTo>
                  <a:pt x="54" y="349"/>
                </a:lnTo>
                <a:lnTo>
                  <a:pt x="54" y="348"/>
                </a:lnTo>
                <a:lnTo>
                  <a:pt x="56" y="344"/>
                </a:lnTo>
                <a:lnTo>
                  <a:pt x="56" y="344"/>
                </a:lnTo>
                <a:lnTo>
                  <a:pt x="57" y="344"/>
                </a:lnTo>
                <a:lnTo>
                  <a:pt x="57" y="344"/>
                </a:lnTo>
                <a:lnTo>
                  <a:pt x="57" y="342"/>
                </a:lnTo>
                <a:lnTo>
                  <a:pt x="57" y="342"/>
                </a:lnTo>
                <a:lnTo>
                  <a:pt x="56" y="342"/>
                </a:lnTo>
                <a:lnTo>
                  <a:pt x="56" y="342"/>
                </a:lnTo>
                <a:lnTo>
                  <a:pt x="54" y="343"/>
                </a:lnTo>
                <a:lnTo>
                  <a:pt x="54" y="343"/>
                </a:lnTo>
                <a:lnTo>
                  <a:pt x="54" y="340"/>
                </a:lnTo>
                <a:lnTo>
                  <a:pt x="54" y="340"/>
                </a:lnTo>
                <a:lnTo>
                  <a:pt x="53" y="340"/>
                </a:lnTo>
                <a:lnTo>
                  <a:pt x="53" y="342"/>
                </a:lnTo>
                <a:lnTo>
                  <a:pt x="53" y="342"/>
                </a:lnTo>
                <a:lnTo>
                  <a:pt x="52" y="343"/>
                </a:lnTo>
                <a:lnTo>
                  <a:pt x="52" y="343"/>
                </a:lnTo>
                <a:lnTo>
                  <a:pt x="52" y="343"/>
                </a:lnTo>
                <a:lnTo>
                  <a:pt x="52" y="343"/>
                </a:lnTo>
                <a:lnTo>
                  <a:pt x="52" y="342"/>
                </a:lnTo>
                <a:lnTo>
                  <a:pt x="52" y="343"/>
                </a:lnTo>
                <a:lnTo>
                  <a:pt x="52" y="343"/>
                </a:lnTo>
                <a:close/>
                <a:moveTo>
                  <a:pt x="50" y="352"/>
                </a:moveTo>
                <a:lnTo>
                  <a:pt x="50" y="352"/>
                </a:lnTo>
                <a:lnTo>
                  <a:pt x="50" y="350"/>
                </a:lnTo>
                <a:lnTo>
                  <a:pt x="48" y="350"/>
                </a:lnTo>
                <a:lnTo>
                  <a:pt x="48" y="349"/>
                </a:lnTo>
                <a:lnTo>
                  <a:pt x="48" y="349"/>
                </a:lnTo>
                <a:lnTo>
                  <a:pt x="48" y="345"/>
                </a:lnTo>
                <a:lnTo>
                  <a:pt x="48" y="342"/>
                </a:lnTo>
                <a:lnTo>
                  <a:pt x="48" y="342"/>
                </a:lnTo>
                <a:lnTo>
                  <a:pt x="48" y="343"/>
                </a:lnTo>
                <a:lnTo>
                  <a:pt x="46" y="343"/>
                </a:lnTo>
                <a:lnTo>
                  <a:pt x="46" y="343"/>
                </a:lnTo>
                <a:lnTo>
                  <a:pt x="47" y="345"/>
                </a:lnTo>
                <a:lnTo>
                  <a:pt x="47" y="347"/>
                </a:lnTo>
                <a:lnTo>
                  <a:pt x="47" y="352"/>
                </a:lnTo>
                <a:lnTo>
                  <a:pt x="50" y="352"/>
                </a:lnTo>
                <a:close/>
                <a:moveTo>
                  <a:pt x="47" y="368"/>
                </a:moveTo>
                <a:lnTo>
                  <a:pt x="47" y="368"/>
                </a:lnTo>
                <a:lnTo>
                  <a:pt x="50" y="368"/>
                </a:lnTo>
                <a:lnTo>
                  <a:pt x="50" y="368"/>
                </a:lnTo>
                <a:lnTo>
                  <a:pt x="50" y="365"/>
                </a:lnTo>
                <a:lnTo>
                  <a:pt x="48" y="365"/>
                </a:lnTo>
                <a:lnTo>
                  <a:pt x="48" y="365"/>
                </a:lnTo>
                <a:lnTo>
                  <a:pt x="47" y="367"/>
                </a:lnTo>
                <a:lnTo>
                  <a:pt x="47" y="368"/>
                </a:lnTo>
                <a:lnTo>
                  <a:pt x="47" y="368"/>
                </a:lnTo>
                <a:close/>
                <a:moveTo>
                  <a:pt x="53" y="374"/>
                </a:moveTo>
                <a:lnTo>
                  <a:pt x="53" y="374"/>
                </a:lnTo>
                <a:lnTo>
                  <a:pt x="53" y="373"/>
                </a:lnTo>
                <a:lnTo>
                  <a:pt x="53" y="372"/>
                </a:lnTo>
                <a:lnTo>
                  <a:pt x="52" y="372"/>
                </a:lnTo>
                <a:lnTo>
                  <a:pt x="52" y="372"/>
                </a:lnTo>
                <a:lnTo>
                  <a:pt x="52" y="373"/>
                </a:lnTo>
                <a:lnTo>
                  <a:pt x="52" y="374"/>
                </a:lnTo>
                <a:lnTo>
                  <a:pt x="53" y="374"/>
                </a:lnTo>
                <a:lnTo>
                  <a:pt x="53" y="374"/>
                </a:lnTo>
                <a:close/>
                <a:moveTo>
                  <a:pt x="57" y="388"/>
                </a:moveTo>
                <a:lnTo>
                  <a:pt x="57" y="388"/>
                </a:lnTo>
                <a:lnTo>
                  <a:pt x="57" y="387"/>
                </a:lnTo>
                <a:lnTo>
                  <a:pt x="57" y="385"/>
                </a:lnTo>
                <a:lnTo>
                  <a:pt x="57" y="385"/>
                </a:lnTo>
                <a:lnTo>
                  <a:pt x="56" y="385"/>
                </a:lnTo>
                <a:lnTo>
                  <a:pt x="56" y="387"/>
                </a:lnTo>
                <a:lnTo>
                  <a:pt x="56" y="388"/>
                </a:lnTo>
                <a:lnTo>
                  <a:pt x="57" y="388"/>
                </a:lnTo>
                <a:lnTo>
                  <a:pt x="57" y="388"/>
                </a:lnTo>
                <a:close/>
                <a:moveTo>
                  <a:pt x="51" y="389"/>
                </a:moveTo>
                <a:lnTo>
                  <a:pt x="51" y="389"/>
                </a:lnTo>
                <a:lnTo>
                  <a:pt x="52" y="385"/>
                </a:lnTo>
                <a:lnTo>
                  <a:pt x="52" y="384"/>
                </a:lnTo>
                <a:lnTo>
                  <a:pt x="52" y="383"/>
                </a:lnTo>
                <a:lnTo>
                  <a:pt x="52" y="383"/>
                </a:lnTo>
                <a:lnTo>
                  <a:pt x="51" y="385"/>
                </a:lnTo>
                <a:lnTo>
                  <a:pt x="51" y="388"/>
                </a:lnTo>
                <a:lnTo>
                  <a:pt x="51" y="389"/>
                </a:lnTo>
                <a:lnTo>
                  <a:pt x="51" y="389"/>
                </a:lnTo>
                <a:close/>
                <a:moveTo>
                  <a:pt x="43" y="400"/>
                </a:moveTo>
                <a:lnTo>
                  <a:pt x="43" y="400"/>
                </a:lnTo>
                <a:lnTo>
                  <a:pt x="43" y="399"/>
                </a:lnTo>
                <a:lnTo>
                  <a:pt x="45" y="398"/>
                </a:lnTo>
                <a:lnTo>
                  <a:pt x="42" y="398"/>
                </a:lnTo>
                <a:lnTo>
                  <a:pt x="42" y="398"/>
                </a:lnTo>
                <a:lnTo>
                  <a:pt x="42" y="399"/>
                </a:lnTo>
                <a:lnTo>
                  <a:pt x="43" y="400"/>
                </a:lnTo>
                <a:lnTo>
                  <a:pt x="43" y="400"/>
                </a:lnTo>
                <a:close/>
                <a:moveTo>
                  <a:pt x="46" y="404"/>
                </a:moveTo>
                <a:lnTo>
                  <a:pt x="46" y="404"/>
                </a:lnTo>
                <a:lnTo>
                  <a:pt x="46" y="402"/>
                </a:lnTo>
                <a:lnTo>
                  <a:pt x="45" y="400"/>
                </a:lnTo>
                <a:lnTo>
                  <a:pt x="43" y="400"/>
                </a:lnTo>
                <a:lnTo>
                  <a:pt x="43" y="400"/>
                </a:lnTo>
                <a:lnTo>
                  <a:pt x="42" y="402"/>
                </a:lnTo>
                <a:lnTo>
                  <a:pt x="42" y="403"/>
                </a:lnTo>
                <a:lnTo>
                  <a:pt x="43" y="403"/>
                </a:lnTo>
                <a:lnTo>
                  <a:pt x="43" y="403"/>
                </a:lnTo>
                <a:lnTo>
                  <a:pt x="43" y="402"/>
                </a:lnTo>
                <a:lnTo>
                  <a:pt x="43" y="402"/>
                </a:lnTo>
                <a:lnTo>
                  <a:pt x="43" y="404"/>
                </a:lnTo>
                <a:lnTo>
                  <a:pt x="46" y="404"/>
                </a:lnTo>
                <a:lnTo>
                  <a:pt x="46" y="404"/>
                </a:lnTo>
                <a:close/>
                <a:moveTo>
                  <a:pt x="42" y="413"/>
                </a:moveTo>
                <a:lnTo>
                  <a:pt x="42" y="413"/>
                </a:lnTo>
                <a:lnTo>
                  <a:pt x="43" y="413"/>
                </a:lnTo>
                <a:lnTo>
                  <a:pt x="43" y="412"/>
                </a:lnTo>
                <a:lnTo>
                  <a:pt x="43" y="409"/>
                </a:lnTo>
                <a:lnTo>
                  <a:pt x="43" y="409"/>
                </a:lnTo>
                <a:lnTo>
                  <a:pt x="43" y="407"/>
                </a:lnTo>
                <a:lnTo>
                  <a:pt x="43" y="405"/>
                </a:lnTo>
                <a:lnTo>
                  <a:pt x="42" y="404"/>
                </a:lnTo>
                <a:lnTo>
                  <a:pt x="42" y="404"/>
                </a:lnTo>
                <a:lnTo>
                  <a:pt x="42" y="409"/>
                </a:lnTo>
                <a:lnTo>
                  <a:pt x="42" y="413"/>
                </a:lnTo>
                <a:lnTo>
                  <a:pt x="42" y="413"/>
                </a:lnTo>
                <a:close/>
                <a:moveTo>
                  <a:pt x="50" y="418"/>
                </a:moveTo>
                <a:lnTo>
                  <a:pt x="50" y="418"/>
                </a:lnTo>
                <a:lnTo>
                  <a:pt x="50" y="415"/>
                </a:lnTo>
                <a:lnTo>
                  <a:pt x="50" y="415"/>
                </a:lnTo>
                <a:lnTo>
                  <a:pt x="48" y="414"/>
                </a:lnTo>
                <a:lnTo>
                  <a:pt x="48" y="414"/>
                </a:lnTo>
                <a:lnTo>
                  <a:pt x="48" y="417"/>
                </a:lnTo>
                <a:lnTo>
                  <a:pt x="48" y="418"/>
                </a:lnTo>
                <a:lnTo>
                  <a:pt x="50" y="418"/>
                </a:lnTo>
                <a:lnTo>
                  <a:pt x="50" y="418"/>
                </a:lnTo>
                <a:close/>
                <a:moveTo>
                  <a:pt x="36" y="384"/>
                </a:moveTo>
                <a:lnTo>
                  <a:pt x="36" y="384"/>
                </a:lnTo>
                <a:lnTo>
                  <a:pt x="37" y="383"/>
                </a:lnTo>
                <a:lnTo>
                  <a:pt x="37" y="380"/>
                </a:lnTo>
                <a:lnTo>
                  <a:pt x="37" y="380"/>
                </a:lnTo>
                <a:lnTo>
                  <a:pt x="36" y="380"/>
                </a:lnTo>
                <a:lnTo>
                  <a:pt x="35" y="382"/>
                </a:lnTo>
                <a:lnTo>
                  <a:pt x="36" y="384"/>
                </a:lnTo>
                <a:lnTo>
                  <a:pt x="36" y="384"/>
                </a:lnTo>
                <a:close/>
                <a:moveTo>
                  <a:pt x="36" y="392"/>
                </a:moveTo>
                <a:lnTo>
                  <a:pt x="36" y="392"/>
                </a:lnTo>
                <a:lnTo>
                  <a:pt x="36" y="390"/>
                </a:lnTo>
                <a:lnTo>
                  <a:pt x="36" y="389"/>
                </a:lnTo>
                <a:lnTo>
                  <a:pt x="37" y="388"/>
                </a:lnTo>
                <a:lnTo>
                  <a:pt x="36" y="387"/>
                </a:lnTo>
                <a:lnTo>
                  <a:pt x="36" y="387"/>
                </a:lnTo>
                <a:lnTo>
                  <a:pt x="35" y="388"/>
                </a:lnTo>
                <a:lnTo>
                  <a:pt x="34" y="387"/>
                </a:lnTo>
                <a:lnTo>
                  <a:pt x="34" y="387"/>
                </a:lnTo>
                <a:lnTo>
                  <a:pt x="34" y="389"/>
                </a:lnTo>
                <a:lnTo>
                  <a:pt x="36" y="392"/>
                </a:lnTo>
                <a:lnTo>
                  <a:pt x="36" y="392"/>
                </a:lnTo>
                <a:close/>
                <a:moveTo>
                  <a:pt x="30" y="398"/>
                </a:moveTo>
                <a:lnTo>
                  <a:pt x="30" y="398"/>
                </a:lnTo>
                <a:lnTo>
                  <a:pt x="33" y="398"/>
                </a:lnTo>
                <a:lnTo>
                  <a:pt x="34" y="397"/>
                </a:lnTo>
                <a:lnTo>
                  <a:pt x="34" y="395"/>
                </a:lnTo>
                <a:lnTo>
                  <a:pt x="34" y="395"/>
                </a:lnTo>
                <a:lnTo>
                  <a:pt x="31" y="397"/>
                </a:lnTo>
                <a:lnTo>
                  <a:pt x="30" y="398"/>
                </a:lnTo>
                <a:lnTo>
                  <a:pt x="30" y="398"/>
                </a:lnTo>
                <a:close/>
                <a:moveTo>
                  <a:pt x="34" y="400"/>
                </a:moveTo>
                <a:lnTo>
                  <a:pt x="34" y="400"/>
                </a:lnTo>
                <a:lnTo>
                  <a:pt x="34" y="399"/>
                </a:lnTo>
                <a:lnTo>
                  <a:pt x="35" y="399"/>
                </a:lnTo>
                <a:lnTo>
                  <a:pt x="36" y="400"/>
                </a:lnTo>
                <a:lnTo>
                  <a:pt x="36" y="398"/>
                </a:lnTo>
                <a:lnTo>
                  <a:pt x="36" y="398"/>
                </a:lnTo>
                <a:lnTo>
                  <a:pt x="34" y="398"/>
                </a:lnTo>
                <a:lnTo>
                  <a:pt x="33" y="399"/>
                </a:lnTo>
                <a:lnTo>
                  <a:pt x="34" y="400"/>
                </a:lnTo>
                <a:lnTo>
                  <a:pt x="34" y="400"/>
                </a:lnTo>
                <a:close/>
                <a:moveTo>
                  <a:pt x="35" y="417"/>
                </a:moveTo>
                <a:lnTo>
                  <a:pt x="35" y="417"/>
                </a:lnTo>
                <a:lnTo>
                  <a:pt x="35" y="417"/>
                </a:lnTo>
                <a:lnTo>
                  <a:pt x="34" y="417"/>
                </a:lnTo>
                <a:lnTo>
                  <a:pt x="34" y="417"/>
                </a:lnTo>
                <a:lnTo>
                  <a:pt x="34" y="419"/>
                </a:lnTo>
                <a:lnTo>
                  <a:pt x="34" y="419"/>
                </a:lnTo>
                <a:lnTo>
                  <a:pt x="35" y="419"/>
                </a:lnTo>
                <a:lnTo>
                  <a:pt x="36" y="418"/>
                </a:lnTo>
                <a:lnTo>
                  <a:pt x="36" y="417"/>
                </a:lnTo>
                <a:lnTo>
                  <a:pt x="35" y="417"/>
                </a:lnTo>
                <a:lnTo>
                  <a:pt x="35" y="417"/>
                </a:lnTo>
                <a:close/>
                <a:moveTo>
                  <a:pt x="28" y="422"/>
                </a:moveTo>
                <a:lnTo>
                  <a:pt x="28" y="422"/>
                </a:lnTo>
                <a:lnTo>
                  <a:pt x="29" y="422"/>
                </a:lnTo>
                <a:lnTo>
                  <a:pt x="30" y="420"/>
                </a:lnTo>
                <a:lnTo>
                  <a:pt x="30" y="420"/>
                </a:lnTo>
                <a:lnTo>
                  <a:pt x="29" y="420"/>
                </a:lnTo>
                <a:lnTo>
                  <a:pt x="30" y="419"/>
                </a:lnTo>
                <a:lnTo>
                  <a:pt x="30" y="419"/>
                </a:lnTo>
                <a:lnTo>
                  <a:pt x="30" y="419"/>
                </a:lnTo>
                <a:lnTo>
                  <a:pt x="31" y="419"/>
                </a:lnTo>
                <a:lnTo>
                  <a:pt x="33" y="420"/>
                </a:lnTo>
                <a:lnTo>
                  <a:pt x="33" y="420"/>
                </a:lnTo>
                <a:lnTo>
                  <a:pt x="31" y="415"/>
                </a:lnTo>
                <a:lnTo>
                  <a:pt x="31" y="410"/>
                </a:lnTo>
                <a:lnTo>
                  <a:pt x="31" y="410"/>
                </a:lnTo>
                <a:lnTo>
                  <a:pt x="33" y="409"/>
                </a:lnTo>
                <a:lnTo>
                  <a:pt x="34" y="408"/>
                </a:lnTo>
                <a:lnTo>
                  <a:pt x="34" y="408"/>
                </a:lnTo>
                <a:lnTo>
                  <a:pt x="35" y="410"/>
                </a:lnTo>
                <a:lnTo>
                  <a:pt x="36" y="412"/>
                </a:lnTo>
                <a:lnTo>
                  <a:pt x="37" y="412"/>
                </a:lnTo>
                <a:lnTo>
                  <a:pt x="37" y="412"/>
                </a:lnTo>
                <a:lnTo>
                  <a:pt x="36" y="410"/>
                </a:lnTo>
                <a:lnTo>
                  <a:pt x="35" y="408"/>
                </a:lnTo>
                <a:lnTo>
                  <a:pt x="35" y="407"/>
                </a:lnTo>
                <a:lnTo>
                  <a:pt x="34" y="405"/>
                </a:lnTo>
                <a:lnTo>
                  <a:pt x="34" y="405"/>
                </a:lnTo>
                <a:lnTo>
                  <a:pt x="34" y="407"/>
                </a:lnTo>
                <a:lnTo>
                  <a:pt x="33" y="407"/>
                </a:lnTo>
                <a:lnTo>
                  <a:pt x="33" y="407"/>
                </a:lnTo>
                <a:lnTo>
                  <a:pt x="33" y="405"/>
                </a:lnTo>
                <a:lnTo>
                  <a:pt x="31" y="404"/>
                </a:lnTo>
                <a:lnTo>
                  <a:pt x="33" y="404"/>
                </a:lnTo>
                <a:lnTo>
                  <a:pt x="33" y="404"/>
                </a:lnTo>
                <a:lnTo>
                  <a:pt x="33" y="405"/>
                </a:lnTo>
                <a:lnTo>
                  <a:pt x="33" y="405"/>
                </a:lnTo>
                <a:lnTo>
                  <a:pt x="33" y="405"/>
                </a:lnTo>
                <a:lnTo>
                  <a:pt x="34" y="404"/>
                </a:lnTo>
                <a:lnTo>
                  <a:pt x="35" y="403"/>
                </a:lnTo>
                <a:lnTo>
                  <a:pt x="35" y="403"/>
                </a:lnTo>
                <a:lnTo>
                  <a:pt x="36" y="403"/>
                </a:lnTo>
                <a:lnTo>
                  <a:pt x="36" y="402"/>
                </a:lnTo>
                <a:lnTo>
                  <a:pt x="36" y="402"/>
                </a:lnTo>
                <a:lnTo>
                  <a:pt x="36" y="402"/>
                </a:lnTo>
                <a:lnTo>
                  <a:pt x="35" y="402"/>
                </a:lnTo>
                <a:lnTo>
                  <a:pt x="35" y="400"/>
                </a:lnTo>
                <a:lnTo>
                  <a:pt x="34" y="400"/>
                </a:lnTo>
                <a:lnTo>
                  <a:pt x="34" y="400"/>
                </a:lnTo>
                <a:lnTo>
                  <a:pt x="34" y="403"/>
                </a:lnTo>
                <a:lnTo>
                  <a:pt x="33" y="403"/>
                </a:lnTo>
                <a:lnTo>
                  <a:pt x="33" y="403"/>
                </a:lnTo>
                <a:lnTo>
                  <a:pt x="28" y="402"/>
                </a:lnTo>
                <a:lnTo>
                  <a:pt x="28" y="404"/>
                </a:lnTo>
                <a:lnTo>
                  <a:pt x="28" y="404"/>
                </a:lnTo>
                <a:lnTo>
                  <a:pt x="29" y="404"/>
                </a:lnTo>
                <a:lnTo>
                  <a:pt x="29" y="403"/>
                </a:lnTo>
                <a:lnTo>
                  <a:pt x="30" y="403"/>
                </a:lnTo>
                <a:lnTo>
                  <a:pt x="30" y="403"/>
                </a:lnTo>
                <a:lnTo>
                  <a:pt x="30" y="403"/>
                </a:lnTo>
                <a:lnTo>
                  <a:pt x="30" y="404"/>
                </a:lnTo>
                <a:lnTo>
                  <a:pt x="30" y="405"/>
                </a:lnTo>
                <a:lnTo>
                  <a:pt x="30" y="405"/>
                </a:lnTo>
                <a:lnTo>
                  <a:pt x="29" y="404"/>
                </a:lnTo>
                <a:lnTo>
                  <a:pt x="29" y="404"/>
                </a:lnTo>
                <a:lnTo>
                  <a:pt x="29" y="407"/>
                </a:lnTo>
                <a:lnTo>
                  <a:pt x="29" y="409"/>
                </a:lnTo>
                <a:lnTo>
                  <a:pt x="29" y="409"/>
                </a:lnTo>
                <a:lnTo>
                  <a:pt x="29" y="412"/>
                </a:lnTo>
                <a:lnTo>
                  <a:pt x="29" y="413"/>
                </a:lnTo>
                <a:lnTo>
                  <a:pt x="29" y="413"/>
                </a:lnTo>
                <a:lnTo>
                  <a:pt x="29" y="413"/>
                </a:lnTo>
                <a:lnTo>
                  <a:pt x="30" y="410"/>
                </a:lnTo>
                <a:lnTo>
                  <a:pt x="31" y="408"/>
                </a:lnTo>
                <a:lnTo>
                  <a:pt x="31" y="408"/>
                </a:lnTo>
                <a:lnTo>
                  <a:pt x="33" y="409"/>
                </a:lnTo>
                <a:lnTo>
                  <a:pt x="31" y="410"/>
                </a:lnTo>
                <a:lnTo>
                  <a:pt x="30" y="412"/>
                </a:lnTo>
                <a:lnTo>
                  <a:pt x="30" y="412"/>
                </a:lnTo>
                <a:lnTo>
                  <a:pt x="30" y="415"/>
                </a:lnTo>
                <a:lnTo>
                  <a:pt x="30" y="417"/>
                </a:lnTo>
                <a:lnTo>
                  <a:pt x="30" y="418"/>
                </a:lnTo>
                <a:lnTo>
                  <a:pt x="30" y="418"/>
                </a:lnTo>
                <a:lnTo>
                  <a:pt x="29" y="417"/>
                </a:lnTo>
                <a:lnTo>
                  <a:pt x="29" y="415"/>
                </a:lnTo>
                <a:lnTo>
                  <a:pt x="29" y="414"/>
                </a:lnTo>
                <a:lnTo>
                  <a:pt x="28" y="414"/>
                </a:lnTo>
                <a:lnTo>
                  <a:pt x="28" y="414"/>
                </a:lnTo>
                <a:lnTo>
                  <a:pt x="29" y="418"/>
                </a:lnTo>
                <a:lnTo>
                  <a:pt x="28" y="422"/>
                </a:lnTo>
                <a:lnTo>
                  <a:pt x="28" y="422"/>
                </a:lnTo>
                <a:close/>
                <a:moveTo>
                  <a:pt x="41" y="433"/>
                </a:moveTo>
                <a:lnTo>
                  <a:pt x="41" y="433"/>
                </a:lnTo>
                <a:lnTo>
                  <a:pt x="43" y="432"/>
                </a:lnTo>
                <a:lnTo>
                  <a:pt x="45" y="430"/>
                </a:lnTo>
                <a:lnTo>
                  <a:pt x="43" y="429"/>
                </a:lnTo>
                <a:lnTo>
                  <a:pt x="43" y="429"/>
                </a:lnTo>
                <a:lnTo>
                  <a:pt x="42" y="430"/>
                </a:lnTo>
                <a:lnTo>
                  <a:pt x="42" y="430"/>
                </a:lnTo>
                <a:lnTo>
                  <a:pt x="42" y="428"/>
                </a:lnTo>
                <a:lnTo>
                  <a:pt x="42" y="425"/>
                </a:lnTo>
                <a:lnTo>
                  <a:pt x="42" y="425"/>
                </a:lnTo>
                <a:lnTo>
                  <a:pt x="43" y="425"/>
                </a:lnTo>
                <a:lnTo>
                  <a:pt x="45" y="424"/>
                </a:lnTo>
                <a:lnTo>
                  <a:pt x="45" y="424"/>
                </a:lnTo>
                <a:lnTo>
                  <a:pt x="45" y="422"/>
                </a:lnTo>
                <a:lnTo>
                  <a:pt x="43" y="420"/>
                </a:lnTo>
                <a:lnTo>
                  <a:pt x="43" y="420"/>
                </a:lnTo>
                <a:lnTo>
                  <a:pt x="41" y="420"/>
                </a:lnTo>
                <a:lnTo>
                  <a:pt x="41" y="433"/>
                </a:lnTo>
                <a:close/>
                <a:moveTo>
                  <a:pt x="42" y="449"/>
                </a:moveTo>
                <a:lnTo>
                  <a:pt x="42" y="449"/>
                </a:lnTo>
                <a:lnTo>
                  <a:pt x="42" y="444"/>
                </a:lnTo>
                <a:lnTo>
                  <a:pt x="42" y="444"/>
                </a:lnTo>
                <a:lnTo>
                  <a:pt x="43" y="444"/>
                </a:lnTo>
                <a:lnTo>
                  <a:pt x="43" y="445"/>
                </a:lnTo>
                <a:lnTo>
                  <a:pt x="43" y="447"/>
                </a:lnTo>
                <a:lnTo>
                  <a:pt x="43" y="447"/>
                </a:lnTo>
                <a:lnTo>
                  <a:pt x="45" y="445"/>
                </a:lnTo>
                <a:lnTo>
                  <a:pt x="45" y="445"/>
                </a:lnTo>
                <a:lnTo>
                  <a:pt x="45" y="444"/>
                </a:lnTo>
                <a:lnTo>
                  <a:pt x="45" y="444"/>
                </a:lnTo>
                <a:lnTo>
                  <a:pt x="43" y="444"/>
                </a:lnTo>
                <a:lnTo>
                  <a:pt x="42" y="443"/>
                </a:lnTo>
                <a:lnTo>
                  <a:pt x="42" y="443"/>
                </a:lnTo>
                <a:lnTo>
                  <a:pt x="43" y="442"/>
                </a:lnTo>
                <a:lnTo>
                  <a:pt x="43" y="440"/>
                </a:lnTo>
                <a:lnTo>
                  <a:pt x="42" y="438"/>
                </a:lnTo>
                <a:lnTo>
                  <a:pt x="45" y="438"/>
                </a:lnTo>
                <a:lnTo>
                  <a:pt x="45" y="438"/>
                </a:lnTo>
                <a:lnTo>
                  <a:pt x="43" y="437"/>
                </a:lnTo>
                <a:lnTo>
                  <a:pt x="45" y="434"/>
                </a:lnTo>
                <a:lnTo>
                  <a:pt x="45" y="433"/>
                </a:lnTo>
                <a:lnTo>
                  <a:pt x="43" y="432"/>
                </a:lnTo>
                <a:lnTo>
                  <a:pt x="43" y="432"/>
                </a:lnTo>
                <a:lnTo>
                  <a:pt x="43" y="433"/>
                </a:lnTo>
                <a:lnTo>
                  <a:pt x="43" y="434"/>
                </a:lnTo>
                <a:lnTo>
                  <a:pt x="42" y="435"/>
                </a:lnTo>
                <a:lnTo>
                  <a:pt x="41" y="434"/>
                </a:lnTo>
                <a:lnTo>
                  <a:pt x="41" y="434"/>
                </a:lnTo>
                <a:lnTo>
                  <a:pt x="41" y="438"/>
                </a:lnTo>
                <a:lnTo>
                  <a:pt x="42" y="440"/>
                </a:lnTo>
                <a:lnTo>
                  <a:pt x="42" y="440"/>
                </a:lnTo>
                <a:lnTo>
                  <a:pt x="42" y="443"/>
                </a:lnTo>
                <a:lnTo>
                  <a:pt x="41" y="445"/>
                </a:lnTo>
                <a:lnTo>
                  <a:pt x="41" y="448"/>
                </a:lnTo>
                <a:lnTo>
                  <a:pt x="42" y="449"/>
                </a:lnTo>
                <a:lnTo>
                  <a:pt x="42" y="449"/>
                </a:lnTo>
                <a:close/>
                <a:moveTo>
                  <a:pt x="25" y="462"/>
                </a:moveTo>
                <a:lnTo>
                  <a:pt x="25" y="462"/>
                </a:lnTo>
                <a:lnTo>
                  <a:pt x="25" y="460"/>
                </a:lnTo>
                <a:lnTo>
                  <a:pt x="24" y="459"/>
                </a:lnTo>
                <a:lnTo>
                  <a:pt x="24" y="459"/>
                </a:lnTo>
                <a:lnTo>
                  <a:pt x="24" y="462"/>
                </a:lnTo>
                <a:lnTo>
                  <a:pt x="25" y="462"/>
                </a:lnTo>
                <a:close/>
                <a:moveTo>
                  <a:pt x="36" y="465"/>
                </a:moveTo>
                <a:lnTo>
                  <a:pt x="36" y="465"/>
                </a:lnTo>
                <a:lnTo>
                  <a:pt x="37" y="464"/>
                </a:lnTo>
                <a:lnTo>
                  <a:pt x="37" y="462"/>
                </a:lnTo>
                <a:lnTo>
                  <a:pt x="37" y="462"/>
                </a:lnTo>
                <a:lnTo>
                  <a:pt x="36" y="463"/>
                </a:lnTo>
                <a:lnTo>
                  <a:pt x="36" y="464"/>
                </a:lnTo>
                <a:lnTo>
                  <a:pt x="36" y="465"/>
                </a:lnTo>
                <a:lnTo>
                  <a:pt x="36" y="465"/>
                </a:lnTo>
                <a:close/>
                <a:moveTo>
                  <a:pt x="42" y="467"/>
                </a:moveTo>
                <a:lnTo>
                  <a:pt x="42" y="467"/>
                </a:lnTo>
                <a:lnTo>
                  <a:pt x="42" y="465"/>
                </a:lnTo>
                <a:lnTo>
                  <a:pt x="43" y="465"/>
                </a:lnTo>
                <a:lnTo>
                  <a:pt x="43" y="465"/>
                </a:lnTo>
                <a:lnTo>
                  <a:pt x="45" y="465"/>
                </a:lnTo>
                <a:lnTo>
                  <a:pt x="45" y="465"/>
                </a:lnTo>
                <a:lnTo>
                  <a:pt x="45" y="462"/>
                </a:lnTo>
                <a:lnTo>
                  <a:pt x="45" y="459"/>
                </a:lnTo>
                <a:lnTo>
                  <a:pt x="45" y="459"/>
                </a:lnTo>
                <a:lnTo>
                  <a:pt x="43" y="458"/>
                </a:lnTo>
                <a:lnTo>
                  <a:pt x="43" y="458"/>
                </a:lnTo>
                <a:lnTo>
                  <a:pt x="42" y="459"/>
                </a:lnTo>
                <a:lnTo>
                  <a:pt x="42" y="458"/>
                </a:lnTo>
                <a:lnTo>
                  <a:pt x="42" y="458"/>
                </a:lnTo>
                <a:lnTo>
                  <a:pt x="43" y="455"/>
                </a:lnTo>
                <a:lnTo>
                  <a:pt x="45" y="453"/>
                </a:lnTo>
                <a:lnTo>
                  <a:pt x="45" y="453"/>
                </a:lnTo>
                <a:lnTo>
                  <a:pt x="43" y="452"/>
                </a:lnTo>
                <a:lnTo>
                  <a:pt x="41" y="452"/>
                </a:lnTo>
                <a:lnTo>
                  <a:pt x="41" y="452"/>
                </a:lnTo>
                <a:lnTo>
                  <a:pt x="41" y="454"/>
                </a:lnTo>
                <a:lnTo>
                  <a:pt x="42" y="454"/>
                </a:lnTo>
                <a:lnTo>
                  <a:pt x="42" y="454"/>
                </a:lnTo>
                <a:lnTo>
                  <a:pt x="42" y="454"/>
                </a:lnTo>
                <a:lnTo>
                  <a:pt x="42" y="457"/>
                </a:lnTo>
                <a:lnTo>
                  <a:pt x="41" y="459"/>
                </a:lnTo>
                <a:lnTo>
                  <a:pt x="41" y="459"/>
                </a:lnTo>
                <a:lnTo>
                  <a:pt x="42" y="460"/>
                </a:lnTo>
                <a:lnTo>
                  <a:pt x="42" y="463"/>
                </a:lnTo>
                <a:lnTo>
                  <a:pt x="41" y="464"/>
                </a:lnTo>
                <a:lnTo>
                  <a:pt x="42" y="467"/>
                </a:lnTo>
                <a:lnTo>
                  <a:pt x="42" y="467"/>
                </a:lnTo>
                <a:close/>
                <a:moveTo>
                  <a:pt x="45" y="467"/>
                </a:moveTo>
                <a:lnTo>
                  <a:pt x="45" y="467"/>
                </a:lnTo>
                <a:lnTo>
                  <a:pt x="45" y="468"/>
                </a:lnTo>
                <a:lnTo>
                  <a:pt x="43" y="467"/>
                </a:lnTo>
                <a:lnTo>
                  <a:pt x="43" y="467"/>
                </a:lnTo>
                <a:lnTo>
                  <a:pt x="42" y="468"/>
                </a:lnTo>
                <a:lnTo>
                  <a:pt x="42" y="471"/>
                </a:lnTo>
                <a:lnTo>
                  <a:pt x="42" y="471"/>
                </a:lnTo>
                <a:lnTo>
                  <a:pt x="43" y="471"/>
                </a:lnTo>
                <a:lnTo>
                  <a:pt x="45" y="469"/>
                </a:lnTo>
                <a:lnTo>
                  <a:pt x="45" y="468"/>
                </a:lnTo>
                <a:lnTo>
                  <a:pt x="45" y="467"/>
                </a:lnTo>
                <a:lnTo>
                  <a:pt x="45" y="467"/>
                </a:lnTo>
                <a:close/>
                <a:moveTo>
                  <a:pt x="135" y="698"/>
                </a:moveTo>
                <a:lnTo>
                  <a:pt x="135" y="698"/>
                </a:lnTo>
                <a:lnTo>
                  <a:pt x="137" y="698"/>
                </a:lnTo>
                <a:lnTo>
                  <a:pt x="137" y="697"/>
                </a:lnTo>
                <a:lnTo>
                  <a:pt x="137" y="697"/>
                </a:lnTo>
                <a:lnTo>
                  <a:pt x="137" y="697"/>
                </a:lnTo>
                <a:lnTo>
                  <a:pt x="137" y="696"/>
                </a:lnTo>
                <a:lnTo>
                  <a:pt x="137" y="694"/>
                </a:lnTo>
                <a:lnTo>
                  <a:pt x="135" y="696"/>
                </a:lnTo>
                <a:lnTo>
                  <a:pt x="135" y="696"/>
                </a:lnTo>
                <a:lnTo>
                  <a:pt x="135" y="696"/>
                </a:lnTo>
                <a:lnTo>
                  <a:pt x="135" y="698"/>
                </a:lnTo>
                <a:lnTo>
                  <a:pt x="135" y="698"/>
                </a:lnTo>
                <a:close/>
                <a:moveTo>
                  <a:pt x="103" y="686"/>
                </a:moveTo>
                <a:lnTo>
                  <a:pt x="103" y="686"/>
                </a:lnTo>
                <a:lnTo>
                  <a:pt x="105" y="686"/>
                </a:lnTo>
                <a:lnTo>
                  <a:pt x="109" y="686"/>
                </a:lnTo>
                <a:lnTo>
                  <a:pt x="109" y="686"/>
                </a:lnTo>
                <a:lnTo>
                  <a:pt x="105" y="686"/>
                </a:lnTo>
                <a:lnTo>
                  <a:pt x="103" y="686"/>
                </a:lnTo>
                <a:lnTo>
                  <a:pt x="103" y="686"/>
                </a:lnTo>
                <a:close/>
                <a:moveTo>
                  <a:pt x="62" y="693"/>
                </a:moveTo>
                <a:lnTo>
                  <a:pt x="62" y="693"/>
                </a:lnTo>
                <a:lnTo>
                  <a:pt x="65" y="694"/>
                </a:lnTo>
                <a:lnTo>
                  <a:pt x="66" y="696"/>
                </a:lnTo>
                <a:lnTo>
                  <a:pt x="66" y="696"/>
                </a:lnTo>
                <a:lnTo>
                  <a:pt x="66" y="694"/>
                </a:lnTo>
                <a:lnTo>
                  <a:pt x="65" y="693"/>
                </a:lnTo>
                <a:lnTo>
                  <a:pt x="63" y="693"/>
                </a:lnTo>
                <a:lnTo>
                  <a:pt x="62" y="693"/>
                </a:lnTo>
                <a:lnTo>
                  <a:pt x="62" y="693"/>
                </a:lnTo>
                <a:close/>
                <a:moveTo>
                  <a:pt x="50" y="687"/>
                </a:moveTo>
                <a:lnTo>
                  <a:pt x="50" y="687"/>
                </a:lnTo>
                <a:lnTo>
                  <a:pt x="52" y="687"/>
                </a:lnTo>
                <a:lnTo>
                  <a:pt x="53" y="688"/>
                </a:lnTo>
                <a:lnTo>
                  <a:pt x="54" y="689"/>
                </a:lnTo>
                <a:lnTo>
                  <a:pt x="57" y="691"/>
                </a:lnTo>
                <a:lnTo>
                  <a:pt x="57" y="691"/>
                </a:lnTo>
                <a:lnTo>
                  <a:pt x="53" y="687"/>
                </a:lnTo>
                <a:lnTo>
                  <a:pt x="53" y="687"/>
                </a:lnTo>
                <a:lnTo>
                  <a:pt x="51" y="686"/>
                </a:lnTo>
                <a:lnTo>
                  <a:pt x="50" y="687"/>
                </a:lnTo>
                <a:lnTo>
                  <a:pt x="50" y="687"/>
                </a:lnTo>
                <a:close/>
                <a:moveTo>
                  <a:pt x="17" y="612"/>
                </a:moveTo>
                <a:lnTo>
                  <a:pt x="17" y="612"/>
                </a:lnTo>
                <a:lnTo>
                  <a:pt x="19" y="613"/>
                </a:lnTo>
                <a:lnTo>
                  <a:pt x="19" y="613"/>
                </a:lnTo>
                <a:lnTo>
                  <a:pt x="19" y="611"/>
                </a:lnTo>
                <a:lnTo>
                  <a:pt x="19" y="611"/>
                </a:lnTo>
                <a:lnTo>
                  <a:pt x="17" y="611"/>
                </a:lnTo>
                <a:lnTo>
                  <a:pt x="17" y="612"/>
                </a:lnTo>
                <a:lnTo>
                  <a:pt x="17" y="612"/>
                </a:lnTo>
                <a:close/>
                <a:moveTo>
                  <a:pt x="30" y="582"/>
                </a:moveTo>
                <a:lnTo>
                  <a:pt x="30" y="582"/>
                </a:lnTo>
                <a:lnTo>
                  <a:pt x="29" y="583"/>
                </a:lnTo>
                <a:lnTo>
                  <a:pt x="28" y="583"/>
                </a:lnTo>
                <a:lnTo>
                  <a:pt x="28" y="584"/>
                </a:lnTo>
                <a:lnTo>
                  <a:pt x="28" y="586"/>
                </a:lnTo>
                <a:lnTo>
                  <a:pt x="28" y="586"/>
                </a:lnTo>
                <a:lnTo>
                  <a:pt x="29" y="586"/>
                </a:lnTo>
                <a:lnTo>
                  <a:pt x="29" y="586"/>
                </a:lnTo>
                <a:lnTo>
                  <a:pt x="30" y="584"/>
                </a:lnTo>
                <a:lnTo>
                  <a:pt x="30" y="586"/>
                </a:lnTo>
                <a:lnTo>
                  <a:pt x="30" y="586"/>
                </a:lnTo>
                <a:lnTo>
                  <a:pt x="30" y="583"/>
                </a:lnTo>
                <a:lnTo>
                  <a:pt x="30" y="582"/>
                </a:lnTo>
                <a:lnTo>
                  <a:pt x="30" y="582"/>
                </a:lnTo>
                <a:close/>
                <a:moveTo>
                  <a:pt x="16" y="571"/>
                </a:moveTo>
                <a:lnTo>
                  <a:pt x="16" y="571"/>
                </a:lnTo>
                <a:lnTo>
                  <a:pt x="16" y="572"/>
                </a:lnTo>
                <a:lnTo>
                  <a:pt x="14" y="572"/>
                </a:lnTo>
                <a:lnTo>
                  <a:pt x="14" y="572"/>
                </a:lnTo>
                <a:lnTo>
                  <a:pt x="17" y="572"/>
                </a:lnTo>
                <a:lnTo>
                  <a:pt x="18" y="571"/>
                </a:lnTo>
                <a:lnTo>
                  <a:pt x="18" y="571"/>
                </a:lnTo>
                <a:lnTo>
                  <a:pt x="19" y="572"/>
                </a:lnTo>
                <a:lnTo>
                  <a:pt x="21" y="572"/>
                </a:lnTo>
                <a:lnTo>
                  <a:pt x="21" y="572"/>
                </a:lnTo>
                <a:lnTo>
                  <a:pt x="21" y="571"/>
                </a:lnTo>
                <a:lnTo>
                  <a:pt x="19" y="571"/>
                </a:lnTo>
                <a:lnTo>
                  <a:pt x="16" y="571"/>
                </a:lnTo>
                <a:lnTo>
                  <a:pt x="16" y="571"/>
                </a:lnTo>
                <a:close/>
                <a:moveTo>
                  <a:pt x="22" y="537"/>
                </a:moveTo>
                <a:lnTo>
                  <a:pt x="22" y="537"/>
                </a:lnTo>
                <a:lnTo>
                  <a:pt x="22" y="539"/>
                </a:lnTo>
                <a:lnTo>
                  <a:pt x="22" y="541"/>
                </a:lnTo>
                <a:lnTo>
                  <a:pt x="22" y="541"/>
                </a:lnTo>
                <a:lnTo>
                  <a:pt x="23" y="538"/>
                </a:lnTo>
                <a:lnTo>
                  <a:pt x="23" y="538"/>
                </a:lnTo>
                <a:lnTo>
                  <a:pt x="22" y="537"/>
                </a:lnTo>
                <a:lnTo>
                  <a:pt x="22" y="537"/>
                </a:lnTo>
                <a:close/>
                <a:moveTo>
                  <a:pt x="34" y="523"/>
                </a:moveTo>
                <a:lnTo>
                  <a:pt x="34" y="527"/>
                </a:lnTo>
                <a:lnTo>
                  <a:pt x="34" y="527"/>
                </a:lnTo>
                <a:lnTo>
                  <a:pt x="35" y="527"/>
                </a:lnTo>
                <a:lnTo>
                  <a:pt x="35" y="526"/>
                </a:lnTo>
                <a:lnTo>
                  <a:pt x="35" y="524"/>
                </a:lnTo>
                <a:lnTo>
                  <a:pt x="34" y="523"/>
                </a:lnTo>
                <a:lnTo>
                  <a:pt x="34" y="523"/>
                </a:lnTo>
                <a:close/>
                <a:moveTo>
                  <a:pt x="25" y="518"/>
                </a:moveTo>
                <a:lnTo>
                  <a:pt x="25" y="518"/>
                </a:lnTo>
                <a:lnTo>
                  <a:pt x="25" y="521"/>
                </a:lnTo>
                <a:lnTo>
                  <a:pt x="25" y="522"/>
                </a:lnTo>
                <a:lnTo>
                  <a:pt x="25" y="522"/>
                </a:lnTo>
                <a:lnTo>
                  <a:pt x="25" y="522"/>
                </a:lnTo>
                <a:lnTo>
                  <a:pt x="27" y="519"/>
                </a:lnTo>
                <a:lnTo>
                  <a:pt x="25" y="519"/>
                </a:lnTo>
                <a:lnTo>
                  <a:pt x="25" y="518"/>
                </a:lnTo>
                <a:lnTo>
                  <a:pt x="25" y="518"/>
                </a:lnTo>
                <a:close/>
                <a:moveTo>
                  <a:pt x="27" y="509"/>
                </a:moveTo>
                <a:lnTo>
                  <a:pt x="27" y="509"/>
                </a:lnTo>
                <a:lnTo>
                  <a:pt x="28" y="512"/>
                </a:lnTo>
                <a:lnTo>
                  <a:pt x="28" y="513"/>
                </a:lnTo>
                <a:lnTo>
                  <a:pt x="29" y="513"/>
                </a:lnTo>
                <a:lnTo>
                  <a:pt x="29" y="513"/>
                </a:lnTo>
                <a:lnTo>
                  <a:pt x="29" y="511"/>
                </a:lnTo>
                <a:lnTo>
                  <a:pt x="29" y="509"/>
                </a:lnTo>
                <a:lnTo>
                  <a:pt x="27" y="509"/>
                </a:lnTo>
                <a:lnTo>
                  <a:pt x="27" y="509"/>
                </a:lnTo>
                <a:close/>
                <a:moveTo>
                  <a:pt x="35" y="496"/>
                </a:moveTo>
                <a:lnTo>
                  <a:pt x="35" y="496"/>
                </a:lnTo>
                <a:lnTo>
                  <a:pt x="34" y="497"/>
                </a:lnTo>
                <a:lnTo>
                  <a:pt x="34" y="499"/>
                </a:lnTo>
                <a:lnTo>
                  <a:pt x="34" y="499"/>
                </a:lnTo>
                <a:lnTo>
                  <a:pt x="35" y="499"/>
                </a:lnTo>
                <a:lnTo>
                  <a:pt x="35" y="498"/>
                </a:lnTo>
                <a:lnTo>
                  <a:pt x="35" y="496"/>
                </a:lnTo>
                <a:lnTo>
                  <a:pt x="35" y="496"/>
                </a:lnTo>
                <a:close/>
                <a:moveTo>
                  <a:pt x="24" y="483"/>
                </a:moveTo>
                <a:lnTo>
                  <a:pt x="24" y="483"/>
                </a:lnTo>
                <a:lnTo>
                  <a:pt x="23" y="486"/>
                </a:lnTo>
                <a:lnTo>
                  <a:pt x="23" y="487"/>
                </a:lnTo>
                <a:lnTo>
                  <a:pt x="23" y="488"/>
                </a:lnTo>
                <a:lnTo>
                  <a:pt x="23" y="489"/>
                </a:lnTo>
                <a:lnTo>
                  <a:pt x="23" y="489"/>
                </a:lnTo>
                <a:lnTo>
                  <a:pt x="23" y="489"/>
                </a:lnTo>
                <a:lnTo>
                  <a:pt x="24" y="488"/>
                </a:lnTo>
                <a:lnTo>
                  <a:pt x="24" y="488"/>
                </a:lnTo>
                <a:lnTo>
                  <a:pt x="25" y="486"/>
                </a:lnTo>
                <a:lnTo>
                  <a:pt x="25" y="484"/>
                </a:lnTo>
                <a:lnTo>
                  <a:pt x="24" y="483"/>
                </a:lnTo>
                <a:lnTo>
                  <a:pt x="24" y="483"/>
                </a:lnTo>
                <a:close/>
                <a:moveTo>
                  <a:pt x="41" y="474"/>
                </a:moveTo>
                <a:lnTo>
                  <a:pt x="41" y="474"/>
                </a:lnTo>
                <a:lnTo>
                  <a:pt x="42" y="478"/>
                </a:lnTo>
                <a:lnTo>
                  <a:pt x="45" y="479"/>
                </a:lnTo>
                <a:lnTo>
                  <a:pt x="45" y="479"/>
                </a:lnTo>
                <a:lnTo>
                  <a:pt x="45" y="477"/>
                </a:lnTo>
                <a:lnTo>
                  <a:pt x="46" y="476"/>
                </a:lnTo>
                <a:lnTo>
                  <a:pt x="45" y="474"/>
                </a:lnTo>
                <a:lnTo>
                  <a:pt x="45" y="474"/>
                </a:lnTo>
                <a:lnTo>
                  <a:pt x="43" y="476"/>
                </a:lnTo>
                <a:lnTo>
                  <a:pt x="43" y="476"/>
                </a:lnTo>
                <a:lnTo>
                  <a:pt x="41" y="474"/>
                </a:lnTo>
                <a:lnTo>
                  <a:pt x="41" y="474"/>
                </a:lnTo>
                <a:close/>
                <a:moveTo>
                  <a:pt x="43" y="489"/>
                </a:moveTo>
                <a:lnTo>
                  <a:pt x="43" y="489"/>
                </a:lnTo>
                <a:lnTo>
                  <a:pt x="45" y="489"/>
                </a:lnTo>
                <a:lnTo>
                  <a:pt x="45" y="488"/>
                </a:lnTo>
                <a:lnTo>
                  <a:pt x="45" y="484"/>
                </a:lnTo>
                <a:lnTo>
                  <a:pt x="45" y="484"/>
                </a:lnTo>
                <a:lnTo>
                  <a:pt x="43" y="483"/>
                </a:lnTo>
                <a:lnTo>
                  <a:pt x="43" y="482"/>
                </a:lnTo>
                <a:lnTo>
                  <a:pt x="43" y="482"/>
                </a:lnTo>
                <a:lnTo>
                  <a:pt x="46" y="482"/>
                </a:lnTo>
                <a:lnTo>
                  <a:pt x="46" y="481"/>
                </a:lnTo>
                <a:lnTo>
                  <a:pt x="46" y="481"/>
                </a:lnTo>
                <a:lnTo>
                  <a:pt x="45" y="481"/>
                </a:lnTo>
                <a:lnTo>
                  <a:pt x="45" y="481"/>
                </a:lnTo>
                <a:lnTo>
                  <a:pt x="43" y="482"/>
                </a:lnTo>
                <a:lnTo>
                  <a:pt x="42" y="482"/>
                </a:lnTo>
                <a:lnTo>
                  <a:pt x="42" y="482"/>
                </a:lnTo>
                <a:lnTo>
                  <a:pt x="42" y="479"/>
                </a:lnTo>
                <a:lnTo>
                  <a:pt x="41" y="478"/>
                </a:lnTo>
                <a:lnTo>
                  <a:pt x="41" y="478"/>
                </a:lnTo>
                <a:lnTo>
                  <a:pt x="42" y="484"/>
                </a:lnTo>
                <a:lnTo>
                  <a:pt x="43" y="487"/>
                </a:lnTo>
                <a:lnTo>
                  <a:pt x="43" y="489"/>
                </a:lnTo>
                <a:lnTo>
                  <a:pt x="43" y="489"/>
                </a:lnTo>
                <a:close/>
                <a:moveTo>
                  <a:pt x="42" y="522"/>
                </a:moveTo>
                <a:lnTo>
                  <a:pt x="42" y="522"/>
                </a:lnTo>
                <a:lnTo>
                  <a:pt x="43" y="521"/>
                </a:lnTo>
                <a:lnTo>
                  <a:pt x="43" y="521"/>
                </a:lnTo>
                <a:lnTo>
                  <a:pt x="43" y="518"/>
                </a:lnTo>
                <a:lnTo>
                  <a:pt x="43" y="518"/>
                </a:lnTo>
                <a:lnTo>
                  <a:pt x="42" y="518"/>
                </a:lnTo>
                <a:lnTo>
                  <a:pt x="42" y="519"/>
                </a:lnTo>
                <a:lnTo>
                  <a:pt x="42" y="522"/>
                </a:lnTo>
                <a:lnTo>
                  <a:pt x="42" y="522"/>
                </a:lnTo>
                <a:close/>
                <a:moveTo>
                  <a:pt x="43" y="533"/>
                </a:moveTo>
                <a:lnTo>
                  <a:pt x="43" y="533"/>
                </a:lnTo>
                <a:lnTo>
                  <a:pt x="43" y="531"/>
                </a:lnTo>
                <a:lnTo>
                  <a:pt x="42" y="531"/>
                </a:lnTo>
                <a:lnTo>
                  <a:pt x="42" y="531"/>
                </a:lnTo>
                <a:lnTo>
                  <a:pt x="41" y="532"/>
                </a:lnTo>
                <a:lnTo>
                  <a:pt x="41" y="533"/>
                </a:lnTo>
                <a:lnTo>
                  <a:pt x="43" y="533"/>
                </a:lnTo>
                <a:close/>
                <a:moveTo>
                  <a:pt x="42" y="537"/>
                </a:moveTo>
                <a:lnTo>
                  <a:pt x="42" y="537"/>
                </a:lnTo>
                <a:lnTo>
                  <a:pt x="45" y="536"/>
                </a:lnTo>
                <a:lnTo>
                  <a:pt x="46" y="534"/>
                </a:lnTo>
                <a:lnTo>
                  <a:pt x="46" y="533"/>
                </a:lnTo>
                <a:lnTo>
                  <a:pt x="46" y="533"/>
                </a:lnTo>
                <a:lnTo>
                  <a:pt x="45" y="533"/>
                </a:lnTo>
                <a:lnTo>
                  <a:pt x="43" y="534"/>
                </a:lnTo>
                <a:lnTo>
                  <a:pt x="43" y="534"/>
                </a:lnTo>
                <a:lnTo>
                  <a:pt x="43" y="534"/>
                </a:lnTo>
                <a:lnTo>
                  <a:pt x="42" y="534"/>
                </a:lnTo>
                <a:lnTo>
                  <a:pt x="42" y="534"/>
                </a:lnTo>
                <a:lnTo>
                  <a:pt x="42" y="537"/>
                </a:lnTo>
                <a:lnTo>
                  <a:pt x="42" y="537"/>
                </a:lnTo>
                <a:close/>
                <a:moveTo>
                  <a:pt x="42" y="577"/>
                </a:moveTo>
                <a:lnTo>
                  <a:pt x="42" y="577"/>
                </a:lnTo>
                <a:lnTo>
                  <a:pt x="42" y="574"/>
                </a:lnTo>
                <a:lnTo>
                  <a:pt x="41" y="573"/>
                </a:lnTo>
                <a:lnTo>
                  <a:pt x="41" y="573"/>
                </a:lnTo>
                <a:lnTo>
                  <a:pt x="40" y="574"/>
                </a:lnTo>
                <a:lnTo>
                  <a:pt x="40" y="577"/>
                </a:lnTo>
                <a:lnTo>
                  <a:pt x="42" y="577"/>
                </a:lnTo>
                <a:close/>
                <a:moveTo>
                  <a:pt x="198" y="672"/>
                </a:moveTo>
                <a:lnTo>
                  <a:pt x="198" y="672"/>
                </a:lnTo>
                <a:lnTo>
                  <a:pt x="197" y="673"/>
                </a:lnTo>
                <a:lnTo>
                  <a:pt x="196" y="674"/>
                </a:lnTo>
                <a:lnTo>
                  <a:pt x="196" y="674"/>
                </a:lnTo>
                <a:lnTo>
                  <a:pt x="197" y="676"/>
                </a:lnTo>
                <a:lnTo>
                  <a:pt x="198" y="676"/>
                </a:lnTo>
                <a:lnTo>
                  <a:pt x="198" y="676"/>
                </a:lnTo>
                <a:lnTo>
                  <a:pt x="199" y="673"/>
                </a:lnTo>
                <a:lnTo>
                  <a:pt x="199" y="672"/>
                </a:lnTo>
                <a:lnTo>
                  <a:pt x="198" y="672"/>
                </a:lnTo>
                <a:lnTo>
                  <a:pt x="198" y="672"/>
                </a:lnTo>
                <a:close/>
                <a:moveTo>
                  <a:pt x="210" y="669"/>
                </a:moveTo>
                <a:lnTo>
                  <a:pt x="210" y="669"/>
                </a:lnTo>
                <a:lnTo>
                  <a:pt x="210" y="668"/>
                </a:lnTo>
                <a:lnTo>
                  <a:pt x="210" y="668"/>
                </a:lnTo>
                <a:lnTo>
                  <a:pt x="208" y="668"/>
                </a:lnTo>
                <a:lnTo>
                  <a:pt x="207" y="669"/>
                </a:lnTo>
                <a:lnTo>
                  <a:pt x="207" y="669"/>
                </a:lnTo>
                <a:lnTo>
                  <a:pt x="209" y="669"/>
                </a:lnTo>
                <a:lnTo>
                  <a:pt x="210" y="669"/>
                </a:lnTo>
                <a:lnTo>
                  <a:pt x="210" y="669"/>
                </a:lnTo>
                <a:lnTo>
                  <a:pt x="210" y="669"/>
                </a:lnTo>
                <a:close/>
                <a:moveTo>
                  <a:pt x="494" y="624"/>
                </a:moveTo>
                <a:lnTo>
                  <a:pt x="494" y="624"/>
                </a:lnTo>
                <a:lnTo>
                  <a:pt x="493" y="624"/>
                </a:lnTo>
                <a:lnTo>
                  <a:pt x="493" y="623"/>
                </a:lnTo>
                <a:lnTo>
                  <a:pt x="492" y="623"/>
                </a:lnTo>
                <a:lnTo>
                  <a:pt x="490" y="623"/>
                </a:lnTo>
                <a:lnTo>
                  <a:pt x="490" y="623"/>
                </a:lnTo>
                <a:lnTo>
                  <a:pt x="493" y="624"/>
                </a:lnTo>
                <a:lnTo>
                  <a:pt x="494" y="624"/>
                </a:lnTo>
                <a:lnTo>
                  <a:pt x="494" y="624"/>
                </a:lnTo>
                <a:lnTo>
                  <a:pt x="494" y="624"/>
                </a:lnTo>
                <a:close/>
                <a:moveTo>
                  <a:pt x="504" y="628"/>
                </a:moveTo>
                <a:lnTo>
                  <a:pt x="504" y="628"/>
                </a:lnTo>
                <a:lnTo>
                  <a:pt x="503" y="627"/>
                </a:lnTo>
                <a:lnTo>
                  <a:pt x="503" y="626"/>
                </a:lnTo>
                <a:lnTo>
                  <a:pt x="503" y="626"/>
                </a:lnTo>
                <a:lnTo>
                  <a:pt x="500" y="627"/>
                </a:lnTo>
                <a:lnTo>
                  <a:pt x="498" y="627"/>
                </a:lnTo>
                <a:lnTo>
                  <a:pt x="498" y="627"/>
                </a:lnTo>
                <a:lnTo>
                  <a:pt x="500" y="628"/>
                </a:lnTo>
                <a:lnTo>
                  <a:pt x="501" y="629"/>
                </a:lnTo>
                <a:lnTo>
                  <a:pt x="501" y="629"/>
                </a:lnTo>
                <a:lnTo>
                  <a:pt x="501" y="628"/>
                </a:lnTo>
                <a:lnTo>
                  <a:pt x="503" y="628"/>
                </a:lnTo>
                <a:lnTo>
                  <a:pt x="503" y="628"/>
                </a:lnTo>
                <a:lnTo>
                  <a:pt x="503" y="628"/>
                </a:lnTo>
                <a:lnTo>
                  <a:pt x="504" y="628"/>
                </a:lnTo>
                <a:lnTo>
                  <a:pt x="504" y="628"/>
                </a:lnTo>
                <a:lnTo>
                  <a:pt x="504" y="628"/>
                </a:lnTo>
                <a:close/>
                <a:moveTo>
                  <a:pt x="513" y="623"/>
                </a:moveTo>
                <a:lnTo>
                  <a:pt x="513" y="623"/>
                </a:lnTo>
                <a:lnTo>
                  <a:pt x="512" y="622"/>
                </a:lnTo>
                <a:lnTo>
                  <a:pt x="511" y="622"/>
                </a:lnTo>
                <a:lnTo>
                  <a:pt x="510" y="622"/>
                </a:lnTo>
                <a:lnTo>
                  <a:pt x="510" y="622"/>
                </a:lnTo>
                <a:lnTo>
                  <a:pt x="510" y="622"/>
                </a:lnTo>
                <a:lnTo>
                  <a:pt x="513" y="623"/>
                </a:lnTo>
                <a:lnTo>
                  <a:pt x="513" y="623"/>
                </a:lnTo>
                <a:close/>
                <a:moveTo>
                  <a:pt x="684" y="612"/>
                </a:moveTo>
                <a:lnTo>
                  <a:pt x="684" y="612"/>
                </a:lnTo>
                <a:lnTo>
                  <a:pt x="685" y="612"/>
                </a:lnTo>
                <a:lnTo>
                  <a:pt x="685" y="611"/>
                </a:lnTo>
                <a:lnTo>
                  <a:pt x="685" y="609"/>
                </a:lnTo>
                <a:lnTo>
                  <a:pt x="684" y="609"/>
                </a:lnTo>
                <a:lnTo>
                  <a:pt x="684" y="612"/>
                </a:lnTo>
                <a:close/>
                <a:moveTo>
                  <a:pt x="668" y="613"/>
                </a:moveTo>
                <a:lnTo>
                  <a:pt x="668" y="613"/>
                </a:lnTo>
                <a:lnTo>
                  <a:pt x="668" y="614"/>
                </a:lnTo>
                <a:lnTo>
                  <a:pt x="669" y="614"/>
                </a:lnTo>
                <a:lnTo>
                  <a:pt x="672" y="614"/>
                </a:lnTo>
                <a:lnTo>
                  <a:pt x="672" y="614"/>
                </a:lnTo>
                <a:lnTo>
                  <a:pt x="670" y="613"/>
                </a:lnTo>
                <a:lnTo>
                  <a:pt x="670" y="613"/>
                </a:lnTo>
                <a:lnTo>
                  <a:pt x="668" y="613"/>
                </a:lnTo>
                <a:lnTo>
                  <a:pt x="668" y="613"/>
                </a:lnTo>
                <a:close/>
                <a:moveTo>
                  <a:pt x="661" y="567"/>
                </a:moveTo>
                <a:lnTo>
                  <a:pt x="661" y="567"/>
                </a:lnTo>
                <a:lnTo>
                  <a:pt x="661" y="569"/>
                </a:lnTo>
                <a:lnTo>
                  <a:pt x="661" y="571"/>
                </a:lnTo>
                <a:lnTo>
                  <a:pt x="662" y="571"/>
                </a:lnTo>
                <a:lnTo>
                  <a:pt x="662" y="571"/>
                </a:lnTo>
                <a:lnTo>
                  <a:pt x="663" y="568"/>
                </a:lnTo>
                <a:lnTo>
                  <a:pt x="663" y="568"/>
                </a:lnTo>
                <a:lnTo>
                  <a:pt x="661" y="567"/>
                </a:lnTo>
                <a:lnTo>
                  <a:pt x="661" y="567"/>
                </a:lnTo>
                <a:close/>
                <a:moveTo>
                  <a:pt x="645" y="566"/>
                </a:moveTo>
                <a:lnTo>
                  <a:pt x="645" y="566"/>
                </a:lnTo>
                <a:lnTo>
                  <a:pt x="645" y="567"/>
                </a:lnTo>
                <a:lnTo>
                  <a:pt x="646" y="568"/>
                </a:lnTo>
                <a:lnTo>
                  <a:pt x="646" y="568"/>
                </a:lnTo>
                <a:lnTo>
                  <a:pt x="646" y="569"/>
                </a:lnTo>
                <a:lnTo>
                  <a:pt x="646" y="571"/>
                </a:lnTo>
                <a:lnTo>
                  <a:pt x="648" y="571"/>
                </a:lnTo>
                <a:lnTo>
                  <a:pt x="648" y="571"/>
                </a:lnTo>
                <a:lnTo>
                  <a:pt x="646" y="569"/>
                </a:lnTo>
                <a:lnTo>
                  <a:pt x="646" y="569"/>
                </a:lnTo>
                <a:lnTo>
                  <a:pt x="649" y="568"/>
                </a:lnTo>
                <a:lnTo>
                  <a:pt x="649" y="567"/>
                </a:lnTo>
                <a:lnTo>
                  <a:pt x="649" y="567"/>
                </a:lnTo>
                <a:lnTo>
                  <a:pt x="646" y="567"/>
                </a:lnTo>
                <a:lnTo>
                  <a:pt x="645" y="566"/>
                </a:lnTo>
                <a:lnTo>
                  <a:pt x="645" y="566"/>
                </a:lnTo>
                <a:close/>
                <a:moveTo>
                  <a:pt x="644" y="622"/>
                </a:moveTo>
                <a:lnTo>
                  <a:pt x="644" y="622"/>
                </a:lnTo>
                <a:lnTo>
                  <a:pt x="648" y="622"/>
                </a:lnTo>
                <a:lnTo>
                  <a:pt x="649" y="622"/>
                </a:lnTo>
                <a:lnTo>
                  <a:pt x="649" y="621"/>
                </a:lnTo>
                <a:lnTo>
                  <a:pt x="649" y="621"/>
                </a:lnTo>
                <a:lnTo>
                  <a:pt x="649" y="621"/>
                </a:lnTo>
                <a:lnTo>
                  <a:pt x="649" y="621"/>
                </a:lnTo>
                <a:lnTo>
                  <a:pt x="648" y="622"/>
                </a:lnTo>
                <a:lnTo>
                  <a:pt x="648" y="622"/>
                </a:lnTo>
                <a:lnTo>
                  <a:pt x="648" y="622"/>
                </a:lnTo>
                <a:lnTo>
                  <a:pt x="646" y="621"/>
                </a:lnTo>
                <a:lnTo>
                  <a:pt x="646" y="621"/>
                </a:lnTo>
                <a:lnTo>
                  <a:pt x="646" y="621"/>
                </a:lnTo>
                <a:lnTo>
                  <a:pt x="646" y="621"/>
                </a:lnTo>
                <a:lnTo>
                  <a:pt x="645" y="622"/>
                </a:lnTo>
                <a:lnTo>
                  <a:pt x="644" y="622"/>
                </a:lnTo>
                <a:lnTo>
                  <a:pt x="644" y="622"/>
                </a:lnTo>
                <a:lnTo>
                  <a:pt x="644" y="622"/>
                </a:lnTo>
                <a:close/>
                <a:moveTo>
                  <a:pt x="640" y="571"/>
                </a:moveTo>
                <a:lnTo>
                  <a:pt x="640" y="571"/>
                </a:lnTo>
                <a:lnTo>
                  <a:pt x="641" y="571"/>
                </a:lnTo>
                <a:lnTo>
                  <a:pt x="643" y="569"/>
                </a:lnTo>
                <a:lnTo>
                  <a:pt x="643" y="568"/>
                </a:lnTo>
                <a:lnTo>
                  <a:pt x="643" y="568"/>
                </a:lnTo>
                <a:lnTo>
                  <a:pt x="640" y="569"/>
                </a:lnTo>
                <a:lnTo>
                  <a:pt x="639" y="571"/>
                </a:lnTo>
                <a:lnTo>
                  <a:pt x="637" y="569"/>
                </a:lnTo>
                <a:lnTo>
                  <a:pt x="637" y="569"/>
                </a:lnTo>
                <a:lnTo>
                  <a:pt x="637" y="571"/>
                </a:lnTo>
                <a:lnTo>
                  <a:pt x="638" y="571"/>
                </a:lnTo>
                <a:lnTo>
                  <a:pt x="640" y="571"/>
                </a:lnTo>
                <a:lnTo>
                  <a:pt x="640" y="571"/>
                </a:lnTo>
                <a:close/>
                <a:moveTo>
                  <a:pt x="633" y="574"/>
                </a:moveTo>
                <a:lnTo>
                  <a:pt x="633" y="574"/>
                </a:lnTo>
                <a:lnTo>
                  <a:pt x="634" y="573"/>
                </a:lnTo>
                <a:lnTo>
                  <a:pt x="635" y="572"/>
                </a:lnTo>
                <a:lnTo>
                  <a:pt x="635" y="571"/>
                </a:lnTo>
                <a:lnTo>
                  <a:pt x="635" y="571"/>
                </a:lnTo>
                <a:lnTo>
                  <a:pt x="634" y="571"/>
                </a:lnTo>
                <a:lnTo>
                  <a:pt x="632" y="572"/>
                </a:lnTo>
                <a:lnTo>
                  <a:pt x="632" y="573"/>
                </a:lnTo>
                <a:lnTo>
                  <a:pt x="633" y="574"/>
                </a:lnTo>
                <a:lnTo>
                  <a:pt x="633" y="574"/>
                </a:lnTo>
                <a:close/>
                <a:moveTo>
                  <a:pt x="599" y="623"/>
                </a:moveTo>
                <a:lnTo>
                  <a:pt x="599" y="623"/>
                </a:lnTo>
                <a:lnTo>
                  <a:pt x="598" y="622"/>
                </a:lnTo>
                <a:lnTo>
                  <a:pt x="597" y="622"/>
                </a:lnTo>
                <a:lnTo>
                  <a:pt x="597" y="622"/>
                </a:lnTo>
                <a:lnTo>
                  <a:pt x="597" y="622"/>
                </a:lnTo>
                <a:lnTo>
                  <a:pt x="597" y="623"/>
                </a:lnTo>
                <a:lnTo>
                  <a:pt x="598" y="623"/>
                </a:lnTo>
                <a:lnTo>
                  <a:pt x="598" y="623"/>
                </a:lnTo>
                <a:lnTo>
                  <a:pt x="599" y="623"/>
                </a:lnTo>
                <a:lnTo>
                  <a:pt x="599" y="623"/>
                </a:lnTo>
                <a:close/>
                <a:moveTo>
                  <a:pt x="554" y="609"/>
                </a:moveTo>
                <a:lnTo>
                  <a:pt x="554" y="607"/>
                </a:lnTo>
                <a:lnTo>
                  <a:pt x="553" y="607"/>
                </a:lnTo>
                <a:lnTo>
                  <a:pt x="553" y="607"/>
                </a:lnTo>
                <a:lnTo>
                  <a:pt x="553" y="608"/>
                </a:lnTo>
                <a:lnTo>
                  <a:pt x="554" y="609"/>
                </a:lnTo>
                <a:lnTo>
                  <a:pt x="554" y="609"/>
                </a:lnTo>
                <a:close/>
                <a:moveTo>
                  <a:pt x="482" y="617"/>
                </a:moveTo>
                <a:lnTo>
                  <a:pt x="482" y="617"/>
                </a:lnTo>
                <a:lnTo>
                  <a:pt x="486" y="617"/>
                </a:lnTo>
                <a:lnTo>
                  <a:pt x="487" y="616"/>
                </a:lnTo>
                <a:lnTo>
                  <a:pt x="487" y="616"/>
                </a:lnTo>
                <a:lnTo>
                  <a:pt x="487" y="616"/>
                </a:lnTo>
                <a:lnTo>
                  <a:pt x="483" y="617"/>
                </a:lnTo>
                <a:lnTo>
                  <a:pt x="482" y="617"/>
                </a:lnTo>
                <a:lnTo>
                  <a:pt x="482" y="617"/>
                </a:lnTo>
                <a:lnTo>
                  <a:pt x="482" y="617"/>
                </a:lnTo>
                <a:close/>
                <a:moveTo>
                  <a:pt x="475" y="613"/>
                </a:moveTo>
                <a:lnTo>
                  <a:pt x="475" y="613"/>
                </a:lnTo>
                <a:lnTo>
                  <a:pt x="476" y="614"/>
                </a:lnTo>
                <a:lnTo>
                  <a:pt x="477" y="616"/>
                </a:lnTo>
                <a:lnTo>
                  <a:pt x="478" y="616"/>
                </a:lnTo>
                <a:lnTo>
                  <a:pt x="478" y="616"/>
                </a:lnTo>
                <a:lnTo>
                  <a:pt x="476" y="613"/>
                </a:lnTo>
                <a:lnTo>
                  <a:pt x="475" y="613"/>
                </a:lnTo>
                <a:lnTo>
                  <a:pt x="475" y="613"/>
                </a:lnTo>
                <a:lnTo>
                  <a:pt x="475" y="613"/>
                </a:lnTo>
                <a:close/>
                <a:moveTo>
                  <a:pt x="470" y="622"/>
                </a:moveTo>
                <a:lnTo>
                  <a:pt x="470" y="622"/>
                </a:lnTo>
                <a:lnTo>
                  <a:pt x="470" y="622"/>
                </a:lnTo>
                <a:lnTo>
                  <a:pt x="468" y="622"/>
                </a:lnTo>
                <a:lnTo>
                  <a:pt x="466" y="623"/>
                </a:lnTo>
                <a:lnTo>
                  <a:pt x="466" y="623"/>
                </a:lnTo>
                <a:lnTo>
                  <a:pt x="468" y="623"/>
                </a:lnTo>
                <a:lnTo>
                  <a:pt x="470" y="622"/>
                </a:lnTo>
                <a:lnTo>
                  <a:pt x="470" y="622"/>
                </a:lnTo>
                <a:close/>
                <a:moveTo>
                  <a:pt x="448" y="618"/>
                </a:moveTo>
                <a:lnTo>
                  <a:pt x="448" y="618"/>
                </a:lnTo>
                <a:lnTo>
                  <a:pt x="449" y="618"/>
                </a:lnTo>
                <a:lnTo>
                  <a:pt x="449" y="618"/>
                </a:lnTo>
                <a:lnTo>
                  <a:pt x="449" y="619"/>
                </a:lnTo>
                <a:lnTo>
                  <a:pt x="449" y="619"/>
                </a:lnTo>
                <a:lnTo>
                  <a:pt x="453" y="619"/>
                </a:lnTo>
                <a:lnTo>
                  <a:pt x="455" y="618"/>
                </a:lnTo>
                <a:lnTo>
                  <a:pt x="455" y="618"/>
                </a:lnTo>
                <a:lnTo>
                  <a:pt x="455" y="619"/>
                </a:lnTo>
                <a:lnTo>
                  <a:pt x="457" y="619"/>
                </a:lnTo>
                <a:lnTo>
                  <a:pt x="457" y="619"/>
                </a:lnTo>
                <a:lnTo>
                  <a:pt x="459" y="618"/>
                </a:lnTo>
                <a:lnTo>
                  <a:pt x="463" y="617"/>
                </a:lnTo>
                <a:lnTo>
                  <a:pt x="468" y="618"/>
                </a:lnTo>
                <a:lnTo>
                  <a:pt x="468" y="618"/>
                </a:lnTo>
                <a:lnTo>
                  <a:pt x="468" y="617"/>
                </a:lnTo>
                <a:lnTo>
                  <a:pt x="469" y="617"/>
                </a:lnTo>
                <a:lnTo>
                  <a:pt x="470" y="617"/>
                </a:lnTo>
                <a:lnTo>
                  <a:pt x="469" y="617"/>
                </a:lnTo>
                <a:lnTo>
                  <a:pt x="469" y="617"/>
                </a:lnTo>
                <a:lnTo>
                  <a:pt x="466" y="617"/>
                </a:lnTo>
                <a:lnTo>
                  <a:pt x="466" y="617"/>
                </a:lnTo>
                <a:lnTo>
                  <a:pt x="465" y="616"/>
                </a:lnTo>
                <a:lnTo>
                  <a:pt x="463" y="616"/>
                </a:lnTo>
                <a:lnTo>
                  <a:pt x="463" y="616"/>
                </a:lnTo>
                <a:lnTo>
                  <a:pt x="460" y="616"/>
                </a:lnTo>
                <a:lnTo>
                  <a:pt x="460" y="616"/>
                </a:lnTo>
                <a:lnTo>
                  <a:pt x="455" y="616"/>
                </a:lnTo>
                <a:lnTo>
                  <a:pt x="455" y="616"/>
                </a:lnTo>
                <a:lnTo>
                  <a:pt x="454" y="616"/>
                </a:lnTo>
                <a:lnTo>
                  <a:pt x="454" y="616"/>
                </a:lnTo>
                <a:lnTo>
                  <a:pt x="451" y="616"/>
                </a:lnTo>
                <a:lnTo>
                  <a:pt x="448" y="617"/>
                </a:lnTo>
                <a:lnTo>
                  <a:pt x="448" y="618"/>
                </a:lnTo>
                <a:lnTo>
                  <a:pt x="448" y="618"/>
                </a:lnTo>
                <a:close/>
                <a:moveTo>
                  <a:pt x="378" y="628"/>
                </a:moveTo>
                <a:lnTo>
                  <a:pt x="378" y="628"/>
                </a:lnTo>
                <a:lnTo>
                  <a:pt x="383" y="629"/>
                </a:lnTo>
                <a:lnTo>
                  <a:pt x="383" y="629"/>
                </a:lnTo>
                <a:lnTo>
                  <a:pt x="384" y="628"/>
                </a:lnTo>
                <a:lnTo>
                  <a:pt x="385" y="628"/>
                </a:lnTo>
                <a:lnTo>
                  <a:pt x="385" y="628"/>
                </a:lnTo>
                <a:lnTo>
                  <a:pt x="385" y="628"/>
                </a:lnTo>
                <a:lnTo>
                  <a:pt x="385" y="628"/>
                </a:lnTo>
                <a:lnTo>
                  <a:pt x="387" y="627"/>
                </a:lnTo>
                <a:lnTo>
                  <a:pt x="387" y="627"/>
                </a:lnTo>
                <a:lnTo>
                  <a:pt x="390" y="627"/>
                </a:lnTo>
                <a:lnTo>
                  <a:pt x="391" y="624"/>
                </a:lnTo>
                <a:lnTo>
                  <a:pt x="391" y="624"/>
                </a:lnTo>
                <a:lnTo>
                  <a:pt x="388" y="626"/>
                </a:lnTo>
                <a:lnTo>
                  <a:pt x="383" y="627"/>
                </a:lnTo>
                <a:lnTo>
                  <a:pt x="383" y="627"/>
                </a:lnTo>
                <a:lnTo>
                  <a:pt x="381" y="627"/>
                </a:lnTo>
                <a:lnTo>
                  <a:pt x="379" y="627"/>
                </a:lnTo>
                <a:lnTo>
                  <a:pt x="378" y="628"/>
                </a:lnTo>
                <a:lnTo>
                  <a:pt x="378" y="628"/>
                </a:lnTo>
                <a:close/>
                <a:moveTo>
                  <a:pt x="301" y="662"/>
                </a:moveTo>
                <a:lnTo>
                  <a:pt x="301" y="662"/>
                </a:lnTo>
                <a:lnTo>
                  <a:pt x="303" y="662"/>
                </a:lnTo>
                <a:lnTo>
                  <a:pt x="304" y="662"/>
                </a:lnTo>
                <a:lnTo>
                  <a:pt x="304" y="662"/>
                </a:lnTo>
                <a:lnTo>
                  <a:pt x="304" y="661"/>
                </a:lnTo>
                <a:lnTo>
                  <a:pt x="303" y="661"/>
                </a:lnTo>
                <a:lnTo>
                  <a:pt x="301" y="661"/>
                </a:lnTo>
                <a:lnTo>
                  <a:pt x="301" y="662"/>
                </a:lnTo>
                <a:lnTo>
                  <a:pt x="301" y="662"/>
                </a:lnTo>
                <a:close/>
                <a:moveTo>
                  <a:pt x="310" y="657"/>
                </a:moveTo>
                <a:lnTo>
                  <a:pt x="310" y="657"/>
                </a:lnTo>
                <a:lnTo>
                  <a:pt x="309" y="657"/>
                </a:lnTo>
                <a:lnTo>
                  <a:pt x="309" y="657"/>
                </a:lnTo>
                <a:lnTo>
                  <a:pt x="309" y="658"/>
                </a:lnTo>
                <a:lnTo>
                  <a:pt x="310" y="659"/>
                </a:lnTo>
                <a:lnTo>
                  <a:pt x="310" y="659"/>
                </a:lnTo>
                <a:lnTo>
                  <a:pt x="310" y="658"/>
                </a:lnTo>
                <a:lnTo>
                  <a:pt x="310" y="658"/>
                </a:lnTo>
                <a:lnTo>
                  <a:pt x="312" y="657"/>
                </a:lnTo>
                <a:lnTo>
                  <a:pt x="310" y="657"/>
                </a:lnTo>
                <a:lnTo>
                  <a:pt x="310" y="657"/>
                </a:lnTo>
                <a:close/>
                <a:moveTo>
                  <a:pt x="308" y="653"/>
                </a:moveTo>
                <a:lnTo>
                  <a:pt x="308" y="653"/>
                </a:lnTo>
                <a:lnTo>
                  <a:pt x="309" y="654"/>
                </a:lnTo>
                <a:lnTo>
                  <a:pt x="309" y="656"/>
                </a:lnTo>
                <a:lnTo>
                  <a:pt x="310" y="656"/>
                </a:lnTo>
                <a:lnTo>
                  <a:pt x="310" y="656"/>
                </a:lnTo>
                <a:lnTo>
                  <a:pt x="312" y="653"/>
                </a:lnTo>
                <a:lnTo>
                  <a:pt x="310" y="653"/>
                </a:lnTo>
                <a:lnTo>
                  <a:pt x="309" y="652"/>
                </a:lnTo>
                <a:lnTo>
                  <a:pt x="308" y="653"/>
                </a:lnTo>
                <a:lnTo>
                  <a:pt x="308" y="653"/>
                </a:lnTo>
                <a:close/>
                <a:moveTo>
                  <a:pt x="377" y="631"/>
                </a:moveTo>
                <a:lnTo>
                  <a:pt x="377" y="631"/>
                </a:lnTo>
                <a:lnTo>
                  <a:pt x="377" y="628"/>
                </a:lnTo>
                <a:lnTo>
                  <a:pt x="376" y="627"/>
                </a:lnTo>
                <a:lnTo>
                  <a:pt x="376" y="627"/>
                </a:lnTo>
                <a:lnTo>
                  <a:pt x="377" y="627"/>
                </a:lnTo>
                <a:lnTo>
                  <a:pt x="377" y="626"/>
                </a:lnTo>
                <a:lnTo>
                  <a:pt x="377" y="626"/>
                </a:lnTo>
                <a:lnTo>
                  <a:pt x="376" y="627"/>
                </a:lnTo>
                <a:lnTo>
                  <a:pt x="374" y="628"/>
                </a:lnTo>
                <a:lnTo>
                  <a:pt x="376" y="629"/>
                </a:lnTo>
                <a:lnTo>
                  <a:pt x="377" y="631"/>
                </a:lnTo>
                <a:lnTo>
                  <a:pt x="377" y="631"/>
                </a:lnTo>
                <a:close/>
                <a:moveTo>
                  <a:pt x="342" y="606"/>
                </a:moveTo>
                <a:lnTo>
                  <a:pt x="342" y="606"/>
                </a:lnTo>
                <a:lnTo>
                  <a:pt x="344" y="606"/>
                </a:lnTo>
                <a:lnTo>
                  <a:pt x="346" y="604"/>
                </a:lnTo>
                <a:lnTo>
                  <a:pt x="346" y="604"/>
                </a:lnTo>
                <a:lnTo>
                  <a:pt x="343" y="604"/>
                </a:lnTo>
                <a:lnTo>
                  <a:pt x="342" y="606"/>
                </a:lnTo>
                <a:lnTo>
                  <a:pt x="342" y="606"/>
                </a:lnTo>
                <a:lnTo>
                  <a:pt x="342" y="606"/>
                </a:lnTo>
                <a:close/>
                <a:moveTo>
                  <a:pt x="326" y="609"/>
                </a:moveTo>
                <a:lnTo>
                  <a:pt x="326" y="609"/>
                </a:lnTo>
                <a:lnTo>
                  <a:pt x="327" y="608"/>
                </a:lnTo>
                <a:lnTo>
                  <a:pt x="329" y="609"/>
                </a:lnTo>
                <a:lnTo>
                  <a:pt x="330" y="609"/>
                </a:lnTo>
                <a:lnTo>
                  <a:pt x="330" y="609"/>
                </a:lnTo>
                <a:lnTo>
                  <a:pt x="330" y="608"/>
                </a:lnTo>
                <a:lnTo>
                  <a:pt x="330" y="607"/>
                </a:lnTo>
                <a:lnTo>
                  <a:pt x="330" y="607"/>
                </a:lnTo>
                <a:lnTo>
                  <a:pt x="327" y="608"/>
                </a:lnTo>
                <a:lnTo>
                  <a:pt x="326" y="608"/>
                </a:lnTo>
                <a:lnTo>
                  <a:pt x="326" y="609"/>
                </a:lnTo>
                <a:lnTo>
                  <a:pt x="326" y="609"/>
                </a:lnTo>
                <a:close/>
                <a:moveTo>
                  <a:pt x="294" y="616"/>
                </a:moveTo>
                <a:lnTo>
                  <a:pt x="294" y="616"/>
                </a:lnTo>
                <a:lnTo>
                  <a:pt x="295" y="616"/>
                </a:lnTo>
                <a:lnTo>
                  <a:pt x="296" y="614"/>
                </a:lnTo>
                <a:lnTo>
                  <a:pt x="296" y="614"/>
                </a:lnTo>
                <a:lnTo>
                  <a:pt x="296" y="614"/>
                </a:lnTo>
                <a:lnTo>
                  <a:pt x="295" y="613"/>
                </a:lnTo>
                <a:lnTo>
                  <a:pt x="294" y="614"/>
                </a:lnTo>
                <a:lnTo>
                  <a:pt x="294" y="616"/>
                </a:lnTo>
                <a:lnTo>
                  <a:pt x="294" y="616"/>
                </a:lnTo>
                <a:close/>
                <a:moveTo>
                  <a:pt x="300" y="646"/>
                </a:moveTo>
                <a:lnTo>
                  <a:pt x="300" y="646"/>
                </a:lnTo>
                <a:lnTo>
                  <a:pt x="302" y="646"/>
                </a:lnTo>
                <a:lnTo>
                  <a:pt x="304" y="646"/>
                </a:lnTo>
                <a:lnTo>
                  <a:pt x="304" y="646"/>
                </a:lnTo>
                <a:lnTo>
                  <a:pt x="304" y="646"/>
                </a:lnTo>
                <a:lnTo>
                  <a:pt x="306" y="646"/>
                </a:lnTo>
                <a:lnTo>
                  <a:pt x="307" y="646"/>
                </a:lnTo>
                <a:lnTo>
                  <a:pt x="307" y="646"/>
                </a:lnTo>
                <a:lnTo>
                  <a:pt x="308" y="646"/>
                </a:lnTo>
                <a:lnTo>
                  <a:pt x="309" y="647"/>
                </a:lnTo>
                <a:lnTo>
                  <a:pt x="309" y="647"/>
                </a:lnTo>
                <a:lnTo>
                  <a:pt x="310" y="646"/>
                </a:lnTo>
                <a:lnTo>
                  <a:pt x="310" y="644"/>
                </a:lnTo>
                <a:lnTo>
                  <a:pt x="312" y="644"/>
                </a:lnTo>
                <a:lnTo>
                  <a:pt x="313" y="643"/>
                </a:lnTo>
                <a:lnTo>
                  <a:pt x="313" y="643"/>
                </a:lnTo>
                <a:lnTo>
                  <a:pt x="314" y="643"/>
                </a:lnTo>
                <a:lnTo>
                  <a:pt x="315" y="643"/>
                </a:lnTo>
                <a:lnTo>
                  <a:pt x="315" y="644"/>
                </a:lnTo>
                <a:lnTo>
                  <a:pt x="315" y="644"/>
                </a:lnTo>
                <a:lnTo>
                  <a:pt x="313" y="644"/>
                </a:lnTo>
                <a:lnTo>
                  <a:pt x="313" y="644"/>
                </a:lnTo>
                <a:lnTo>
                  <a:pt x="313" y="646"/>
                </a:lnTo>
                <a:lnTo>
                  <a:pt x="313" y="646"/>
                </a:lnTo>
                <a:lnTo>
                  <a:pt x="315" y="646"/>
                </a:lnTo>
                <a:lnTo>
                  <a:pt x="315" y="646"/>
                </a:lnTo>
                <a:lnTo>
                  <a:pt x="318" y="643"/>
                </a:lnTo>
                <a:lnTo>
                  <a:pt x="320" y="643"/>
                </a:lnTo>
                <a:lnTo>
                  <a:pt x="320" y="643"/>
                </a:lnTo>
                <a:lnTo>
                  <a:pt x="320" y="643"/>
                </a:lnTo>
                <a:lnTo>
                  <a:pt x="320" y="644"/>
                </a:lnTo>
                <a:lnTo>
                  <a:pt x="320" y="644"/>
                </a:lnTo>
                <a:lnTo>
                  <a:pt x="320" y="644"/>
                </a:lnTo>
                <a:lnTo>
                  <a:pt x="321" y="643"/>
                </a:lnTo>
                <a:lnTo>
                  <a:pt x="323" y="644"/>
                </a:lnTo>
                <a:lnTo>
                  <a:pt x="324" y="644"/>
                </a:lnTo>
                <a:lnTo>
                  <a:pt x="325" y="643"/>
                </a:lnTo>
                <a:lnTo>
                  <a:pt x="325" y="643"/>
                </a:lnTo>
                <a:lnTo>
                  <a:pt x="324" y="643"/>
                </a:lnTo>
                <a:lnTo>
                  <a:pt x="323" y="642"/>
                </a:lnTo>
                <a:lnTo>
                  <a:pt x="323" y="642"/>
                </a:lnTo>
                <a:lnTo>
                  <a:pt x="326" y="642"/>
                </a:lnTo>
                <a:lnTo>
                  <a:pt x="327" y="642"/>
                </a:lnTo>
                <a:lnTo>
                  <a:pt x="329" y="641"/>
                </a:lnTo>
                <a:lnTo>
                  <a:pt x="329" y="641"/>
                </a:lnTo>
                <a:lnTo>
                  <a:pt x="330" y="642"/>
                </a:lnTo>
                <a:lnTo>
                  <a:pt x="330" y="642"/>
                </a:lnTo>
                <a:lnTo>
                  <a:pt x="333" y="642"/>
                </a:lnTo>
                <a:lnTo>
                  <a:pt x="333" y="642"/>
                </a:lnTo>
                <a:lnTo>
                  <a:pt x="333" y="643"/>
                </a:lnTo>
                <a:lnTo>
                  <a:pt x="333" y="643"/>
                </a:lnTo>
                <a:lnTo>
                  <a:pt x="336" y="642"/>
                </a:lnTo>
                <a:lnTo>
                  <a:pt x="337" y="642"/>
                </a:lnTo>
                <a:lnTo>
                  <a:pt x="337" y="642"/>
                </a:lnTo>
                <a:lnTo>
                  <a:pt x="337" y="643"/>
                </a:lnTo>
                <a:lnTo>
                  <a:pt x="338" y="644"/>
                </a:lnTo>
                <a:lnTo>
                  <a:pt x="338" y="644"/>
                </a:lnTo>
                <a:lnTo>
                  <a:pt x="338" y="642"/>
                </a:lnTo>
                <a:lnTo>
                  <a:pt x="337" y="641"/>
                </a:lnTo>
                <a:lnTo>
                  <a:pt x="337" y="641"/>
                </a:lnTo>
                <a:lnTo>
                  <a:pt x="338" y="641"/>
                </a:lnTo>
                <a:lnTo>
                  <a:pt x="338" y="639"/>
                </a:lnTo>
                <a:lnTo>
                  <a:pt x="339" y="638"/>
                </a:lnTo>
                <a:lnTo>
                  <a:pt x="341" y="638"/>
                </a:lnTo>
                <a:lnTo>
                  <a:pt x="341" y="638"/>
                </a:lnTo>
                <a:lnTo>
                  <a:pt x="342" y="638"/>
                </a:lnTo>
                <a:lnTo>
                  <a:pt x="343" y="638"/>
                </a:lnTo>
                <a:lnTo>
                  <a:pt x="343" y="638"/>
                </a:lnTo>
                <a:lnTo>
                  <a:pt x="343" y="637"/>
                </a:lnTo>
                <a:lnTo>
                  <a:pt x="344" y="637"/>
                </a:lnTo>
                <a:lnTo>
                  <a:pt x="344" y="637"/>
                </a:lnTo>
                <a:lnTo>
                  <a:pt x="350" y="636"/>
                </a:lnTo>
                <a:lnTo>
                  <a:pt x="356" y="636"/>
                </a:lnTo>
                <a:lnTo>
                  <a:pt x="356" y="636"/>
                </a:lnTo>
                <a:lnTo>
                  <a:pt x="358" y="634"/>
                </a:lnTo>
                <a:lnTo>
                  <a:pt x="359" y="633"/>
                </a:lnTo>
                <a:lnTo>
                  <a:pt x="359" y="633"/>
                </a:lnTo>
                <a:lnTo>
                  <a:pt x="374" y="631"/>
                </a:lnTo>
                <a:lnTo>
                  <a:pt x="374" y="631"/>
                </a:lnTo>
                <a:lnTo>
                  <a:pt x="373" y="629"/>
                </a:lnTo>
                <a:lnTo>
                  <a:pt x="372" y="629"/>
                </a:lnTo>
                <a:lnTo>
                  <a:pt x="367" y="631"/>
                </a:lnTo>
                <a:lnTo>
                  <a:pt x="367" y="631"/>
                </a:lnTo>
                <a:lnTo>
                  <a:pt x="358" y="631"/>
                </a:lnTo>
                <a:lnTo>
                  <a:pt x="358" y="631"/>
                </a:lnTo>
                <a:lnTo>
                  <a:pt x="358" y="632"/>
                </a:lnTo>
                <a:lnTo>
                  <a:pt x="356" y="632"/>
                </a:lnTo>
                <a:lnTo>
                  <a:pt x="356" y="632"/>
                </a:lnTo>
                <a:lnTo>
                  <a:pt x="353" y="632"/>
                </a:lnTo>
                <a:lnTo>
                  <a:pt x="350" y="633"/>
                </a:lnTo>
                <a:lnTo>
                  <a:pt x="344" y="634"/>
                </a:lnTo>
                <a:lnTo>
                  <a:pt x="344" y="634"/>
                </a:lnTo>
                <a:lnTo>
                  <a:pt x="344" y="633"/>
                </a:lnTo>
                <a:lnTo>
                  <a:pt x="344" y="633"/>
                </a:lnTo>
                <a:lnTo>
                  <a:pt x="344" y="633"/>
                </a:lnTo>
                <a:lnTo>
                  <a:pt x="341" y="636"/>
                </a:lnTo>
                <a:lnTo>
                  <a:pt x="341" y="636"/>
                </a:lnTo>
                <a:lnTo>
                  <a:pt x="335" y="637"/>
                </a:lnTo>
                <a:lnTo>
                  <a:pt x="332" y="637"/>
                </a:lnTo>
                <a:lnTo>
                  <a:pt x="331" y="637"/>
                </a:lnTo>
                <a:lnTo>
                  <a:pt x="331" y="637"/>
                </a:lnTo>
                <a:lnTo>
                  <a:pt x="327" y="637"/>
                </a:lnTo>
                <a:lnTo>
                  <a:pt x="325" y="637"/>
                </a:lnTo>
                <a:lnTo>
                  <a:pt x="325" y="637"/>
                </a:lnTo>
                <a:lnTo>
                  <a:pt x="325" y="638"/>
                </a:lnTo>
                <a:lnTo>
                  <a:pt x="324" y="639"/>
                </a:lnTo>
                <a:lnTo>
                  <a:pt x="320" y="639"/>
                </a:lnTo>
                <a:lnTo>
                  <a:pt x="320" y="639"/>
                </a:lnTo>
                <a:lnTo>
                  <a:pt x="321" y="638"/>
                </a:lnTo>
                <a:lnTo>
                  <a:pt x="323" y="637"/>
                </a:lnTo>
                <a:lnTo>
                  <a:pt x="323" y="637"/>
                </a:lnTo>
                <a:lnTo>
                  <a:pt x="320" y="638"/>
                </a:lnTo>
                <a:lnTo>
                  <a:pt x="317" y="638"/>
                </a:lnTo>
                <a:lnTo>
                  <a:pt x="317" y="638"/>
                </a:lnTo>
                <a:lnTo>
                  <a:pt x="317" y="639"/>
                </a:lnTo>
                <a:lnTo>
                  <a:pt x="318" y="639"/>
                </a:lnTo>
                <a:lnTo>
                  <a:pt x="319" y="639"/>
                </a:lnTo>
                <a:lnTo>
                  <a:pt x="319" y="639"/>
                </a:lnTo>
                <a:lnTo>
                  <a:pt x="319" y="639"/>
                </a:lnTo>
                <a:lnTo>
                  <a:pt x="319" y="641"/>
                </a:lnTo>
                <a:lnTo>
                  <a:pt x="318" y="641"/>
                </a:lnTo>
                <a:lnTo>
                  <a:pt x="314" y="641"/>
                </a:lnTo>
                <a:lnTo>
                  <a:pt x="314" y="641"/>
                </a:lnTo>
                <a:lnTo>
                  <a:pt x="314" y="642"/>
                </a:lnTo>
                <a:lnTo>
                  <a:pt x="313" y="642"/>
                </a:lnTo>
                <a:lnTo>
                  <a:pt x="313" y="642"/>
                </a:lnTo>
                <a:lnTo>
                  <a:pt x="313" y="641"/>
                </a:lnTo>
                <a:lnTo>
                  <a:pt x="312" y="642"/>
                </a:lnTo>
                <a:lnTo>
                  <a:pt x="312" y="642"/>
                </a:lnTo>
                <a:lnTo>
                  <a:pt x="308" y="642"/>
                </a:lnTo>
                <a:lnTo>
                  <a:pt x="307" y="643"/>
                </a:lnTo>
                <a:lnTo>
                  <a:pt x="307" y="643"/>
                </a:lnTo>
                <a:lnTo>
                  <a:pt x="307" y="641"/>
                </a:lnTo>
                <a:lnTo>
                  <a:pt x="307" y="641"/>
                </a:lnTo>
                <a:lnTo>
                  <a:pt x="306" y="641"/>
                </a:lnTo>
                <a:lnTo>
                  <a:pt x="304" y="642"/>
                </a:lnTo>
                <a:lnTo>
                  <a:pt x="304" y="643"/>
                </a:lnTo>
                <a:lnTo>
                  <a:pt x="304" y="643"/>
                </a:lnTo>
                <a:lnTo>
                  <a:pt x="298" y="643"/>
                </a:lnTo>
                <a:lnTo>
                  <a:pt x="297" y="643"/>
                </a:lnTo>
                <a:lnTo>
                  <a:pt x="296" y="642"/>
                </a:lnTo>
                <a:lnTo>
                  <a:pt x="296" y="642"/>
                </a:lnTo>
                <a:lnTo>
                  <a:pt x="296" y="642"/>
                </a:lnTo>
                <a:lnTo>
                  <a:pt x="296" y="641"/>
                </a:lnTo>
                <a:lnTo>
                  <a:pt x="296" y="641"/>
                </a:lnTo>
                <a:lnTo>
                  <a:pt x="295" y="644"/>
                </a:lnTo>
                <a:lnTo>
                  <a:pt x="295" y="644"/>
                </a:lnTo>
                <a:lnTo>
                  <a:pt x="292" y="643"/>
                </a:lnTo>
                <a:lnTo>
                  <a:pt x="291" y="643"/>
                </a:lnTo>
                <a:lnTo>
                  <a:pt x="291" y="644"/>
                </a:lnTo>
                <a:lnTo>
                  <a:pt x="291" y="644"/>
                </a:lnTo>
                <a:lnTo>
                  <a:pt x="294" y="644"/>
                </a:lnTo>
                <a:lnTo>
                  <a:pt x="295" y="644"/>
                </a:lnTo>
                <a:lnTo>
                  <a:pt x="296" y="644"/>
                </a:lnTo>
                <a:lnTo>
                  <a:pt x="296" y="644"/>
                </a:lnTo>
                <a:lnTo>
                  <a:pt x="292" y="647"/>
                </a:lnTo>
                <a:lnTo>
                  <a:pt x="292" y="647"/>
                </a:lnTo>
                <a:lnTo>
                  <a:pt x="291" y="647"/>
                </a:lnTo>
                <a:lnTo>
                  <a:pt x="289" y="647"/>
                </a:lnTo>
                <a:lnTo>
                  <a:pt x="289" y="647"/>
                </a:lnTo>
                <a:lnTo>
                  <a:pt x="289" y="648"/>
                </a:lnTo>
                <a:lnTo>
                  <a:pt x="290" y="648"/>
                </a:lnTo>
                <a:lnTo>
                  <a:pt x="294" y="648"/>
                </a:lnTo>
                <a:lnTo>
                  <a:pt x="298" y="647"/>
                </a:lnTo>
                <a:lnTo>
                  <a:pt x="300" y="646"/>
                </a:lnTo>
                <a:lnTo>
                  <a:pt x="300" y="646"/>
                </a:lnTo>
                <a:close/>
                <a:moveTo>
                  <a:pt x="273" y="653"/>
                </a:moveTo>
                <a:lnTo>
                  <a:pt x="273" y="653"/>
                </a:lnTo>
                <a:lnTo>
                  <a:pt x="273" y="652"/>
                </a:lnTo>
                <a:lnTo>
                  <a:pt x="272" y="651"/>
                </a:lnTo>
                <a:lnTo>
                  <a:pt x="271" y="652"/>
                </a:lnTo>
                <a:lnTo>
                  <a:pt x="271" y="652"/>
                </a:lnTo>
                <a:lnTo>
                  <a:pt x="271" y="653"/>
                </a:lnTo>
                <a:lnTo>
                  <a:pt x="272" y="653"/>
                </a:lnTo>
                <a:lnTo>
                  <a:pt x="273" y="653"/>
                </a:lnTo>
                <a:lnTo>
                  <a:pt x="273" y="653"/>
                </a:lnTo>
                <a:close/>
                <a:moveTo>
                  <a:pt x="257" y="667"/>
                </a:moveTo>
                <a:lnTo>
                  <a:pt x="257" y="667"/>
                </a:lnTo>
                <a:lnTo>
                  <a:pt x="260" y="667"/>
                </a:lnTo>
                <a:lnTo>
                  <a:pt x="262" y="667"/>
                </a:lnTo>
                <a:lnTo>
                  <a:pt x="262" y="667"/>
                </a:lnTo>
                <a:lnTo>
                  <a:pt x="261" y="666"/>
                </a:lnTo>
                <a:lnTo>
                  <a:pt x="260" y="664"/>
                </a:lnTo>
                <a:lnTo>
                  <a:pt x="259" y="666"/>
                </a:lnTo>
                <a:lnTo>
                  <a:pt x="259" y="666"/>
                </a:lnTo>
                <a:lnTo>
                  <a:pt x="260" y="666"/>
                </a:lnTo>
                <a:lnTo>
                  <a:pt x="260" y="666"/>
                </a:lnTo>
                <a:lnTo>
                  <a:pt x="259" y="667"/>
                </a:lnTo>
                <a:lnTo>
                  <a:pt x="257" y="667"/>
                </a:lnTo>
                <a:lnTo>
                  <a:pt x="257" y="667"/>
                </a:lnTo>
                <a:close/>
                <a:moveTo>
                  <a:pt x="252" y="662"/>
                </a:moveTo>
                <a:lnTo>
                  <a:pt x="252" y="662"/>
                </a:lnTo>
                <a:lnTo>
                  <a:pt x="255" y="662"/>
                </a:lnTo>
                <a:lnTo>
                  <a:pt x="256" y="661"/>
                </a:lnTo>
                <a:lnTo>
                  <a:pt x="256" y="661"/>
                </a:lnTo>
                <a:lnTo>
                  <a:pt x="254" y="661"/>
                </a:lnTo>
                <a:lnTo>
                  <a:pt x="252" y="662"/>
                </a:lnTo>
                <a:lnTo>
                  <a:pt x="252" y="662"/>
                </a:lnTo>
                <a:close/>
                <a:moveTo>
                  <a:pt x="250" y="659"/>
                </a:moveTo>
                <a:lnTo>
                  <a:pt x="250" y="659"/>
                </a:lnTo>
                <a:lnTo>
                  <a:pt x="251" y="661"/>
                </a:lnTo>
                <a:lnTo>
                  <a:pt x="251" y="661"/>
                </a:lnTo>
                <a:lnTo>
                  <a:pt x="254" y="661"/>
                </a:lnTo>
                <a:lnTo>
                  <a:pt x="254" y="661"/>
                </a:lnTo>
                <a:lnTo>
                  <a:pt x="254" y="659"/>
                </a:lnTo>
                <a:lnTo>
                  <a:pt x="252" y="659"/>
                </a:lnTo>
                <a:lnTo>
                  <a:pt x="250" y="659"/>
                </a:lnTo>
                <a:lnTo>
                  <a:pt x="250" y="659"/>
                </a:lnTo>
                <a:close/>
                <a:moveTo>
                  <a:pt x="245" y="626"/>
                </a:moveTo>
                <a:lnTo>
                  <a:pt x="245" y="626"/>
                </a:lnTo>
                <a:lnTo>
                  <a:pt x="246" y="626"/>
                </a:lnTo>
                <a:lnTo>
                  <a:pt x="246" y="626"/>
                </a:lnTo>
                <a:lnTo>
                  <a:pt x="249" y="623"/>
                </a:lnTo>
                <a:lnTo>
                  <a:pt x="249" y="623"/>
                </a:lnTo>
                <a:lnTo>
                  <a:pt x="246" y="624"/>
                </a:lnTo>
                <a:lnTo>
                  <a:pt x="245" y="626"/>
                </a:lnTo>
                <a:lnTo>
                  <a:pt x="245" y="626"/>
                </a:lnTo>
                <a:close/>
                <a:moveTo>
                  <a:pt x="243" y="622"/>
                </a:moveTo>
                <a:lnTo>
                  <a:pt x="243" y="622"/>
                </a:lnTo>
                <a:lnTo>
                  <a:pt x="243" y="621"/>
                </a:lnTo>
                <a:lnTo>
                  <a:pt x="243" y="621"/>
                </a:lnTo>
                <a:lnTo>
                  <a:pt x="240" y="621"/>
                </a:lnTo>
                <a:lnTo>
                  <a:pt x="240" y="621"/>
                </a:lnTo>
                <a:lnTo>
                  <a:pt x="240" y="622"/>
                </a:lnTo>
                <a:lnTo>
                  <a:pt x="240" y="622"/>
                </a:lnTo>
                <a:lnTo>
                  <a:pt x="243" y="622"/>
                </a:lnTo>
                <a:lnTo>
                  <a:pt x="243" y="622"/>
                </a:lnTo>
                <a:close/>
                <a:moveTo>
                  <a:pt x="236" y="627"/>
                </a:moveTo>
                <a:lnTo>
                  <a:pt x="236" y="627"/>
                </a:lnTo>
                <a:lnTo>
                  <a:pt x="238" y="627"/>
                </a:lnTo>
                <a:lnTo>
                  <a:pt x="238" y="626"/>
                </a:lnTo>
                <a:lnTo>
                  <a:pt x="238" y="626"/>
                </a:lnTo>
                <a:lnTo>
                  <a:pt x="237" y="624"/>
                </a:lnTo>
                <a:lnTo>
                  <a:pt x="236" y="626"/>
                </a:lnTo>
                <a:lnTo>
                  <a:pt x="236" y="627"/>
                </a:lnTo>
                <a:lnTo>
                  <a:pt x="236" y="627"/>
                </a:lnTo>
                <a:close/>
                <a:moveTo>
                  <a:pt x="233" y="657"/>
                </a:moveTo>
                <a:lnTo>
                  <a:pt x="233" y="657"/>
                </a:lnTo>
                <a:lnTo>
                  <a:pt x="233" y="657"/>
                </a:lnTo>
                <a:lnTo>
                  <a:pt x="234" y="656"/>
                </a:lnTo>
                <a:lnTo>
                  <a:pt x="234" y="656"/>
                </a:lnTo>
                <a:lnTo>
                  <a:pt x="236" y="656"/>
                </a:lnTo>
                <a:lnTo>
                  <a:pt x="236" y="656"/>
                </a:lnTo>
                <a:lnTo>
                  <a:pt x="239" y="656"/>
                </a:lnTo>
                <a:lnTo>
                  <a:pt x="240" y="656"/>
                </a:lnTo>
                <a:lnTo>
                  <a:pt x="242" y="654"/>
                </a:lnTo>
                <a:lnTo>
                  <a:pt x="242" y="654"/>
                </a:lnTo>
                <a:lnTo>
                  <a:pt x="239" y="654"/>
                </a:lnTo>
                <a:lnTo>
                  <a:pt x="237" y="656"/>
                </a:lnTo>
                <a:lnTo>
                  <a:pt x="237" y="654"/>
                </a:lnTo>
                <a:lnTo>
                  <a:pt x="237" y="654"/>
                </a:lnTo>
                <a:lnTo>
                  <a:pt x="237" y="654"/>
                </a:lnTo>
                <a:lnTo>
                  <a:pt x="238" y="654"/>
                </a:lnTo>
                <a:lnTo>
                  <a:pt x="237" y="654"/>
                </a:lnTo>
                <a:lnTo>
                  <a:pt x="237" y="654"/>
                </a:lnTo>
                <a:lnTo>
                  <a:pt x="236" y="654"/>
                </a:lnTo>
                <a:lnTo>
                  <a:pt x="234" y="654"/>
                </a:lnTo>
                <a:lnTo>
                  <a:pt x="233" y="656"/>
                </a:lnTo>
                <a:lnTo>
                  <a:pt x="233" y="657"/>
                </a:lnTo>
                <a:lnTo>
                  <a:pt x="233" y="657"/>
                </a:lnTo>
                <a:close/>
                <a:moveTo>
                  <a:pt x="228" y="628"/>
                </a:moveTo>
                <a:lnTo>
                  <a:pt x="228" y="628"/>
                </a:lnTo>
                <a:lnTo>
                  <a:pt x="230" y="628"/>
                </a:lnTo>
                <a:lnTo>
                  <a:pt x="231" y="628"/>
                </a:lnTo>
                <a:lnTo>
                  <a:pt x="231" y="628"/>
                </a:lnTo>
                <a:lnTo>
                  <a:pt x="231" y="626"/>
                </a:lnTo>
                <a:lnTo>
                  <a:pt x="231" y="626"/>
                </a:lnTo>
                <a:lnTo>
                  <a:pt x="228" y="627"/>
                </a:lnTo>
                <a:lnTo>
                  <a:pt x="228" y="628"/>
                </a:lnTo>
                <a:lnTo>
                  <a:pt x="228" y="628"/>
                </a:lnTo>
                <a:close/>
                <a:moveTo>
                  <a:pt x="215" y="661"/>
                </a:moveTo>
                <a:lnTo>
                  <a:pt x="215" y="661"/>
                </a:lnTo>
                <a:lnTo>
                  <a:pt x="217" y="661"/>
                </a:lnTo>
                <a:lnTo>
                  <a:pt x="219" y="661"/>
                </a:lnTo>
                <a:lnTo>
                  <a:pt x="220" y="661"/>
                </a:lnTo>
                <a:lnTo>
                  <a:pt x="221" y="659"/>
                </a:lnTo>
                <a:lnTo>
                  <a:pt x="221" y="659"/>
                </a:lnTo>
                <a:lnTo>
                  <a:pt x="219" y="658"/>
                </a:lnTo>
                <a:lnTo>
                  <a:pt x="217" y="657"/>
                </a:lnTo>
                <a:lnTo>
                  <a:pt x="216" y="657"/>
                </a:lnTo>
                <a:lnTo>
                  <a:pt x="216" y="657"/>
                </a:lnTo>
                <a:lnTo>
                  <a:pt x="216" y="658"/>
                </a:lnTo>
                <a:lnTo>
                  <a:pt x="216" y="659"/>
                </a:lnTo>
                <a:lnTo>
                  <a:pt x="216" y="659"/>
                </a:lnTo>
                <a:lnTo>
                  <a:pt x="215" y="661"/>
                </a:lnTo>
                <a:lnTo>
                  <a:pt x="215" y="661"/>
                </a:lnTo>
                <a:lnTo>
                  <a:pt x="215" y="661"/>
                </a:lnTo>
                <a:close/>
                <a:moveTo>
                  <a:pt x="209" y="658"/>
                </a:moveTo>
                <a:lnTo>
                  <a:pt x="209" y="658"/>
                </a:lnTo>
                <a:lnTo>
                  <a:pt x="210" y="657"/>
                </a:lnTo>
                <a:lnTo>
                  <a:pt x="210" y="654"/>
                </a:lnTo>
                <a:lnTo>
                  <a:pt x="210" y="654"/>
                </a:lnTo>
                <a:lnTo>
                  <a:pt x="209" y="656"/>
                </a:lnTo>
                <a:lnTo>
                  <a:pt x="208" y="657"/>
                </a:lnTo>
                <a:lnTo>
                  <a:pt x="209" y="658"/>
                </a:lnTo>
                <a:lnTo>
                  <a:pt x="209" y="658"/>
                </a:lnTo>
                <a:close/>
                <a:moveTo>
                  <a:pt x="178" y="661"/>
                </a:moveTo>
                <a:lnTo>
                  <a:pt x="178" y="661"/>
                </a:lnTo>
                <a:lnTo>
                  <a:pt x="178" y="662"/>
                </a:lnTo>
                <a:lnTo>
                  <a:pt x="178" y="662"/>
                </a:lnTo>
                <a:lnTo>
                  <a:pt x="180" y="662"/>
                </a:lnTo>
                <a:lnTo>
                  <a:pt x="181" y="662"/>
                </a:lnTo>
                <a:lnTo>
                  <a:pt x="181" y="662"/>
                </a:lnTo>
                <a:lnTo>
                  <a:pt x="181" y="662"/>
                </a:lnTo>
                <a:lnTo>
                  <a:pt x="180" y="662"/>
                </a:lnTo>
                <a:lnTo>
                  <a:pt x="180" y="663"/>
                </a:lnTo>
                <a:lnTo>
                  <a:pt x="180" y="663"/>
                </a:lnTo>
                <a:lnTo>
                  <a:pt x="180" y="663"/>
                </a:lnTo>
                <a:lnTo>
                  <a:pt x="181" y="663"/>
                </a:lnTo>
                <a:lnTo>
                  <a:pt x="184" y="662"/>
                </a:lnTo>
                <a:lnTo>
                  <a:pt x="184" y="662"/>
                </a:lnTo>
                <a:lnTo>
                  <a:pt x="184" y="661"/>
                </a:lnTo>
                <a:lnTo>
                  <a:pt x="182" y="659"/>
                </a:lnTo>
                <a:lnTo>
                  <a:pt x="182" y="659"/>
                </a:lnTo>
                <a:lnTo>
                  <a:pt x="178" y="661"/>
                </a:lnTo>
                <a:lnTo>
                  <a:pt x="178" y="661"/>
                </a:lnTo>
                <a:close/>
                <a:moveTo>
                  <a:pt x="144" y="672"/>
                </a:moveTo>
                <a:lnTo>
                  <a:pt x="144" y="672"/>
                </a:lnTo>
                <a:lnTo>
                  <a:pt x="146" y="672"/>
                </a:lnTo>
                <a:lnTo>
                  <a:pt x="146" y="672"/>
                </a:lnTo>
                <a:lnTo>
                  <a:pt x="146" y="669"/>
                </a:lnTo>
                <a:lnTo>
                  <a:pt x="146" y="668"/>
                </a:lnTo>
                <a:lnTo>
                  <a:pt x="146" y="668"/>
                </a:lnTo>
                <a:lnTo>
                  <a:pt x="144" y="669"/>
                </a:lnTo>
                <a:lnTo>
                  <a:pt x="144" y="672"/>
                </a:lnTo>
                <a:lnTo>
                  <a:pt x="144" y="672"/>
                </a:lnTo>
                <a:close/>
                <a:moveTo>
                  <a:pt x="135" y="673"/>
                </a:moveTo>
                <a:lnTo>
                  <a:pt x="135" y="673"/>
                </a:lnTo>
                <a:lnTo>
                  <a:pt x="138" y="673"/>
                </a:lnTo>
                <a:lnTo>
                  <a:pt x="139" y="673"/>
                </a:lnTo>
                <a:lnTo>
                  <a:pt x="139" y="673"/>
                </a:lnTo>
                <a:lnTo>
                  <a:pt x="138" y="672"/>
                </a:lnTo>
                <a:lnTo>
                  <a:pt x="138" y="672"/>
                </a:lnTo>
                <a:lnTo>
                  <a:pt x="139" y="671"/>
                </a:lnTo>
                <a:lnTo>
                  <a:pt x="141" y="671"/>
                </a:lnTo>
                <a:lnTo>
                  <a:pt x="141" y="671"/>
                </a:lnTo>
                <a:lnTo>
                  <a:pt x="143" y="671"/>
                </a:lnTo>
                <a:lnTo>
                  <a:pt x="143" y="671"/>
                </a:lnTo>
                <a:lnTo>
                  <a:pt x="141" y="671"/>
                </a:lnTo>
                <a:lnTo>
                  <a:pt x="140" y="669"/>
                </a:lnTo>
                <a:lnTo>
                  <a:pt x="138" y="669"/>
                </a:lnTo>
                <a:lnTo>
                  <a:pt x="138" y="669"/>
                </a:lnTo>
                <a:lnTo>
                  <a:pt x="138" y="672"/>
                </a:lnTo>
                <a:lnTo>
                  <a:pt x="137" y="672"/>
                </a:lnTo>
                <a:lnTo>
                  <a:pt x="137" y="672"/>
                </a:lnTo>
                <a:lnTo>
                  <a:pt x="137" y="672"/>
                </a:lnTo>
                <a:lnTo>
                  <a:pt x="134" y="672"/>
                </a:lnTo>
                <a:lnTo>
                  <a:pt x="134" y="672"/>
                </a:lnTo>
                <a:lnTo>
                  <a:pt x="133" y="673"/>
                </a:lnTo>
                <a:lnTo>
                  <a:pt x="135" y="673"/>
                </a:lnTo>
                <a:lnTo>
                  <a:pt x="135" y="673"/>
                </a:lnTo>
                <a:close/>
                <a:moveTo>
                  <a:pt x="85" y="632"/>
                </a:moveTo>
                <a:lnTo>
                  <a:pt x="85" y="632"/>
                </a:lnTo>
                <a:lnTo>
                  <a:pt x="85" y="633"/>
                </a:lnTo>
                <a:lnTo>
                  <a:pt x="86" y="633"/>
                </a:lnTo>
                <a:lnTo>
                  <a:pt x="86" y="633"/>
                </a:lnTo>
                <a:lnTo>
                  <a:pt x="87" y="632"/>
                </a:lnTo>
                <a:lnTo>
                  <a:pt x="87" y="632"/>
                </a:lnTo>
                <a:lnTo>
                  <a:pt x="87" y="632"/>
                </a:lnTo>
                <a:lnTo>
                  <a:pt x="86" y="631"/>
                </a:lnTo>
                <a:lnTo>
                  <a:pt x="85" y="632"/>
                </a:lnTo>
                <a:lnTo>
                  <a:pt x="85" y="632"/>
                </a:lnTo>
                <a:close/>
                <a:moveTo>
                  <a:pt x="83" y="633"/>
                </a:moveTo>
                <a:lnTo>
                  <a:pt x="83" y="633"/>
                </a:lnTo>
                <a:lnTo>
                  <a:pt x="83" y="633"/>
                </a:lnTo>
                <a:lnTo>
                  <a:pt x="83" y="633"/>
                </a:lnTo>
                <a:lnTo>
                  <a:pt x="83" y="633"/>
                </a:lnTo>
                <a:lnTo>
                  <a:pt x="85" y="631"/>
                </a:lnTo>
                <a:lnTo>
                  <a:pt x="85" y="631"/>
                </a:lnTo>
                <a:lnTo>
                  <a:pt x="83" y="632"/>
                </a:lnTo>
                <a:lnTo>
                  <a:pt x="83" y="633"/>
                </a:lnTo>
                <a:lnTo>
                  <a:pt x="83" y="633"/>
                </a:lnTo>
                <a:close/>
                <a:moveTo>
                  <a:pt x="82" y="629"/>
                </a:moveTo>
                <a:lnTo>
                  <a:pt x="82" y="629"/>
                </a:lnTo>
                <a:lnTo>
                  <a:pt x="83" y="631"/>
                </a:lnTo>
                <a:lnTo>
                  <a:pt x="85" y="629"/>
                </a:lnTo>
                <a:lnTo>
                  <a:pt x="85" y="629"/>
                </a:lnTo>
                <a:lnTo>
                  <a:pt x="83" y="629"/>
                </a:lnTo>
                <a:lnTo>
                  <a:pt x="82" y="629"/>
                </a:lnTo>
                <a:lnTo>
                  <a:pt x="82" y="629"/>
                </a:lnTo>
                <a:close/>
                <a:moveTo>
                  <a:pt x="63" y="633"/>
                </a:moveTo>
                <a:lnTo>
                  <a:pt x="63" y="633"/>
                </a:lnTo>
                <a:lnTo>
                  <a:pt x="64" y="636"/>
                </a:lnTo>
                <a:lnTo>
                  <a:pt x="65" y="636"/>
                </a:lnTo>
                <a:lnTo>
                  <a:pt x="65" y="636"/>
                </a:lnTo>
                <a:lnTo>
                  <a:pt x="64" y="634"/>
                </a:lnTo>
                <a:lnTo>
                  <a:pt x="63" y="633"/>
                </a:lnTo>
                <a:lnTo>
                  <a:pt x="63" y="633"/>
                </a:lnTo>
                <a:close/>
                <a:moveTo>
                  <a:pt x="80" y="624"/>
                </a:moveTo>
                <a:lnTo>
                  <a:pt x="80" y="624"/>
                </a:lnTo>
                <a:lnTo>
                  <a:pt x="80" y="626"/>
                </a:lnTo>
                <a:lnTo>
                  <a:pt x="82" y="626"/>
                </a:lnTo>
                <a:lnTo>
                  <a:pt x="82" y="626"/>
                </a:lnTo>
                <a:lnTo>
                  <a:pt x="82" y="624"/>
                </a:lnTo>
                <a:lnTo>
                  <a:pt x="80" y="624"/>
                </a:lnTo>
                <a:lnTo>
                  <a:pt x="80" y="624"/>
                </a:lnTo>
                <a:close/>
                <a:moveTo>
                  <a:pt x="62" y="596"/>
                </a:moveTo>
                <a:lnTo>
                  <a:pt x="62" y="596"/>
                </a:lnTo>
                <a:lnTo>
                  <a:pt x="62" y="598"/>
                </a:lnTo>
                <a:lnTo>
                  <a:pt x="62" y="599"/>
                </a:lnTo>
                <a:lnTo>
                  <a:pt x="62" y="599"/>
                </a:lnTo>
                <a:lnTo>
                  <a:pt x="64" y="598"/>
                </a:lnTo>
                <a:lnTo>
                  <a:pt x="64" y="598"/>
                </a:lnTo>
                <a:lnTo>
                  <a:pt x="63" y="598"/>
                </a:lnTo>
                <a:lnTo>
                  <a:pt x="62" y="598"/>
                </a:lnTo>
                <a:lnTo>
                  <a:pt x="62" y="596"/>
                </a:lnTo>
                <a:lnTo>
                  <a:pt x="62" y="596"/>
                </a:lnTo>
                <a:close/>
                <a:moveTo>
                  <a:pt x="63" y="593"/>
                </a:moveTo>
                <a:lnTo>
                  <a:pt x="63" y="593"/>
                </a:lnTo>
                <a:lnTo>
                  <a:pt x="62" y="593"/>
                </a:lnTo>
                <a:lnTo>
                  <a:pt x="62" y="594"/>
                </a:lnTo>
                <a:lnTo>
                  <a:pt x="62" y="594"/>
                </a:lnTo>
                <a:lnTo>
                  <a:pt x="62" y="594"/>
                </a:lnTo>
                <a:lnTo>
                  <a:pt x="63" y="594"/>
                </a:lnTo>
                <a:lnTo>
                  <a:pt x="63" y="596"/>
                </a:lnTo>
                <a:lnTo>
                  <a:pt x="63" y="597"/>
                </a:lnTo>
                <a:lnTo>
                  <a:pt x="63" y="597"/>
                </a:lnTo>
                <a:lnTo>
                  <a:pt x="64" y="597"/>
                </a:lnTo>
                <a:lnTo>
                  <a:pt x="64" y="596"/>
                </a:lnTo>
                <a:lnTo>
                  <a:pt x="63" y="593"/>
                </a:lnTo>
                <a:lnTo>
                  <a:pt x="63" y="593"/>
                </a:lnTo>
                <a:close/>
                <a:moveTo>
                  <a:pt x="74" y="569"/>
                </a:moveTo>
                <a:lnTo>
                  <a:pt x="74" y="569"/>
                </a:lnTo>
                <a:lnTo>
                  <a:pt x="74" y="572"/>
                </a:lnTo>
                <a:lnTo>
                  <a:pt x="74" y="573"/>
                </a:lnTo>
                <a:lnTo>
                  <a:pt x="74" y="573"/>
                </a:lnTo>
                <a:lnTo>
                  <a:pt x="74" y="573"/>
                </a:lnTo>
                <a:lnTo>
                  <a:pt x="74" y="573"/>
                </a:lnTo>
                <a:lnTo>
                  <a:pt x="74" y="572"/>
                </a:lnTo>
                <a:lnTo>
                  <a:pt x="75" y="571"/>
                </a:lnTo>
                <a:lnTo>
                  <a:pt x="74" y="569"/>
                </a:lnTo>
                <a:lnTo>
                  <a:pt x="74" y="569"/>
                </a:lnTo>
                <a:close/>
                <a:moveTo>
                  <a:pt x="76" y="546"/>
                </a:moveTo>
                <a:lnTo>
                  <a:pt x="76" y="546"/>
                </a:lnTo>
                <a:lnTo>
                  <a:pt x="76" y="547"/>
                </a:lnTo>
                <a:lnTo>
                  <a:pt x="77" y="548"/>
                </a:lnTo>
                <a:lnTo>
                  <a:pt x="77" y="548"/>
                </a:lnTo>
                <a:lnTo>
                  <a:pt x="79" y="548"/>
                </a:lnTo>
                <a:lnTo>
                  <a:pt x="80" y="547"/>
                </a:lnTo>
                <a:lnTo>
                  <a:pt x="80" y="547"/>
                </a:lnTo>
                <a:lnTo>
                  <a:pt x="79" y="546"/>
                </a:lnTo>
                <a:lnTo>
                  <a:pt x="79" y="544"/>
                </a:lnTo>
                <a:lnTo>
                  <a:pt x="79" y="544"/>
                </a:lnTo>
                <a:lnTo>
                  <a:pt x="77" y="544"/>
                </a:lnTo>
                <a:lnTo>
                  <a:pt x="76" y="546"/>
                </a:lnTo>
                <a:lnTo>
                  <a:pt x="76" y="546"/>
                </a:lnTo>
                <a:close/>
                <a:moveTo>
                  <a:pt x="80" y="541"/>
                </a:moveTo>
                <a:lnTo>
                  <a:pt x="80" y="541"/>
                </a:lnTo>
                <a:lnTo>
                  <a:pt x="76" y="542"/>
                </a:lnTo>
                <a:lnTo>
                  <a:pt x="76" y="542"/>
                </a:lnTo>
                <a:lnTo>
                  <a:pt x="79" y="542"/>
                </a:lnTo>
                <a:lnTo>
                  <a:pt x="80" y="542"/>
                </a:lnTo>
                <a:lnTo>
                  <a:pt x="80" y="541"/>
                </a:lnTo>
                <a:lnTo>
                  <a:pt x="80" y="541"/>
                </a:lnTo>
                <a:close/>
                <a:moveTo>
                  <a:pt x="68" y="539"/>
                </a:moveTo>
                <a:lnTo>
                  <a:pt x="68" y="539"/>
                </a:lnTo>
                <a:lnTo>
                  <a:pt x="68" y="544"/>
                </a:lnTo>
                <a:lnTo>
                  <a:pt x="68" y="546"/>
                </a:lnTo>
                <a:lnTo>
                  <a:pt x="69" y="547"/>
                </a:lnTo>
                <a:lnTo>
                  <a:pt x="69" y="547"/>
                </a:lnTo>
                <a:lnTo>
                  <a:pt x="70" y="547"/>
                </a:lnTo>
                <a:lnTo>
                  <a:pt x="69" y="546"/>
                </a:lnTo>
                <a:lnTo>
                  <a:pt x="69" y="546"/>
                </a:lnTo>
                <a:lnTo>
                  <a:pt x="69" y="542"/>
                </a:lnTo>
                <a:lnTo>
                  <a:pt x="69" y="541"/>
                </a:lnTo>
                <a:lnTo>
                  <a:pt x="68" y="539"/>
                </a:lnTo>
                <a:lnTo>
                  <a:pt x="68" y="539"/>
                </a:lnTo>
                <a:close/>
                <a:moveTo>
                  <a:pt x="72" y="518"/>
                </a:moveTo>
                <a:lnTo>
                  <a:pt x="72" y="518"/>
                </a:lnTo>
                <a:lnTo>
                  <a:pt x="72" y="517"/>
                </a:lnTo>
                <a:lnTo>
                  <a:pt x="70" y="516"/>
                </a:lnTo>
                <a:lnTo>
                  <a:pt x="70" y="516"/>
                </a:lnTo>
                <a:lnTo>
                  <a:pt x="70" y="517"/>
                </a:lnTo>
                <a:lnTo>
                  <a:pt x="70" y="518"/>
                </a:lnTo>
                <a:lnTo>
                  <a:pt x="72" y="518"/>
                </a:lnTo>
                <a:close/>
                <a:moveTo>
                  <a:pt x="76" y="522"/>
                </a:moveTo>
                <a:lnTo>
                  <a:pt x="76" y="522"/>
                </a:lnTo>
                <a:lnTo>
                  <a:pt x="77" y="524"/>
                </a:lnTo>
                <a:lnTo>
                  <a:pt x="77" y="524"/>
                </a:lnTo>
                <a:lnTo>
                  <a:pt x="79" y="524"/>
                </a:lnTo>
                <a:lnTo>
                  <a:pt x="80" y="523"/>
                </a:lnTo>
                <a:lnTo>
                  <a:pt x="80" y="523"/>
                </a:lnTo>
                <a:lnTo>
                  <a:pt x="80" y="523"/>
                </a:lnTo>
                <a:lnTo>
                  <a:pt x="79" y="523"/>
                </a:lnTo>
                <a:lnTo>
                  <a:pt x="77" y="523"/>
                </a:lnTo>
                <a:lnTo>
                  <a:pt x="76" y="522"/>
                </a:lnTo>
                <a:lnTo>
                  <a:pt x="76" y="522"/>
                </a:lnTo>
                <a:close/>
                <a:moveTo>
                  <a:pt x="79" y="512"/>
                </a:moveTo>
                <a:lnTo>
                  <a:pt x="79" y="512"/>
                </a:lnTo>
                <a:lnTo>
                  <a:pt x="79" y="514"/>
                </a:lnTo>
                <a:lnTo>
                  <a:pt x="79" y="516"/>
                </a:lnTo>
                <a:lnTo>
                  <a:pt x="80" y="517"/>
                </a:lnTo>
                <a:lnTo>
                  <a:pt x="80" y="517"/>
                </a:lnTo>
                <a:lnTo>
                  <a:pt x="80" y="513"/>
                </a:lnTo>
                <a:lnTo>
                  <a:pt x="80" y="512"/>
                </a:lnTo>
                <a:lnTo>
                  <a:pt x="79" y="512"/>
                </a:lnTo>
                <a:lnTo>
                  <a:pt x="79" y="512"/>
                </a:lnTo>
                <a:close/>
                <a:moveTo>
                  <a:pt x="77" y="512"/>
                </a:moveTo>
                <a:lnTo>
                  <a:pt x="77" y="512"/>
                </a:lnTo>
                <a:lnTo>
                  <a:pt x="76" y="513"/>
                </a:lnTo>
                <a:lnTo>
                  <a:pt x="76" y="514"/>
                </a:lnTo>
                <a:lnTo>
                  <a:pt x="76" y="519"/>
                </a:lnTo>
                <a:lnTo>
                  <a:pt x="76" y="519"/>
                </a:lnTo>
                <a:lnTo>
                  <a:pt x="77" y="519"/>
                </a:lnTo>
                <a:lnTo>
                  <a:pt x="77" y="521"/>
                </a:lnTo>
                <a:lnTo>
                  <a:pt x="79" y="521"/>
                </a:lnTo>
                <a:lnTo>
                  <a:pt x="79" y="521"/>
                </a:lnTo>
                <a:lnTo>
                  <a:pt x="77" y="517"/>
                </a:lnTo>
                <a:lnTo>
                  <a:pt x="77" y="512"/>
                </a:lnTo>
                <a:lnTo>
                  <a:pt x="77" y="512"/>
                </a:lnTo>
                <a:close/>
                <a:moveTo>
                  <a:pt x="333" y="642"/>
                </a:moveTo>
                <a:lnTo>
                  <a:pt x="333" y="642"/>
                </a:lnTo>
                <a:lnTo>
                  <a:pt x="335" y="639"/>
                </a:lnTo>
                <a:lnTo>
                  <a:pt x="337" y="638"/>
                </a:lnTo>
                <a:lnTo>
                  <a:pt x="337" y="638"/>
                </a:lnTo>
                <a:lnTo>
                  <a:pt x="336" y="639"/>
                </a:lnTo>
                <a:lnTo>
                  <a:pt x="336" y="639"/>
                </a:lnTo>
                <a:lnTo>
                  <a:pt x="336" y="639"/>
                </a:lnTo>
                <a:lnTo>
                  <a:pt x="336" y="641"/>
                </a:lnTo>
                <a:lnTo>
                  <a:pt x="336" y="641"/>
                </a:lnTo>
                <a:lnTo>
                  <a:pt x="335" y="641"/>
                </a:lnTo>
                <a:lnTo>
                  <a:pt x="333" y="642"/>
                </a:lnTo>
                <a:lnTo>
                  <a:pt x="333" y="642"/>
                </a:lnTo>
                <a:close/>
                <a:moveTo>
                  <a:pt x="40" y="220"/>
                </a:moveTo>
                <a:lnTo>
                  <a:pt x="40" y="220"/>
                </a:lnTo>
                <a:lnTo>
                  <a:pt x="40" y="220"/>
                </a:lnTo>
                <a:lnTo>
                  <a:pt x="40" y="221"/>
                </a:lnTo>
                <a:lnTo>
                  <a:pt x="40" y="224"/>
                </a:lnTo>
                <a:lnTo>
                  <a:pt x="40" y="224"/>
                </a:lnTo>
                <a:lnTo>
                  <a:pt x="39" y="223"/>
                </a:lnTo>
                <a:lnTo>
                  <a:pt x="39" y="221"/>
                </a:lnTo>
                <a:lnTo>
                  <a:pt x="40" y="220"/>
                </a:lnTo>
                <a:lnTo>
                  <a:pt x="40" y="220"/>
                </a:lnTo>
                <a:close/>
                <a:moveTo>
                  <a:pt x="126" y="677"/>
                </a:moveTo>
                <a:lnTo>
                  <a:pt x="126" y="677"/>
                </a:lnTo>
                <a:lnTo>
                  <a:pt x="122" y="678"/>
                </a:lnTo>
                <a:lnTo>
                  <a:pt x="120" y="678"/>
                </a:lnTo>
                <a:lnTo>
                  <a:pt x="117" y="678"/>
                </a:lnTo>
                <a:lnTo>
                  <a:pt x="117" y="678"/>
                </a:lnTo>
                <a:lnTo>
                  <a:pt x="117" y="677"/>
                </a:lnTo>
                <a:lnTo>
                  <a:pt x="118" y="677"/>
                </a:lnTo>
                <a:lnTo>
                  <a:pt x="120" y="678"/>
                </a:lnTo>
                <a:lnTo>
                  <a:pt x="120" y="678"/>
                </a:lnTo>
                <a:lnTo>
                  <a:pt x="122" y="677"/>
                </a:lnTo>
                <a:lnTo>
                  <a:pt x="126" y="677"/>
                </a:lnTo>
                <a:lnTo>
                  <a:pt x="126" y="677"/>
                </a:lnTo>
                <a:close/>
                <a:moveTo>
                  <a:pt x="47" y="646"/>
                </a:moveTo>
                <a:lnTo>
                  <a:pt x="47" y="646"/>
                </a:lnTo>
                <a:lnTo>
                  <a:pt x="46" y="643"/>
                </a:lnTo>
                <a:lnTo>
                  <a:pt x="43" y="638"/>
                </a:lnTo>
                <a:lnTo>
                  <a:pt x="43" y="638"/>
                </a:lnTo>
                <a:lnTo>
                  <a:pt x="46" y="642"/>
                </a:lnTo>
                <a:lnTo>
                  <a:pt x="47" y="646"/>
                </a:lnTo>
                <a:lnTo>
                  <a:pt x="47" y="646"/>
                </a:lnTo>
                <a:close/>
                <a:moveTo>
                  <a:pt x="71" y="274"/>
                </a:moveTo>
                <a:lnTo>
                  <a:pt x="71" y="274"/>
                </a:lnTo>
                <a:lnTo>
                  <a:pt x="72" y="275"/>
                </a:lnTo>
                <a:lnTo>
                  <a:pt x="72" y="277"/>
                </a:lnTo>
                <a:lnTo>
                  <a:pt x="71" y="282"/>
                </a:lnTo>
                <a:lnTo>
                  <a:pt x="71" y="282"/>
                </a:lnTo>
                <a:lnTo>
                  <a:pt x="72" y="284"/>
                </a:lnTo>
                <a:lnTo>
                  <a:pt x="71" y="285"/>
                </a:lnTo>
                <a:lnTo>
                  <a:pt x="70" y="287"/>
                </a:lnTo>
                <a:lnTo>
                  <a:pt x="70" y="287"/>
                </a:lnTo>
                <a:lnTo>
                  <a:pt x="71" y="279"/>
                </a:lnTo>
                <a:lnTo>
                  <a:pt x="71" y="274"/>
                </a:lnTo>
                <a:lnTo>
                  <a:pt x="71" y="274"/>
                </a:lnTo>
                <a:close/>
                <a:moveTo>
                  <a:pt x="53" y="201"/>
                </a:moveTo>
                <a:lnTo>
                  <a:pt x="53" y="201"/>
                </a:lnTo>
                <a:lnTo>
                  <a:pt x="53" y="204"/>
                </a:lnTo>
                <a:lnTo>
                  <a:pt x="53" y="204"/>
                </a:lnTo>
                <a:lnTo>
                  <a:pt x="48" y="205"/>
                </a:lnTo>
                <a:lnTo>
                  <a:pt x="48" y="205"/>
                </a:lnTo>
                <a:lnTo>
                  <a:pt x="51" y="203"/>
                </a:lnTo>
                <a:lnTo>
                  <a:pt x="53" y="201"/>
                </a:lnTo>
                <a:lnTo>
                  <a:pt x="53" y="201"/>
                </a:lnTo>
                <a:close/>
                <a:moveTo>
                  <a:pt x="72" y="262"/>
                </a:moveTo>
                <a:lnTo>
                  <a:pt x="72" y="262"/>
                </a:lnTo>
                <a:lnTo>
                  <a:pt x="74" y="263"/>
                </a:lnTo>
                <a:lnTo>
                  <a:pt x="74" y="265"/>
                </a:lnTo>
                <a:lnTo>
                  <a:pt x="74" y="269"/>
                </a:lnTo>
                <a:lnTo>
                  <a:pt x="74" y="269"/>
                </a:lnTo>
                <a:lnTo>
                  <a:pt x="72" y="268"/>
                </a:lnTo>
                <a:lnTo>
                  <a:pt x="72" y="265"/>
                </a:lnTo>
                <a:lnTo>
                  <a:pt x="72" y="262"/>
                </a:lnTo>
                <a:lnTo>
                  <a:pt x="72" y="262"/>
                </a:lnTo>
                <a:close/>
                <a:moveTo>
                  <a:pt x="70" y="315"/>
                </a:moveTo>
                <a:lnTo>
                  <a:pt x="70" y="315"/>
                </a:lnTo>
                <a:lnTo>
                  <a:pt x="70" y="305"/>
                </a:lnTo>
                <a:lnTo>
                  <a:pt x="70" y="305"/>
                </a:lnTo>
                <a:lnTo>
                  <a:pt x="71" y="309"/>
                </a:lnTo>
                <a:lnTo>
                  <a:pt x="70" y="313"/>
                </a:lnTo>
                <a:lnTo>
                  <a:pt x="70" y="318"/>
                </a:lnTo>
                <a:lnTo>
                  <a:pt x="70" y="323"/>
                </a:lnTo>
                <a:lnTo>
                  <a:pt x="70" y="323"/>
                </a:lnTo>
                <a:lnTo>
                  <a:pt x="69" y="323"/>
                </a:lnTo>
                <a:lnTo>
                  <a:pt x="69" y="320"/>
                </a:lnTo>
                <a:lnTo>
                  <a:pt x="70" y="315"/>
                </a:lnTo>
                <a:lnTo>
                  <a:pt x="70" y="315"/>
                </a:lnTo>
                <a:close/>
                <a:moveTo>
                  <a:pt x="56" y="198"/>
                </a:moveTo>
                <a:lnTo>
                  <a:pt x="56" y="204"/>
                </a:lnTo>
                <a:lnTo>
                  <a:pt x="56" y="204"/>
                </a:lnTo>
                <a:lnTo>
                  <a:pt x="54" y="200"/>
                </a:lnTo>
                <a:lnTo>
                  <a:pt x="54" y="199"/>
                </a:lnTo>
                <a:lnTo>
                  <a:pt x="56" y="198"/>
                </a:lnTo>
                <a:lnTo>
                  <a:pt x="56" y="198"/>
                </a:lnTo>
                <a:close/>
                <a:moveTo>
                  <a:pt x="54" y="181"/>
                </a:moveTo>
                <a:lnTo>
                  <a:pt x="54" y="181"/>
                </a:lnTo>
                <a:lnTo>
                  <a:pt x="56" y="183"/>
                </a:lnTo>
                <a:lnTo>
                  <a:pt x="54" y="185"/>
                </a:lnTo>
                <a:lnTo>
                  <a:pt x="54" y="185"/>
                </a:lnTo>
                <a:lnTo>
                  <a:pt x="54" y="183"/>
                </a:lnTo>
                <a:lnTo>
                  <a:pt x="54" y="181"/>
                </a:lnTo>
                <a:lnTo>
                  <a:pt x="54" y="181"/>
                </a:lnTo>
                <a:close/>
                <a:moveTo>
                  <a:pt x="56" y="191"/>
                </a:moveTo>
                <a:lnTo>
                  <a:pt x="56" y="191"/>
                </a:lnTo>
                <a:lnTo>
                  <a:pt x="56" y="194"/>
                </a:lnTo>
                <a:lnTo>
                  <a:pt x="54" y="196"/>
                </a:lnTo>
                <a:lnTo>
                  <a:pt x="54" y="196"/>
                </a:lnTo>
                <a:lnTo>
                  <a:pt x="54" y="195"/>
                </a:lnTo>
                <a:lnTo>
                  <a:pt x="53" y="191"/>
                </a:lnTo>
                <a:lnTo>
                  <a:pt x="53" y="191"/>
                </a:lnTo>
                <a:lnTo>
                  <a:pt x="54" y="191"/>
                </a:lnTo>
                <a:lnTo>
                  <a:pt x="56" y="191"/>
                </a:lnTo>
                <a:lnTo>
                  <a:pt x="56" y="191"/>
                </a:lnTo>
                <a:close/>
                <a:moveTo>
                  <a:pt x="42" y="248"/>
                </a:moveTo>
                <a:lnTo>
                  <a:pt x="42" y="248"/>
                </a:lnTo>
                <a:lnTo>
                  <a:pt x="41" y="249"/>
                </a:lnTo>
                <a:lnTo>
                  <a:pt x="42" y="250"/>
                </a:lnTo>
                <a:lnTo>
                  <a:pt x="42" y="252"/>
                </a:lnTo>
                <a:lnTo>
                  <a:pt x="42" y="252"/>
                </a:lnTo>
                <a:lnTo>
                  <a:pt x="41" y="253"/>
                </a:lnTo>
                <a:lnTo>
                  <a:pt x="41" y="254"/>
                </a:lnTo>
                <a:lnTo>
                  <a:pt x="42" y="257"/>
                </a:lnTo>
                <a:lnTo>
                  <a:pt x="42" y="258"/>
                </a:lnTo>
                <a:lnTo>
                  <a:pt x="42" y="258"/>
                </a:lnTo>
                <a:lnTo>
                  <a:pt x="40" y="257"/>
                </a:lnTo>
                <a:lnTo>
                  <a:pt x="40" y="257"/>
                </a:lnTo>
                <a:lnTo>
                  <a:pt x="40" y="254"/>
                </a:lnTo>
                <a:lnTo>
                  <a:pt x="40" y="253"/>
                </a:lnTo>
                <a:lnTo>
                  <a:pt x="41" y="253"/>
                </a:lnTo>
                <a:lnTo>
                  <a:pt x="41" y="253"/>
                </a:lnTo>
                <a:lnTo>
                  <a:pt x="40" y="249"/>
                </a:lnTo>
                <a:lnTo>
                  <a:pt x="40" y="248"/>
                </a:lnTo>
                <a:lnTo>
                  <a:pt x="42" y="248"/>
                </a:lnTo>
                <a:lnTo>
                  <a:pt x="42" y="248"/>
                </a:lnTo>
                <a:close/>
                <a:moveTo>
                  <a:pt x="435" y="644"/>
                </a:moveTo>
                <a:lnTo>
                  <a:pt x="435" y="644"/>
                </a:lnTo>
                <a:lnTo>
                  <a:pt x="429" y="646"/>
                </a:lnTo>
                <a:lnTo>
                  <a:pt x="423" y="646"/>
                </a:lnTo>
                <a:lnTo>
                  <a:pt x="423" y="646"/>
                </a:lnTo>
                <a:lnTo>
                  <a:pt x="428" y="644"/>
                </a:lnTo>
                <a:lnTo>
                  <a:pt x="434" y="643"/>
                </a:lnTo>
                <a:lnTo>
                  <a:pt x="434" y="643"/>
                </a:lnTo>
                <a:lnTo>
                  <a:pt x="434" y="643"/>
                </a:lnTo>
                <a:lnTo>
                  <a:pt x="435" y="644"/>
                </a:lnTo>
                <a:lnTo>
                  <a:pt x="435" y="644"/>
                </a:lnTo>
                <a:close/>
                <a:moveTo>
                  <a:pt x="188" y="621"/>
                </a:moveTo>
                <a:lnTo>
                  <a:pt x="192" y="621"/>
                </a:lnTo>
                <a:lnTo>
                  <a:pt x="192" y="621"/>
                </a:lnTo>
                <a:lnTo>
                  <a:pt x="190" y="622"/>
                </a:lnTo>
                <a:lnTo>
                  <a:pt x="188" y="622"/>
                </a:lnTo>
                <a:lnTo>
                  <a:pt x="188" y="621"/>
                </a:lnTo>
                <a:lnTo>
                  <a:pt x="188" y="621"/>
                </a:lnTo>
                <a:close/>
                <a:moveTo>
                  <a:pt x="534" y="576"/>
                </a:moveTo>
                <a:lnTo>
                  <a:pt x="534" y="576"/>
                </a:lnTo>
                <a:lnTo>
                  <a:pt x="535" y="574"/>
                </a:lnTo>
                <a:lnTo>
                  <a:pt x="538" y="573"/>
                </a:lnTo>
                <a:lnTo>
                  <a:pt x="538" y="573"/>
                </a:lnTo>
                <a:lnTo>
                  <a:pt x="539" y="574"/>
                </a:lnTo>
                <a:lnTo>
                  <a:pt x="540" y="574"/>
                </a:lnTo>
                <a:lnTo>
                  <a:pt x="540" y="576"/>
                </a:lnTo>
                <a:lnTo>
                  <a:pt x="540" y="576"/>
                </a:lnTo>
                <a:lnTo>
                  <a:pt x="538" y="576"/>
                </a:lnTo>
                <a:lnTo>
                  <a:pt x="534" y="576"/>
                </a:lnTo>
                <a:lnTo>
                  <a:pt x="534" y="576"/>
                </a:lnTo>
                <a:close/>
                <a:moveTo>
                  <a:pt x="216" y="617"/>
                </a:moveTo>
                <a:lnTo>
                  <a:pt x="216" y="617"/>
                </a:lnTo>
                <a:lnTo>
                  <a:pt x="219" y="617"/>
                </a:lnTo>
                <a:lnTo>
                  <a:pt x="222" y="617"/>
                </a:lnTo>
                <a:lnTo>
                  <a:pt x="222" y="617"/>
                </a:lnTo>
                <a:lnTo>
                  <a:pt x="226" y="616"/>
                </a:lnTo>
                <a:lnTo>
                  <a:pt x="227" y="616"/>
                </a:lnTo>
                <a:lnTo>
                  <a:pt x="228" y="617"/>
                </a:lnTo>
                <a:lnTo>
                  <a:pt x="228" y="617"/>
                </a:lnTo>
                <a:lnTo>
                  <a:pt x="221" y="618"/>
                </a:lnTo>
                <a:lnTo>
                  <a:pt x="217" y="618"/>
                </a:lnTo>
                <a:lnTo>
                  <a:pt x="216" y="618"/>
                </a:lnTo>
                <a:lnTo>
                  <a:pt x="216" y="617"/>
                </a:lnTo>
                <a:lnTo>
                  <a:pt x="216" y="617"/>
                </a:lnTo>
                <a:close/>
                <a:moveTo>
                  <a:pt x="360" y="599"/>
                </a:moveTo>
                <a:lnTo>
                  <a:pt x="360" y="599"/>
                </a:lnTo>
                <a:lnTo>
                  <a:pt x="360" y="598"/>
                </a:lnTo>
                <a:lnTo>
                  <a:pt x="361" y="598"/>
                </a:lnTo>
                <a:lnTo>
                  <a:pt x="364" y="597"/>
                </a:lnTo>
                <a:lnTo>
                  <a:pt x="365" y="597"/>
                </a:lnTo>
                <a:lnTo>
                  <a:pt x="365" y="597"/>
                </a:lnTo>
                <a:lnTo>
                  <a:pt x="366" y="597"/>
                </a:lnTo>
                <a:lnTo>
                  <a:pt x="367" y="597"/>
                </a:lnTo>
                <a:lnTo>
                  <a:pt x="367" y="597"/>
                </a:lnTo>
                <a:lnTo>
                  <a:pt x="366" y="598"/>
                </a:lnTo>
                <a:lnTo>
                  <a:pt x="364" y="598"/>
                </a:lnTo>
                <a:lnTo>
                  <a:pt x="361" y="598"/>
                </a:lnTo>
                <a:lnTo>
                  <a:pt x="360" y="599"/>
                </a:lnTo>
                <a:lnTo>
                  <a:pt x="360" y="599"/>
                </a:lnTo>
                <a:close/>
                <a:moveTo>
                  <a:pt x="252" y="618"/>
                </a:moveTo>
                <a:lnTo>
                  <a:pt x="252" y="618"/>
                </a:lnTo>
                <a:lnTo>
                  <a:pt x="254" y="618"/>
                </a:lnTo>
                <a:lnTo>
                  <a:pt x="255" y="619"/>
                </a:lnTo>
                <a:lnTo>
                  <a:pt x="255" y="619"/>
                </a:lnTo>
                <a:lnTo>
                  <a:pt x="252" y="619"/>
                </a:lnTo>
                <a:lnTo>
                  <a:pt x="252" y="619"/>
                </a:lnTo>
                <a:lnTo>
                  <a:pt x="252" y="618"/>
                </a:lnTo>
                <a:lnTo>
                  <a:pt x="252" y="618"/>
                </a:lnTo>
                <a:close/>
                <a:moveTo>
                  <a:pt x="213" y="623"/>
                </a:moveTo>
                <a:lnTo>
                  <a:pt x="213" y="623"/>
                </a:lnTo>
                <a:lnTo>
                  <a:pt x="213" y="622"/>
                </a:lnTo>
                <a:lnTo>
                  <a:pt x="214" y="622"/>
                </a:lnTo>
                <a:lnTo>
                  <a:pt x="215" y="622"/>
                </a:lnTo>
                <a:lnTo>
                  <a:pt x="215" y="621"/>
                </a:lnTo>
                <a:lnTo>
                  <a:pt x="215" y="621"/>
                </a:lnTo>
                <a:lnTo>
                  <a:pt x="216" y="622"/>
                </a:lnTo>
                <a:lnTo>
                  <a:pt x="217" y="621"/>
                </a:lnTo>
                <a:lnTo>
                  <a:pt x="219" y="621"/>
                </a:lnTo>
                <a:lnTo>
                  <a:pt x="220" y="622"/>
                </a:lnTo>
                <a:lnTo>
                  <a:pt x="220" y="622"/>
                </a:lnTo>
                <a:lnTo>
                  <a:pt x="216" y="622"/>
                </a:lnTo>
                <a:lnTo>
                  <a:pt x="213" y="623"/>
                </a:lnTo>
                <a:lnTo>
                  <a:pt x="213" y="623"/>
                </a:lnTo>
                <a:close/>
                <a:moveTo>
                  <a:pt x="194" y="626"/>
                </a:moveTo>
                <a:lnTo>
                  <a:pt x="194" y="626"/>
                </a:lnTo>
                <a:lnTo>
                  <a:pt x="197" y="626"/>
                </a:lnTo>
                <a:lnTo>
                  <a:pt x="199" y="626"/>
                </a:lnTo>
                <a:lnTo>
                  <a:pt x="199" y="626"/>
                </a:lnTo>
                <a:lnTo>
                  <a:pt x="197" y="627"/>
                </a:lnTo>
                <a:lnTo>
                  <a:pt x="194" y="627"/>
                </a:lnTo>
                <a:lnTo>
                  <a:pt x="194" y="626"/>
                </a:lnTo>
                <a:lnTo>
                  <a:pt x="194" y="626"/>
                </a:lnTo>
                <a:close/>
                <a:moveTo>
                  <a:pt x="215" y="624"/>
                </a:moveTo>
                <a:lnTo>
                  <a:pt x="215" y="624"/>
                </a:lnTo>
                <a:lnTo>
                  <a:pt x="217" y="624"/>
                </a:lnTo>
                <a:lnTo>
                  <a:pt x="219" y="624"/>
                </a:lnTo>
                <a:lnTo>
                  <a:pt x="219" y="626"/>
                </a:lnTo>
                <a:lnTo>
                  <a:pt x="219" y="626"/>
                </a:lnTo>
                <a:lnTo>
                  <a:pt x="216" y="626"/>
                </a:lnTo>
                <a:lnTo>
                  <a:pt x="215" y="626"/>
                </a:lnTo>
                <a:lnTo>
                  <a:pt x="215" y="624"/>
                </a:lnTo>
                <a:lnTo>
                  <a:pt x="215" y="624"/>
                </a:lnTo>
                <a:close/>
                <a:moveTo>
                  <a:pt x="222" y="626"/>
                </a:moveTo>
                <a:lnTo>
                  <a:pt x="222" y="626"/>
                </a:lnTo>
                <a:lnTo>
                  <a:pt x="222" y="624"/>
                </a:lnTo>
                <a:lnTo>
                  <a:pt x="221" y="624"/>
                </a:lnTo>
                <a:lnTo>
                  <a:pt x="220" y="624"/>
                </a:lnTo>
                <a:lnTo>
                  <a:pt x="220" y="623"/>
                </a:lnTo>
                <a:lnTo>
                  <a:pt x="220" y="623"/>
                </a:lnTo>
                <a:lnTo>
                  <a:pt x="222" y="623"/>
                </a:lnTo>
                <a:lnTo>
                  <a:pt x="225" y="624"/>
                </a:lnTo>
                <a:lnTo>
                  <a:pt x="225" y="624"/>
                </a:lnTo>
                <a:lnTo>
                  <a:pt x="223" y="626"/>
                </a:lnTo>
                <a:lnTo>
                  <a:pt x="222" y="626"/>
                </a:lnTo>
                <a:lnTo>
                  <a:pt x="222" y="626"/>
                </a:lnTo>
                <a:close/>
                <a:moveTo>
                  <a:pt x="463" y="639"/>
                </a:moveTo>
                <a:lnTo>
                  <a:pt x="463" y="639"/>
                </a:lnTo>
                <a:lnTo>
                  <a:pt x="461" y="641"/>
                </a:lnTo>
                <a:lnTo>
                  <a:pt x="460" y="642"/>
                </a:lnTo>
                <a:lnTo>
                  <a:pt x="457" y="642"/>
                </a:lnTo>
                <a:lnTo>
                  <a:pt x="457" y="642"/>
                </a:lnTo>
                <a:lnTo>
                  <a:pt x="442" y="643"/>
                </a:lnTo>
                <a:lnTo>
                  <a:pt x="442" y="643"/>
                </a:lnTo>
                <a:lnTo>
                  <a:pt x="439" y="644"/>
                </a:lnTo>
                <a:lnTo>
                  <a:pt x="437" y="644"/>
                </a:lnTo>
                <a:lnTo>
                  <a:pt x="436" y="643"/>
                </a:lnTo>
                <a:lnTo>
                  <a:pt x="436" y="643"/>
                </a:lnTo>
                <a:lnTo>
                  <a:pt x="440" y="643"/>
                </a:lnTo>
                <a:lnTo>
                  <a:pt x="442" y="642"/>
                </a:lnTo>
                <a:lnTo>
                  <a:pt x="449" y="641"/>
                </a:lnTo>
                <a:lnTo>
                  <a:pt x="449" y="641"/>
                </a:lnTo>
                <a:lnTo>
                  <a:pt x="463" y="639"/>
                </a:lnTo>
                <a:lnTo>
                  <a:pt x="463" y="639"/>
                </a:lnTo>
                <a:close/>
                <a:moveTo>
                  <a:pt x="413" y="647"/>
                </a:moveTo>
                <a:lnTo>
                  <a:pt x="413" y="647"/>
                </a:lnTo>
                <a:lnTo>
                  <a:pt x="410" y="647"/>
                </a:lnTo>
                <a:lnTo>
                  <a:pt x="407" y="647"/>
                </a:lnTo>
                <a:lnTo>
                  <a:pt x="407" y="647"/>
                </a:lnTo>
                <a:lnTo>
                  <a:pt x="408" y="646"/>
                </a:lnTo>
                <a:lnTo>
                  <a:pt x="410" y="646"/>
                </a:lnTo>
                <a:lnTo>
                  <a:pt x="413" y="647"/>
                </a:lnTo>
                <a:lnTo>
                  <a:pt x="413" y="647"/>
                </a:lnTo>
                <a:close/>
                <a:moveTo>
                  <a:pt x="379" y="649"/>
                </a:moveTo>
                <a:lnTo>
                  <a:pt x="379" y="649"/>
                </a:lnTo>
                <a:lnTo>
                  <a:pt x="378" y="651"/>
                </a:lnTo>
                <a:lnTo>
                  <a:pt x="376" y="651"/>
                </a:lnTo>
                <a:lnTo>
                  <a:pt x="376" y="651"/>
                </a:lnTo>
                <a:lnTo>
                  <a:pt x="376" y="649"/>
                </a:lnTo>
                <a:lnTo>
                  <a:pt x="377" y="649"/>
                </a:lnTo>
                <a:lnTo>
                  <a:pt x="379" y="649"/>
                </a:lnTo>
                <a:lnTo>
                  <a:pt x="379" y="649"/>
                </a:lnTo>
                <a:close/>
                <a:moveTo>
                  <a:pt x="406" y="647"/>
                </a:moveTo>
                <a:lnTo>
                  <a:pt x="406" y="647"/>
                </a:lnTo>
                <a:lnTo>
                  <a:pt x="405" y="648"/>
                </a:lnTo>
                <a:lnTo>
                  <a:pt x="402" y="648"/>
                </a:lnTo>
                <a:lnTo>
                  <a:pt x="399" y="648"/>
                </a:lnTo>
                <a:lnTo>
                  <a:pt x="399" y="648"/>
                </a:lnTo>
                <a:lnTo>
                  <a:pt x="400" y="647"/>
                </a:lnTo>
                <a:lnTo>
                  <a:pt x="402" y="647"/>
                </a:lnTo>
                <a:lnTo>
                  <a:pt x="406" y="647"/>
                </a:lnTo>
                <a:lnTo>
                  <a:pt x="406" y="647"/>
                </a:lnTo>
                <a:close/>
                <a:moveTo>
                  <a:pt x="506" y="634"/>
                </a:moveTo>
                <a:lnTo>
                  <a:pt x="506" y="634"/>
                </a:lnTo>
                <a:lnTo>
                  <a:pt x="503" y="636"/>
                </a:lnTo>
                <a:lnTo>
                  <a:pt x="500" y="636"/>
                </a:lnTo>
                <a:lnTo>
                  <a:pt x="500" y="636"/>
                </a:lnTo>
                <a:lnTo>
                  <a:pt x="501" y="634"/>
                </a:lnTo>
                <a:lnTo>
                  <a:pt x="503" y="634"/>
                </a:lnTo>
                <a:lnTo>
                  <a:pt x="506" y="634"/>
                </a:lnTo>
                <a:lnTo>
                  <a:pt x="506" y="634"/>
                </a:lnTo>
                <a:close/>
                <a:moveTo>
                  <a:pt x="551" y="628"/>
                </a:moveTo>
                <a:lnTo>
                  <a:pt x="551" y="628"/>
                </a:lnTo>
                <a:lnTo>
                  <a:pt x="551" y="629"/>
                </a:lnTo>
                <a:lnTo>
                  <a:pt x="550" y="629"/>
                </a:lnTo>
                <a:lnTo>
                  <a:pt x="548" y="629"/>
                </a:lnTo>
                <a:lnTo>
                  <a:pt x="548" y="629"/>
                </a:lnTo>
                <a:lnTo>
                  <a:pt x="532" y="632"/>
                </a:lnTo>
                <a:lnTo>
                  <a:pt x="532" y="632"/>
                </a:lnTo>
                <a:lnTo>
                  <a:pt x="533" y="629"/>
                </a:lnTo>
                <a:lnTo>
                  <a:pt x="534" y="629"/>
                </a:lnTo>
                <a:lnTo>
                  <a:pt x="536" y="631"/>
                </a:lnTo>
                <a:lnTo>
                  <a:pt x="536" y="631"/>
                </a:lnTo>
                <a:lnTo>
                  <a:pt x="551" y="628"/>
                </a:lnTo>
                <a:lnTo>
                  <a:pt x="551" y="628"/>
                </a:lnTo>
                <a:close/>
                <a:moveTo>
                  <a:pt x="470" y="639"/>
                </a:moveTo>
                <a:lnTo>
                  <a:pt x="470" y="639"/>
                </a:lnTo>
                <a:lnTo>
                  <a:pt x="469" y="641"/>
                </a:lnTo>
                <a:lnTo>
                  <a:pt x="466" y="641"/>
                </a:lnTo>
                <a:lnTo>
                  <a:pt x="464" y="641"/>
                </a:lnTo>
                <a:lnTo>
                  <a:pt x="464" y="639"/>
                </a:lnTo>
                <a:lnTo>
                  <a:pt x="464" y="639"/>
                </a:lnTo>
                <a:lnTo>
                  <a:pt x="466" y="639"/>
                </a:lnTo>
                <a:lnTo>
                  <a:pt x="470" y="639"/>
                </a:lnTo>
                <a:lnTo>
                  <a:pt x="470" y="639"/>
                </a:lnTo>
                <a:close/>
                <a:moveTo>
                  <a:pt x="499" y="636"/>
                </a:moveTo>
                <a:lnTo>
                  <a:pt x="499" y="636"/>
                </a:lnTo>
                <a:lnTo>
                  <a:pt x="499" y="636"/>
                </a:lnTo>
                <a:lnTo>
                  <a:pt x="498" y="637"/>
                </a:lnTo>
                <a:lnTo>
                  <a:pt x="495" y="636"/>
                </a:lnTo>
                <a:lnTo>
                  <a:pt x="495" y="636"/>
                </a:lnTo>
                <a:lnTo>
                  <a:pt x="495" y="636"/>
                </a:lnTo>
                <a:lnTo>
                  <a:pt x="497" y="636"/>
                </a:lnTo>
                <a:lnTo>
                  <a:pt x="499" y="636"/>
                </a:lnTo>
                <a:lnTo>
                  <a:pt x="499" y="636"/>
                </a:lnTo>
                <a:close/>
                <a:moveTo>
                  <a:pt x="134" y="631"/>
                </a:moveTo>
                <a:lnTo>
                  <a:pt x="134" y="631"/>
                </a:lnTo>
                <a:lnTo>
                  <a:pt x="135" y="631"/>
                </a:lnTo>
                <a:lnTo>
                  <a:pt x="137" y="629"/>
                </a:lnTo>
                <a:lnTo>
                  <a:pt x="141" y="629"/>
                </a:lnTo>
                <a:lnTo>
                  <a:pt x="141" y="629"/>
                </a:lnTo>
                <a:lnTo>
                  <a:pt x="140" y="629"/>
                </a:lnTo>
                <a:lnTo>
                  <a:pt x="138" y="631"/>
                </a:lnTo>
                <a:lnTo>
                  <a:pt x="134" y="631"/>
                </a:lnTo>
                <a:lnTo>
                  <a:pt x="134" y="631"/>
                </a:lnTo>
                <a:close/>
                <a:moveTo>
                  <a:pt x="77" y="418"/>
                </a:moveTo>
                <a:lnTo>
                  <a:pt x="77" y="418"/>
                </a:lnTo>
                <a:lnTo>
                  <a:pt x="79" y="419"/>
                </a:lnTo>
                <a:lnTo>
                  <a:pt x="80" y="422"/>
                </a:lnTo>
                <a:lnTo>
                  <a:pt x="80" y="422"/>
                </a:lnTo>
                <a:lnTo>
                  <a:pt x="81" y="420"/>
                </a:lnTo>
                <a:lnTo>
                  <a:pt x="81" y="420"/>
                </a:lnTo>
                <a:lnTo>
                  <a:pt x="81" y="420"/>
                </a:lnTo>
                <a:lnTo>
                  <a:pt x="81" y="422"/>
                </a:lnTo>
                <a:lnTo>
                  <a:pt x="80" y="422"/>
                </a:lnTo>
                <a:lnTo>
                  <a:pt x="80" y="423"/>
                </a:lnTo>
                <a:lnTo>
                  <a:pt x="80" y="423"/>
                </a:lnTo>
                <a:lnTo>
                  <a:pt x="79" y="420"/>
                </a:lnTo>
                <a:lnTo>
                  <a:pt x="77" y="419"/>
                </a:lnTo>
                <a:lnTo>
                  <a:pt x="77" y="418"/>
                </a:lnTo>
                <a:lnTo>
                  <a:pt x="77" y="418"/>
                </a:lnTo>
                <a:close/>
                <a:moveTo>
                  <a:pt x="79" y="403"/>
                </a:moveTo>
                <a:lnTo>
                  <a:pt x="79" y="403"/>
                </a:lnTo>
                <a:lnTo>
                  <a:pt x="81" y="404"/>
                </a:lnTo>
                <a:lnTo>
                  <a:pt x="81" y="405"/>
                </a:lnTo>
                <a:lnTo>
                  <a:pt x="80" y="408"/>
                </a:lnTo>
                <a:lnTo>
                  <a:pt x="80" y="408"/>
                </a:lnTo>
                <a:lnTo>
                  <a:pt x="79" y="408"/>
                </a:lnTo>
                <a:lnTo>
                  <a:pt x="79" y="407"/>
                </a:lnTo>
                <a:lnTo>
                  <a:pt x="79" y="403"/>
                </a:lnTo>
                <a:lnTo>
                  <a:pt x="79" y="403"/>
                </a:lnTo>
                <a:close/>
                <a:moveTo>
                  <a:pt x="86" y="423"/>
                </a:moveTo>
                <a:lnTo>
                  <a:pt x="86" y="423"/>
                </a:lnTo>
                <a:lnTo>
                  <a:pt x="86" y="425"/>
                </a:lnTo>
                <a:lnTo>
                  <a:pt x="85" y="427"/>
                </a:lnTo>
                <a:lnTo>
                  <a:pt x="83" y="427"/>
                </a:lnTo>
                <a:lnTo>
                  <a:pt x="83" y="427"/>
                </a:lnTo>
                <a:lnTo>
                  <a:pt x="85" y="427"/>
                </a:lnTo>
                <a:lnTo>
                  <a:pt x="85" y="425"/>
                </a:lnTo>
                <a:lnTo>
                  <a:pt x="85" y="424"/>
                </a:lnTo>
                <a:lnTo>
                  <a:pt x="86" y="423"/>
                </a:lnTo>
                <a:lnTo>
                  <a:pt x="86" y="423"/>
                </a:lnTo>
                <a:close/>
                <a:moveTo>
                  <a:pt x="85" y="409"/>
                </a:moveTo>
                <a:lnTo>
                  <a:pt x="85" y="409"/>
                </a:lnTo>
                <a:lnTo>
                  <a:pt x="85" y="410"/>
                </a:lnTo>
                <a:lnTo>
                  <a:pt x="85" y="412"/>
                </a:lnTo>
                <a:lnTo>
                  <a:pt x="83" y="414"/>
                </a:lnTo>
                <a:lnTo>
                  <a:pt x="83" y="414"/>
                </a:lnTo>
                <a:lnTo>
                  <a:pt x="83" y="415"/>
                </a:lnTo>
                <a:lnTo>
                  <a:pt x="83" y="417"/>
                </a:lnTo>
                <a:lnTo>
                  <a:pt x="83" y="417"/>
                </a:lnTo>
                <a:lnTo>
                  <a:pt x="82" y="415"/>
                </a:lnTo>
                <a:lnTo>
                  <a:pt x="83" y="413"/>
                </a:lnTo>
                <a:lnTo>
                  <a:pt x="85" y="409"/>
                </a:lnTo>
                <a:lnTo>
                  <a:pt x="85" y="409"/>
                </a:lnTo>
                <a:close/>
                <a:moveTo>
                  <a:pt x="81" y="423"/>
                </a:moveTo>
                <a:lnTo>
                  <a:pt x="81" y="423"/>
                </a:lnTo>
                <a:lnTo>
                  <a:pt x="82" y="424"/>
                </a:lnTo>
                <a:lnTo>
                  <a:pt x="81" y="425"/>
                </a:lnTo>
                <a:lnTo>
                  <a:pt x="81" y="425"/>
                </a:lnTo>
                <a:lnTo>
                  <a:pt x="82" y="427"/>
                </a:lnTo>
                <a:lnTo>
                  <a:pt x="82" y="427"/>
                </a:lnTo>
                <a:lnTo>
                  <a:pt x="82" y="428"/>
                </a:lnTo>
                <a:lnTo>
                  <a:pt x="82" y="428"/>
                </a:lnTo>
                <a:lnTo>
                  <a:pt x="82" y="428"/>
                </a:lnTo>
                <a:lnTo>
                  <a:pt x="83" y="429"/>
                </a:lnTo>
                <a:lnTo>
                  <a:pt x="83" y="430"/>
                </a:lnTo>
                <a:lnTo>
                  <a:pt x="83" y="432"/>
                </a:lnTo>
                <a:lnTo>
                  <a:pt x="83" y="432"/>
                </a:lnTo>
                <a:lnTo>
                  <a:pt x="83" y="432"/>
                </a:lnTo>
                <a:lnTo>
                  <a:pt x="82" y="432"/>
                </a:lnTo>
                <a:lnTo>
                  <a:pt x="82" y="429"/>
                </a:lnTo>
                <a:lnTo>
                  <a:pt x="82" y="429"/>
                </a:lnTo>
                <a:lnTo>
                  <a:pt x="81" y="429"/>
                </a:lnTo>
                <a:lnTo>
                  <a:pt x="80" y="429"/>
                </a:lnTo>
                <a:lnTo>
                  <a:pt x="80" y="430"/>
                </a:lnTo>
                <a:lnTo>
                  <a:pt x="80" y="430"/>
                </a:lnTo>
                <a:lnTo>
                  <a:pt x="79" y="429"/>
                </a:lnTo>
                <a:lnTo>
                  <a:pt x="80" y="429"/>
                </a:lnTo>
                <a:lnTo>
                  <a:pt x="80" y="428"/>
                </a:lnTo>
                <a:lnTo>
                  <a:pt x="80" y="428"/>
                </a:lnTo>
                <a:lnTo>
                  <a:pt x="80" y="428"/>
                </a:lnTo>
                <a:lnTo>
                  <a:pt x="80" y="428"/>
                </a:lnTo>
                <a:lnTo>
                  <a:pt x="80" y="428"/>
                </a:lnTo>
                <a:lnTo>
                  <a:pt x="80" y="425"/>
                </a:lnTo>
                <a:lnTo>
                  <a:pt x="80" y="423"/>
                </a:lnTo>
                <a:lnTo>
                  <a:pt x="80" y="423"/>
                </a:lnTo>
                <a:lnTo>
                  <a:pt x="81" y="423"/>
                </a:lnTo>
                <a:lnTo>
                  <a:pt x="81" y="423"/>
                </a:lnTo>
                <a:close/>
                <a:moveTo>
                  <a:pt x="81" y="457"/>
                </a:moveTo>
                <a:lnTo>
                  <a:pt x="81" y="457"/>
                </a:lnTo>
                <a:lnTo>
                  <a:pt x="82" y="459"/>
                </a:lnTo>
                <a:lnTo>
                  <a:pt x="82" y="462"/>
                </a:lnTo>
                <a:lnTo>
                  <a:pt x="82" y="464"/>
                </a:lnTo>
                <a:lnTo>
                  <a:pt x="82" y="464"/>
                </a:lnTo>
                <a:lnTo>
                  <a:pt x="81" y="464"/>
                </a:lnTo>
                <a:lnTo>
                  <a:pt x="81" y="465"/>
                </a:lnTo>
                <a:lnTo>
                  <a:pt x="81" y="465"/>
                </a:lnTo>
                <a:lnTo>
                  <a:pt x="80" y="464"/>
                </a:lnTo>
                <a:lnTo>
                  <a:pt x="79" y="462"/>
                </a:lnTo>
                <a:lnTo>
                  <a:pt x="80" y="460"/>
                </a:lnTo>
                <a:lnTo>
                  <a:pt x="81" y="458"/>
                </a:lnTo>
                <a:lnTo>
                  <a:pt x="81" y="458"/>
                </a:lnTo>
                <a:lnTo>
                  <a:pt x="79" y="459"/>
                </a:lnTo>
                <a:lnTo>
                  <a:pt x="77" y="458"/>
                </a:lnTo>
                <a:lnTo>
                  <a:pt x="77" y="458"/>
                </a:lnTo>
                <a:lnTo>
                  <a:pt x="77" y="464"/>
                </a:lnTo>
                <a:lnTo>
                  <a:pt x="76" y="467"/>
                </a:lnTo>
                <a:lnTo>
                  <a:pt x="75" y="468"/>
                </a:lnTo>
                <a:lnTo>
                  <a:pt x="75" y="468"/>
                </a:lnTo>
                <a:lnTo>
                  <a:pt x="75" y="465"/>
                </a:lnTo>
                <a:lnTo>
                  <a:pt x="76" y="462"/>
                </a:lnTo>
                <a:lnTo>
                  <a:pt x="76" y="462"/>
                </a:lnTo>
                <a:lnTo>
                  <a:pt x="75" y="462"/>
                </a:lnTo>
                <a:lnTo>
                  <a:pt x="75" y="460"/>
                </a:lnTo>
                <a:lnTo>
                  <a:pt x="75" y="462"/>
                </a:lnTo>
                <a:lnTo>
                  <a:pt x="75" y="462"/>
                </a:lnTo>
                <a:lnTo>
                  <a:pt x="74" y="458"/>
                </a:lnTo>
                <a:lnTo>
                  <a:pt x="74" y="454"/>
                </a:lnTo>
                <a:lnTo>
                  <a:pt x="75" y="450"/>
                </a:lnTo>
                <a:lnTo>
                  <a:pt x="74" y="448"/>
                </a:lnTo>
                <a:lnTo>
                  <a:pt x="74" y="448"/>
                </a:lnTo>
                <a:lnTo>
                  <a:pt x="75" y="449"/>
                </a:lnTo>
                <a:lnTo>
                  <a:pt x="76" y="450"/>
                </a:lnTo>
                <a:lnTo>
                  <a:pt x="76" y="453"/>
                </a:lnTo>
                <a:lnTo>
                  <a:pt x="76" y="453"/>
                </a:lnTo>
                <a:lnTo>
                  <a:pt x="77" y="453"/>
                </a:lnTo>
                <a:lnTo>
                  <a:pt x="77" y="453"/>
                </a:lnTo>
                <a:lnTo>
                  <a:pt x="79" y="452"/>
                </a:lnTo>
                <a:lnTo>
                  <a:pt x="77" y="450"/>
                </a:lnTo>
                <a:lnTo>
                  <a:pt x="77" y="450"/>
                </a:lnTo>
                <a:lnTo>
                  <a:pt x="79" y="450"/>
                </a:lnTo>
                <a:lnTo>
                  <a:pt x="79" y="452"/>
                </a:lnTo>
                <a:lnTo>
                  <a:pt x="79" y="454"/>
                </a:lnTo>
                <a:lnTo>
                  <a:pt x="79" y="454"/>
                </a:lnTo>
                <a:lnTo>
                  <a:pt x="77" y="454"/>
                </a:lnTo>
                <a:lnTo>
                  <a:pt x="76" y="454"/>
                </a:lnTo>
                <a:lnTo>
                  <a:pt x="76" y="454"/>
                </a:lnTo>
                <a:lnTo>
                  <a:pt x="76" y="457"/>
                </a:lnTo>
                <a:lnTo>
                  <a:pt x="75" y="459"/>
                </a:lnTo>
                <a:lnTo>
                  <a:pt x="75" y="459"/>
                </a:lnTo>
                <a:lnTo>
                  <a:pt x="76" y="459"/>
                </a:lnTo>
                <a:lnTo>
                  <a:pt x="76" y="458"/>
                </a:lnTo>
                <a:lnTo>
                  <a:pt x="77" y="457"/>
                </a:lnTo>
                <a:lnTo>
                  <a:pt x="77" y="457"/>
                </a:lnTo>
                <a:lnTo>
                  <a:pt x="79" y="458"/>
                </a:lnTo>
                <a:lnTo>
                  <a:pt x="79" y="458"/>
                </a:lnTo>
                <a:lnTo>
                  <a:pt x="79" y="457"/>
                </a:lnTo>
                <a:lnTo>
                  <a:pt x="79" y="455"/>
                </a:lnTo>
                <a:lnTo>
                  <a:pt x="80" y="455"/>
                </a:lnTo>
                <a:lnTo>
                  <a:pt x="80" y="455"/>
                </a:lnTo>
                <a:lnTo>
                  <a:pt x="80" y="457"/>
                </a:lnTo>
                <a:lnTo>
                  <a:pt x="81" y="457"/>
                </a:lnTo>
                <a:lnTo>
                  <a:pt x="81" y="457"/>
                </a:lnTo>
                <a:close/>
                <a:moveTo>
                  <a:pt x="89" y="423"/>
                </a:moveTo>
                <a:lnTo>
                  <a:pt x="89" y="423"/>
                </a:lnTo>
                <a:lnTo>
                  <a:pt x="91" y="427"/>
                </a:lnTo>
                <a:lnTo>
                  <a:pt x="93" y="429"/>
                </a:lnTo>
                <a:lnTo>
                  <a:pt x="93" y="429"/>
                </a:lnTo>
                <a:lnTo>
                  <a:pt x="92" y="430"/>
                </a:lnTo>
                <a:lnTo>
                  <a:pt x="92" y="432"/>
                </a:lnTo>
                <a:lnTo>
                  <a:pt x="92" y="432"/>
                </a:lnTo>
                <a:lnTo>
                  <a:pt x="94" y="438"/>
                </a:lnTo>
                <a:lnTo>
                  <a:pt x="95" y="447"/>
                </a:lnTo>
                <a:lnTo>
                  <a:pt x="95" y="447"/>
                </a:lnTo>
                <a:lnTo>
                  <a:pt x="94" y="448"/>
                </a:lnTo>
                <a:lnTo>
                  <a:pt x="93" y="449"/>
                </a:lnTo>
                <a:lnTo>
                  <a:pt x="93" y="449"/>
                </a:lnTo>
                <a:lnTo>
                  <a:pt x="92" y="449"/>
                </a:lnTo>
                <a:lnTo>
                  <a:pt x="92" y="448"/>
                </a:lnTo>
                <a:lnTo>
                  <a:pt x="91" y="447"/>
                </a:lnTo>
                <a:lnTo>
                  <a:pt x="89" y="448"/>
                </a:lnTo>
                <a:lnTo>
                  <a:pt x="89" y="448"/>
                </a:lnTo>
                <a:lnTo>
                  <a:pt x="89" y="445"/>
                </a:lnTo>
                <a:lnTo>
                  <a:pt x="88" y="443"/>
                </a:lnTo>
                <a:lnTo>
                  <a:pt x="88" y="443"/>
                </a:lnTo>
                <a:lnTo>
                  <a:pt x="87" y="443"/>
                </a:lnTo>
                <a:lnTo>
                  <a:pt x="87" y="444"/>
                </a:lnTo>
                <a:lnTo>
                  <a:pt x="87" y="449"/>
                </a:lnTo>
                <a:lnTo>
                  <a:pt x="87" y="449"/>
                </a:lnTo>
                <a:lnTo>
                  <a:pt x="85" y="448"/>
                </a:lnTo>
                <a:lnTo>
                  <a:pt x="85" y="448"/>
                </a:lnTo>
                <a:lnTo>
                  <a:pt x="86" y="445"/>
                </a:lnTo>
                <a:lnTo>
                  <a:pt x="86" y="443"/>
                </a:lnTo>
                <a:lnTo>
                  <a:pt x="86" y="437"/>
                </a:lnTo>
                <a:lnTo>
                  <a:pt x="86" y="437"/>
                </a:lnTo>
                <a:lnTo>
                  <a:pt x="87" y="437"/>
                </a:lnTo>
                <a:lnTo>
                  <a:pt x="87" y="438"/>
                </a:lnTo>
                <a:lnTo>
                  <a:pt x="87" y="438"/>
                </a:lnTo>
                <a:lnTo>
                  <a:pt x="88" y="440"/>
                </a:lnTo>
                <a:lnTo>
                  <a:pt x="89" y="440"/>
                </a:lnTo>
                <a:lnTo>
                  <a:pt x="89" y="440"/>
                </a:lnTo>
                <a:lnTo>
                  <a:pt x="91" y="439"/>
                </a:lnTo>
                <a:lnTo>
                  <a:pt x="89" y="439"/>
                </a:lnTo>
                <a:lnTo>
                  <a:pt x="88" y="438"/>
                </a:lnTo>
                <a:lnTo>
                  <a:pt x="88" y="438"/>
                </a:lnTo>
                <a:lnTo>
                  <a:pt x="89" y="432"/>
                </a:lnTo>
                <a:lnTo>
                  <a:pt x="89" y="428"/>
                </a:lnTo>
                <a:lnTo>
                  <a:pt x="88" y="425"/>
                </a:lnTo>
                <a:lnTo>
                  <a:pt x="88" y="425"/>
                </a:lnTo>
                <a:lnTo>
                  <a:pt x="89" y="424"/>
                </a:lnTo>
                <a:lnTo>
                  <a:pt x="89" y="423"/>
                </a:lnTo>
                <a:lnTo>
                  <a:pt x="89" y="423"/>
                </a:lnTo>
                <a:close/>
                <a:moveTo>
                  <a:pt x="91" y="434"/>
                </a:moveTo>
                <a:lnTo>
                  <a:pt x="91" y="434"/>
                </a:lnTo>
                <a:lnTo>
                  <a:pt x="89" y="435"/>
                </a:lnTo>
                <a:lnTo>
                  <a:pt x="89" y="437"/>
                </a:lnTo>
                <a:lnTo>
                  <a:pt x="89" y="437"/>
                </a:lnTo>
                <a:lnTo>
                  <a:pt x="91" y="435"/>
                </a:lnTo>
                <a:lnTo>
                  <a:pt x="91" y="435"/>
                </a:lnTo>
                <a:lnTo>
                  <a:pt x="92" y="432"/>
                </a:lnTo>
                <a:lnTo>
                  <a:pt x="92" y="432"/>
                </a:lnTo>
                <a:lnTo>
                  <a:pt x="91" y="430"/>
                </a:lnTo>
                <a:lnTo>
                  <a:pt x="91" y="430"/>
                </a:lnTo>
                <a:lnTo>
                  <a:pt x="91" y="434"/>
                </a:lnTo>
                <a:lnTo>
                  <a:pt x="91" y="434"/>
                </a:lnTo>
                <a:close/>
                <a:moveTo>
                  <a:pt x="82" y="450"/>
                </a:moveTo>
                <a:lnTo>
                  <a:pt x="82" y="450"/>
                </a:lnTo>
                <a:lnTo>
                  <a:pt x="82" y="450"/>
                </a:lnTo>
                <a:lnTo>
                  <a:pt x="81" y="449"/>
                </a:lnTo>
                <a:lnTo>
                  <a:pt x="81" y="449"/>
                </a:lnTo>
                <a:lnTo>
                  <a:pt x="81" y="450"/>
                </a:lnTo>
                <a:lnTo>
                  <a:pt x="81" y="452"/>
                </a:lnTo>
                <a:lnTo>
                  <a:pt x="81" y="453"/>
                </a:lnTo>
                <a:lnTo>
                  <a:pt x="81" y="453"/>
                </a:lnTo>
                <a:lnTo>
                  <a:pt x="81" y="453"/>
                </a:lnTo>
                <a:lnTo>
                  <a:pt x="81" y="452"/>
                </a:lnTo>
                <a:lnTo>
                  <a:pt x="81" y="452"/>
                </a:lnTo>
                <a:lnTo>
                  <a:pt x="83" y="453"/>
                </a:lnTo>
                <a:lnTo>
                  <a:pt x="83" y="450"/>
                </a:lnTo>
                <a:lnTo>
                  <a:pt x="83" y="450"/>
                </a:lnTo>
                <a:lnTo>
                  <a:pt x="85" y="453"/>
                </a:lnTo>
                <a:lnTo>
                  <a:pt x="83" y="454"/>
                </a:lnTo>
                <a:lnTo>
                  <a:pt x="83" y="454"/>
                </a:lnTo>
                <a:lnTo>
                  <a:pt x="83" y="453"/>
                </a:lnTo>
                <a:lnTo>
                  <a:pt x="83" y="453"/>
                </a:lnTo>
                <a:lnTo>
                  <a:pt x="83" y="455"/>
                </a:lnTo>
                <a:lnTo>
                  <a:pt x="83" y="458"/>
                </a:lnTo>
                <a:lnTo>
                  <a:pt x="83" y="458"/>
                </a:lnTo>
                <a:lnTo>
                  <a:pt x="82" y="457"/>
                </a:lnTo>
                <a:lnTo>
                  <a:pt x="82" y="455"/>
                </a:lnTo>
                <a:lnTo>
                  <a:pt x="82" y="455"/>
                </a:lnTo>
                <a:lnTo>
                  <a:pt x="80" y="453"/>
                </a:lnTo>
                <a:lnTo>
                  <a:pt x="79" y="448"/>
                </a:lnTo>
                <a:lnTo>
                  <a:pt x="79" y="448"/>
                </a:lnTo>
                <a:lnTo>
                  <a:pt x="81" y="448"/>
                </a:lnTo>
                <a:lnTo>
                  <a:pt x="81" y="448"/>
                </a:lnTo>
                <a:lnTo>
                  <a:pt x="79" y="447"/>
                </a:lnTo>
                <a:lnTo>
                  <a:pt x="79" y="445"/>
                </a:lnTo>
                <a:lnTo>
                  <a:pt x="79" y="444"/>
                </a:lnTo>
                <a:lnTo>
                  <a:pt x="79" y="444"/>
                </a:lnTo>
                <a:lnTo>
                  <a:pt x="80" y="444"/>
                </a:lnTo>
                <a:lnTo>
                  <a:pt x="81" y="443"/>
                </a:lnTo>
                <a:lnTo>
                  <a:pt x="81" y="443"/>
                </a:lnTo>
                <a:lnTo>
                  <a:pt x="82" y="443"/>
                </a:lnTo>
                <a:lnTo>
                  <a:pt x="83" y="445"/>
                </a:lnTo>
                <a:lnTo>
                  <a:pt x="83" y="449"/>
                </a:lnTo>
                <a:lnTo>
                  <a:pt x="83" y="449"/>
                </a:lnTo>
                <a:lnTo>
                  <a:pt x="82" y="448"/>
                </a:lnTo>
                <a:lnTo>
                  <a:pt x="81" y="449"/>
                </a:lnTo>
                <a:lnTo>
                  <a:pt x="81" y="449"/>
                </a:lnTo>
                <a:lnTo>
                  <a:pt x="82" y="449"/>
                </a:lnTo>
                <a:lnTo>
                  <a:pt x="82" y="450"/>
                </a:lnTo>
                <a:lnTo>
                  <a:pt x="82" y="450"/>
                </a:lnTo>
                <a:close/>
                <a:moveTo>
                  <a:pt x="75" y="402"/>
                </a:moveTo>
                <a:lnTo>
                  <a:pt x="75" y="402"/>
                </a:lnTo>
                <a:lnTo>
                  <a:pt x="75" y="403"/>
                </a:lnTo>
                <a:lnTo>
                  <a:pt x="76" y="403"/>
                </a:lnTo>
                <a:lnTo>
                  <a:pt x="76" y="403"/>
                </a:lnTo>
                <a:lnTo>
                  <a:pt x="76" y="408"/>
                </a:lnTo>
                <a:lnTo>
                  <a:pt x="76" y="408"/>
                </a:lnTo>
                <a:lnTo>
                  <a:pt x="76" y="412"/>
                </a:lnTo>
                <a:lnTo>
                  <a:pt x="75" y="413"/>
                </a:lnTo>
                <a:lnTo>
                  <a:pt x="74" y="413"/>
                </a:lnTo>
                <a:lnTo>
                  <a:pt x="74" y="413"/>
                </a:lnTo>
                <a:lnTo>
                  <a:pt x="75" y="412"/>
                </a:lnTo>
                <a:lnTo>
                  <a:pt x="75" y="410"/>
                </a:lnTo>
                <a:lnTo>
                  <a:pt x="72" y="410"/>
                </a:lnTo>
                <a:lnTo>
                  <a:pt x="72" y="410"/>
                </a:lnTo>
                <a:lnTo>
                  <a:pt x="72" y="412"/>
                </a:lnTo>
                <a:lnTo>
                  <a:pt x="72" y="413"/>
                </a:lnTo>
                <a:lnTo>
                  <a:pt x="72" y="417"/>
                </a:lnTo>
                <a:lnTo>
                  <a:pt x="72" y="417"/>
                </a:lnTo>
                <a:lnTo>
                  <a:pt x="71" y="417"/>
                </a:lnTo>
                <a:lnTo>
                  <a:pt x="71" y="415"/>
                </a:lnTo>
                <a:lnTo>
                  <a:pt x="71" y="414"/>
                </a:lnTo>
                <a:lnTo>
                  <a:pt x="71" y="414"/>
                </a:lnTo>
                <a:lnTo>
                  <a:pt x="70" y="410"/>
                </a:lnTo>
                <a:lnTo>
                  <a:pt x="70" y="410"/>
                </a:lnTo>
                <a:lnTo>
                  <a:pt x="70" y="405"/>
                </a:lnTo>
                <a:lnTo>
                  <a:pt x="70" y="402"/>
                </a:lnTo>
                <a:lnTo>
                  <a:pt x="70" y="402"/>
                </a:lnTo>
                <a:lnTo>
                  <a:pt x="70" y="402"/>
                </a:lnTo>
                <a:lnTo>
                  <a:pt x="71" y="402"/>
                </a:lnTo>
                <a:lnTo>
                  <a:pt x="71" y="403"/>
                </a:lnTo>
                <a:lnTo>
                  <a:pt x="72" y="403"/>
                </a:lnTo>
                <a:lnTo>
                  <a:pt x="72" y="403"/>
                </a:lnTo>
                <a:lnTo>
                  <a:pt x="71" y="404"/>
                </a:lnTo>
                <a:lnTo>
                  <a:pt x="71" y="405"/>
                </a:lnTo>
                <a:lnTo>
                  <a:pt x="71" y="410"/>
                </a:lnTo>
                <a:lnTo>
                  <a:pt x="71" y="410"/>
                </a:lnTo>
                <a:lnTo>
                  <a:pt x="74" y="409"/>
                </a:lnTo>
                <a:lnTo>
                  <a:pt x="74" y="407"/>
                </a:lnTo>
                <a:lnTo>
                  <a:pt x="74" y="407"/>
                </a:lnTo>
                <a:lnTo>
                  <a:pt x="72" y="407"/>
                </a:lnTo>
                <a:lnTo>
                  <a:pt x="72" y="408"/>
                </a:lnTo>
                <a:lnTo>
                  <a:pt x="72" y="408"/>
                </a:lnTo>
                <a:lnTo>
                  <a:pt x="72" y="407"/>
                </a:lnTo>
                <a:lnTo>
                  <a:pt x="72" y="405"/>
                </a:lnTo>
                <a:lnTo>
                  <a:pt x="75" y="402"/>
                </a:lnTo>
                <a:lnTo>
                  <a:pt x="75" y="402"/>
                </a:lnTo>
                <a:close/>
                <a:moveTo>
                  <a:pt x="82" y="465"/>
                </a:moveTo>
                <a:lnTo>
                  <a:pt x="82" y="465"/>
                </a:lnTo>
                <a:lnTo>
                  <a:pt x="83" y="467"/>
                </a:lnTo>
                <a:lnTo>
                  <a:pt x="82" y="468"/>
                </a:lnTo>
                <a:lnTo>
                  <a:pt x="81" y="471"/>
                </a:lnTo>
                <a:lnTo>
                  <a:pt x="81" y="472"/>
                </a:lnTo>
                <a:lnTo>
                  <a:pt x="81" y="472"/>
                </a:lnTo>
                <a:lnTo>
                  <a:pt x="82" y="471"/>
                </a:lnTo>
                <a:lnTo>
                  <a:pt x="82" y="471"/>
                </a:lnTo>
                <a:lnTo>
                  <a:pt x="83" y="473"/>
                </a:lnTo>
                <a:lnTo>
                  <a:pt x="83" y="473"/>
                </a:lnTo>
                <a:lnTo>
                  <a:pt x="82" y="473"/>
                </a:lnTo>
                <a:lnTo>
                  <a:pt x="82" y="474"/>
                </a:lnTo>
                <a:lnTo>
                  <a:pt x="82" y="476"/>
                </a:lnTo>
                <a:lnTo>
                  <a:pt x="81" y="477"/>
                </a:lnTo>
                <a:lnTo>
                  <a:pt x="81" y="477"/>
                </a:lnTo>
                <a:lnTo>
                  <a:pt x="80" y="476"/>
                </a:lnTo>
                <a:lnTo>
                  <a:pt x="79" y="476"/>
                </a:lnTo>
                <a:lnTo>
                  <a:pt x="79" y="477"/>
                </a:lnTo>
                <a:lnTo>
                  <a:pt x="79" y="477"/>
                </a:lnTo>
                <a:lnTo>
                  <a:pt x="77" y="476"/>
                </a:lnTo>
                <a:lnTo>
                  <a:pt x="77" y="474"/>
                </a:lnTo>
                <a:lnTo>
                  <a:pt x="79" y="472"/>
                </a:lnTo>
                <a:lnTo>
                  <a:pt x="79" y="472"/>
                </a:lnTo>
                <a:lnTo>
                  <a:pt x="80" y="474"/>
                </a:lnTo>
                <a:lnTo>
                  <a:pt x="80" y="474"/>
                </a:lnTo>
                <a:lnTo>
                  <a:pt x="81" y="474"/>
                </a:lnTo>
                <a:lnTo>
                  <a:pt x="81" y="474"/>
                </a:lnTo>
                <a:lnTo>
                  <a:pt x="81" y="474"/>
                </a:lnTo>
                <a:lnTo>
                  <a:pt x="80" y="474"/>
                </a:lnTo>
                <a:lnTo>
                  <a:pt x="80" y="469"/>
                </a:lnTo>
                <a:lnTo>
                  <a:pt x="80" y="469"/>
                </a:lnTo>
                <a:lnTo>
                  <a:pt x="79" y="469"/>
                </a:lnTo>
                <a:lnTo>
                  <a:pt x="79" y="469"/>
                </a:lnTo>
                <a:lnTo>
                  <a:pt x="77" y="468"/>
                </a:lnTo>
                <a:lnTo>
                  <a:pt x="77" y="468"/>
                </a:lnTo>
                <a:lnTo>
                  <a:pt x="80" y="468"/>
                </a:lnTo>
                <a:lnTo>
                  <a:pt x="81" y="468"/>
                </a:lnTo>
                <a:lnTo>
                  <a:pt x="82" y="468"/>
                </a:lnTo>
                <a:lnTo>
                  <a:pt x="82" y="465"/>
                </a:lnTo>
                <a:lnTo>
                  <a:pt x="82" y="465"/>
                </a:lnTo>
                <a:close/>
                <a:moveTo>
                  <a:pt x="81" y="384"/>
                </a:moveTo>
                <a:lnTo>
                  <a:pt x="81" y="384"/>
                </a:lnTo>
                <a:lnTo>
                  <a:pt x="81" y="382"/>
                </a:lnTo>
                <a:lnTo>
                  <a:pt x="81" y="380"/>
                </a:lnTo>
                <a:lnTo>
                  <a:pt x="81" y="380"/>
                </a:lnTo>
                <a:lnTo>
                  <a:pt x="82" y="380"/>
                </a:lnTo>
                <a:lnTo>
                  <a:pt x="82" y="382"/>
                </a:lnTo>
                <a:lnTo>
                  <a:pt x="81" y="383"/>
                </a:lnTo>
                <a:lnTo>
                  <a:pt x="81" y="384"/>
                </a:lnTo>
                <a:lnTo>
                  <a:pt x="81" y="384"/>
                </a:lnTo>
                <a:close/>
                <a:moveTo>
                  <a:pt x="50" y="24"/>
                </a:moveTo>
                <a:lnTo>
                  <a:pt x="50" y="24"/>
                </a:lnTo>
                <a:lnTo>
                  <a:pt x="50" y="23"/>
                </a:lnTo>
                <a:lnTo>
                  <a:pt x="50" y="20"/>
                </a:lnTo>
                <a:lnTo>
                  <a:pt x="50" y="16"/>
                </a:lnTo>
                <a:lnTo>
                  <a:pt x="50" y="16"/>
                </a:lnTo>
                <a:lnTo>
                  <a:pt x="50" y="18"/>
                </a:lnTo>
                <a:lnTo>
                  <a:pt x="50" y="19"/>
                </a:lnTo>
                <a:lnTo>
                  <a:pt x="50" y="24"/>
                </a:lnTo>
                <a:lnTo>
                  <a:pt x="50" y="24"/>
                </a:lnTo>
                <a:close/>
                <a:moveTo>
                  <a:pt x="80" y="383"/>
                </a:moveTo>
                <a:lnTo>
                  <a:pt x="80" y="383"/>
                </a:lnTo>
                <a:lnTo>
                  <a:pt x="81" y="385"/>
                </a:lnTo>
                <a:lnTo>
                  <a:pt x="82" y="387"/>
                </a:lnTo>
                <a:lnTo>
                  <a:pt x="82" y="387"/>
                </a:lnTo>
                <a:lnTo>
                  <a:pt x="82" y="389"/>
                </a:lnTo>
                <a:lnTo>
                  <a:pt x="81" y="390"/>
                </a:lnTo>
                <a:lnTo>
                  <a:pt x="81" y="390"/>
                </a:lnTo>
                <a:lnTo>
                  <a:pt x="81" y="390"/>
                </a:lnTo>
                <a:lnTo>
                  <a:pt x="81" y="388"/>
                </a:lnTo>
                <a:lnTo>
                  <a:pt x="81" y="385"/>
                </a:lnTo>
                <a:lnTo>
                  <a:pt x="81" y="385"/>
                </a:lnTo>
                <a:lnTo>
                  <a:pt x="80" y="385"/>
                </a:lnTo>
                <a:lnTo>
                  <a:pt x="80" y="387"/>
                </a:lnTo>
                <a:lnTo>
                  <a:pt x="80" y="387"/>
                </a:lnTo>
                <a:lnTo>
                  <a:pt x="79" y="385"/>
                </a:lnTo>
                <a:lnTo>
                  <a:pt x="80" y="383"/>
                </a:lnTo>
                <a:lnTo>
                  <a:pt x="80" y="383"/>
                </a:lnTo>
                <a:close/>
                <a:moveTo>
                  <a:pt x="79" y="15"/>
                </a:moveTo>
                <a:lnTo>
                  <a:pt x="79" y="15"/>
                </a:lnTo>
                <a:lnTo>
                  <a:pt x="80" y="15"/>
                </a:lnTo>
                <a:lnTo>
                  <a:pt x="80" y="18"/>
                </a:lnTo>
                <a:lnTo>
                  <a:pt x="80" y="18"/>
                </a:lnTo>
                <a:lnTo>
                  <a:pt x="81" y="16"/>
                </a:lnTo>
                <a:lnTo>
                  <a:pt x="82" y="18"/>
                </a:lnTo>
                <a:lnTo>
                  <a:pt x="82" y="18"/>
                </a:lnTo>
                <a:lnTo>
                  <a:pt x="83" y="20"/>
                </a:lnTo>
                <a:lnTo>
                  <a:pt x="83" y="24"/>
                </a:lnTo>
                <a:lnTo>
                  <a:pt x="83" y="24"/>
                </a:lnTo>
                <a:lnTo>
                  <a:pt x="85" y="36"/>
                </a:lnTo>
                <a:lnTo>
                  <a:pt x="85" y="36"/>
                </a:lnTo>
                <a:lnTo>
                  <a:pt x="85" y="38"/>
                </a:lnTo>
                <a:lnTo>
                  <a:pt x="85" y="38"/>
                </a:lnTo>
                <a:lnTo>
                  <a:pt x="85" y="48"/>
                </a:lnTo>
                <a:lnTo>
                  <a:pt x="86" y="56"/>
                </a:lnTo>
                <a:lnTo>
                  <a:pt x="86" y="56"/>
                </a:lnTo>
                <a:lnTo>
                  <a:pt x="86" y="60"/>
                </a:lnTo>
                <a:lnTo>
                  <a:pt x="86" y="60"/>
                </a:lnTo>
                <a:lnTo>
                  <a:pt x="87" y="63"/>
                </a:lnTo>
                <a:lnTo>
                  <a:pt x="87" y="63"/>
                </a:lnTo>
                <a:lnTo>
                  <a:pt x="86" y="65"/>
                </a:lnTo>
                <a:lnTo>
                  <a:pt x="86" y="65"/>
                </a:lnTo>
                <a:lnTo>
                  <a:pt x="87" y="73"/>
                </a:lnTo>
                <a:lnTo>
                  <a:pt x="86" y="79"/>
                </a:lnTo>
                <a:lnTo>
                  <a:pt x="86" y="79"/>
                </a:lnTo>
                <a:lnTo>
                  <a:pt x="85" y="79"/>
                </a:lnTo>
                <a:lnTo>
                  <a:pt x="83" y="80"/>
                </a:lnTo>
                <a:lnTo>
                  <a:pt x="83" y="80"/>
                </a:lnTo>
                <a:lnTo>
                  <a:pt x="85" y="80"/>
                </a:lnTo>
                <a:lnTo>
                  <a:pt x="85" y="80"/>
                </a:lnTo>
                <a:lnTo>
                  <a:pt x="86" y="80"/>
                </a:lnTo>
                <a:lnTo>
                  <a:pt x="86" y="80"/>
                </a:lnTo>
                <a:lnTo>
                  <a:pt x="87" y="85"/>
                </a:lnTo>
                <a:lnTo>
                  <a:pt x="88" y="88"/>
                </a:lnTo>
                <a:lnTo>
                  <a:pt x="88" y="88"/>
                </a:lnTo>
                <a:lnTo>
                  <a:pt x="88" y="89"/>
                </a:lnTo>
                <a:lnTo>
                  <a:pt x="88" y="90"/>
                </a:lnTo>
                <a:lnTo>
                  <a:pt x="87" y="90"/>
                </a:lnTo>
                <a:lnTo>
                  <a:pt x="87" y="90"/>
                </a:lnTo>
                <a:lnTo>
                  <a:pt x="88" y="93"/>
                </a:lnTo>
                <a:lnTo>
                  <a:pt x="88" y="94"/>
                </a:lnTo>
                <a:lnTo>
                  <a:pt x="87" y="95"/>
                </a:lnTo>
                <a:lnTo>
                  <a:pt x="87" y="95"/>
                </a:lnTo>
                <a:lnTo>
                  <a:pt x="89" y="95"/>
                </a:lnTo>
                <a:lnTo>
                  <a:pt x="89" y="95"/>
                </a:lnTo>
                <a:lnTo>
                  <a:pt x="89" y="96"/>
                </a:lnTo>
                <a:lnTo>
                  <a:pt x="89" y="98"/>
                </a:lnTo>
                <a:lnTo>
                  <a:pt x="89" y="98"/>
                </a:lnTo>
                <a:lnTo>
                  <a:pt x="91" y="96"/>
                </a:lnTo>
                <a:lnTo>
                  <a:pt x="93" y="95"/>
                </a:lnTo>
                <a:lnTo>
                  <a:pt x="93" y="95"/>
                </a:lnTo>
                <a:lnTo>
                  <a:pt x="91" y="95"/>
                </a:lnTo>
                <a:lnTo>
                  <a:pt x="89" y="94"/>
                </a:lnTo>
                <a:lnTo>
                  <a:pt x="89" y="94"/>
                </a:lnTo>
                <a:lnTo>
                  <a:pt x="89" y="93"/>
                </a:lnTo>
                <a:lnTo>
                  <a:pt x="89" y="90"/>
                </a:lnTo>
                <a:lnTo>
                  <a:pt x="92" y="90"/>
                </a:lnTo>
                <a:lnTo>
                  <a:pt x="92" y="90"/>
                </a:lnTo>
                <a:lnTo>
                  <a:pt x="92" y="89"/>
                </a:lnTo>
                <a:lnTo>
                  <a:pt x="91" y="89"/>
                </a:lnTo>
                <a:lnTo>
                  <a:pt x="89" y="88"/>
                </a:lnTo>
                <a:lnTo>
                  <a:pt x="88" y="86"/>
                </a:lnTo>
                <a:lnTo>
                  <a:pt x="88" y="86"/>
                </a:lnTo>
                <a:lnTo>
                  <a:pt x="91" y="88"/>
                </a:lnTo>
                <a:lnTo>
                  <a:pt x="91" y="88"/>
                </a:lnTo>
                <a:lnTo>
                  <a:pt x="91" y="86"/>
                </a:lnTo>
                <a:lnTo>
                  <a:pt x="91" y="85"/>
                </a:lnTo>
                <a:lnTo>
                  <a:pt x="89" y="84"/>
                </a:lnTo>
                <a:lnTo>
                  <a:pt x="91" y="83"/>
                </a:lnTo>
                <a:lnTo>
                  <a:pt x="91" y="83"/>
                </a:lnTo>
                <a:lnTo>
                  <a:pt x="88" y="80"/>
                </a:lnTo>
                <a:lnTo>
                  <a:pt x="88" y="76"/>
                </a:lnTo>
                <a:lnTo>
                  <a:pt x="88" y="76"/>
                </a:lnTo>
                <a:lnTo>
                  <a:pt x="89" y="80"/>
                </a:lnTo>
                <a:lnTo>
                  <a:pt x="89" y="80"/>
                </a:lnTo>
                <a:lnTo>
                  <a:pt x="92" y="78"/>
                </a:lnTo>
                <a:lnTo>
                  <a:pt x="92" y="78"/>
                </a:lnTo>
                <a:lnTo>
                  <a:pt x="92" y="76"/>
                </a:lnTo>
                <a:lnTo>
                  <a:pt x="91" y="78"/>
                </a:lnTo>
                <a:lnTo>
                  <a:pt x="91" y="78"/>
                </a:lnTo>
                <a:lnTo>
                  <a:pt x="91" y="78"/>
                </a:lnTo>
                <a:lnTo>
                  <a:pt x="91" y="78"/>
                </a:lnTo>
                <a:lnTo>
                  <a:pt x="89" y="76"/>
                </a:lnTo>
                <a:lnTo>
                  <a:pt x="89" y="76"/>
                </a:lnTo>
                <a:lnTo>
                  <a:pt x="88" y="75"/>
                </a:lnTo>
                <a:lnTo>
                  <a:pt x="88" y="74"/>
                </a:lnTo>
                <a:lnTo>
                  <a:pt x="89" y="73"/>
                </a:lnTo>
                <a:lnTo>
                  <a:pt x="89" y="73"/>
                </a:lnTo>
                <a:lnTo>
                  <a:pt x="89" y="73"/>
                </a:lnTo>
                <a:lnTo>
                  <a:pt x="89" y="74"/>
                </a:lnTo>
                <a:lnTo>
                  <a:pt x="89" y="75"/>
                </a:lnTo>
                <a:lnTo>
                  <a:pt x="89" y="75"/>
                </a:lnTo>
                <a:lnTo>
                  <a:pt x="91" y="75"/>
                </a:lnTo>
                <a:lnTo>
                  <a:pt x="92" y="76"/>
                </a:lnTo>
                <a:lnTo>
                  <a:pt x="92" y="76"/>
                </a:lnTo>
                <a:lnTo>
                  <a:pt x="93" y="75"/>
                </a:lnTo>
                <a:lnTo>
                  <a:pt x="93" y="73"/>
                </a:lnTo>
                <a:lnTo>
                  <a:pt x="93" y="70"/>
                </a:lnTo>
                <a:lnTo>
                  <a:pt x="93" y="70"/>
                </a:lnTo>
                <a:lnTo>
                  <a:pt x="92" y="70"/>
                </a:lnTo>
                <a:lnTo>
                  <a:pt x="92" y="71"/>
                </a:lnTo>
                <a:lnTo>
                  <a:pt x="92" y="73"/>
                </a:lnTo>
                <a:lnTo>
                  <a:pt x="92" y="73"/>
                </a:lnTo>
                <a:lnTo>
                  <a:pt x="92" y="73"/>
                </a:lnTo>
                <a:lnTo>
                  <a:pt x="91" y="73"/>
                </a:lnTo>
                <a:lnTo>
                  <a:pt x="89" y="73"/>
                </a:lnTo>
                <a:lnTo>
                  <a:pt x="89" y="70"/>
                </a:lnTo>
                <a:lnTo>
                  <a:pt x="89" y="70"/>
                </a:lnTo>
                <a:lnTo>
                  <a:pt x="89" y="70"/>
                </a:lnTo>
                <a:lnTo>
                  <a:pt x="89" y="70"/>
                </a:lnTo>
                <a:lnTo>
                  <a:pt x="92" y="70"/>
                </a:lnTo>
                <a:lnTo>
                  <a:pt x="92" y="70"/>
                </a:lnTo>
                <a:lnTo>
                  <a:pt x="93" y="69"/>
                </a:lnTo>
                <a:lnTo>
                  <a:pt x="94" y="66"/>
                </a:lnTo>
                <a:lnTo>
                  <a:pt x="94" y="66"/>
                </a:lnTo>
                <a:lnTo>
                  <a:pt x="97" y="68"/>
                </a:lnTo>
                <a:lnTo>
                  <a:pt x="97" y="68"/>
                </a:lnTo>
                <a:lnTo>
                  <a:pt x="95" y="69"/>
                </a:lnTo>
                <a:lnTo>
                  <a:pt x="95" y="69"/>
                </a:lnTo>
                <a:lnTo>
                  <a:pt x="97" y="69"/>
                </a:lnTo>
                <a:lnTo>
                  <a:pt x="97" y="69"/>
                </a:lnTo>
                <a:lnTo>
                  <a:pt x="98" y="69"/>
                </a:lnTo>
                <a:lnTo>
                  <a:pt x="99" y="69"/>
                </a:lnTo>
                <a:lnTo>
                  <a:pt x="99" y="69"/>
                </a:lnTo>
                <a:lnTo>
                  <a:pt x="99" y="69"/>
                </a:lnTo>
                <a:lnTo>
                  <a:pt x="99" y="70"/>
                </a:lnTo>
                <a:lnTo>
                  <a:pt x="99" y="73"/>
                </a:lnTo>
                <a:lnTo>
                  <a:pt x="99" y="73"/>
                </a:lnTo>
                <a:lnTo>
                  <a:pt x="99" y="75"/>
                </a:lnTo>
                <a:lnTo>
                  <a:pt x="99" y="75"/>
                </a:lnTo>
                <a:lnTo>
                  <a:pt x="98" y="84"/>
                </a:lnTo>
                <a:lnTo>
                  <a:pt x="98" y="84"/>
                </a:lnTo>
                <a:lnTo>
                  <a:pt x="98" y="86"/>
                </a:lnTo>
                <a:lnTo>
                  <a:pt x="98" y="86"/>
                </a:lnTo>
                <a:lnTo>
                  <a:pt x="98" y="94"/>
                </a:lnTo>
                <a:lnTo>
                  <a:pt x="98" y="100"/>
                </a:lnTo>
                <a:lnTo>
                  <a:pt x="98" y="100"/>
                </a:lnTo>
                <a:lnTo>
                  <a:pt x="97" y="105"/>
                </a:lnTo>
                <a:lnTo>
                  <a:pt x="97" y="105"/>
                </a:lnTo>
                <a:lnTo>
                  <a:pt x="95" y="120"/>
                </a:lnTo>
                <a:lnTo>
                  <a:pt x="93" y="135"/>
                </a:lnTo>
                <a:lnTo>
                  <a:pt x="93" y="135"/>
                </a:lnTo>
                <a:lnTo>
                  <a:pt x="92" y="138"/>
                </a:lnTo>
                <a:lnTo>
                  <a:pt x="92" y="138"/>
                </a:lnTo>
                <a:lnTo>
                  <a:pt x="92" y="141"/>
                </a:lnTo>
                <a:lnTo>
                  <a:pt x="92" y="145"/>
                </a:lnTo>
                <a:lnTo>
                  <a:pt x="92" y="145"/>
                </a:lnTo>
                <a:lnTo>
                  <a:pt x="92" y="146"/>
                </a:lnTo>
                <a:lnTo>
                  <a:pt x="92" y="149"/>
                </a:lnTo>
                <a:lnTo>
                  <a:pt x="92" y="149"/>
                </a:lnTo>
                <a:lnTo>
                  <a:pt x="92" y="150"/>
                </a:lnTo>
                <a:lnTo>
                  <a:pt x="92" y="151"/>
                </a:lnTo>
                <a:lnTo>
                  <a:pt x="91" y="153"/>
                </a:lnTo>
                <a:lnTo>
                  <a:pt x="91" y="153"/>
                </a:lnTo>
                <a:lnTo>
                  <a:pt x="91" y="155"/>
                </a:lnTo>
                <a:lnTo>
                  <a:pt x="91" y="158"/>
                </a:lnTo>
                <a:lnTo>
                  <a:pt x="91" y="160"/>
                </a:lnTo>
                <a:lnTo>
                  <a:pt x="91" y="163"/>
                </a:lnTo>
                <a:lnTo>
                  <a:pt x="91" y="163"/>
                </a:lnTo>
                <a:lnTo>
                  <a:pt x="91" y="163"/>
                </a:lnTo>
                <a:lnTo>
                  <a:pt x="89" y="163"/>
                </a:lnTo>
                <a:lnTo>
                  <a:pt x="89" y="161"/>
                </a:lnTo>
                <a:lnTo>
                  <a:pt x="89" y="161"/>
                </a:lnTo>
                <a:lnTo>
                  <a:pt x="89" y="161"/>
                </a:lnTo>
                <a:lnTo>
                  <a:pt x="88" y="163"/>
                </a:lnTo>
                <a:lnTo>
                  <a:pt x="88" y="164"/>
                </a:lnTo>
                <a:lnTo>
                  <a:pt x="89" y="165"/>
                </a:lnTo>
                <a:lnTo>
                  <a:pt x="91" y="165"/>
                </a:lnTo>
                <a:lnTo>
                  <a:pt x="91" y="165"/>
                </a:lnTo>
                <a:lnTo>
                  <a:pt x="89" y="169"/>
                </a:lnTo>
                <a:lnTo>
                  <a:pt x="89" y="170"/>
                </a:lnTo>
                <a:lnTo>
                  <a:pt x="88" y="171"/>
                </a:lnTo>
                <a:lnTo>
                  <a:pt x="88" y="171"/>
                </a:lnTo>
                <a:lnTo>
                  <a:pt x="88" y="174"/>
                </a:lnTo>
                <a:lnTo>
                  <a:pt x="88" y="176"/>
                </a:lnTo>
                <a:lnTo>
                  <a:pt x="88" y="179"/>
                </a:lnTo>
                <a:lnTo>
                  <a:pt x="88" y="181"/>
                </a:lnTo>
                <a:lnTo>
                  <a:pt x="88" y="181"/>
                </a:lnTo>
                <a:lnTo>
                  <a:pt x="88" y="183"/>
                </a:lnTo>
                <a:lnTo>
                  <a:pt x="87" y="183"/>
                </a:lnTo>
                <a:lnTo>
                  <a:pt x="87" y="183"/>
                </a:lnTo>
                <a:lnTo>
                  <a:pt x="88" y="185"/>
                </a:lnTo>
                <a:lnTo>
                  <a:pt x="88" y="185"/>
                </a:lnTo>
                <a:lnTo>
                  <a:pt x="87" y="190"/>
                </a:lnTo>
                <a:lnTo>
                  <a:pt x="86" y="195"/>
                </a:lnTo>
                <a:lnTo>
                  <a:pt x="86" y="195"/>
                </a:lnTo>
                <a:lnTo>
                  <a:pt x="86" y="198"/>
                </a:lnTo>
                <a:lnTo>
                  <a:pt x="87" y="199"/>
                </a:lnTo>
                <a:lnTo>
                  <a:pt x="87" y="199"/>
                </a:lnTo>
                <a:lnTo>
                  <a:pt x="87" y="199"/>
                </a:lnTo>
                <a:lnTo>
                  <a:pt x="86" y="199"/>
                </a:lnTo>
                <a:lnTo>
                  <a:pt x="86" y="199"/>
                </a:lnTo>
                <a:lnTo>
                  <a:pt x="86" y="204"/>
                </a:lnTo>
                <a:lnTo>
                  <a:pt x="86" y="208"/>
                </a:lnTo>
                <a:lnTo>
                  <a:pt x="86" y="208"/>
                </a:lnTo>
                <a:lnTo>
                  <a:pt x="86" y="208"/>
                </a:lnTo>
                <a:lnTo>
                  <a:pt x="87" y="208"/>
                </a:lnTo>
                <a:lnTo>
                  <a:pt x="87" y="208"/>
                </a:lnTo>
                <a:lnTo>
                  <a:pt x="86" y="211"/>
                </a:lnTo>
                <a:lnTo>
                  <a:pt x="86" y="211"/>
                </a:lnTo>
                <a:lnTo>
                  <a:pt x="86" y="213"/>
                </a:lnTo>
                <a:lnTo>
                  <a:pt x="86" y="213"/>
                </a:lnTo>
                <a:lnTo>
                  <a:pt x="86" y="214"/>
                </a:lnTo>
                <a:lnTo>
                  <a:pt x="86" y="215"/>
                </a:lnTo>
                <a:lnTo>
                  <a:pt x="86" y="215"/>
                </a:lnTo>
                <a:lnTo>
                  <a:pt x="85" y="221"/>
                </a:lnTo>
                <a:lnTo>
                  <a:pt x="85" y="221"/>
                </a:lnTo>
                <a:lnTo>
                  <a:pt x="86" y="226"/>
                </a:lnTo>
                <a:lnTo>
                  <a:pt x="86" y="226"/>
                </a:lnTo>
                <a:lnTo>
                  <a:pt x="87" y="230"/>
                </a:lnTo>
                <a:lnTo>
                  <a:pt x="87" y="230"/>
                </a:lnTo>
                <a:lnTo>
                  <a:pt x="87" y="243"/>
                </a:lnTo>
                <a:lnTo>
                  <a:pt x="87" y="243"/>
                </a:lnTo>
                <a:lnTo>
                  <a:pt x="87" y="248"/>
                </a:lnTo>
                <a:lnTo>
                  <a:pt x="87" y="250"/>
                </a:lnTo>
                <a:lnTo>
                  <a:pt x="86" y="253"/>
                </a:lnTo>
                <a:lnTo>
                  <a:pt x="86" y="253"/>
                </a:lnTo>
                <a:lnTo>
                  <a:pt x="87" y="255"/>
                </a:lnTo>
                <a:lnTo>
                  <a:pt x="87" y="255"/>
                </a:lnTo>
                <a:lnTo>
                  <a:pt x="87" y="257"/>
                </a:lnTo>
                <a:lnTo>
                  <a:pt x="87" y="257"/>
                </a:lnTo>
                <a:lnTo>
                  <a:pt x="88" y="262"/>
                </a:lnTo>
                <a:lnTo>
                  <a:pt x="88" y="262"/>
                </a:lnTo>
                <a:lnTo>
                  <a:pt x="87" y="267"/>
                </a:lnTo>
                <a:lnTo>
                  <a:pt x="87" y="272"/>
                </a:lnTo>
                <a:lnTo>
                  <a:pt x="87" y="272"/>
                </a:lnTo>
                <a:lnTo>
                  <a:pt x="88" y="274"/>
                </a:lnTo>
                <a:lnTo>
                  <a:pt x="88" y="274"/>
                </a:lnTo>
                <a:lnTo>
                  <a:pt x="87" y="277"/>
                </a:lnTo>
                <a:lnTo>
                  <a:pt x="87" y="277"/>
                </a:lnTo>
                <a:lnTo>
                  <a:pt x="88" y="279"/>
                </a:lnTo>
                <a:lnTo>
                  <a:pt x="88" y="279"/>
                </a:lnTo>
                <a:lnTo>
                  <a:pt x="87" y="282"/>
                </a:lnTo>
                <a:lnTo>
                  <a:pt x="87" y="282"/>
                </a:lnTo>
                <a:lnTo>
                  <a:pt x="88" y="284"/>
                </a:lnTo>
                <a:lnTo>
                  <a:pt x="88" y="284"/>
                </a:lnTo>
                <a:lnTo>
                  <a:pt x="88" y="290"/>
                </a:lnTo>
                <a:lnTo>
                  <a:pt x="88" y="298"/>
                </a:lnTo>
                <a:lnTo>
                  <a:pt x="88" y="298"/>
                </a:lnTo>
                <a:lnTo>
                  <a:pt x="87" y="299"/>
                </a:lnTo>
                <a:lnTo>
                  <a:pt x="87" y="299"/>
                </a:lnTo>
                <a:lnTo>
                  <a:pt x="88" y="303"/>
                </a:lnTo>
                <a:lnTo>
                  <a:pt x="88" y="305"/>
                </a:lnTo>
                <a:lnTo>
                  <a:pt x="88" y="308"/>
                </a:lnTo>
                <a:lnTo>
                  <a:pt x="88" y="308"/>
                </a:lnTo>
                <a:lnTo>
                  <a:pt x="88" y="309"/>
                </a:lnTo>
                <a:lnTo>
                  <a:pt x="88" y="312"/>
                </a:lnTo>
                <a:lnTo>
                  <a:pt x="88" y="318"/>
                </a:lnTo>
                <a:lnTo>
                  <a:pt x="88" y="318"/>
                </a:lnTo>
                <a:lnTo>
                  <a:pt x="87" y="317"/>
                </a:lnTo>
                <a:lnTo>
                  <a:pt x="87" y="317"/>
                </a:lnTo>
                <a:lnTo>
                  <a:pt x="86" y="315"/>
                </a:lnTo>
                <a:lnTo>
                  <a:pt x="86" y="315"/>
                </a:lnTo>
                <a:lnTo>
                  <a:pt x="87" y="318"/>
                </a:lnTo>
                <a:lnTo>
                  <a:pt x="88" y="318"/>
                </a:lnTo>
                <a:lnTo>
                  <a:pt x="88" y="318"/>
                </a:lnTo>
                <a:lnTo>
                  <a:pt x="87" y="320"/>
                </a:lnTo>
                <a:lnTo>
                  <a:pt x="87" y="324"/>
                </a:lnTo>
                <a:lnTo>
                  <a:pt x="87" y="324"/>
                </a:lnTo>
                <a:lnTo>
                  <a:pt x="87" y="325"/>
                </a:lnTo>
                <a:lnTo>
                  <a:pt x="88" y="325"/>
                </a:lnTo>
                <a:lnTo>
                  <a:pt x="89" y="327"/>
                </a:lnTo>
                <a:lnTo>
                  <a:pt x="89" y="327"/>
                </a:lnTo>
                <a:lnTo>
                  <a:pt x="89" y="335"/>
                </a:lnTo>
                <a:lnTo>
                  <a:pt x="88" y="343"/>
                </a:lnTo>
                <a:lnTo>
                  <a:pt x="88" y="343"/>
                </a:lnTo>
                <a:lnTo>
                  <a:pt x="89" y="347"/>
                </a:lnTo>
                <a:lnTo>
                  <a:pt x="89" y="347"/>
                </a:lnTo>
                <a:lnTo>
                  <a:pt x="89" y="353"/>
                </a:lnTo>
                <a:lnTo>
                  <a:pt x="89" y="358"/>
                </a:lnTo>
                <a:lnTo>
                  <a:pt x="89" y="358"/>
                </a:lnTo>
                <a:lnTo>
                  <a:pt x="89" y="362"/>
                </a:lnTo>
                <a:lnTo>
                  <a:pt x="89" y="362"/>
                </a:lnTo>
                <a:lnTo>
                  <a:pt x="88" y="364"/>
                </a:lnTo>
                <a:lnTo>
                  <a:pt x="88" y="364"/>
                </a:lnTo>
                <a:lnTo>
                  <a:pt x="89" y="368"/>
                </a:lnTo>
                <a:lnTo>
                  <a:pt x="89" y="368"/>
                </a:lnTo>
                <a:lnTo>
                  <a:pt x="87" y="382"/>
                </a:lnTo>
                <a:lnTo>
                  <a:pt x="87" y="382"/>
                </a:lnTo>
                <a:lnTo>
                  <a:pt x="87" y="382"/>
                </a:lnTo>
                <a:lnTo>
                  <a:pt x="87" y="380"/>
                </a:lnTo>
                <a:lnTo>
                  <a:pt x="87" y="378"/>
                </a:lnTo>
                <a:lnTo>
                  <a:pt x="87" y="378"/>
                </a:lnTo>
                <a:lnTo>
                  <a:pt x="86" y="375"/>
                </a:lnTo>
                <a:lnTo>
                  <a:pt x="86" y="374"/>
                </a:lnTo>
                <a:lnTo>
                  <a:pt x="87" y="374"/>
                </a:lnTo>
                <a:lnTo>
                  <a:pt x="87" y="374"/>
                </a:lnTo>
                <a:lnTo>
                  <a:pt x="87" y="373"/>
                </a:lnTo>
                <a:lnTo>
                  <a:pt x="86" y="372"/>
                </a:lnTo>
                <a:lnTo>
                  <a:pt x="86" y="372"/>
                </a:lnTo>
                <a:lnTo>
                  <a:pt x="86" y="370"/>
                </a:lnTo>
                <a:lnTo>
                  <a:pt x="86" y="370"/>
                </a:lnTo>
                <a:lnTo>
                  <a:pt x="87" y="369"/>
                </a:lnTo>
                <a:lnTo>
                  <a:pt x="87" y="369"/>
                </a:lnTo>
                <a:lnTo>
                  <a:pt x="87" y="369"/>
                </a:lnTo>
                <a:lnTo>
                  <a:pt x="86" y="369"/>
                </a:lnTo>
                <a:lnTo>
                  <a:pt x="86" y="368"/>
                </a:lnTo>
                <a:lnTo>
                  <a:pt x="86" y="367"/>
                </a:lnTo>
                <a:lnTo>
                  <a:pt x="87" y="365"/>
                </a:lnTo>
                <a:lnTo>
                  <a:pt x="87" y="365"/>
                </a:lnTo>
                <a:lnTo>
                  <a:pt x="86" y="365"/>
                </a:lnTo>
                <a:lnTo>
                  <a:pt x="85" y="365"/>
                </a:lnTo>
                <a:lnTo>
                  <a:pt x="85" y="367"/>
                </a:lnTo>
                <a:lnTo>
                  <a:pt x="83" y="367"/>
                </a:lnTo>
                <a:lnTo>
                  <a:pt x="83" y="367"/>
                </a:lnTo>
                <a:lnTo>
                  <a:pt x="83" y="358"/>
                </a:lnTo>
                <a:lnTo>
                  <a:pt x="83" y="358"/>
                </a:lnTo>
                <a:lnTo>
                  <a:pt x="82" y="358"/>
                </a:lnTo>
                <a:lnTo>
                  <a:pt x="82" y="359"/>
                </a:lnTo>
                <a:lnTo>
                  <a:pt x="81" y="359"/>
                </a:lnTo>
                <a:lnTo>
                  <a:pt x="80" y="359"/>
                </a:lnTo>
                <a:lnTo>
                  <a:pt x="80" y="359"/>
                </a:lnTo>
                <a:lnTo>
                  <a:pt x="80" y="357"/>
                </a:lnTo>
                <a:lnTo>
                  <a:pt x="80" y="354"/>
                </a:lnTo>
                <a:lnTo>
                  <a:pt x="80" y="352"/>
                </a:lnTo>
                <a:lnTo>
                  <a:pt x="81" y="349"/>
                </a:lnTo>
                <a:lnTo>
                  <a:pt x="81" y="349"/>
                </a:lnTo>
                <a:lnTo>
                  <a:pt x="80" y="348"/>
                </a:lnTo>
                <a:lnTo>
                  <a:pt x="79" y="349"/>
                </a:lnTo>
                <a:lnTo>
                  <a:pt x="79" y="349"/>
                </a:lnTo>
                <a:lnTo>
                  <a:pt x="79" y="348"/>
                </a:lnTo>
                <a:lnTo>
                  <a:pt x="79" y="347"/>
                </a:lnTo>
                <a:lnTo>
                  <a:pt x="80" y="347"/>
                </a:lnTo>
                <a:lnTo>
                  <a:pt x="79" y="347"/>
                </a:lnTo>
                <a:lnTo>
                  <a:pt x="79" y="347"/>
                </a:lnTo>
                <a:lnTo>
                  <a:pt x="80" y="345"/>
                </a:lnTo>
                <a:lnTo>
                  <a:pt x="80" y="347"/>
                </a:lnTo>
                <a:lnTo>
                  <a:pt x="81" y="347"/>
                </a:lnTo>
                <a:lnTo>
                  <a:pt x="81" y="347"/>
                </a:lnTo>
                <a:lnTo>
                  <a:pt x="80" y="342"/>
                </a:lnTo>
                <a:lnTo>
                  <a:pt x="80" y="335"/>
                </a:lnTo>
                <a:lnTo>
                  <a:pt x="80" y="335"/>
                </a:lnTo>
                <a:lnTo>
                  <a:pt x="80" y="337"/>
                </a:lnTo>
                <a:lnTo>
                  <a:pt x="80" y="337"/>
                </a:lnTo>
                <a:lnTo>
                  <a:pt x="80" y="337"/>
                </a:lnTo>
                <a:lnTo>
                  <a:pt x="80" y="332"/>
                </a:lnTo>
                <a:lnTo>
                  <a:pt x="80" y="329"/>
                </a:lnTo>
                <a:lnTo>
                  <a:pt x="80" y="325"/>
                </a:lnTo>
                <a:lnTo>
                  <a:pt x="80" y="325"/>
                </a:lnTo>
                <a:lnTo>
                  <a:pt x="80" y="325"/>
                </a:lnTo>
                <a:lnTo>
                  <a:pt x="79" y="324"/>
                </a:lnTo>
                <a:lnTo>
                  <a:pt x="79" y="324"/>
                </a:lnTo>
                <a:lnTo>
                  <a:pt x="79" y="323"/>
                </a:lnTo>
                <a:lnTo>
                  <a:pt x="79" y="323"/>
                </a:lnTo>
                <a:lnTo>
                  <a:pt x="79" y="320"/>
                </a:lnTo>
                <a:lnTo>
                  <a:pt x="80" y="319"/>
                </a:lnTo>
                <a:lnTo>
                  <a:pt x="80" y="319"/>
                </a:lnTo>
                <a:lnTo>
                  <a:pt x="79" y="318"/>
                </a:lnTo>
                <a:lnTo>
                  <a:pt x="79" y="318"/>
                </a:lnTo>
                <a:lnTo>
                  <a:pt x="79" y="318"/>
                </a:lnTo>
                <a:lnTo>
                  <a:pt x="79" y="315"/>
                </a:lnTo>
                <a:lnTo>
                  <a:pt x="79" y="314"/>
                </a:lnTo>
                <a:lnTo>
                  <a:pt x="77" y="314"/>
                </a:lnTo>
                <a:lnTo>
                  <a:pt x="77" y="314"/>
                </a:lnTo>
                <a:lnTo>
                  <a:pt x="77" y="314"/>
                </a:lnTo>
                <a:lnTo>
                  <a:pt x="77" y="315"/>
                </a:lnTo>
                <a:lnTo>
                  <a:pt x="77" y="319"/>
                </a:lnTo>
                <a:lnTo>
                  <a:pt x="77" y="319"/>
                </a:lnTo>
                <a:lnTo>
                  <a:pt x="75" y="319"/>
                </a:lnTo>
                <a:lnTo>
                  <a:pt x="75" y="320"/>
                </a:lnTo>
                <a:lnTo>
                  <a:pt x="75" y="320"/>
                </a:lnTo>
                <a:lnTo>
                  <a:pt x="75" y="322"/>
                </a:lnTo>
                <a:lnTo>
                  <a:pt x="75" y="322"/>
                </a:lnTo>
                <a:lnTo>
                  <a:pt x="76" y="320"/>
                </a:lnTo>
                <a:lnTo>
                  <a:pt x="77" y="320"/>
                </a:lnTo>
                <a:lnTo>
                  <a:pt x="77" y="320"/>
                </a:lnTo>
                <a:lnTo>
                  <a:pt x="76" y="330"/>
                </a:lnTo>
                <a:lnTo>
                  <a:pt x="76" y="339"/>
                </a:lnTo>
                <a:lnTo>
                  <a:pt x="76" y="355"/>
                </a:lnTo>
                <a:lnTo>
                  <a:pt x="76" y="355"/>
                </a:lnTo>
                <a:lnTo>
                  <a:pt x="75" y="357"/>
                </a:lnTo>
                <a:lnTo>
                  <a:pt x="74" y="355"/>
                </a:lnTo>
                <a:lnTo>
                  <a:pt x="74" y="355"/>
                </a:lnTo>
                <a:lnTo>
                  <a:pt x="74" y="362"/>
                </a:lnTo>
                <a:lnTo>
                  <a:pt x="74" y="367"/>
                </a:lnTo>
                <a:lnTo>
                  <a:pt x="74" y="367"/>
                </a:lnTo>
                <a:lnTo>
                  <a:pt x="75" y="367"/>
                </a:lnTo>
                <a:lnTo>
                  <a:pt x="75" y="368"/>
                </a:lnTo>
                <a:lnTo>
                  <a:pt x="75" y="368"/>
                </a:lnTo>
                <a:lnTo>
                  <a:pt x="74" y="369"/>
                </a:lnTo>
                <a:lnTo>
                  <a:pt x="74" y="370"/>
                </a:lnTo>
                <a:lnTo>
                  <a:pt x="72" y="370"/>
                </a:lnTo>
                <a:lnTo>
                  <a:pt x="72" y="370"/>
                </a:lnTo>
                <a:lnTo>
                  <a:pt x="72" y="372"/>
                </a:lnTo>
                <a:lnTo>
                  <a:pt x="75" y="372"/>
                </a:lnTo>
                <a:lnTo>
                  <a:pt x="75" y="372"/>
                </a:lnTo>
                <a:lnTo>
                  <a:pt x="74" y="372"/>
                </a:lnTo>
                <a:lnTo>
                  <a:pt x="74" y="373"/>
                </a:lnTo>
                <a:lnTo>
                  <a:pt x="74" y="373"/>
                </a:lnTo>
                <a:lnTo>
                  <a:pt x="72" y="373"/>
                </a:lnTo>
                <a:lnTo>
                  <a:pt x="71" y="372"/>
                </a:lnTo>
                <a:lnTo>
                  <a:pt x="70" y="369"/>
                </a:lnTo>
                <a:lnTo>
                  <a:pt x="70" y="369"/>
                </a:lnTo>
                <a:lnTo>
                  <a:pt x="70" y="368"/>
                </a:lnTo>
                <a:lnTo>
                  <a:pt x="70" y="364"/>
                </a:lnTo>
                <a:lnTo>
                  <a:pt x="70" y="364"/>
                </a:lnTo>
                <a:lnTo>
                  <a:pt x="71" y="364"/>
                </a:lnTo>
                <a:lnTo>
                  <a:pt x="71" y="365"/>
                </a:lnTo>
                <a:lnTo>
                  <a:pt x="71" y="365"/>
                </a:lnTo>
                <a:lnTo>
                  <a:pt x="72" y="367"/>
                </a:lnTo>
                <a:lnTo>
                  <a:pt x="72" y="367"/>
                </a:lnTo>
                <a:lnTo>
                  <a:pt x="72" y="365"/>
                </a:lnTo>
                <a:lnTo>
                  <a:pt x="72" y="363"/>
                </a:lnTo>
                <a:lnTo>
                  <a:pt x="71" y="363"/>
                </a:lnTo>
                <a:lnTo>
                  <a:pt x="70" y="363"/>
                </a:lnTo>
                <a:lnTo>
                  <a:pt x="70" y="363"/>
                </a:lnTo>
                <a:lnTo>
                  <a:pt x="70" y="360"/>
                </a:lnTo>
                <a:lnTo>
                  <a:pt x="70" y="359"/>
                </a:lnTo>
                <a:lnTo>
                  <a:pt x="70" y="358"/>
                </a:lnTo>
                <a:lnTo>
                  <a:pt x="70" y="358"/>
                </a:lnTo>
                <a:lnTo>
                  <a:pt x="71" y="359"/>
                </a:lnTo>
                <a:lnTo>
                  <a:pt x="71" y="360"/>
                </a:lnTo>
                <a:lnTo>
                  <a:pt x="71" y="360"/>
                </a:lnTo>
                <a:lnTo>
                  <a:pt x="72" y="359"/>
                </a:lnTo>
                <a:lnTo>
                  <a:pt x="72" y="358"/>
                </a:lnTo>
                <a:lnTo>
                  <a:pt x="71" y="357"/>
                </a:lnTo>
                <a:lnTo>
                  <a:pt x="70" y="357"/>
                </a:lnTo>
                <a:lnTo>
                  <a:pt x="70" y="357"/>
                </a:lnTo>
                <a:lnTo>
                  <a:pt x="71" y="352"/>
                </a:lnTo>
                <a:lnTo>
                  <a:pt x="71" y="347"/>
                </a:lnTo>
                <a:lnTo>
                  <a:pt x="71" y="347"/>
                </a:lnTo>
                <a:lnTo>
                  <a:pt x="72" y="342"/>
                </a:lnTo>
                <a:lnTo>
                  <a:pt x="72" y="342"/>
                </a:lnTo>
                <a:lnTo>
                  <a:pt x="72" y="342"/>
                </a:lnTo>
                <a:lnTo>
                  <a:pt x="71" y="340"/>
                </a:lnTo>
                <a:lnTo>
                  <a:pt x="71" y="340"/>
                </a:lnTo>
                <a:lnTo>
                  <a:pt x="71" y="332"/>
                </a:lnTo>
                <a:lnTo>
                  <a:pt x="71" y="328"/>
                </a:lnTo>
                <a:lnTo>
                  <a:pt x="72" y="323"/>
                </a:lnTo>
                <a:lnTo>
                  <a:pt x="72" y="323"/>
                </a:lnTo>
                <a:lnTo>
                  <a:pt x="74" y="324"/>
                </a:lnTo>
                <a:lnTo>
                  <a:pt x="74" y="324"/>
                </a:lnTo>
                <a:lnTo>
                  <a:pt x="74" y="327"/>
                </a:lnTo>
                <a:lnTo>
                  <a:pt x="74" y="327"/>
                </a:lnTo>
                <a:lnTo>
                  <a:pt x="74" y="325"/>
                </a:lnTo>
                <a:lnTo>
                  <a:pt x="74" y="323"/>
                </a:lnTo>
                <a:lnTo>
                  <a:pt x="71" y="322"/>
                </a:lnTo>
                <a:lnTo>
                  <a:pt x="71" y="322"/>
                </a:lnTo>
                <a:lnTo>
                  <a:pt x="72" y="310"/>
                </a:lnTo>
                <a:lnTo>
                  <a:pt x="72" y="300"/>
                </a:lnTo>
                <a:lnTo>
                  <a:pt x="72" y="300"/>
                </a:lnTo>
                <a:lnTo>
                  <a:pt x="74" y="299"/>
                </a:lnTo>
                <a:lnTo>
                  <a:pt x="75" y="300"/>
                </a:lnTo>
                <a:lnTo>
                  <a:pt x="75" y="300"/>
                </a:lnTo>
                <a:lnTo>
                  <a:pt x="74" y="299"/>
                </a:lnTo>
                <a:lnTo>
                  <a:pt x="74" y="298"/>
                </a:lnTo>
                <a:lnTo>
                  <a:pt x="74" y="298"/>
                </a:lnTo>
                <a:lnTo>
                  <a:pt x="74" y="290"/>
                </a:lnTo>
                <a:lnTo>
                  <a:pt x="74" y="283"/>
                </a:lnTo>
                <a:lnTo>
                  <a:pt x="74" y="283"/>
                </a:lnTo>
                <a:lnTo>
                  <a:pt x="74" y="277"/>
                </a:lnTo>
                <a:lnTo>
                  <a:pt x="74" y="277"/>
                </a:lnTo>
                <a:lnTo>
                  <a:pt x="75" y="272"/>
                </a:lnTo>
                <a:lnTo>
                  <a:pt x="75" y="272"/>
                </a:lnTo>
                <a:lnTo>
                  <a:pt x="74" y="268"/>
                </a:lnTo>
                <a:lnTo>
                  <a:pt x="74" y="268"/>
                </a:lnTo>
                <a:lnTo>
                  <a:pt x="75" y="265"/>
                </a:lnTo>
                <a:lnTo>
                  <a:pt x="75" y="265"/>
                </a:lnTo>
                <a:lnTo>
                  <a:pt x="74" y="259"/>
                </a:lnTo>
                <a:lnTo>
                  <a:pt x="74" y="259"/>
                </a:lnTo>
                <a:lnTo>
                  <a:pt x="74" y="258"/>
                </a:lnTo>
                <a:lnTo>
                  <a:pt x="72" y="258"/>
                </a:lnTo>
                <a:lnTo>
                  <a:pt x="72" y="258"/>
                </a:lnTo>
                <a:lnTo>
                  <a:pt x="74" y="255"/>
                </a:lnTo>
                <a:lnTo>
                  <a:pt x="74" y="253"/>
                </a:lnTo>
                <a:lnTo>
                  <a:pt x="74" y="253"/>
                </a:lnTo>
                <a:lnTo>
                  <a:pt x="74" y="252"/>
                </a:lnTo>
                <a:lnTo>
                  <a:pt x="74" y="250"/>
                </a:lnTo>
                <a:lnTo>
                  <a:pt x="72" y="249"/>
                </a:lnTo>
                <a:lnTo>
                  <a:pt x="72" y="249"/>
                </a:lnTo>
                <a:lnTo>
                  <a:pt x="74" y="248"/>
                </a:lnTo>
                <a:lnTo>
                  <a:pt x="74" y="245"/>
                </a:lnTo>
                <a:lnTo>
                  <a:pt x="74" y="245"/>
                </a:lnTo>
                <a:lnTo>
                  <a:pt x="74" y="247"/>
                </a:lnTo>
                <a:lnTo>
                  <a:pt x="74" y="247"/>
                </a:lnTo>
                <a:lnTo>
                  <a:pt x="74" y="247"/>
                </a:lnTo>
                <a:lnTo>
                  <a:pt x="72" y="247"/>
                </a:lnTo>
                <a:lnTo>
                  <a:pt x="72" y="245"/>
                </a:lnTo>
                <a:lnTo>
                  <a:pt x="72" y="244"/>
                </a:lnTo>
                <a:lnTo>
                  <a:pt x="72" y="244"/>
                </a:lnTo>
                <a:lnTo>
                  <a:pt x="72" y="233"/>
                </a:lnTo>
                <a:lnTo>
                  <a:pt x="74" y="220"/>
                </a:lnTo>
                <a:lnTo>
                  <a:pt x="74" y="220"/>
                </a:lnTo>
                <a:lnTo>
                  <a:pt x="74" y="208"/>
                </a:lnTo>
                <a:lnTo>
                  <a:pt x="74" y="208"/>
                </a:lnTo>
                <a:lnTo>
                  <a:pt x="75" y="205"/>
                </a:lnTo>
                <a:lnTo>
                  <a:pt x="75" y="205"/>
                </a:lnTo>
                <a:lnTo>
                  <a:pt x="74" y="201"/>
                </a:lnTo>
                <a:lnTo>
                  <a:pt x="74" y="200"/>
                </a:lnTo>
                <a:lnTo>
                  <a:pt x="75" y="199"/>
                </a:lnTo>
                <a:lnTo>
                  <a:pt x="75" y="199"/>
                </a:lnTo>
                <a:lnTo>
                  <a:pt x="74" y="198"/>
                </a:lnTo>
                <a:lnTo>
                  <a:pt x="74" y="195"/>
                </a:lnTo>
                <a:lnTo>
                  <a:pt x="74" y="191"/>
                </a:lnTo>
                <a:lnTo>
                  <a:pt x="74" y="191"/>
                </a:lnTo>
                <a:lnTo>
                  <a:pt x="75" y="194"/>
                </a:lnTo>
                <a:lnTo>
                  <a:pt x="75" y="194"/>
                </a:lnTo>
                <a:lnTo>
                  <a:pt x="75" y="193"/>
                </a:lnTo>
                <a:lnTo>
                  <a:pt x="75" y="193"/>
                </a:lnTo>
                <a:lnTo>
                  <a:pt x="75" y="191"/>
                </a:lnTo>
                <a:lnTo>
                  <a:pt x="74" y="191"/>
                </a:lnTo>
                <a:lnTo>
                  <a:pt x="74" y="191"/>
                </a:lnTo>
                <a:lnTo>
                  <a:pt x="75" y="189"/>
                </a:lnTo>
                <a:lnTo>
                  <a:pt x="75" y="186"/>
                </a:lnTo>
                <a:lnTo>
                  <a:pt x="75" y="186"/>
                </a:lnTo>
                <a:lnTo>
                  <a:pt x="75" y="186"/>
                </a:lnTo>
                <a:lnTo>
                  <a:pt x="75" y="188"/>
                </a:lnTo>
                <a:lnTo>
                  <a:pt x="75" y="188"/>
                </a:lnTo>
                <a:lnTo>
                  <a:pt x="74" y="185"/>
                </a:lnTo>
                <a:lnTo>
                  <a:pt x="74" y="183"/>
                </a:lnTo>
                <a:lnTo>
                  <a:pt x="74" y="176"/>
                </a:lnTo>
                <a:lnTo>
                  <a:pt x="74" y="176"/>
                </a:lnTo>
                <a:lnTo>
                  <a:pt x="76" y="173"/>
                </a:lnTo>
                <a:lnTo>
                  <a:pt x="76" y="168"/>
                </a:lnTo>
                <a:lnTo>
                  <a:pt x="76" y="168"/>
                </a:lnTo>
                <a:lnTo>
                  <a:pt x="76" y="169"/>
                </a:lnTo>
                <a:lnTo>
                  <a:pt x="75" y="170"/>
                </a:lnTo>
                <a:lnTo>
                  <a:pt x="75" y="170"/>
                </a:lnTo>
                <a:lnTo>
                  <a:pt x="75" y="170"/>
                </a:lnTo>
                <a:lnTo>
                  <a:pt x="75" y="168"/>
                </a:lnTo>
                <a:lnTo>
                  <a:pt x="74" y="166"/>
                </a:lnTo>
                <a:lnTo>
                  <a:pt x="74" y="165"/>
                </a:lnTo>
                <a:lnTo>
                  <a:pt x="74" y="163"/>
                </a:lnTo>
                <a:lnTo>
                  <a:pt x="74" y="163"/>
                </a:lnTo>
                <a:lnTo>
                  <a:pt x="75" y="155"/>
                </a:lnTo>
                <a:lnTo>
                  <a:pt x="75" y="155"/>
                </a:lnTo>
                <a:lnTo>
                  <a:pt x="75" y="156"/>
                </a:lnTo>
                <a:lnTo>
                  <a:pt x="75" y="156"/>
                </a:lnTo>
                <a:lnTo>
                  <a:pt x="75" y="156"/>
                </a:lnTo>
                <a:lnTo>
                  <a:pt x="76" y="156"/>
                </a:lnTo>
                <a:lnTo>
                  <a:pt x="76" y="155"/>
                </a:lnTo>
                <a:lnTo>
                  <a:pt x="75" y="154"/>
                </a:lnTo>
                <a:lnTo>
                  <a:pt x="74" y="154"/>
                </a:lnTo>
                <a:lnTo>
                  <a:pt x="74" y="154"/>
                </a:lnTo>
                <a:lnTo>
                  <a:pt x="74" y="153"/>
                </a:lnTo>
                <a:lnTo>
                  <a:pt x="75" y="153"/>
                </a:lnTo>
                <a:lnTo>
                  <a:pt x="75" y="153"/>
                </a:lnTo>
                <a:lnTo>
                  <a:pt x="74" y="149"/>
                </a:lnTo>
                <a:lnTo>
                  <a:pt x="74" y="145"/>
                </a:lnTo>
                <a:lnTo>
                  <a:pt x="74" y="139"/>
                </a:lnTo>
                <a:lnTo>
                  <a:pt x="74" y="139"/>
                </a:lnTo>
                <a:lnTo>
                  <a:pt x="75" y="139"/>
                </a:lnTo>
                <a:lnTo>
                  <a:pt x="75" y="138"/>
                </a:lnTo>
                <a:lnTo>
                  <a:pt x="76" y="136"/>
                </a:lnTo>
                <a:lnTo>
                  <a:pt x="75" y="135"/>
                </a:lnTo>
                <a:lnTo>
                  <a:pt x="75" y="135"/>
                </a:lnTo>
                <a:lnTo>
                  <a:pt x="74" y="135"/>
                </a:lnTo>
                <a:lnTo>
                  <a:pt x="75" y="136"/>
                </a:lnTo>
                <a:lnTo>
                  <a:pt x="75" y="138"/>
                </a:lnTo>
                <a:lnTo>
                  <a:pt x="74" y="138"/>
                </a:lnTo>
                <a:lnTo>
                  <a:pt x="74" y="138"/>
                </a:lnTo>
                <a:lnTo>
                  <a:pt x="74" y="120"/>
                </a:lnTo>
                <a:lnTo>
                  <a:pt x="74" y="120"/>
                </a:lnTo>
                <a:lnTo>
                  <a:pt x="76" y="120"/>
                </a:lnTo>
                <a:lnTo>
                  <a:pt x="74" y="118"/>
                </a:lnTo>
                <a:lnTo>
                  <a:pt x="74" y="118"/>
                </a:lnTo>
                <a:lnTo>
                  <a:pt x="74" y="110"/>
                </a:lnTo>
                <a:lnTo>
                  <a:pt x="74" y="110"/>
                </a:lnTo>
                <a:lnTo>
                  <a:pt x="75" y="104"/>
                </a:lnTo>
                <a:lnTo>
                  <a:pt x="75" y="96"/>
                </a:lnTo>
                <a:lnTo>
                  <a:pt x="75" y="96"/>
                </a:lnTo>
                <a:lnTo>
                  <a:pt x="75" y="93"/>
                </a:lnTo>
                <a:lnTo>
                  <a:pt x="75" y="93"/>
                </a:lnTo>
                <a:lnTo>
                  <a:pt x="75" y="83"/>
                </a:lnTo>
                <a:lnTo>
                  <a:pt x="75" y="73"/>
                </a:lnTo>
                <a:lnTo>
                  <a:pt x="75" y="73"/>
                </a:lnTo>
                <a:lnTo>
                  <a:pt x="74" y="66"/>
                </a:lnTo>
                <a:lnTo>
                  <a:pt x="74" y="66"/>
                </a:lnTo>
                <a:lnTo>
                  <a:pt x="74" y="55"/>
                </a:lnTo>
                <a:lnTo>
                  <a:pt x="74" y="55"/>
                </a:lnTo>
                <a:lnTo>
                  <a:pt x="74" y="41"/>
                </a:lnTo>
                <a:lnTo>
                  <a:pt x="74" y="41"/>
                </a:lnTo>
                <a:lnTo>
                  <a:pt x="74" y="39"/>
                </a:lnTo>
                <a:lnTo>
                  <a:pt x="74" y="39"/>
                </a:lnTo>
                <a:lnTo>
                  <a:pt x="74" y="36"/>
                </a:lnTo>
                <a:lnTo>
                  <a:pt x="74" y="36"/>
                </a:lnTo>
                <a:lnTo>
                  <a:pt x="74" y="34"/>
                </a:lnTo>
                <a:lnTo>
                  <a:pt x="74" y="33"/>
                </a:lnTo>
                <a:lnTo>
                  <a:pt x="72" y="31"/>
                </a:lnTo>
                <a:lnTo>
                  <a:pt x="72" y="31"/>
                </a:lnTo>
                <a:lnTo>
                  <a:pt x="72" y="16"/>
                </a:lnTo>
                <a:lnTo>
                  <a:pt x="72" y="16"/>
                </a:lnTo>
                <a:lnTo>
                  <a:pt x="75" y="16"/>
                </a:lnTo>
                <a:lnTo>
                  <a:pt x="75" y="21"/>
                </a:lnTo>
                <a:lnTo>
                  <a:pt x="75" y="21"/>
                </a:lnTo>
                <a:lnTo>
                  <a:pt x="75" y="23"/>
                </a:lnTo>
                <a:lnTo>
                  <a:pt x="76" y="23"/>
                </a:lnTo>
                <a:lnTo>
                  <a:pt x="79" y="23"/>
                </a:lnTo>
                <a:lnTo>
                  <a:pt x="79" y="23"/>
                </a:lnTo>
                <a:lnTo>
                  <a:pt x="77" y="21"/>
                </a:lnTo>
                <a:lnTo>
                  <a:pt x="77" y="20"/>
                </a:lnTo>
                <a:lnTo>
                  <a:pt x="77" y="20"/>
                </a:lnTo>
                <a:lnTo>
                  <a:pt x="77" y="20"/>
                </a:lnTo>
                <a:lnTo>
                  <a:pt x="79" y="19"/>
                </a:lnTo>
                <a:lnTo>
                  <a:pt x="79" y="19"/>
                </a:lnTo>
                <a:lnTo>
                  <a:pt x="79" y="18"/>
                </a:lnTo>
                <a:lnTo>
                  <a:pt x="77" y="18"/>
                </a:lnTo>
                <a:lnTo>
                  <a:pt x="77" y="18"/>
                </a:lnTo>
                <a:lnTo>
                  <a:pt x="79" y="16"/>
                </a:lnTo>
                <a:lnTo>
                  <a:pt x="79" y="15"/>
                </a:lnTo>
                <a:lnTo>
                  <a:pt x="79" y="15"/>
                </a:lnTo>
                <a:lnTo>
                  <a:pt x="79" y="15"/>
                </a:lnTo>
                <a:close/>
                <a:moveTo>
                  <a:pt x="74" y="328"/>
                </a:moveTo>
                <a:lnTo>
                  <a:pt x="74" y="328"/>
                </a:lnTo>
                <a:lnTo>
                  <a:pt x="72" y="329"/>
                </a:lnTo>
                <a:lnTo>
                  <a:pt x="72" y="330"/>
                </a:lnTo>
                <a:lnTo>
                  <a:pt x="74" y="332"/>
                </a:lnTo>
                <a:lnTo>
                  <a:pt x="74" y="332"/>
                </a:lnTo>
                <a:lnTo>
                  <a:pt x="75" y="329"/>
                </a:lnTo>
                <a:lnTo>
                  <a:pt x="75" y="329"/>
                </a:lnTo>
                <a:lnTo>
                  <a:pt x="74" y="328"/>
                </a:lnTo>
                <a:lnTo>
                  <a:pt x="74" y="328"/>
                </a:lnTo>
                <a:close/>
                <a:moveTo>
                  <a:pt x="82" y="353"/>
                </a:moveTo>
                <a:lnTo>
                  <a:pt x="82" y="353"/>
                </a:lnTo>
                <a:lnTo>
                  <a:pt x="81" y="357"/>
                </a:lnTo>
                <a:lnTo>
                  <a:pt x="81" y="357"/>
                </a:lnTo>
                <a:lnTo>
                  <a:pt x="82" y="357"/>
                </a:lnTo>
                <a:lnTo>
                  <a:pt x="83" y="355"/>
                </a:lnTo>
                <a:lnTo>
                  <a:pt x="83" y="354"/>
                </a:lnTo>
                <a:lnTo>
                  <a:pt x="83" y="354"/>
                </a:lnTo>
                <a:lnTo>
                  <a:pt x="83" y="354"/>
                </a:lnTo>
                <a:lnTo>
                  <a:pt x="83" y="354"/>
                </a:lnTo>
                <a:lnTo>
                  <a:pt x="82" y="353"/>
                </a:lnTo>
                <a:lnTo>
                  <a:pt x="82" y="353"/>
                </a:lnTo>
                <a:close/>
                <a:moveTo>
                  <a:pt x="88" y="347"/>
                </a:moveTo>
                <a:lnTo>
                  <a:pt x="88" y="347"/>
                </a:lnTo>
                <a:lnTo>
                  <a:pt x="88" y="348"/>
                </a:lnTo>
                <a:lnTo>
                  <a:pt x="87" y="349"/>
                </a:lnTo>
                <a:lnTo>
                  <a:pt x="87" y="352"/>
                </a:lnTo>
                <a:lnTo>
                  <a:pt x="87" y="352"/>
                </a:lnTo>
                <a:lnTo>
                  <a:pt x="88" y="350"/>
                </a:lnTo>
                <a:lnTo>
                  <a:pt x="88" y="347"/>
                </a:lnTo>
                <a:lnTo>
                  <a:pt x="88" y="347"/>
                </a:lnTo>
                <a:close/>
                <a:moveTo>
                  <a:pt x="87" y="327"/>
                </a:moveTo>
                <a:lnTo>
                  <a:pt x="87" y="327"/>
                </a:lnTo>
                <a:lnTo>
                  <a:pt x="87" y="330"/>
                </a:lnTo>
                <a:lnTo>
                  <a:pt x="87" y="332"/>
                </a:lnTo>
                <a:lnTo>
                  <a:pt x="88" y="332"/>
                </a:lnTo>
                <a:lnTo>
                  <a:pt x="88" y="332"/>
                </a:lnTo>
                <a:lnTo>
                  <a:pt x="88" y="329"/>
                </a:lnTo>
                <a:lnTo>
                  <a:pt x="88" y="328"/>
                </a:lnTo>
                <a:lnTo>
                  <a:pt x="87" y="327"/>
                </a:lnTo>
                <a:lnTo>
                  <a:pt x="87" y="327"/>
                </a:lnTo>
                <a:close/>
                <a:moveTo>
                  <a:pt x="75" y="312"/>
                </a:moveTo>
                <a:lnTo>
                  <a:pt x="75" y="312"/>
                </a:lnTo>
                <a:lnTo>
                  <a:pt x="75" y="313"/>
                </a:lnTo>
                <a:lnTo>
                  <a:pt x="75" y="314"/>
                </a:lnTo>
                <a:lnTo>
                  <a:pt x="75" y="315"/>
                </a:lnTo>
                <a:lnTo>
                  <a:pt x="76" y="315"/>
                </a:lnTo>
                <a:lnTo>
                  <a:pt x="76" y="315"/>
                </a:lnTo>
                <a:lnTo>
                  <a:pt x="75" y="315"/>
                </a:lnTo>
                <a:lnTo>
                  <a:pt x="75" y="314"/>
                </a:lnTo>
                <a:lnTo>
                  <a:pt x="75" y="312"/>
                </a:lnTo>
                <a:lnTo>
                  <a:pt x="75" y="312"/>
                </a:lnTo>
                <a:lnTo>
                  <a:pt x="75" y="312"/>
                </a:lnTo>
                <a:close/>
                <a:moveTo>
                  <a:pt x="86" y="270"/>
                </a:moveTo>
                <a:lnTo>
                  <a:pt x="86" y="270"/>
                </a:lnTo>
                <a:lnTo>
                  <a:pt x="85" y="273"/>
                </a:lnTo>
                <a:lnTo>
                  <a:pt x="86" y="275"/>
                </a:lnTo>
                <a:lnTo>
                  <a:pt x="86" y="275"/>
                </a:lnTo>
                <a:lnTo>
                  <a:pt x="87" y="273"/>
                </a:lnTo>
                <a:lnTo>
                  <a:pt x="86" y="272"/>
                </a:lnTo>
                <a:lnTo>
                  <a:pt x="86" y="270"/>
                </a:lnTo>
                <a:lnTo>
                  <a:pt x="86" y="270"/>
                </a:lnTo>
                <a:close/>
                <a:moveTo>
                  <a:pt x="85" y="253"/>
                </a:moveTo>
                <a:lnTo>
                  <a:pt x="85" y="253"/>
                </a:lnTo>
                <a:lnTo>
                  <a:pt x="85" y="253"/>
                </a:lnTo>
                <a:lnTo>
                  <a:pt x="85" y="254"/>
                </a:lnTo>
                <a:lnTo>
                  <a:pt x="86" y="254"/>
                </a:lnTo>
                <a:lnTo>
                  <a:pt x="86" y="249"/>
                </a:lnTo>
                <a:lnTo>
                  <a:pt x="86" y="249"/>
                </a:lnTo>
                <a:lnTo>
                  <a:pt x="85" y="249"/>
                </a:lnTo>
                <a:lnTo>
                  <a:pt x="85" y="250"/>
                </a:lnTo>
                <a:lnTo>
                  <a:pt x="85" y="253"/>
                </a:lnTo>
                <a:lnTo>
                  <a:pt x="85" y="253"/>
                </a:lnTo>
                <a:close/>
                <a:moveTo>
                  <a:pt x="81" y="180"/>
                </a:moveTo>
                <a:lnTo>
                  <a:pt x="81" y="180"/>
                </a:lnTo>
                <a:lnTo>
                  <a:pt x="81" y="181"/>
                </a:lnTo>
                <a:lnTo>
                  <a:pt x="82" y="183"/>
                </a:lnTo>
                <a:lnTo>
                  <a:pt x="82" y="183"/>
                </a:lnTo>
                <a:lnTo>
                  <a:pt x="82" y="180"/>
                </a:lnTo>
                <a:lnTo>
                  <a:pt x="81" y="180"/>
                </a:lnTo>
                <a:lnTo>
                  <a:pt x="81" y="180"/>
                </a:lnTo>
                <a:close/>
                <a:moveTo>
                  <a:pt x="75" y="176"/>
                </a:moveTo>
                <a:lnTo>
                  <a:pt x="75" y="176"/>
                </a:lnTo>
                <a:lnTo>
                  <a:pt x="75" y="181"/>
                </a:lnTo>
                <a:lnTo>
                  <a:pt x="75" y="184"/>
                </a:lnTo>
                <a:lnTo>
                  <a:pt x="76" y="185"/>
                </a:lnTo>
                <a:lnTo>
                  <a:pt x="76" y="185"/>
                </a:lnTo>
                <a:lnTo>
                  <a:pt x="76" y="183"/>
                </a:lnTo>
                <a:lnTo>
                  <a:pt x="75" y="183"/>
                </a:lnTo>
                <a:lnTo>
                  <a:pt x="75" y="183"/>
                </a:lnTo>
                <a:lnTo>
                  <a:pt x="75" y="181"/>
                </a:lnTo>
                <a:lnTo>
                  <a:pt x="76" y="179"/>
                </a:lnTo>
                <a:lnTo>
                  <a:pt x="77" y="178"/>
                </a:lnTo>
                <a:lnTo>
                  <a:pt x="75" y="176"/>
                </a:lnTo>
                <a:lnTo>
                  <a:pt x="75" y="176"/>
                </a:lnTo>
                <a:close/>
                <a:moveTo>
                  <a:pt x="75" y="164"/>
                </a:moveTo>
                <a:lnTo>
                  <a:pt x="75" y="164"/>
                </a:lnTo>
                <a:lnTo>
                  <a:pt x="74" y="166"/>
                </a:lnTo>
                <a:lnTo>
                  <a:pt x="75" y="166"/>
                </a:lnTo>
                <a:lnTo>
                  <a:pt x="76" y="168"/>
                </a:lnTo>
                <a:lnTo>
                  <a:pt x="76" y="168"/>
                </a:lnTo>
                <a:lnTo>
                  <a:pt x="76" y="165"/>
                </a:lnTo>
                <a:lnTo>
                  <a:pt x="75" y="164"/>
                </a:lnTo>
                <a:lnTo>
                  <a:pt x="75" y="164"/>
                </a:lnTo>
                <a:close/>
                <a:moveTo>
                  <a:pt x="76" y="163"/>
                </a:moveTo>
                <a:lnTo>
                  <a:pt x="76" y="163"/>
                </a:lnTo>
                <a:lnTo>
                  <a:pt x="76" y="160"/>
                </a:lnTo>
                <a:lnTo>
                  <a:pt x="77" y="159"/>
                </a:lnTo>
                <a:lnTo>
                  <a:pt x="77" y="159"/>
                </a:lnTo>
                <a:lnTo>
                  <a:pt x="76" y="159"/>
                </a:lnTo>
                <a:lnTo>
                  <a:pt x="75" y="160"/>
                </a:lnTo>
                <a:lnTo>
                  <a:pt x="75" y="161"/>
                </a:lnTo>
                <a:lnTo>
                  <a:pt x="76" y="163"/>
                </a:lnTo>
                <a:lnTo>
                  <a:pt x="76" y="163"/>
                </a:lnTo>
                <a:close/>
                <a:moveTo>
                  <a:pt x="89" y="136"/>
                </a:moveTo>
                <a:lnTo>
                  <a:pt x="89" y="139"/>
                </a:lnTo>
                <a:lnTo>
                  <a:pt x="89" y="139"/>
                </a:lnTo>
                <a:lnTo>
                  <a:pt x="91" y="139"/>
                </a:lnTo>
                <a:lnTo>
                  <a:pt x="91" y="138"/>
                </a:lnTo>
                <a:lnTo>
                  <a:pt x="91" y="136"/>
                </a:lnTo>
                <a:lnTo>
                  <a:pt x="89" y="136"/>
                </a:lnTo>
                <a:lnTo>
                  <a:pt x="89" y="136"/>
                </a:lnTo>
                <a:close/>
                <a:moveTo>
                  <a:pt x="89" y="128"/>
                </a:moveTo>
                <a:lnTo>
                  <a:pt x="89" y="128"/>
                </a:lnTo>
                <a:lnTo>
                  <a:pt x="89" y="129"/>
                </a:lnTo>
                <a:lnTo>
                  <a:pt x="88" y="130"/>
                </a:lnTo>
                <a:lnTo>
                  <a:pt x="87" y="131"/>
                </a:lnTo>
                <a:lnTo>
                  <a:pt x="87" y="133"/>
                </a:lnTo>
                <a:lnTo>
                  <a:pt x="87" y="133"/>
                </a:lnTo>
                <a:lnTo>
                  <a:pt x="88" y="133"/>
                </a:lnTo>
                <a:lnTo>
                  <a:pt x="88" y="131"/>
                </a:lnTo>
                <a:lnTo>
                  <a:pt x="89" y="130"/>
                </a:lnTo>
                <a:lnTo>
                  <a:pt x="89" y="130"/>
                </a:lnTo>
                <a:lnTo>
                  <a:pt x="91" y="130"/>
                </a:lnTo>
                <a:lnTo>
                  <a:pt x="91" y="130"/>
                </a:lnTo>
                <a:lnTo>
                  <a:pt x="91" y="131"/>
                </a:lnTo>
                <a:lnTo>
                  <a:pt x="92" y="131"/>
                </a:lnTo>
                <a:lnTo>
                  <a:pt x="92" y="131"/>
                </a:lnTo>
                <a:lnTo>
                  <a:pt x="91" y="129"/>
                </a:lnTo>
                <a:lnTo>
                  <a:pt x="89" y="128"/>
                </a:lnTo>
                <a:lnTo>
                  <a:pt x="89" y="128"/>
                </a:lnTo>
                <a:close/>
                <a:moveTo>
                  <a:pt x="95" y="109"/>
                </a:moveTo>
                <a:lnTo>
                  <a:pt x="95" y="106"/>
                </a:lnTo>
                <a:lnTo>
                  <a:pt x="95" y="106"/>
                </a:lnTo>
                <a:lnTo>
                  <a:pt x="94" y="106"/>
                </a:lnTo>
                <a:lnTo>
                  <a:pt x="93" y="108"/>
                </a:lnTo>
                <a:lnTo>
                  <a:pt x="94" y="109"/>
                </a:lnTo>
                <a:lnTo>
                  <a:pt x="95" y="109"/>
                </a:lnTo>
                <a:lnTo>
                  <a:pt x="95" y="109"/>
                </a:lnTo>
                <a:close/>
                <a:moveTo>
                  <a:pt x="89" y="105"/>
                </a:moveTo>
                <a:lnTo>
                  <a:pt x="89" y="105"/>
                </a:lnTo>
                <a:lnTo>
                  <a:pt x="89" y="108"/>
                </a:lnTo>
                <a:lnTo>
                  <a:pt x="91" y="109"/>
                </a:lnTo>
                <a:lnTo>
                  <a:pt x="91" y="109"/>
                </a:lnTo>
                <a:lnTo>
                  <a:pt x="92" y="108"/>
                </a:lnTo>
                <a:lnTo>
                  <a:pt x="92" y="108"/>
                </a:lnTo>
                <a:lnTo>
                  <a:pt x="91" y="105"/>
                </a:lnTo>
                <a:lnTo>
                  <a:pt x="89" y="105"/>
                </a:lnTo>
                <a:lnTo>
                  <a:pt x="89" y="105"/>
                </a:lnTo>
                <a:close/>
                <a:moveTo>
                  <a:pt x="94" y="74"/>
                </a:moveTo>
                <a:lnTo>
                  <a:pt x="94" y="74"/>
                </a:lnTo>
                <a:lnTo>
                  <a:pt x="97" y="73"/>
                </a:lnTo>
                <a:lnTo>
                  <a:pt x="98" y="70"/>
                </a:lnTo>
                <a:lnTo>
                  <a:pt x="98" y="70"/>
                </a:lnTo>
                <a:lnTo>
                  <a:pt x="97" y="70"/>
                </a:lnTo>
                <a:lnTo>
                  <a:pt x="97" y="71"/>
                </a:lnTo>
                <a:lnTo>
                  <a:pt x="95" y="73"/>
                </a:lnTo>
                <a:lnTo>
                  <a:pt x="95" y="73"/>
                </a:lnTo>
                <a:lnTo>
                  <a:pt x="94" y="73"/>
                </a:lnTo>
                <a:lnTo>
                  <a:pt x="94" y="73"/>
                </a:lnTo>
                <a:lnTo>
                  <a:pt x="94" y="74"/>
                </a:lnTo>
                <a:lnTo>
                  <a:pt x="94" y="74"/>
                </a:lnTo>
                <a:lnTo>
                  <a:pt x="93" y="76"/>
                </a:lnTo>
                <a:lnTo>
                  <a:pt x="93" y="76"/>
                </a:lnTo>
                <a:lnTo>
                  <a:pt x="94" y="76"/>
                </a:lnTo>
                <a:lnTo>
                  <a:pt x="94" y="75"/>
                </a:lnTo>
                <a:lnTo>
                  <a:pt x="94" y="74"/>
                </a:lnTo>
                <a:lnTo>
                  <a:pt x="94" y="74"/>
                </a:lnTo>
                <a:close/>
                <a:moveTo>
                  <a:pt x="97" y="78"/>
                </a:moveTo>
                <a:lnTo>
                  <a:pt x="97" y="81"/>
                </a:lnTo>
                <a:lnTo>
                  <a:pt x="97" y="81"/>
                </a:lnTo>
                <a:lnTo>
                  <a:pt x="97" y="81"/>
                </a:lnTo>
                <a:lnTo>
                  <a:pt x="98" y="80"/>
                </a:lnTo>
                <a:lnTo>
                  <a:pt x="97" y="79"/>
                </a:lnTo>
                <a:lnTo>
                  <a:pt x="97" y="78"/>
                </a:lnTo>
                <a:lnTo>
                  <a:pt x="97" y="78"/>
                </a:lnTo>
                <a:close/>
                <a:moveTo>
                  <a:pt x="92" y="84"/>
                </a:moveTo>
                <a:lnTo>
                  <a:pt x="92" y="84"/>
                </a:lnTo>
                <a:lnTo>
                  <a:pt x="93" y="83"/>
                </a:lnTo>
                <a:lnTo>
                  <a:pt x="94" y="81"/>
                </a:lnTo>
                <a:lnTo>
                  <a:pt x="94" y="80"/>
                </a:lnTo>
                <a:lnTo>
                  <a:pt x="94" y="79"/>
                </a:lnTo>
                <a:lnTo>
                  <a:pt x="94" y="79"/>
                </a:lnTo>
                <a:lnTo>
                  <a:pt x="94" y="79"/>
                </a:lnTo>
                <a:lnTo>
                  <a:pt x="93" y="79"/>
                </a:lnTo>
                <a:lnTo>
                  <a:pt x="93" y="78"/>
                </a:lnTo>
                <a:lnTo>
                  <a:pt x="93" y="78"/>
                </a:lnTo>
                <a:lnTo>
                  <a:pt x="93" y="80"/>
                </a:lnTo>
                <a:lnTo>
                  <a:pt x="92" y="84"/>
                </a:lnTo>
                <a:lnTo>
                  <a:pt x="92" y="84"/>
                </a:lnTo>
                <a:close/>
                <a:moveTo>
                  <a:pt x="97" y="89"/>
                </a:moveTo>
                <a:lnTo>
                  <a:pt x="97" y="89"/>
                </a:lnTo>
                <a:lnTo>
                  <a:pt x="97" y="86"/>
                </a:lnTo>
                <a:lnTo>
                  <a:pt x="97" y="85"/>
                </a:lnTo>
                <a:lnTo>
                  <a:pt x="97" y="85"/>
                </a:lnTo>
                <a:lnTo>
                  <a:pt x="97" y="84"/>
                </a:lnTo>
                <a:lnTo>
                  <a:pt x="97" y="83"/>
                </a:lnTo>
                <a:lnTo>
                  <a:pt x="95" y="83"/>
                </a:lnTo>
                <a:lnTo>
                  <a:pt x="95" y="83"/>
                </a:lnTo>
                <a:lnTo>
                  <a:pt x="95" y="85"/>
                </a:lnTo>
                <a:lnTo>
                  <a:pt x="95" y="88"/>
                </a:lnTo>
                <a:lnTo>
                  <a:pt x="97" y="89"/>
                </a:lnTo>
                <a:lnTo>
                  <a:pt x="97" y="89"/>
                </a:lnTo>
                <a:close/>
                <a:moveTo>
                  <a:pt x="95" y="98"/>
                </a:moveTo>
                <a:lnTo>
                  <a:pt x="95" y="98"/>
                </a:lnTo>
                <a:lnTo>
                  <a:pt x="95" y="95"/>
                </a:lnTo>
                <a:lnTo>
                  <a:pt x="94" y="95"/>
                </a:lnTo>
                <a:lnTo>
                  <a:pt x="94" y="95"/>
                </a:lnTo>
                <a:lnTo>
                  <a:pt x="94" y="96"/>
                </a:lnTo>
                <a:lnTo>
                  <a:pt x="95" y="98"/>
                </a:lnTo>
                <a:lnTo>
                  <a:pt x="95" y="98"/>
                </a:lnTo>
                <a:close/>
                <a:moveTo>
                  <a:pt x="79" y="36"/>
                </a:moveTo>
                <a:lnTo>
                  <a:pt x="79" y="36"/>
                </a:lnTo>
                <a:lnTo>
                  <a:pt x="77" y="36"/>
                </a:lnTo>
                <a:lnTo>
                  <a:pt x="76" y="38"/>
                </a:lnTo>
                <a:lnTo>
                  <a:pt x="76" y="38"/>
                </a:lnTo>
                <a:lnTo>
                  <a:pt x="79" y="39"/>
                </a:lnTo>
                <a:lnTo>
                  <a:pt x="80" y="39"/>
                </a:lnTo>
                <a:lnTo>
                  <a:pt x="80" y="39"/>
                </a:lnTo>
                <a:lnTo>
                  <a:pt x="80" y="38"/>
                </a:lnTo>
                <a:lnTo>
                  <a:pt x="79" y="36"/>
                </a:lnTo>
                <a:lnTo>
                  <a:pt x="79" y="36"/>
                </a:lnTo>
                <a:close/>
                <a:moveTo>
                  <a:pt x="76" y="28"/>
                </a:moveTo>
                <a:lnTo>
                  <a:pt x="76" y="28"/>
                </a:lnTo>
                <a:lnTo>
                  <a:pt x="75" y="29"/>
                </a:lnTo>
                <a:lnTo>
                  <a:pt x="75" y="29"/>
                </a:lnTo>
                <a:lnTo>
                  <a:pt x="75" y="28"/>
                </a:lnTo>
                <a:lnTo>
                  <a:pt x="74" y="29"/>
                </a:lnTo>
                <a:lnTo>
                  <a:pt x="74" y="29"/>
                </a:lnTo>
                <a:lnTo>
                  <a:pt x="75" y="29"/>
                </a:lnTo>
                <a:lnTo>
                  <a:pt x="74" y="30"/>
                </a:lnTo>
                <a:lnTo>
                  <a:pt x="74" y="33"/>
                </a:lnTo>
                <a:lnTo>
                  <a:pt x="74" y="33"/>
                </a:lnTo>
                <a:lnTo>
                  <a:pt x="75" y="33"/>
                </a:lnTo>
                <a:lnTo>
                  <a:pt x="76" y="31"/>
                </a:lnTo>
                <a:lnTo>
                  <a:pt x="75" y="29"/>
                </a:lnTo>
                <a:lnTo>
                  <a:pt x="75" y="29"/>
                </a:lnTo>
                <a:lnTo>
                  <a:pt x="76" y="29"/>
                </a:lnTo>
                <a:lnTo>
                  <a:pt x="76" y="28"/>
                </a:lnTo>
                <a:lnTo>
                  <a:pt x="76" y="28"/>
                </a:lnTo>
                <a:close/>
                <a:moveTo>
                  <a:pt x="75" y="392"/>
                </a:moveTo>
                <a:lnTo>
                  <a:pt x="75" y="392"/>
                </a:lnTo>
                <a:lnTo>
                  <a:pt x="75" y="395"/>
                </a:lnTo>
                <a:lnTo>
                  <a:pt x="77" y="398"/>
                </a:lnTo>
                <a:lnTo>
                  <a:pt x="77" y="398"/>
                </a:lnTo>
                <a:lnTo>
                  <a:pt x="74" y="402"/>
                </a:lnTo>
                <a:lnTo>
                  <a:pt x="74" y="402"/>
                </a:lnTo>
                <a:lnTo>
                  <a:pt x="71" y="399"/>
                </a:lnTo>
                <a:lnTo>
                  <a:pt x="70" y="395"/>
                </a:lnTo>
                <a:lnTo>
                  <a:pt x="70" y="395"/>
                </a:lnTo>
                <a:lnTo>
                  <a:pt x="71" y="397"/>
                </a:lnTo>
                <a:lnTo>
                  <a:pt x="72" y="399"/>
                </a:lnTo>
                <a:lnTo>
                  <a:pt x="72" y="399"/>
                </a:lnTo>
                <a:lnTo>
                  <a:pt x="74" y="399"/>
                </a:lnTo>
                <a:lnTo>
                  <a:pt x="74" y="398"/>
                </a:lnTo>
                <a:lnTo>
                  <a:pt x="74" y="398"/>
                </a:lnTo>
                <a:lnTo>
                  <a:pt x="71" y="395"/>
                </a:lnTo>
                <a:lnTo>
                  <a:pt x="70" y="393"/>
                </a:lnTo>
                <a:lnTo>
                  <a:pt x="70" y="390"/>
                </a:lnTo>
                <a:lnTo>
                  <a:pt x="71" y="389"/>
                </a:lnTo>
                <a:lnTo>
                  <a:pt x="72" y="389"/>
                </a:lnTo>
                <a:lnTo>
                  <a:pt x="72" y="389"/>
                </a:lnTo>
                <a:lnTo>
                  <a:pt x="71" y="390"/>
                </a:lnTo>
                <a:lnTo>
                  <a:pt x="72" y="392"/>
                </a:lnTo>
                <a:lnTo>
                  <a:pt x="72" y="392"/>
                </a:lnTo>
                <a:lnTo>
                  <a:pt x="74" y="389"/>
                </a:lnTo>
                <a:lnTo>
                  <a:pt x="72" y="387"/>
                </a:lnTo>
                <a:lnTo>
                  <a:pt x="72" y="384"/>
                </a:lnTo>
                <a:lnTo>
                  <a:pt x="74" y="383"/>
                </a:lnTo>
                <a:lnTo>
                  <a:pt x="71" y="383"/>
                </a:lnTo>
                <a:lnTo>
                  <a:pt x="71" y="383"/>
                </a:lnTo>
                <a:lnTo>
                  <a:pt x="71" y="385"/>
                </a:lnTo>
                <a:lnTo>
                  <a:pt x="71" y="388"/>
                </a:lnTo>
                <a:lnTo>
                  <a:pt x="71" y="388"/>
                </a:lnTo>
                <a:lnTo>
                  <a:pt x="70" y="388"/>
                </a:lnTo>
                <a:lnTo>
                  <a:pt x="69" y="385"/>
                </a:lnTo>
                <a:lnTo>
                  <a:pt x="70" y="383"/>
                </a:lnTo>
                <a:lnTo>
                  <a:pt x="70" y="382"/>
                </a:lnTo>
                <a:lnTo>
                  <a:pt x="70" y="382"/>
                </a:lnTo>
                <a:lnTo>
                  <a:pt x="70" y="379"/>
                </a:lnTo>
                <a:lnTo>
                  <a:pt x="71" y="377"/>
                </a:lnTo>
                <a:lnTo>
                  <a:pt x="71" y="377"/>
                </a:lnTo>
                <a:lnTo>
                  <a:pt x="71" y="378"/>
                </a:lnTo>
                <a:lnTo>
                  <a:pt x="72" y="379"/>
                </a:lnTo>
                <a:lnTo>
                  <a:pt x="72" y="379"/>
                </a:lnTo>
                <a:lnTo>
                  <a:pt x="72" y="380"/>
                </a:lnTo>
                <a:lnTo>
                  <a:pt x="71" y="380"/>
                </a:lnTo>
                <a:lnTo>
                  <a:pt x="71" y="382"/>
                </a:lnTo>
                <a:lnTo>
                  <a:pt x="71" y="382"/>
                </a:lnTo>
                <a:lnTo>
                  <a:pt x="72" y="382"/>
                </a:lnTo>
                <a:lnTo>
                  <a:pt x="72" y="383"/>
                </a:lnTo>
                <a:lnTo>
                  <a:pt x="72" y="383"/>
                </a:lnTo>
                <a:lnTo>
                  <a:pt x="74" y="382"/>
                </a:lnTo>
                <a:lnTo>
                  <a:pt x="74" y="380"/>
                </a:lnTo>
                <a:lnTo>
                  <a:pt x="74" y="380"/>
                </a:lnTo>
                <a:lnTo>
                  <a:pt x="75" y="380"/>
                </a:lnTo>
                <a:lnTo>
                  <a:pt x="76" y="382"/>
                </a:lnTo>
                <a:lnTo>
                  <a:pt x="76" y="385"/>
                </a:lnTo>
                <a:lnTo>
                  <a:pt x="76" y="385"/>
                </a:lnTo>
                <a:lnTo>
                  <a:pt x="75" y="389"/>
                </a:lnTo>
                <a:lnTo>
                  <a:pt x="75" y="392"/>
                </a:lnTo>
                <a:lnTo>
                  <a:pt x="75" y="392"/>
                </a:lnTo>
                <a:close/>
                <a:moveTo>
                  <a:pt x="82" y="392"/>
                </a:moveTo>
                <a:lnTo>
                  <a:pt x="82" y="393"/>
                </a:lnTo>
                <a:lnTo>
                  <a:pt x="82" y="393"/>
                </a:lnTo>
                <a:lnTo>
                  <a:pt x="81" y="393"/>
                </a:lnTo>
                <a:lnTo>
                  <a:pt x="81" y="393"/>
                </a:lnTo>
                <a:lnTo>
                  <a:pt x="80" y="394"/>
                </a:lnTo>
                <a:lnTo>
                  <a:pt x="80" y="394"/>
                </a:lnTo>
                <a:lnTo>
                  <a:pt x="80" y="394"/>
                </a:lnTo>
                <a:lnTo>
                  <a:pt x="80" y="392"/>
                </a:lnTo>
                <a:lnTo>
                  <a:pt x="82" y="392"/>
                </a:lnTo>
                <a:lnTo>
                  <a:pt x="82" y="392"/>
                </a:lnTo>
                <a:close/>
                <a:moveTo>
                  <a:pt x="79" y="382"/>
                </a:moveTo>
                <a:lnTo>
                  <a:pt x="79" y="382"/>
                </a:lnTo>
                <a:lnTo>
                  <a:pt x="80" y="378"/>
                </a:lnTo>
                <a:lnTo>
                  <a:pt x="80" y="378"/>
                </a:lnTo>
                <a:lnTo>
                  <a:pt x="80" y="380"/>
                </a:lnTo>
                <a:lnTo>
                  <a:pt x="80" y="382"/>
                </a:lnTo>
                <a:lnTo>
                  <a:pt x="79" y="382"/>
                </a:lnTo>
                <a:lnTo>
                  <a:pt x="79" y="382"/>
                </a:lnTo>
                <a:close/>
              </a:path>
            </a:pathLst>
          </a:custGeom>
          <a:solidFill>
            <a:schemeClr val="tx1"/>
          </a:solidFill>
          <a:ln>
            <a:noFill/>
          </a:ln>
        </p:spPr>
        <p:txBody>
          <a:bodyPr/>
          <a:lstStyle/>
          <a:p>
            <a:pPr>
              <a:defRPr/>
            </a:pPr>
            <a:endParaRPr lang="zh-CN" altLang="en-US" kern="0"/>
          </a:p>
        </p:txBody>
      </p:sp>
      <p:sp>
        <p:nvSpPr>
          <p:cNvPr id="25" name="Freeform 13">
            <a:extLst>
              <a:ext uri="{FF2B5EF4-FFF2-40B4-BE49-F238E27FC236}">
                <a16:creationId xmlns:a16="http://schemas.microsoft.com/office/drawing/2014/main" xmlns="" id="{5DCAEEFF-2B92-4A4D-91DA-319F167E3367}"/>
              </a:ext>
            </a:extLst>
          </p:cNvPr>
          <p:cNvSpPr>
            <a:spLocks/>
          </p:cNvSpPr>
          <p:nvPr>
            <p:custDataLst>
              <p:tags r:id="rId7"/>
            </p:custDataLst>
          </p:nvPr>
        </p:nvSpPr>
        <p:spPr bwMode="auto">
          <a:xfrm rot="5044420" flipH="1">
            <a:off x="4591342" y="2716006"/>
            <a:ext cx="406400" cy="593725"/>
          </a:xfrm>
          <a:custGeom>
            <a:avLst/>
            <a:gdLst>
              <a:gd name="T0" fmla="*/ 166 w 720"/>
              <a:gd name="T1" fmla="*/ 681 h 702"/>
              <a:gd name="T2" fmla="*/ 163 w 720"/>
              <a:gd name="T3" fmla="*/ 678 h 702"/>
              <a:gd name="T4" fmla="*/ 45 w 720"/>
              <a:gd name="T5" fmla="*/ 164 h 702"/>
              <a:gd name="T6" fmla="*/ 53 w 720"/>
              <a:gd name="T7" fmla="*/ 173 h 702"/>
              <a:gd name="T8" fmla="*/ 42 w 720"/>
              <a:gd name="T9" fmla="*/ 55 h 702"/>
              <a:gd name="T10" fmla="*/ 57 w 720"/>
              <a:gd name="T11" fmla="*/ 104 h 702"/>
              <a:gd name="T12" fmla="*/ 202 w 720"/>
              <a:gd name="T13" fmla="*/ 681 h 702"/>
              <a:gd name="T14" fmla="*/ 7 w 720"/>
              <a:gd name="T15" fmla="*/ 51 h 702"/>
              <a:gd name="T16" fmla="*/ 33 w 720"/>
              <a:gd name="T17" fmla="*/ 295 h 702"/>
              <a:gd name="T18" fmla="*/ 34 w 720"/>
              <a:gd name="T19" fmla="*/ 325 h 702"/>
              <a:gd name="T20" fmla="*/ 23 w 720"/>
              <a:gd name="T21" fmla="*/ 170 h 702"/>
              <a:gd name="T22" fmla="*/ 79 w 720"/>
              <a:gd name="T23" fmla="*/ 375 h 702"/>
              <a:gd name="T24" fmla="*/ 79 w 720"/>
              <a:gd name="T25" fmla="*/ 489 h 702"/>
              <a:gd name="T26" fmla="*/ 81 w 720"/>
              <a:gd name="T27" fmla="*/ 552 h 702"/>
              <a:gd name="T28" fmla="*/ 145 w 720"/>
              <a:gd name="T29" fmla="*/ 631 h 702"/>
              <a:gd name="T30" fmla="*/ 265 w 720"/>
              <a:gd name="T31" fmla="*/ 621 h 702"/>
              <a:gd name="T32" fmla="*/ 354 w 720"/>
              <a:gd name="T33" fmla="*/ 606 h 702"/>
              <a:gd name="T34" fmla="*/ 519 w 720"/>
              <a:gd name="T35" fmla="*/ 578 h 702"/>
              <a:gd name="T36" fmla="*/ 703 w 720"/>
              <a:gd name="T37" fmla="*/ 569 h 702"/>
              <a:gd name="T38" fmla="*/ 569 w 720"/>
              <a:gd name="T39" fmla="*/ 624 h 702"/>
              <a:gd name="T40" fmla="*/ 472 w 720"/>
              <a:gd name="T41" fmla="*/ 626 h 702"/>
              <a:gd name="T42" fmla="*/ 219 w 720"/>
              <a:gd name="T43" fmla="*/ 677 h 702"/>
              <a:gd name="T44" fmla="*/ 185 w 720"/>
              <a:gd name="T45" fmla="*/ 659 h 702"/>
              <a:gd name="T46" fmla="*/ 88 w 720"/>
              <a:gd name="T47" fmla="*/ 676 h 702"/>
              <a:gd name="T48" fmla="*/ 39 w 720"/>
              <a:gd name="T49" fmla="*/ 602 h 702"/>
              <a:gd name="T50" fmla="*/ 36 w 720"/>
              <a:gd name="T51" fmla="*/ 501 h 702"/>
              <a:gd name="T52" fmla="*/ 45 w 720"/>
              <a:gd name="T53" fmla="*/ 662 h 702"/>
              <a:gd name="T54" fmla="*/ 57 w 720"/>
              <a:gd name="T55" fmla="*/ 693 h 702"/>
              <a:gd name="T56" fmla="*/ 16 w 720"/>
              <a:gd name="T57" fmla="*/ 554 h 702"/>
              <a:gd name="T58" fmla="*/ 37 w 720"/>
              <a:gd name="T59" fmla="*/ 385 h 702"/>
              <a:gd name="T60" fmla="*/ 45 w 720"/>
              <a:gd name="T61" fmla="*/ 342 h 702"/>
              <a:gd name="T62" fmla="*/ 28 w 720"/>
              <a:gd name="T63" fmla="*/ 268 h 702"/>
              <a:gd name="T64" fmla="*/ 29 w 720"/>
              <a:gd name="T65" fmla="*/ 221 h 702"/>
              <a:gd name="T66" fmla="*/ 34 w 720"/>
              <a:gd name="T67" fmla="*/ 210 h 702"/>
              <a:gd name="T68" fmla="*/ 52 w 720"/>
              <a:gd name="T69" fmla="*/ 188 h 702"/>
              <a:gd name="T70" fmla="*/ 54 w 720"/>
              <a:gd name="T71" fmla="*/ 234 h 702"/>
              <a:gd name="T72" fmla="*/ 57 w 720"/>
              <a:gd name="T73" fmla="*/ 574 h 702"/>
              <a:gd name="T74" fmla="*/ 68 w 720"/>
              <a:gd name="T75" fmla="*/ 528 h 702"/>
              <a:gd name="T76" fmla="*/ 76 w 720"/>
              <a:gd name="T77" fmla="*/ 487 h 702"/>
              <a:gd name="T78" fmla="*/ 48 w 720"/>
              <a:gd name="T79" fmla="*/ 223 h 702"/>
              <a:gd name="T80" fmla="*/ 50 w 720"/>
              <a:gd name="T81" fmla="*/ 253 h 702"/>
              <a:gd name="T82" fmla="*/ 50 w 720"/>
              <a:gd name="T83" fmla="*/ 280 h 702"/>
              <a:gd name="T84" fmla="*/ 45 w 720"/>
              <a:gd name="T85" fmla="*/ 307 h 702"/>
              <a:gd name="T86" fmla="*/ 47 w 720"/>
              <a:gd name="T87" fmla="*/ 335 h 702"/>
              <a:gd name="T88" fmla="*/ 35 w 720"/>
              <a:gd name="T89" fmla="*/ 382 h 702"/>
              <a:gd name="T90" fmla="*/ 42 w 720"/>
              <a:gd name="T91" fmla="*/ 449 h 702"/>
              <a:gd name="T92" fmla="*/ 29 w 720"/>
              <a:gd name="T93" fmla="*/ 586 h 702"/>
              <a:gd name="T94" fmla="*/ 40 w 720"/>
              <a:gd name="T95" fmla="*/ 577 h 702"/>
              <a:gd name="T96" fmla="*/ 598 w 720"/>
              <a:gd name="T97" fmla="*/ 623 h 702"/>
              <a:gd name="T98" fmla="*/ 330 w 720"/>
              <a:gd name="T99" fmla="*/ 608 h 702"/>
              <a:gd name="T100" fmla="*/ 296 w 720"/>
              <a:gd name="T101" fmla="*/ 642 h 702"/>
              <a:gd name="T102" fmla="*/ 178 w 720"/>
              <a:gd name="T103" fmla="*/ 662 h 702"/>
              <a:gd name="T104" fmla="*/ 68 w 720"/>
              <a:gd name="T105" fmla="*/ 544 h 702"/>
              <a:gd name="T106" fmla="*/ 56 w 720"/>
              <a:gd name="T107" fmla="*/ 191 h 702"/>
              <a:gd name="T108" fmla="*/ 436 w 720"/>
              <a:gd name="T109" fmla="*/ 643 h 702"/>
              <a:gd name="T110" fmla="*/ 80 w 720"/>
              <a:gd name="T111" fmla="*/ 430 h 702"/>
              <a:gd name="T112" fmla="*/ 83 w 720"/>
              <a:gd name="T113" fmla="*/ 454 h 702"/>
              <a:gd name="T114" fmla="*/ 79 w 720"/>
              <a:gd name="T115" fmla="*/ 15 h 702"/>
              <a:gd name="T116" fmla="*/ 91 w 720"/>
              <a:gd name="T117" fmla="*/ 163 h 702"/>
              <a:gd name="T118" fmla="*/ 81 w 720"/>
              <a:gd name="T119" fmla="*/ 349 h 702"/>
              <a:gd name="T120" fmla="*/ 74 w 720"/>
              <a:gd name="T121" fmla="*/ 247 h 702"/>
              <a:gd name="T122" fmla="*/ 88 w 720"/>
              <a:gd name="T123" fmla="*/ 347 h 702"/>
              <a:gd name="T124" fmla="*/ 92 w 720"/>
              <a:gd name="T125" fmla="*/ 84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20" h="702">
                <a:moveTo>
                  <a:pt x="157" y="689"/>
                </a:moveTo>
                <a:lnTo>
                  <a:pt x="157" y="689"/>
                </a:lnTo>
                <a:lnTo>
                  <a:pt x="157" y="691"/>
                </a:lnTo>
                <a:lnTo>
                  <a:pt x="156" y="692"/>
                </a:lnTo>
                <a:lnTo>
                  <a:pt x="155" y="692"/>
                </a:lnTo>
                <a:lnTo>
                  <a:pt x="155" y="692"/>
                </a:lnTo>
                <a:lnTo>
                  <a:pt x="155" y="692"/>
                </a:lnTo>
                <a:lnTo>
                  <a:pt x="156" y="691"/>
                </a:lnTo>
                <a:lnTo>
                  <a:pt x="155" y="691"/>
                </a:lnTo>
                <a:lnTo>
                  <a:pt x="155" y="691"/>
                </a:lnTo>
                <a:lnTo>
                  <a:pt x="156" y="689"/>
                </a:lnTo>
                <a:lnTo>
                  <a:pt x="157" y="689"/>
                </a:lnTo>
                <a:lnTo>
                  <a:pt x="157" y="689"/>
                </a:lnTo>
                <a:close/>
                <a:moveTo>
                  <a:pt x="164" y="684"/>
                </a:moveTo>
                <a:lnTo>
                  <a:pt x="164" y="684"/>
                </a:lnTo>
                <a:lnTo>
                  <a:pt x="163" y="684"/>
                </a:lnTo>
                <a:lnTo>
                  <a:pt x="163" y="686"/>
                </a:lnTo>
                <a:lnTo>
                  <a:pt x="163" y="686"/>
                </a:lnTo>
                <a:lnTo>
                  <a:pt x="162" y="686"/>
                </a:lnTo>
                <a:lnTo>
                  <a:pt x="162" y="684"/>
                </a:lnTo>
                <a:lnTo>
                  <a:pt x="162" y="684"/>
                </a:lnTo>
                <a:lnTo>
                  <a:pt x="159" y="684"/>
                </a:lnTo>
                <a:lnTo>
                  <a:pt x="158" y="684"/>
                </a:lnTo>
                <a:lnTo>
                  <a:pt x="158" y="684"/>
                </a:lnTo>
                <a:lnTo>
                  <a:pt x="158" y="684"/>
                </a:lnTo>
                <a:lnTo>
                  <a:pt x="162" y="683"/>
                </a:lnTo>
                <a:lnTo>
                  <a:pt x="164" y="684"/>
                </a:lnTo>
                <a:lnTo>
                  <a:pt x="164" y="684"/>
                </a:lnTo>
                <a:close/>
                <a:moveTo>
                  <a:pt x="157" y="691"/>
                </a:moveTo>
                <a:lnTo>
                  <a:pt x="159" y="691"/>
                </a:lnTo>
                <a:lnTo>
                  <a:pt x="159" y="691"/>
                </a:lnTo>
                <a:lnTo>
                  <a:pt x="159" y="692"/>
                </a:lnTo>
                <a:lnTo>
                  <a:pt x="158" y="692"/>
                </a:lnTo>
                <a:lnTo>
                  <a:pt x="157" y="692"/>
                </a:lnTo>
                <a:lnTo>
                  <a:pt x="157" y="691"/>
                </a:lnTo>
                <a:lnTo>
                  <a:pt x="157" y="691"/>
                </a:lnTo>
                <a:close/>
                <a:moveTo>
                  <a:pt x="187" y="677"/>
                </a:moveTo>
                <a:lnTo>
                  <a:pt x="187" y="677"/>
                </a:lnTo>
                <a:lnTo>
                  <a:pt x="186" y="678"/>
                </a:lnTo>
                <a:lnTo>
                  <a:pt x="185" y="678"/>
                </a:lnTo>
                <a:lnTo>
                  <a:pt x="185" y="678"/>
                </a:lnTo>
                <a:lnTo>
                  <a:pt x="184" y="679"/>
                </a:lnTo>
                <a:lnTo>
                  <a:pt x="184" y="681"/>
                </a:lnTo>
                <a:lnTo>
                  <a:pt x="178" y="682"/>
                </a:lnTo>
                <a:lnTo>
                  <a:pt x="178" y="682"/>
                </a:lnTo>
                <a:lnTo>
                  <a:pt x="178" y="681"/>
                </a:lnTo>
                <a:lnTo>
                  <a:pt x="178" y="681"/>
                </a:lnTo>
                <a:lnTo>
                  <a:pt x="180" y="681"/>
                </a:lnTo>
                <a:lnTo>
                  <a:pt x="180" y="681"/>
                </a:lnTo>
                <a:lnTo>
                  <a:pt x="179" y="679"/>
                </a:lnTo>
                <a:lnTo>
                  <a:pt x="178" y="678"/>
                </a:lnTo>
                <a:lnTo>
                  <a:pt x="178" y="678"/>
                </a:lnTo>
                <a:lnTo>
                  <a:pt x="178" y="679"/>
                </a:lnTo>
                <a:lnTo>
                  <a:pt x="176" y="681"/>
                </a:lnTo>
                <a:lnTo>
                  <a:pt x="176" y="681"/>
                </a:lnTo>
                <a:lnTo>
                  <a:pt x="175" y="681"/>
                </a:lnTo>
                <a:lnTo>
                  <a:pt x="174" y="679"/>
                </a:lnTo>
                <a:lnTo>
                  <a:pt x="172" y="678"/>
                </a:lnTo>
                <a:lnTo>
                  <a:pt x="172" y="678"/>
                </a:lnTo>
                <a:lnTo>
                  <a:pt x="169" y="678"/>
                </a:lnTo>
                <a:lnTo>
                  <a:pt x="167" y="678"/>
                </a:lnTo>
                <a:lnTo>
                  <a:pt x="167" y="678"/>
                </a:lnTo>
                <a:lnTo>
                  <a:pt x="169" y="677"/>
                </a:lnTo>
                <a:lnTo>
                  <a:pt x="172" y="677"/>
                </a:lnTo>
                <a:lnTo>
                  <a:pt x="176" y="678"/>
                </a:lnTo>
                <a:lnTo>
                  <a:pt x="176" y="678"/>
                </a:lnTo>
                <a:lnTo>
                  <a:pt x="175" y="677"/>
                </a:lnTo>
                <a:lnTo>
                  <a:pt x="175" y="677"/>
                </a:lnTo>
                <a:lnTo>
                  <a:pt x="175" y="677"/>
                </a:lnTo>
                <a:lnTo>
                  <a:pt x="178" y="677"/>
                </a:lnTo>
                <a:lnTo>
                  <a:pt x="179" y="677"/>
                </a:lnTo>
                <a:lnTo>
                  <a:pt x="179" y="678"/>
                </a:lnTo>
                <a:lnTo>
                  <a:pt x="179" y="678"/>
                </a:lnTo>
                <a:lnTo>
                  <a:pt x="181" y="678"/>
                </a:lnTo>
                <a:lnTo>
                  <a:pt x="184" y="677"/>
                </a:lnTo>
                <a:lnTo>
                  <a:pt x="185" y="676"/>
                </a:lnTo>
                <a:lnTo>
                  <a:pt x="187" y="676"/>
                </a:lnTo>
                <a:lnTo>
                  <a:pt x="187" y="676"/>
                </a:lnTo>
                <a:lnTo>
                  <a:pt x="187" y="676"/>
                </a:lnTo>
                <a:lnTo>
                  <a:pt x="188" y="677"/>
                </a:lnTo>
                <a:lnTo>
                  <a:pt x="188" y="677"/>
                </a:lnTo>
                <a:lnTo>
                  <a:pt x="187" y="674"/>
                </a:lnTo>
                <a:lnTo>
                  <a:pt x="186" y="674"/>
                </a:lnTo>
                <a:lnTo>
                  <a:pt x="186" y="673"/>
                </a:lnTo>
                <a:lnTo>
                  <a:pt x="186" y="673"/>
                </a:lnTo>
                <a:lnTo>
                  <a:pt x="187" y="673"/>
                </a:lnTo>
                <a:lnTo>
                  <a:pt x="188" y="673"/>
                </a:lnTo>
                <a:lnTo>
                  <a:pt x="191" y="672"/>
                </a:lnTo>
                <a:lnTo>
                  <a:pt x="191" y="672"/>
                </a:lnTo>
                <a:lnTo>
                  <a:pt x="192" y="672"/>
                </a:lnTo>
                <a:lnTo>
                  <a:pt x="193" y="672"/>
                </a:lnTo>
                <a:lnTo>
                  <a:pt x="193" y="672"/>
                </a:lnTo>
                <a:lnTo>
                  <a:pt x="193" y="673"/>
                </a:lnTo>
                <a:lnTo>
                  <a:pt x="193" y="673"/>
                </a:lnTo>
                <a:lnTo>
                  <a:pt x="193" y="673"/>
                </a:lnTo>
                <a:lnTo>
                  <a:pt x="191" y="677"/>
                </a:lnTo>
                <a:lnTo>
                  <a:pt x="191" y="678"/>
                </a:lnTo>
                <a:lnTo>
                  <a:pt x="188" y="679"/>
                </a:lnTo>
                <a:lnTo>
                  <a:pt x="188" y="679"/>
                </a:lnTo>
                <a:lnTo>
                  <a:pt x="190" y="677"/>
                </a:lnTo>
                <a:lnTo>
                  <a:pt x="191" y="674"/>
                </a:lnTo>
                <a:lnTo>
                  <a:pt x="191" y="674"/>
                </a:lnTo>
                <a:lnTo>
                  <a:pt x="190" y="674"/>
                </a:lnTo>
                <a:lnTo>
                  <a:pt x="188" y="674"/>
                </a:lnTo>
                <a:lnTo>
                  <a:pt x="188" y="674"/>
                </a:lnTo>
                <a:lnTo>
                  <a:pt x="188" y="678"/>
                </a:lnTo>
                <a:lnTo>
                  <a:pt x="188" y="678"/>
                </a:lnTo>
                <a:lnTo>
                  <a:pt x="187" y="678"/>
                </a:lnTo>
                <a:lnTo>
                  <a:pt x="187" y="677"/>
                </a:lnTo>
                <a:lnTo>
                  <a:pt x="187" y="677"/>
                </a:lnTo>
                <a:close/>
                <a:moveTo>
                  <a:pt x="168" y="688"/>
                </a:moveTo>
                <a:lnTo>
                  <a:pt x="168" y="688"/>
                </a:lnTo>
                <a:lnTo>
                  <a:pt x="168" y="689"/>
                </a:lnTo>
                <a:lnTo>
                  <a:pt x="168" y="691"/>
                </a:lnTo>
                <a:lnTo>
                  <a:pt x="166" y="689"/>
                </a:lnTo>
                <a:lnTo>
                  <a:pt x="166" y="689"/>
                </a:lnTo>
                <a:lnTo>
                  <a:pt x="167" y="688"/>
                </a:lnTo>
                <a:lnTo>
                  <a:pt x="168" y="688"/>
                </a:lnTo>
                <a:lnTo>
                  <a:pt x="168" y="688"/>
                </a:lnTo>
                <a:close/>
                <a:moveTo>
                  <a:pt x="180" y="687"/>
                </a:moveTo>
                <a:lnTo>
                  <a:pt x="180" y="687"/>
                </a:lnTo>
                <a:lnTo>
                  <a:pt x="180" y="687"/>
                </a:lnTo>
                <a:lnTo>
                  <a:pt x="178" y="687"/>
                </a:lnTo>
                <a:lnTo>
                  <a:pt x="176" y="686"/>
                </a:lnTo>
                <a:lnTo>
                  <a:pt x="176" y="686"/>
                </a:lnTo>
                <a:lnTo>
                  <a:pt x="174" y="686"/>
                </a:lnTo>
                <a:lnTo>
                  <a:pt x="175" y="686"/>
                </a:lnTo>
                <a:lnTo>
                  <a:pt x="178" y="684"/>
                </a:lnTo>
                <a:lnTo>
                  <a:pt x="178" y="684"/>
                </a:lnTo>
                <a:lnTo>
                  <a:pt x="180" y="686"/>
                </a:lnTo>
                <a:lnTo>
                  <a:pt x="180" y="687"/>
                </a:lnTo>
                <a:lnTo>
                  <a:pt x="180" y="687"/>
                </a:lnTo>
                <a:close/>
                <a:moveTo>
                  <a:pt x="173" y="689"/>
                </a:moveTo>
                <a:lnTo>
                  <a:pt x="173" y="689"/>
                </a:lnTo>
                <a:lnTo>
                  <a:pt x="172" y="689"/>
                </a:lnTo>
                <a:lnTo>
                  <a:pt x="170" y="688"/>
                </a:lnTo>
                <a:lnTo>
                  <a:pt x="170" y="688"/>
                </a:lnTo>
                <a:lnTo>
                  <a:pt x="172" y="687"/>
                </a:lnTo>
                <a:lnTo>
                  <a:pt x="173" y="687"/>
                </a:lnTo>
                <a:lnTo>
                  <a:pt x="172" y="686"/>
                </a:lnTo>
                <a:lnTo>
                  <a:pt x="172" y="686"/>
                </a:lnTo>
                <a:lnTo>
                  <a:pt x="173" y="686"/>
                </a:lnTo>
                <a:lnTo>
                  <a:pt x="173" y="687"/>
                </a:lnTo>
                <a:lnTo>
                  <a:pt x="173" y="689"/>
                </a:lnTo>
                <a:lnTo>
                  <a:pt x="173" y="689"/>
                </a:lnTo>
                <a:close/>
                <a:moveTo>
                  <a:pt x="164" y="684"/>
                </a:moveTo>
                <a:lnTo>
                  <a:pt x="164" y="684"/>
                </a:lnTo>
                <a:lnTo>
                  <a:pt x="164" y="683"/>
                </a:lnTo>
                <a:lnTo>
                  <a:pt x="164" y="683"/>
                </a:lnTo>
                <a:lnTo>
                  <a:pt x="166" y="683"/>
                </a:lnTo>
                <a:lnTo>
                  <a:pt x="166" y="683"/>
                </a:lnTo>
                <a:lnTo>
                  <a:pt x="164" y="682"/>
                </a:lnTo>
                <a:lnTo>
                  <a:pt x="163" y="682"/>
                </a:lnTo>
                <a:lnTo>
                  <a:pt x="162" y="683"/>
                </a:lnTo>
                <a:lnTo>
                  <a:pt x="161" y="682"/>
                </a:lnTo>
                <a:lnTo>
                  <a:pt x="161" y="682"/>
                </a:lnTo>
                <a:lnTo>
                  <a:pt x="163" y="682"/>
                </a:lnTo>
                <a:lnTo>
                  <a:pt x="166" y="681"/>
                </a:lnTo>
                <a:lnTo>
                  <a:pt x="166" y="681"/>
                </a:lnTo>
                <a:lnTo>
                  <a:pt x="167" y="682"/>
                </a:lnTo>
                <a:lnTo>
                  <a:pt x="167" y="683"/>
                </a:lnTo>
                <a:lnTo>
                  <a:pt x="167" y="683"/>
                </a:lnTo>
                <a:lnTo>
                  <a:pt x="166" y="683"/>
                </a:lnTo>
                <a:lnTo>
                  <a:pt x="166" y="683"/>
                </a:lnTo>
                <a:lnTo>
                  <a:pt x="164" y="684"/>
                </a:lnTo>
                <a:lnTo>
                  <a:pt x="164" y="684"/>
                </a:lnTo>
                <a:close/>
                <a:moveTo>
                  <a:pt x="153" y="687"/>
                </a:moveTo>
                <a:lnTo>
                  <a:pt x="153" y="687"/>
                </a:lnTo>
                <a:lnTo>
                  <a:pt x="153" y="686"/>
                </a:lnTo>
                <a:lnTo>
                  <a:pt x="155" y="686"/>
                </a:lnTo>
                <a:lnTo>
                  <a:pt x="156" y="686"/>
                </a:lnTo>
                <a:lnTo>
                  <a:pt x="157" y="687"/>
                </a:lnTo>
                <a:lnTo>
                  <a:pt x="157" y="687"/>
                </a:lnTo>
                <a:lnTo>
                  <a:pt x="155" y="687"/>
                </a:lnTo>
                <a:lnTo>
                  <a:pt x="153" y="687"/>
                </a:lnTo>
                <a:lnTo>
                  <a:pt x="153" y="687"/>
                </a:lnTo>
                <a:close/>
                <a:moveTo>
                  <a:pt x="43" y="374"/>
                </a:moveTo>
                <a:lnTo>
                  <a:pt x="43" y="374"/>
                </a:lnTo>
                <a:lnTo>
                  <a:pt x="45" y="374"/>
                </a:lnTo>
                <a:lnTo>
                  <a:pt x="45" y="374"/>
                </a:lnTo>
                <a:lnTo>
                  <a:pt x="45" y="372"/>
                </a:lnTo>
                <a:lnTo>
                  <a:pt x="45" y="372"/>
                </a:lnTo>
                <a:lnTo>
                  <a:pt x="46" y="373"/>
                </a:lnTo>
                <a:lnTo>
                  <a:pt x="46" y="374"/>
                </a:lnTo>
                <a:lnTo>
                  <a:pt x="45" y="374"/>
                </a:lnTo>
                <a:lnTo>
                  <a:pt x="45" y="374"/>
                </a:lnTo>
                <a:lnTo>
                  <a:pt x="46" y="375"/>
                </a:lnTo>
                <a:lnTo>
                  <a:pt x="47" y="375"/>
                </a:lnTo>
                <a:lnTo>
                  <a:pt x="47" y="375"/>
                </a:lnTo>
                <a:lnTo>
                  <a:pt x="46" y="378"/>
                </a:lnTo>
                <a:lnTo>
                  <a:pt x="46" y="380"/>
                </a:lnTo>
                <a:lnTo>
                  <a:pt x="46" y="380"/>
                </a:lnTo>
                <a:lnTo>
                  <a:pt x="45" y="380"/>
                </a:lnTo>
                <a:lnTo>
                  <a:pt x="45" y="380"/>
                </a:lnTo>
                <a:lnTo>
                  <a:pt x="45" y="383"/>
                </a:lnTo>
                <a:lnTo>
                  <a:pt x="45" y="383"/>
                </a:lnTo>
                <a:lnTo>
                  <a:pt x="43" y="383"/>
                </a:lnTo>
                <a:lnTo>
                  <a:pt x="43" y="383"/>
                </a:lnTo>
                <a:lnTo>
                  <a:pt x="43" y="380"/>
                </a:lnTo>
                <a:lnTo>
                  <a:pt x="45" y="379"/>
                </a:lnTo>
                <a:lnTo>
                  <a:pt x="45" y="379"/>
                </a:lnTo>
                <a:lnTo>
                  <a:pt x="45" y="378"/>
                </a:lnTo>
                <a:lnTo>
                  <a:pt x="43" y="375"/>
                </a:lnTo>
                <a:lnTo>
                  <a:pt x="43" y="375"/>
                </a:lnTo>
                <a:lnTo>
                  <a:pt x="43" y="377"/>
                </a:lnTo>
                <a:lnTo>
                  <a:pt x="43" y="377"/>
                </a:lnTo>
                <a:lnTo>
                  <a:pt x="43" y="379"/>
                </a:lnTo>
                <a:lnTo>
                  <a:pt x="43" y="379"/>
                </a:lnTo>
                <a:lnTo>
                  <a:pt x="42" y="382"/>
                </a:lnTo>
                <a:lnTo>
                  <a:pt x="42" y="387"/>
                </a:lnTo>
                <a:lnTo>
                  <a:pt x="42" y="390"/>
                </a:lnTo>
                <a:lnTo>
                  <a:pt x="42" y="394"/>
                </a:lnTo>
                <a:lnTo>
                  <a:pt x="42" y="394"/>
                </a:lnTo>
                <a:lnTo>
                  <a:pt x="42" y="380"/>
                </a:lnTo>
                <a:lnTo>
                  <a:pt x="42" y="367"/>
                </a:lnTo>
                <a:lnTo>
                  <a:pt x="42" y="367"/>
                </a:lnTo>
                <a:lnTo>
                  <a:pt x="43" y="368"/>
                </a:lnTo>
                <a:lnTo>
                  <a:pt x="43" y="370"/>
                </a:lnTo>
                <a:lnTo>
                  <a:pt x="43" y="373"/>
                </a:lnTo>
                <a:lnTo>
                  <a:pt x="43" y="374"/>
                </a:lnTo>
                <a:lnTo>
                  <a:pt x="43" y="374"/>
                </a:lnTo>
                <a:close/>
                <a:moveTo>
                  <a:pt x="36" y="355"/>
                </a:moveTo>
                <a:lnTo>
                  <a:pt x="36" y="355"/>
                </a:lnTo>
                <a:lnTo>
                  <a:pt x="35" y="354"/>
                </a:lnTo>
                <a:lnTo>
                  <a:pt x="35" y="353"/>
                </a:lnTo>
                <a:lnTo>
                  <a:pt x="35" y="350"/>
                </a:lnTo>
                <a:lnTo>
                  <a:pt x="35" y="350"/>
                </a:lnTo>
                <a:lnTo>
                  <a:pt x="34" y="349"/>
                </a:lnTo>
                <a:lnTo>
                  <a:pt x="35" y="348"/>
                </a:lnTo>
                <a:lnTo>
                  <a:pt x="35" y="348"/>
                </a:lnTo>
                <a:lnTo>
                  <a:pt x="36" y="348"/>
                </a:lnTo>
                <a:lnTo>
                  <a:pt x="36" y="349"/>
                </a:lnTo>
                <a:lnTo>
                  <a:pt x="37" y="350"/>
                </a:lnTo>
                <a:lnTo>
                  <a:pt x="36" y="355"/>
                </a:lnTo>
                <a:lnTo>
                  <a:pt x="36" y="355"/>
                </a:lnTo>
                <a:close/>
                <a:moveTo>
                  <a:pt x="35" y="360"/>
                </a:moveTo>
                <a:lnTo>
                  <a:pt x="35" y="360"/>
                </a:lnTo>
                <a:lnTo>
                  <a:pt x="35" y="362"/>
                </a:lnTo>
                <a:lnTo>
                  <a:pt x="36" y="360"/>
                </a:lnTo>
                <a:lnTo>
                  <a:pt x="36" y="360"/>
                </a:lnTo>
                <a:lnTo>
                  <a:pt x="36" y="359"/>
                </a:lnTo>
                <a:lnTo>
                  <a:pt x="35" y="360"/>
                </a:lnTo>
                <a:lnTo>
                  <a:pt x="35" y="360"/>
                </a:lnTo>
                <a:lnTo>
                  <a:pt x="35" y="359"/>
                </a:lnTo>
                <a:lnTo>
                  <a:pt x="35" y="358"/>
                </a:lnTo>
                <a:lnTo>
                  <a:pt x="35" y="355"/>
                </a:lnTo>
                <a:lnTo>
                  <a:pt x="36" y="355"/>
                </a:lnTo>
                <a:lnTo>
                  <a:pt x="36" y="355"/>
                </a:lnTo>
                <a:lnTo>
                  <a:pt x="37" y="362"/>
                </a:lnTo>
                <a:lnTo>
                  <a:pt x="39" y="368"/>
                </a:lnTo>
                <a:lnTo>
                  <a:pt x="39" y="368"/>
                </a:lnTo>
                <a:lnTo>
                  <a:pt x="37" y="370"/>
                </a:lnTo>
                <a:lnTo>
                  <a:pt x="37" y="372"/>
                </a:lnTo>
                <a:lnTo>
                  <a:pt x="37" y="373"/>
                </a:lnTo>
                <a:lnTo>
                  <a:pt x="37" y="373"/>
                </a:lnTo>
                <a:lnTo>
                  <a:pt x="37" y="373"/>
                </a:lnTo>
                <a:lnTo>
                  <a:pt x="36" y="373"/>
                </a:lnTo>
                <a:lnTo>
                  <a:pt x="36" y="373"/>
                </a:lnTo>
                <a:lnTo>
                  <a:pt x="35" y="373"/>
                </a:lnTo>
                <a:lnTo>
                  <a:pt x="35" y="374"/>
                </a:lnTo>
                <a:lnTo>
                  <a:pt x="34" y="378"/>
                </a:lnTo>
                <a:lnTo>
                  <a:pt x="34" y="378"/>
                </a:lnTo>
                <a:lnTo>
                  <a:pt x="34" y="377"/>
                </a:lnTo>
                <a:lnTo>
                  <a:pt x="34" y="375"/>
                </a:lnTo>
                <a:lnTo>
                  <a:pt x="34" y="374"/>
                </a:lnTo>
                <a:lnTo>
                  <a:pt x="33" y="374"/>
                </a:lnTo>
                <a:lnTo>
                  <a:pt x="33" y="374"/>
                </a:lnTo>
                <a:lnTo>
                  <a:pt x="33" y="373"/>
                </a:lnTo>
                <a:lnTo>
                  <a:pt x="34" y="373"/>
                </a:lnTo>
                <a:lnTo>
                  <a:pt x="35" y="372"/>
                </a:lnTo>
                <a:lnTo>
                  <a:pt x="35" y="372"/>
                </a:lnTo>
                <a:lnTo>
                  <a:pt x="35" y="370"/>
                </a:lnTo>
                <a:lnTo>
                  <a:pt x="36" y="370"/>
                </a:lnTo>
                <a:lnTo>
                  <a:pt x="36" y="369"/>
                </a:lnTo>
                <a:lnTo>
                  <a:pt x="36" y="369"/>
                </a:lnTo>
                <a:lnTo>
                  <a:pt x="36" y="367"/>
                </a:lnTo>
                <a:lnTo>
                  <a:pt x="36" y="367"/>
                </a:lnTo>
                <a:lnTo>
                  <a:pt x="37" y="367"/>
                </a:lnTo>
                <a:lnTo>
                  <a:pt x="37" y="367"/>
                </a:lnTo>
                <a:lnTo>
                  <a:pt x="37" y="367"/>
                </a:lnTo>
                <a:lnTo>
                  <a:pt x="37" y="365"/>
                </a:lnTo>
                <a:lnTo>
                  <a:pt x="36" y="367"/>
                </a:lnTo>
                <a:lnTo>
                  <a:pt x="36" y="367"/>
                </a:lnTo>
                <a:lnTo>
                  <a:pt x="36" y="367"/>
                </a:lnTo>
                <a:lnTo>
                  <a:pt x="35" y="369"/>
                </a:lnTo>
                <a:lnTo>
                  <a:pt x="35" y="369"/>
                </a:lnTo>
                <a:lnTo>
                  <a:pt x="34" y="368"/>
                </a:lnTo>
                <a:lnTo>
                  <a:pt x="34" y="368"/>
                </a:lnTo>
                <a:lnTo>
                  <a:pt x="34" y="370"/>
                </a:lnTo>
                <a:lnTo>
                  <a:pt x="34" y="372"/>
                </a:lnTo>
                <a:lnTo>
                  <a:pt x="33" y="372"/>
                </a:lnTo>
                <a:lnTo>
                  <a:pt x="33" y="372"/>
                </a:lnTo>
                <a:lnTo>
                  <a:pt x="35" y="360"/>
                </a:lnTo>
                <a:lnTo>
                  <a:pt x="35" y="360"/>
                </a:lnTo>
                <a:close/>
                <a:moveTo>
                  <a:pt x="36" y="362"/>
                </a:moveTo>
                <a:lnTo>
                  <a:pt x="36" y="362"/>
                </a:lnTo>
                <a:lnTo>
                  <a:pt x="35" y="363"/>
                </a:lnTo>
                <a:lnTo>
                  <a:pt x="35" y="365"/>
                </a:lnTo>
                <a:lnTo>
                  <a:pt x="35" y="365"/>
                </a:lnTo>
                <a:lnTo>
                  <a:pt x="36" y="364"/>
                </a:lnTo>
                <a:lnTo>
                  <a:pt x="36" y="364"/>
                </a:lnTo>
                <a:lnTo>
                  <a:pt x="36" y="363"/>
                </a:lnTo>
                <a:lnTo>
                  <a:pt x="36" y="362"/>
                </a:lnTo>
                <a:lnTo>
                  <a:pt x="36" y="362"/>
                </a:lnTo>
                <a:close/>
                <a:moveTo>
                  <a:pt x="159" y="682"/>
                </a:moveTo>
                <a:lnTo>
                  <a:pt x="159" y="682"/>
                </a:lnTo>
                <a:lnTo>
                  <a:pt x="158" y="682"/>
                </a:lnTo>
                <a:lnTo>
                  <a:pt x="157" y="682"/>
                </a:lnTo>
                <a:lnTo>
                  <a:pt x="156" y="682"/>
                </a:lnTo>
                <a:lnTo>
                  <a:pt x="155" y="682"/>
                </a:lnTo>
                <a:lnTo>
                  <a:pt x="155" y="682"/>
                </a:lnTo>
                <a:lnTo>
                  <a:pt x="157" y="679"/>
                </a:lnTo>
                <a:lnTo>
                  <a:pt x="159" y="681"/>
                </a:lnTo>
                <a:lnTo>
                  <a:pt x="159" y="681"/>
                </a:lnTo>
                <a:lnTo>
                  <a:pt x="162" y="678"/>
                </a:lnTo>
                <a:lnTo>
                  <a:pt x="163" y="678"/>
                </a:lnTo>
                <a:lnTo>
                  <a:pt x="164" y="679"/>
                </a:lnTo>
                <a:lnTo>
                  <a:pt x="164" y="679"/>
                </a:lnTo>
                <a:lnTo>
                  <a:pt x="164" y="679"/>
                </a:lnTo>
                <a:lnTo>
                  <a:pt x="164" y="679"/>
                </a:lnTo>
                <a:lnTo>
                  <a:pt x="161" y="679"/>
                </a:lnTo>
                <a:lnTo>
                  <a:pt x="161" y="679"/>
                </a:lnTo>
                <a:lnTo>
                  <a:pt x="161" y="681"/>
                </a:lnTo>
                <a:lnTo>
                  <a:pt x="159" y="682"/>
                </a:lnTo>
                <a:lnTo>
                  <a:pt x="159" y="682"/>
                </a:lnTo>
                <a:close/>
                <a:moveTo>
                  <a:pt x="33" y="343"/>
                </a:moveTo>
                <a:lnTo>
                  <a:pt x="33" y="343"/>
                </a:lnTo>
                <a:lnTo>
                  <a:pt x="34" y="342"/>
                </a:lnTo>
                <a:lnTo>
                  <a:pt x="34" y="340"/>
                </a:lnTo>
                <a:lnTo>
                  <a:pt x="35" y="340"/>
                </a:lnTo>
                <a:lnTo>
                  <a:pt x="36" y="342"/>
                </a:lnTo>
                <a:lnTo>
                  <a:pt x="36" y="342"/>
                </a:lnTo>
                <a:lnTo>
                  <a:pt x="35" y="340"/>
                </a:lnTo>
                <a:lnTo>
                  <a:pt x="35" y="342"/>
                </a:lnTo>
                <a:lnTo>
                  <a:pt x="34" y="343"/>
                </a:lnTo>
                <a:lnTo>
                  <a:pt x="33" y="343"/>
                </a:lnTo>
                <a:lnTo>
                  <a:pt x="33" y="343"/>
                </a:lnTo>
                <a:close/>
                <a:moveTo>
                  <a:pt x="37" y="348"/>
                </a:moveTo>
                <a:lnTo>
                  <a:pt x="37" y="345"/>
                </a:lnTo>
                <a:lnTo>
                  <a:pt x="37" y="345"/>
                </a:lnTo>
                <a:lnTo>
                  <a:pt x="39" y="345"/>
                </a:lnTo>
                <a:lnTo>
                  <a:pt x="39" y="347"/>
                </a:lnTo>
                <a:lnTo>
                  <a:pt x="37" y="348"/>
                </a:lnTo>
                <a:lnTo>
                  <a:pt x="37" y="348"/>
                </a:lnTo>
                <a:lnTo>
                  <a:pt x="37" y="348"/>
                </a:lnTo>
                <a:close/>
                <a:moveTo>
                  <a:pt x="152" y="691"/>
                </a:moveTo>
                <a:lnTo>
                  <a:pt x="153" y="691"/>
                </a:lnTo>
                <a:lnTo>
                  <a:pt x="155" y="693"/>
                </a:lnTo>
                <a:lnTo>
                  <a:pt x="152" y="693"/>
                </a:lnTo>
                <a:lnTo>
                  <a:pt x="152" y="693"/>
                </a:lnTo>
                <a:lnTo>
                  <a:pt x="152" y="692"/>
                </a:lnTo>
                <a:lnTo>
                  <a:pt x="152" y="691"/>
                </a:lnTo>
                <a:lnTo>
                  <a:pt x="152" y="691"/>
                </a:lnTo>
                <a:close/>
                <a:moveTo>
                  <a:pt x="33" y="379"/>
                </a:moveTo>
                <a:lnTo>
                  <a:pt x="33" y="379"/>
                </a:lnTo>
                <a:lnTo>
                  <a:pt x="31" y="378"/>
                </a:lnTo>
                <a:lnTo>
                  <a:pt x="29" y="377"/>
                </a:lnTo>
                <a:lnTo>
                  <a:pt x="29" y="377"/>
                </a:lnTo>
                <a:lnTo>
                  <a:pt x="30" y="369"/>
                </a:lnTo>
                <a:lnTo>
                  <a:pt x="30" y="364"/>
                </a:lnTo>
                <a:lnTo>
                  <a:pt x="30" y="364"/>
                </a:lnTo>
                <a:lnTo>
                  <a:pt x="31" y="367"/>
                </a:lnTo>
                <a:lnTo>
                  <a:pt x="31" y="369"/>
                </a:lnTo>
                <a:lnTo>
                  <a:pt x="30" y="375"/>
                </a:lnTo>
                <a:lnTo>
                  <a:pt x="30" y="375"/>
                </a:lnTo>
                <a:lnTo>
                  <a:pt x="31" y="377"/>
                </a:lnTo>
                <a:lnTo>
                  <a:pt x="33" y="379"/>
                </a:lnTo>
                <a:lnTo>
                  <a:pt x="33" y="379"/>
                </a:lnTo>
                <a:close/>
                <a:moveTo>
                  <a:pt x="14" y="569"/>
                </a:moveTo>
                <a:lnTo>
                  <a:pt x="14" y="569"/>
                </a:lnTo>
                <a:lnTo>
                  <a:pt x="13" y="567"/>
                </a:lnTo>
                <a:lnTo>
                  <a:pt x="13" y="566"/>
                </a:lnTo>
                <a:lnTo>
                  <a:pt x="13" y="559"/>
                </a:lnTo>
                <a:lnTo>
                  <a:pt x="13" y="559"/>
                </a:lnTo>
                <a:lnTo>
                  <a:pt x="14" y="561"/>
                </a:lnTo>
                <a:lnTo>
                  <a:pt x="14" y="562"/>
                </a:lnTo>
                <a:lnTo>
                  <a:pt x="13" y="564"/>
                </a:lnTo>
                <a:lnTo>
                  <a:pt x="13" y="564"/>
                </a:lnTo>
                <a:lnTo>
                  <a:pt x="14" y="567"/>
                </a:lnTo>
                <a:lnTo>
                  <a:pt x="14" y="569"/>
                </a:lnTo>
                <a:lnTo>
                  <a:pt x="14" y="569"/>
                </a:lnTo>
                <a:close/>
                <a:moveTo>
                  <a:pt x="193" y="679"/>
                </a:moveTo>
                <a:lnTo>
                  <a:pt x="193" y="679"/>
                </a:lnTo>
                <a:lnTo>
                  <a:pt x="192" y="679"/>
                </a:lnTo>
                <a:lnTo>
                  <a:pt x="193" y="681"/>
                </a:lnTo>
                <a:lnTo>
                  <a:pt x="193" y="682"/>
                </a:lnTo>
                <a:lnTo>
                  <a:pt x="192" y="682"/>
                </a:lnTo>
                <a:lnTo>
                  <a:pt x="192" y="682"/>
                </a:lnTo>
                <a:lnTo>
                  <a:pt x="193" y="683"/>
                </a:lnTo>
                <a:lnTo>
                  <a:pt x="193" y="683"/>
                </a:lnTo>
                <a:lnTo>
                  <a:pt x="193" y="683"/>
                </a:lnTo>
                <a:lnTo>
                  <a:pt x="192" y="683"/>
                </a:lnTo>
                <a:lnTo>
                  <a:pt x="191" y="683"/>
                </a:lnTo>
                <a:lnTo>
                  <a:pt x="191" y="683"/>
                </a:lnTo>
                <a:lnTo>
                  <a:pt x="188" y="683"/>
                </a:lnTo>
                <a:lnTo>
                  <a:pt x="188" y="683"/>
                </a:lnTo>
                <a:lnTo>
                  <a:pt x="187" y="682"/>
                </a:lnTo>
                <a:lnTo>
                  <a:pt x="187" y="682"/>
                </a:lnTo>
                <a:lnTo>
                  <a:pt x="191" y="683"/>
                </a:lnTo>
                <a:lnTo>
                  <a:pt x="191" y="683"/>
                </a:lnTo>
                <a:lnTo>
                  <a:pt x="191" y="682"/>
                </a:lnTo>
                <a:lnTo>
                  <a:pt x="191" y="682"/>
                </a:lnTo>
                <a:lnTo>
                  <a:pt x="190" y="681"/>
                </a:lnTo>
                <a:lnTo>
                  <a:pt x="190" y="681"/>
                </a:lnTo>
                <a:lnTo>
                  <a:pt x="191" y="681"/>
                </a:lnTo>
                <a:lnTo>
                  <a:pt x="192" y="679"/>
                </a:lnTo>
                <a:lnTo>
                  <a:pt x="192" y="678"/>
                </a:lnTo>
                <a:lnTo>
                  <a:pt x="192" y="678"/>
                </a:lnTo>
                <a:lnTo>
                  <a:pt x="193" y="678"/>
                </a:lnTo>
                <a:lnTo>
                  <a:pt x="194" y="678"/>
                </a:lnTo>
                <a:lnTo>
                  <a:pt x="196" y="678"/>
                </a:lnTo>
                <a:lnTo>
                  <a:pt x="197" y="678"/>
                </a:lnTo>
                <a:lnTo>
                  <a:pt x="197" y="678"/>
                </a:lnTo>
                <a:lnTo>
                  <a:pt x="197" y="679"/>
                </a:lnTo>
                <a:lnTo>
                  <a:pt x="197" y="679"/>
                </a:lnTo>
                <a:lnTo>
                  <a:pt x="194" y="679"/>
                </a:lnTo>
                <a:lnTo>
                  <a:pt x="193" y="679"/>
                </a:lnTo>
                <a:lnTo>
                  <a:pt x="193" y="679"/>
                </a:lnTo>
                <a:lnTo>
                  <a:pt x="193" y="679"/>
                </a:lnTo>
                <a:close/>
                <a:moveTo>
                  <a:pt x="30" y="390"/>
                </a:moveTo>
                <a:lnTo>
                  <a:pt x="30" y="390"/>
                </a:lnTo>
                <a:lnTo>
                  <a:pt x="29" y="389"/>
                </a:lnTo>
                <a:lnTo>
                  <a:pt x="30" y="387"/>
                </a:lnTo>
                <a:lnTo>
                  <a:pt x="30" y="387"/>
                </a:lnTo>
                <a:lnTo>
                  <a:pt x="29" y="387"/>
                </a:lnTo>
                <a:lnTo>
                  <a:pt x="29" y="387"/>
                </a:lnTo>
                <a:lnTo>
                  <a:pt x="29" y="387"/>
                </a:lnTo>
                <a:lnTo>
                  <a:pt x="29" y="385"/>
                </a:lnTo>
                <a:lnTo>
                  <a:pt x="29" y="384"/>
                </a:lnTo>
                <a:lnTo>
                  <a:pt x="28" y="382"/>
                </a:lnTo>
                <a:lnTo>
                  <a:pt x="28" y="382"/>
                </a:lnTo>
                <a:lnTo>
                  <a:pt x="28" y="380"/>
                </a:lnTo>
                <a:lnTo>
                  <a:pt x="29" y="380"/>
                </a:lnTo>
                <a:lnTo>
                  <a:pt x="29" y="379"/>
                </a:lnTo>
                <a:lnTo>
                  <a:pt x="29" y="379"/>
                </a:lnTo>
                <a:lnTo>
                  <a:pt x="29" y="382"/>
                </a:lnTo>
                <a:lnTo>
                  <a:pt x="30" y="383"/>
                </a:lnTo>
                <a:lnTo>
                  <a:pt x="31" y="385"/>
                </a:lnTo>
                <a:lnTo>
                  <a:pt x="31" y="385"/>
                </a:lnTo>
                <a:lnTo>
                  <a:pt x="30" y="388"/>
                </a:lnTo>
                <a:lnTo>
                  <a:pt x="30" y="390"/>
                </a:lnTo>
                <a:lnTo>
                  <a:pt x="30" y="390"/>
                </a:lnTo>
                <a:close/>
                <a:moveTo>
                  <a:pt x="48" y="111"/>
                </a:moveTo>
                <a:lnTo>
                  <a:pt x="48" y="111"/>
                </a:lnTo>
                <a:lnTo>
                  <a:pt x="50" y="113"/>
                </a:lnTo>
                <a:lnTo>
                  <a:pt x="51" y="114"/>
                </a:lnTo>
                <a:lnTo>
                  <a:pt x="51" y="116"/>
                </a:lnTo>
                <a:lnTo>
                  <a:pt x="48" y="116"/>
                </a:lnTo>
                <a:lnTo>
                  <a:pt x="48" y="116"/>
                </a:lnTo>
                <a:lnTo>
                  <a:pt x="50" y="116"/>
                </a:lnTo>
                <a:lnTo>
                  <a:pt x="50" y="114"/>
                </a:lnTo>
                <a:lnTo>
                  <a:pt x="50" y="114"/>
                </a:lnTo>
                <a:lnTo>
                  <a:pt x="50" y="114"/>
                </a:lnTo>
                <a:lnTo>
                  <a:pt x="50" y="114"/>
                </a:lnTo>
                <a:lnTo>
                  <a:pt x="48" y="115"/>
                </a:lnTo>
                <a:lnTo>
                  <a:pt x="48" y="115"/>
                </a:lnTo>
                <a:lnTo>
                  <a:pt x="48" y="116"/>
                </a:lnTo>
                <a:lnTo>
                  <a:pt x="50" y="118"/>
                </a:lnTo>
                <a:lnTo>
                  <a:pt x="51" y="119"/>
                </a:lnTo>
                <a:lnTo>
                  <a:pt x="51" y="120"/>
                </a:lnTo>
                <a:lnTo>
                  <a:pt x="51" y="120"/>
                </a:lnTo>
                <a:lnTo>
                  <a:pt x="48" y="118"/>
                </a:lnTo>
                <a:lnTo>
                  <a:pt x="47" y="115"/>
                </a:lnTo>
                <a:lnTo>
                  <a:pt x="47" y="115"/>
                </a:lnTo>
                <a:lnTo>
                  <a:pt x="47" y="114"/>
                </a:lnTo>
                <a:lnTo>
                  <a:pt x="48" y="111"/>
                </a:lnTo>
                <a:lnTo>
                  <a:pt x="48" y="111"/>
                </a:lnTo>
                <a:close/>
                <a:moveTo>
                  <a:pt x="46" y="161"/>
                </a:moveTo>
                <a:lnTo>
                  <a:pt x="46" y="161"/>
                </a:lnTo>
                <a:lnTo>
                  <a:pt x="46" y="164"/>
                </a:lnTo>
                <a:lnTo>
                  <a:pt x="46" y="165"/>
                </a:lnTo>
                <a:lnTo>
                  <a:pt x="45" y="165"/>
                </a:lnTo>
                <a:lnTo>
                  <a:pt x="45" y="165"/>
                </a:lnTo>
                <a:lnTo>
                  <a:pt x="45" y="164"/>
                </a:lnTo>
                <a:lnTo>
                  <a:pt x="46" y="163"/>
                </a:lnTo>
                <a:lnTo>
                  <a:pt x="46" y="163"/>
                </a:lnTo>
                <a:lnTo>
                  <a:pt x="45" y="163"/>
                </a:lnTo>
                <a:lnTo>
                  <a:pt x="43" y="164"/>
                </a:lnTo>
                <a:lnTo>
                  <a:pt x="43" y="164"/>
                </a:lnTo>
                <a:lnTo>
                  <a:pt x="42" y="164"/>
                </a:lnTo>
                <a:lnTo>
                  <a:pt x="42" y="164"/>
                </a:lnTo>
                <a:lnTo>
                  <a:pt x="43" y="160"/>
                </a:lnTo>
                <a:lnTo>
                  <a:pt x="43" y="159"/>
                </a:lnTo>
                <a:lnTo>
                  <a:pt x="42" y="159"/>
                </a:lnTo>
                <a:lnTo>
                  <a:pt x="42" y="159"/>
                </a:lnTo>
                <a:lnTo>
                  <a:pt x="42" y="159"/>
                </a:lnTo>
                <a:lnTo>
                  <a:pt x="42" y="158"/>
                </a:lnTo>
                <a:lnTo>
                  <a:pt x="45" y="156"/>
                </a:lnTo>
                <a:lnTo>
                  <a:pt x="45" y="156"/>
                </a:lnTo>
                <a:lnTo>
                  <a:pt x="45" y="159"/>
                </a:lnTo>
                <a:lnTo>
                  <a:pt x="45" y="159"/>
                </a:lnTo>
                <a:lnTo>
                  <a:pt x="46" y="159"/>
                </a:lnTo>
                <a:lnTo>
                  <a:pt x="46" y="159"/>
                </a:lnTo>
                <a:lnTo>
                  <a:pt x="46" y="161"/>
                </a:lnTo>
                <a:lnTo>
                  <a:pt x="46" y="161"/>
                </a:lnTo>
                <a:close/>
                <a:moveTo>
                  <a:pt x="53" y="153"/>
                </a:moveTo>
                <a:lnTo>
                  <a:pt x="53" y="153"/>
                </a:lnTo>
                <a:lnTo>
                  <a:pt x="54" y="155"/>
                </a:lnTo>
                <a:lnTo>
                  <a:pt x="54" y="158"/>
                </a:lnTo>
                <a:lnTo>
                  <a:pt x="53" y="161"/>
                </a:lnTo>
                <a:lnTo>
                  <a:pt x="53" y="161"/>
                </a:lnTo>
                <a:lnTo>
                  <a:pt x="52" y="161"/>
                </a:lnTo>
                <a:lnTo>
                  <a:pt x="50" y="160"/>
                </a:lnTo>
                <a:lnTo>
                  <a:pt x="50" y="160"/>
                </a:lnTo>
                <a:lnTo>
                  <a:pt x="50" y="160"/>
                </a:lnTo>
                <a:lnTo>
                  <a:pt x="51" y="159"/>
                </a:lnTo>
                <a:lnTo>
                  <a:pt x="52" y="159"/>
                </a:lnTo>
                <a:lnTo>
                  <a:pt x="52" y="159"/>
                </a:lnTo>
                <a:lnTo>
                  <a:pt x="52" y="159"/>
                </a:lnTo>
                <a:lnTo>
                  <a:pt x="52" y="159"/>
                </a:lnTo>
                <a:lnTo>
                  <a:pt x="51" y="159"/>
                </a:lnTo>
                <a:lnTo>
                  <a:pt x="51" y="159"/>
                </a:lnTo>
                <a:lnTo>
                  <a:pt x="51" y="158"/>
                </a:lnTo>
                <a:lnTo>
                  <a:pt x="51" y="158"/>
                </a:lnTo>
                <a:lnTo>
                  <a:pt x="51" y="158"/>
                </a:lnTo>
                <a:lnTo>
                  <a:pt x="50" y="156"/>
                </a:lnTo>
                <a:lnTo>
                  <a:pt x="48" y="158"/>
                </a:lnTo>
                <a:lnTo>
                  <a:pt x="48" y="158"/>
                </a:lnTo>
                <a:lnTo>
                  <a:pt x="48" y="158"/>
                </a:lnTo>
                <a:lnTo>
                  <a:pt x="50" y="158"/>
                </a:lnTo>
                <a:lnTo>
                  <a:pt x="50" y="158"/>
                </a:lnTo>
                <a:lnTo>
                  <a:pt x="47" y="160"/>
                </a:lnTo>
                <a:lnTo>
                  <a:pt x="47" y="161"/>
                </a:lnTo>
                <a:lnTo>
                  <a:pt x="47" y="161"/>
                </a:lnTo>
                <a:lnTo>
                  <a:pt x="47" y="161"/>
                </a:lnTo>
                <a:lnTo>
                  <a:pt x="46" y="160"/>
                </a:lnTo>
                <a:lnTo>
                  <a:pt x="46" y="159"/>
                </a:lnTo>
                <a:lnTo>
                  <a:pt x="47" y="158"/>
                </a:lnTo>
                <a:lnTo>
                  <a:pt x="47" y="158"/>
                </a:lnTo>
                <a:lnTo>
                  <a:pt x="47" y="155"/>
                </a:lnTo>
                <a:lnTo>
                  <a:pt x="46" y="154"/>
                </a:lnTo>
                <a:lnTo>
                  <a:pt x="47" y="153"/>
                </a:lnTo>
                <a:lnTo>
                  <a:pt x="47" y="153"/>
                </a:lnTo>
                <a:lnTo>
                  <a:pt x="47" y="153"/>
                </a:lnTo>
                <a:lnTo>
                  <a:pt x="48" y="154"/>
                </a:lnTo>
                <a:lnTo>
                  <a:pt x="48" y="156"/>
                </a:lnTo>
                <a:lnTo>
                  <a:pt x="50" y="156"/>
                </a:lnTo>
                <a:lnTo>
                  <a:pt x="50" y="156"/>
                </a:lnTo>
                <a:lnTo>
                  <a:pt x="48" y="154"/>
                </a:lnTo>
                <a:lnTo>
                  <a:pt x="48" y="153"/>
                </a:lnTo>
                <a:lnTo>
                  <a:pt x="50" y="151"/>
                </a:lnTo>
                <a:lnTo>
                  <a:pt x="50" y="151"/>
                </a:lnTo>
                <a:lnTo>
                  <a:pt x="48" y="150"/>
                </a:lnTo>
                <a:lnTo>
                  <a:pt x="47" y="150"/>
                </a:lnTo>
                <a:lnTo>
                  <a:pt x="47" y="150"/>
                </a:lnTo>
                <a:lnTo>
                  <a:pt x="48" y="149"/>
                </a:lnTo>
                <a:lnTo>
                  <a:pt x="48" y="148"/>
                </a:lnTo>
                <a:lnTo>
                  <a:pt x="48" y="148"/>
                </a:lnTo>
                <a:lnTo>
                  <a:pt x="48" y="146"/>
                </a:lnTo>
                <a:lnTo>
                  <a:pt x="47" y="145"/>
                </a:lnTo>
                <a:lnTo>
                  <a:pt x="47" y="144"/>
                </a:lnTo>
                <a:lnTo>
                  <a:pt x="47" y="144"/>
                </a:lnTo>
                <a:lnTo>
                  <a:pt x="50" y="145"/>
                </a:lnTo>
                <a:lnTo>
                  <a:pt x="50" y="148"/>
                </a:lnTo>
                <a:lnTo>
                  <a:pt x="50" y="148"/>
                </a:lnTo>
                <a:lnTo>
                  <a:pt x="52" y="150"/>
                </a:lnTo>
                <a:lnTo>
                  <a:pt x="54" y="150"/>
                </a:lnTo>
                <a:lnTo>
                  <a:pt x="54" y="150"/>
                </a:lnTo>
                <a:lnTo>
                  <a:pt x="54" y="151"/>
                </a:lnTo>
                <a:lnTo>
                  <a:pt x="53" y="151"/>
                </a:lnTo>
                <a:lnTo>
                  <a:pt x="52" y="151"/>
                </a:lnTo>
                <a:lnTo>
                  <a:pt x="52" y="153"/>
                </a:lnTo>
                <a:lnTo>
                  <a:pt x="52" y="153"/>
                </a:lnTo>
                <a:lnTo>
                  <a:pt x="53" y="154"/>
                </a:lnTo>
                <a:lnTo>
                  <a:pt x="53" y="153"/>
                </a:lnTo>
                <a:lnTo>
                  <a:pt x="53" y="153"/>
                </a:lnTo>
                <a:close/>
                <a:moveTo>
                  <a:pt x="41" y="120"/>
                </a:moveTo>
                <a:lnTo>
                  <a:pt x="41" y="120"/>
                </a:lnTo>
                <a:lnTo>
                  <a:pt x="41" y="119"/>
                </a:lnTo>
                <a:lnTo>
                  <a:pt x="42" y="118"/>
                </a:lnTo>
                <a:lnTo>
                  <a:pt x="42" y="118"/>
                </a:lnTo>
                <a:lnTo>
                  <a:pt x="41" y="115"/>
                </a:lnTo>
                <a:lnTo>
                  <a:pt x="41" y="115"/>
                </a:lnTo>
                <a:lnTo>
                  <a:pt x="42" y="113"/>
                </a:lnTo>
                <a:lnTo>
                  <a:pt x="43" y="110"/>
                </a:lnTo>
                <a:lnTo>
                  <a:pt x="43" y="110"/>
                </a:lnTo>
                <a:lnTo>
                  <a:pt x="45" y="113"/>
                </a:lnTo>
                <a:lnTo>
                  <a:pt x="45" y="114"/>
                </a:lnTo>
                <a:lnTo>
                  <a:pt x="43" y="115"/>
                </a:lnTo>
                <a:lnTo>
                  <a:pt x="43" y="118"/>
                </a:lnTo>
                <a:lnTo>
                  <a:pt x="43" y="118"/>
                </a:lnTo>
                <a:lnTo>
                  <a:pt x="41" y="120"/>
                </a:lnTo>
                <a:lnTo>
                  <a:pt x="41" y="120"/>
                </a:lnTo>
                <a:close/>
                <a:moveTo>
                  <a:pt x="43" y="128"/>
                </a:moveTo>
                <a:lnTo>
                  <a:pt x="43" y="128"/>
                </a:lnTo>
                <a:lnTo>
                  <a:pt x="42" y="128"/>
                </a:lnTo>
                <a:lnTo>
                  <a:pt x="42" y="126"/>
                </a:lnTo>
                <a:lnTo>
                  <a:pt x="42" y="125"/>
                </a:lnTo>
                <a:lnTo>
                  <a:pt x="42" y="125"/>
                </a:lnTo>
                <a:lnTo>
                  <a:pt x="42" y="125"/>
                </a:lnTo>
                <a:lnTo>
                  <a:pt x="41" y="123"/>
                </a:lnTo>
                <a:lnTo>
                  <a:pt x="41" y="120"/>
                </a:lnTo>
                <a:lnTo>
                  <a:pt x="41" y="120"/>
                </a:lnTo>
                <a:lnTo>
                  <a:pt x="42" y="121"/>
                </a:lnTo>
                <a:lnTo>
                  <a:pt x="42" y="121"/>
                </a:lnTo>
                <a:lnTo>
                  <a:pt x="43" y="119"/>
                </a:lnTo>
                <a:lnTo>
                  <a:pt x="43" y="119"/>
                </a:lnTo>
                <a:lnTo>
                  <a:pt x="45" y="121"/>
                </a:lnTo>
                <a:lnTo>
                  <a:pt x="45" y="123"/>
                </a:lnTo>
                <a:lnTo>
                  <a:pt x="43" y="125"/>
                </a:lnTo>
                <a:lnTo>
                  <a:pt x="45" y="128"/>
                </a:lnTo>
                <a:lnTo>
                  <a:pt x="45" y="128"/>
                </a:lnTo>
                <a:lnTo>
                  <a:pt x="43" y="128"/>
                </a:lnTo>
                <a:lnTo>
                  <a:pt x="43" y="128"/>
                </a:lnTo>
                <a:close/>
                <a:moveTo>
                  <a:pt x="45" y="181"/>
                </a:moveTo>
                <a:lnTo>
                  <a:pt x="45" y="180"/>
                </a:lnTo>
                <a:lnTo>
                  <a:pt x="45" y="180"/>
                </a:lnTo>
                <a:lnTo>
                  <a:pt x="47" y="180"/>
                </a:lnTo>
                <a:lnTo>
                  <a:pt x="48" y="183"/>
                </a:lnTo>
                <a:lnTo>
                  <a:pt x="48" y="183"/>
                </a:lnTo>
                <a:lnTo>
                  <a:pt x="46" y="181"/>
                </a:lnTo>
                <a:lnTo>
                  <a:pt x="45" y="181"/>
                </a:lnTo>
                <a:lnTo>
                  <a:pt x="45" y="181"/>
                </a:lnTo>
                <a:close/>
                <a:moveTo>
                  <a:pt x="53" y="181"/>
                </a:moveTo>
                <a:lnTo>
                  <a:pt x="53" y="181"/>
                </a:lnTo>
                <a:lnTo>
                  <a:pt x="53" y="180"/>
                </a:lnTo>
                <a:lnTo>
                  <a:pt x="54" y="178"/>
                </a:lnTo>
                <a:lnTo>
                  <a:pt x="54" y="178"/>
                </a:lnTo>
                <a:lnTo>
                  <a:pt x="53" y="178"/>
                </a:lnTo>
                <a:lnTo>
                  <a:pt x="53" y="176"/>
                </a:lnTo>
                <a:lnTo>
                  <a:pt x="53" y="176"/>
                </a:lnTo>
                <a:lnTo>
                  <a:pt x="54" y="176"/>
                </a:lnTo>
                <a:lnTo>
                  <a:pt x="54" y="175"/>
                </a:lnTo>
                <a:lnTo>
                  <a:pt x="54" y="175"/>
                </a:lnTo>
                <a:lnTo>
                  <a:pt x="56" y="179"/>
                </a:lnTo>
                <a:lnTo>
                  <a:pt x="54" y="180"/>
                </a:lnTo>
                <a:lnTo>
                  <a:pt x="53" y="181"/>
                </a:lnTo>
                <a:lnTo>
                  <a:pt x="53" y="181"/>
                </a:lnTo>
                <a:close/>
                <a:moveTo>
                  <a:pt x="54" y="175"/>
                </a:moveTo>
                <a:lnTo>
                  <a:pt x="54" y="175"/>
                </a:lnTo>
                <a:lnTo>
                  <a:pt x="53" y="174"/>
                </a:lnTo>
                <a:lnTo>
                  <a:pt x="53" y="173"/>
                </a:lnTo>
                <a:lnTo>
                  <a:pt x="53" y="171"/>
                </a:lnTo>
                <a:lnTo>
                  <a:pt x="53" y="170"/>
                </a:lnTo>
                <a:lnTo>
                  <a:pt x="53" y="170"/>
                </a:lnTo>
                <a:lnTo>
                  <a:pt x="52" y="170"/>
                </a:lnTo>
                <a:lnTo>
                  <a:pt x="53" y="168"/>
                </a:lnTo>
                <a:lnTo>
                  <a:pt x="53" y="165"/>
                </a:lnTo>
                <a:lnTo>
                  <a:pt x="52" y="164"/>
                </a:lnTo>
                <a:lnTo>
                  <a:pt x="52" y="164"/>
                </a:lnTo>
                <a:lnTo>
                  <a:pt x="53" y="164"/>
                </a:lnTo>
                <a:lnTo>
                  <a:pt x="54" y="165"/>
                </a:lnTo>
                <a:lnTo>
                  <a:pt x="54" y="169"/>
                </a:lnTo>
                <a:lnTo>
                  <a:pt x="54" y="169"/>
                </a:lnTo>
                <a:lnTo>
                  <a:pt x="54" y="173"/>
                </a:lnTo>
                <a:lnTo>
                  <a:pt x="54" y="175"/>
                </a:lnTo>
                <a:lnTo>
                  <a:pt x="54" y="175"/>
                </a:lnTo>
                <a:close/>
                <a:moveTo>
                  <a:pt x="51" y="176"/>
                </a:moveTo>
                <a:lnTo>
                  <a:pt x="51" y="176"/>
                </a:lnTo>
                <a:lnTo>
                  <a:pt x="51" y="176"/>
                </a:lnTo>
                <a:lnTo>
                  <a:pt x="51" y="175"/>
                </a:lnTo>
                <a:lnTo>
                  <a:pt x="51" y="175"/>
                </a:lnTo>
                <a:lnTo>
                  <a:pt x="50" y="175"/>
                </a:lnTo>
                <a:lnTo>
                  <a:pt x="48" y="176"/>
                </a:lnTo>
                <a:lnTo>
                  <a:pt x="48" y="176"/>
                </a:lnTo>
                <a:lnTo>
                  <a:pt x="48" y="175"/>
                </a:lnTo>
                <a:lnTo>
                  <a:pt x="47" y="174"/>
                </a:lnTo>
                <a:lnTo>
                  <a:pt x="47" y="175"/>
                </a:lnTo>
                <a:lnTo>
                  <a:pt x="47" y="175"/>
                </a:lnTo>
                <a:lnTo>
                  <a:pt x="46" y="175"/>
                </a:lnTo>
                <a:lnTo>
                  <a:pt x="46" y="174"/>
                </a:lnTo>
                <a:lnTo>
                  <a:pt x="47" y="173"/>
                </a:lnTo>
                <a:lnTo>
                  <a:pt x="47" y="173"/>
                </a:lnTo>
                <a:lnTo>
                  <a:pt x="47" y="170"/>
                </a:lnTo>
                <a:lnTo>
                  <a:pt x="47" y="170"/>
                </a:lnTo>
                <a:lnTo>
                  <a:pt x="48" y="170"/>
                </a:lnTo>
                <a:lnTo>
                  <a:pt x="48" y="170"/>
                </a:lnTo>
                <a:lnTo>
                  <a:pt x="50" y="169"/>
                </a:lnTo>
                <a:lnTo>
                  <a:pt x="50" y="168"/>
                </a:lnTo>
                <a:lnTo>
                  <a:pt x="50" y="168"/>
                </a:lnTo>
                <a:lnTo>
                  <a:pt x="50" y="166"/>
                </a:lnTo>
                <a:lnTo>
                  <a:pt x="51" y="165"/>
                </a:lnTo>
                <a:lnTo>
                  <a:pt x="51" y="165"/>
                </a:lnTo>
                <a:lnTo>
                  <a:pt x="51" y="165"/>
                </a:lnTo>
                <a:lnTo>
                  <a:pt x="50" y="171"/>
                </a:lnTo>
                <a:lnTo>
                  <a:pt x="50" y="171"/>
                </a:lnTo>
                <a:lnTo>
                  <a:pt x="48" y="173"/>
                </a:lnTo>
                <a:lnTo>
                  <a:pt x="48" y="174"/>
                </a:lnTo>
                <a:lnTo>
                  <a:pt x="48" y="174"/>
                </a:lnTo>
                <a:lnTo>
                  <a:pt x="48" y="174"/>
                </a:lnTo>
                <a:lnTo>
                  <a:pt x="50" y="173"/>
                </a:lnTo>
                <a:lnTo>
                  <a:pt x="51" y="171"/>
                </a:lnTo>
                <a:lnTo>
                  <a:pt x="52" y="171"/>
                </a:lnTo>
                <a:lnTo>
                  <a:pt x="52" y="171"/>
                </a:lnTo>
                <a:lnTo>
                  <a:pt x="52" y="173"/>
                </a:lnTo>
                <a:lnTo>
                  <a:pt x="51" y="174"/>
                </a:lnTo>
                <a:lnTo>
                  <a:pt x="51" y="175"/>
                </a:lnTo>
                <a:lnTo>
                  <a:pt x="51" y="176"/>
                </a:lnTo>
                <a:lnTo>
                  <a:pt x="51" y="176"/>
                </a:lnTo>
                <a:close/>
                <a:moveTo>
                  <a:pt x="42" y="111"/>
                </a:moveTo>
                <a:lnTo>
                  <a:pt x="42" y="111"/>
                </a:lnTo>
                <a:lnTo>
                  <a:pt x="42" y="113"/>
                </a:lnTo>
                <a:lnTo>
                  <a:pt x="42" y="111"/>
                </a:lnTo>
                <a:lnTo>
                  <a:pt x="42" y="111"/>
                </a:lnTo>
                <a:lnTo>
                  <a:pt x="42" y="106"/>
                </a:lnTo>
                <a:lnTo>
                  <a:pt x="42" y="99"/>
                </a:lnTo>
                <a:lnTo>
                  <a:pt x="42" y="99"/>
                </a:lnTo>
                <a:lnTo>
                  <a:pt x="42" y="98"/>
                </a:lnTo>
                <a:lnTo>
                  <a:pt x="42" y="99"/>
                </a:lnTo>
                <a:lnTo>
                  <a:pt x="42" y="99"/>
                </a:lnTo>
                <a:lnTo>
                  <a:pt x="43" y="105"/>
                </a:lnTo>
                <a:lnTo>
                  <a:pt x="42" y="111"/>
                </a:lnTo>
                <a:lnTo>
                  <a:pt x="42" y="111"/>
                </a:lnTo>
                <a:close/>
                <a:moveTo>
                  <a:pt x="43" y="173"/>
                </a:moveTo>
                <a:lnTo>
                  <a:pt x="43" y="173"/>
                </a:lnTo>
                <a:lnTo>
                  <a:pt x="42" y="171"/>
                </a:lnTo>
                <a:lnTo>
                  <a:pt x="41" y="171"/>
                </a:lnTo>
                <a:lnTo>
                  <a:pt x="41" y="169"/>
                </a:lnTo>
                <a:lnTo>
                  <a:pt x="41" y="169"/>
                </a:lnTo>
                <a:lnTo>
                  <a:pt x="41" y="170"/>
                </a:lnTo>
                <a:lnTo>
                  <a:pt x="42" y="170"/>
                </a:lnTo>
                <a:lnTo>
                  <a:pt x="43" y="170"/>
                </a:lnTo>
                <a:lnTo>
                  <a:pt x="43" y="170"/>
                </a:lnTo>
                <a:lnTo>
                  <a:pt x="43" y="170"/>
                </a:lnTo>
                <a:lnTo>
                  <a:pt x="45" y="169"/>
                </a:lnTo>
                <a:lnTo>
                  <a:pt x="45" y="169"/>
                </a:lnTo>
                <a:lnTo>
                  <a:pt x="46" y="169"/>
                </a:lnTo>
                <a:lnTo>
                  <a:pt x="46" y="169"/>
                </a:lnTo>
                <a:lnTo>
                  <a:pt x="45" y="170"/>
                </a:lnTo>
                <a:lnTo>
                  <a:pt x="45" y="173"/>
                </a:lnTo>
                <a:lnTo>
                  <a:pt x="45" y="176"/>
                </a:lnTo>
                <a:lnTo>
                  <a:pt x="45" y="176"/>
                </a:lnTo>
                <a:lnTo>
                  <a:pt x="43" y="176"/>
                </a:lnTo>
                <a:lnTo>
                  <a:pt x="43" y="176"/>
                </a:lnTo>
                <a:lnTo>
                  <a:pt x="43" y="178"/>
                </a:lnTo>
                <a:lnTo>
                  <a:pt x="42" y="178"/>
                </a:lnTo>
                <a:lnTo>
                  <a:pt x="42" y="178"/>
                </a:lnTo>
                <a:lnTo>
                  <a:pt x="42" y="175"/>
                </a:lnTo>
                <a:lnTo>
                  <a:pt x="42" y="175"/>
                </a:lnTo>
                <a:lnTo>
                  <a:pt x="43" y="174"/>
                </a:lnTo>
                <a:lnTo>
                  <a:pt x="43" y="173"/>
                </a:lnTo>
                <a:lnTo>
                  <a:pt x="43" y="173"/>
                </a:lnTo>
                <a:close/>
                <a:moveTo>
                  <a:pt x="37" y="171"/>
                </a:moveTo>
                <a:lnTo>
                  <a:pt x="37" y="171"/>
                </a:lnTo>
                <a:lnTo>
                  <a:pt x="37" y="171"/>
                </a:lnTo>
                <a:lnTo>
                  <a:pt x="37" y="170"/>
                </a:lnTo>
                <a:lnTo>
                  <a:pt x="37" y="168"/>
                </a:lnTo>
                <a:lnTo>
                  <a:pt x="36" y="166"/>
                </a:lnTo>
                <a:lnTo>
                  <a:pt x="36" y="166"/>
                </a:lnTo>
                <a:lnTo>
                  <a:pt x="37" y="165"/>
                </a:lnTo>
                <a:lnTo>
                  <a:pt x="37" y="163"/>
                </a:lnTo>
                <a:lnTo>
                  <a:pt x="37" y="163"/>
                </a:lnTo>
                <a:lnTo>
                  <a:pt x="39" y="166"/>
                </a:lnTo>
                <a:lnTo>
                  <a:pt x="39" y="169"/>
                </a:lnTo>
                <a:lnTo>
                  <a:pt x="39" y="169"/>
                </a:lnTo>
                <a:lnTo>
                  <a:pt x="39" y="169"/>
                </a:lnTo>
                <a:lnTo>
                  <a:pt x="37" y="169"/>
                </a:lnTo>
                <a:lnTo>
                  <a:pt x="37" y="171"/>
                </a:lnTo>
                <a:lnTo>
                  <a:pt x="37" y="171"/>
                </a:lnTo>
                <a:close/>
                <a:moveTo>
                  <a:pt x="48" y="129"/>
                </a:moveTo>
                <a:lnTo>
                  <a:pt x="48" y="129"/>
                </a:lnTo>
                <a:lnTo>
                  <a:pt x="47" y="128"/>
                </a:lnTo>
                <a:lnTo>
                  <a:pt x="47" y="128"/>
                </a:lnTo>
                <a:lnTo>
                  <a:pt x="47" y="128"/>
                </a:lnTo>
                <a:lnTo>
                  <a:pt x="47" y="126"/>
                </a:lnTo>
                <a:lnTo>
                  <a:pt x="48" y="125"/>
                </a:lnTo>
                <a:lnTo>
                  <a:pt x="48" y="125"/>
                </a:lnTo>
                <a:lnTo>
                  <a:pt x="51" y="126"/>
                </a:lnTo>
                <a:lnTo>
                  <a:pt x="52" y="126"/>
                </a:lnTo>
                <a:lnTo>
                  <a:pt x="52" y="128"/>
                </a:lnTo>
                <a:lnTo>
                  <a:pt x="52" y="128"/>
                </a:lnTo>
                <a:lnTo>
                  <a:pt x="51" y="128"/>
                </a:lnTo>
                <a:lnTo>
                  <a:pt x="48" y="126"/>
                </a:lnTo>
                <a:lnTo>
                  <a:pt x="48" y="126"/>
                </a:lnTo>
                <a:lnTo>
                  <a:pt x="50" y="129"/>
                </a:lnTo>
                <a:lnTo>
                  <a:pt x="51" y="129"/>
                </a:lnTo>
                <a:lnTo>
                  <a:pt x="51" y="129"/>
                </a:lnTo>
                <a:lnTo>
                  <a:pt x="51" y="129"/>
                </a:lnTo>
                <a:lnTo>
                  <a:pt x="52" y="129"/>
                </a:lnTo>
                <a:lnTo>
                  <a:pt x="51" y="129"/>
                </a:lnTo>
                <a:lnTo>
                  <a:pt x="51" y="130"/>
                </a:lnTo>
                <a:lnTo>
                  <a:pt x="51" y="130"/>
                </a:lnTo>
                <a:lnTo>
                  <a:pt x="51" y="130"/>
                </a:lnTo>
                <a:lnTo>
                  <a:pt x="50" y="130"/>
                </a:lnTo>
                <a:lnTo>
                  <a:pt x="50" y="129"/>
                </a:lnTo>
                <a:lnTo>
                  <a:pt x="48" y="129"/>
                </a:lnTo>
                <a:lnTo>
                  <a:pt x="48" y="129"/>
                </a:lnTo>
                <a:lnTo>
                  <a:pt x="50" y="133"/>
                </a:lnTo>
                <a:lnTo>
                  <a:pt x="48" y="135"/>
                </a:lnTo>
                <a:lnTo>
                  <a:pt x="48" y="135"/>
                </a:lnTo>
                <a:lnTo>
                  <a:pt x="47" y="134"/>
                </a:lnTo>
                <a:lnTo>
                  <a:pt x="46" y="133"/>
                </a:lnTo>
                <a:lnTo>
                  <a:pt x="46" y="133"/>
                </a:lnTo>
                <a:lnTo>
                  <a:pt x="47" y="130"/>
                </a:lnTo>
                <a:lnTo>
                  <a:pt x="48" y="129"/>
                </a:lnTo>
                <a:lnTo>
                  <a:pt x="48" y="129"/>
                </a:lnTo>
                <a:close/>
                <a:moveTo>
                  <a:pt x="43" y="58"/>
                </a:moveTo>
                <a:lnTo>
                  <a:pt x="43" y="58"/>
                </a:lnTo>
                <a:lnTo>
                  <a:pt x="42" y="58"/>
                </a:lnTo>
                <a:lnTo>
                  <a:pt x="42" y="55"/>
                </a:lnTo>
                <a:lnTo>
                  <a:pt x="42" y="51"/>
                </a:lnTo>
                <a:lnTo>
                  <a:pt x="42" y="51"/>
                </a:lnTo>
                <a:lnTo>
                  <a:pt x="43" y="53"/>
                </a:lnTo>
                <a:lnTo>
                  <a:pt x="43" y="54"/>
                </a:lnTo>
                <a:lnTo>
                  <a:pt x="43" y="58"/>
                </a:lnTo>
                <a:lnTo>
                  <a:pt x="43" y="58"/>
                </a:lnTo>
                <a:close/>
                <a:moveTo>
                  <a:pt x="54" y="81"/>
                </a:moveTo>
                <a:lnTo>
                  <a:pt x="54" y="81"/>
                </a:lnTo>
                <a:lnTo>
                  <a:pt x="56" y="80"/>
                </a:lnTo>
                <a:lnTo>
                  <a:pt x="56" y="76"/>
                </a:lnTo>
                <a:lnTo>
                  <a:pt x="56" y="76"/>
                </a:lnTo>
                <a:lnTo>
                  <a:pt x="57" y="78"/>
                </a:lnTo>
                <a:lnTo>
                  <a:pt x="57" y="79"/>
                </a:lnTo>
                <a:lnTo>
                  <a:pt x="57" y="80"/>
                </a:lnTo>
                <a:lnTo>
                  <a:pt x="57" y="81"/>
                </a:lnTo>
                <a:lnTo>
                  <a:pt x="57" y="81"/>
                </a:lnTo>
                <a:lnTo>
                  <a:pt x="57" y="83"/>
                </a:lnTo>
                <a:lnTo>
                  <a:pt x="58" y="84"/>
                </a:lnTo>
                <a:lnTo>
                  <a:pt x="58" y="84"/>
                </a:lnTo>
                <a:lnTo>
                  <a:pt x="59" y="83"/>
                </a:lnTo>
                <a:lnTo>
                  <a:pt x="58" y="80"/>
                </a:lnTo>
                <a:lnTo>
                  <a:pt x="58" y="78"/>
                </a:lnTo>
                <a:lnTo>
                  <a:pt x="58" y="78"/>
                </a:lnTo>
                <a:lnTo>
                  <a:pt x="58" y="78"/>
                </a:lnTo>
                <a:lnTo>
                  <a:pt x="58" y="78"/>
                </a:lnTo>
                <a:lnTo>
                  <a:pt x="58" y="76"/>
                </a:lnTo>
                <a:lnTo>
                  <a:pt x="57" y="75"/>
                </a:lnTo>
                <a:lnTo>
                  <a:pt x="57" y="75"/>
                </a:lnTo>
                <a:lnTo>
                  <a:pt x="57" y="74"/>
                </a:lnTo>
                <a:lnTo>
                  <a:pt x="58" y="73"/>
                </a:lnTo>
                <a:lnTo>
                  <a:pt x="58" y="73"/>
                </a:lnTo>
                <a:lnTo>
                  <a:pt x="57" y="69"/>
                </a:lnTo>
                <a:lnTo>
                  <a:pt x="57" y="69"/>
                </a:lnTo>
                <a:lnTo>
                  <a:pt x="57" y="68"/>
                </a:lnTo>
                <a:lnTo>
                  <a:pt x="58" y="68"/>
                </a:lnTo>
                <a:lnTo>
                  <a:pt x="59" y="68"/>
                </a:lnTo>
                <a:lnTo>
                  <a:pt x="59" y="66"/>
                </a:lnTo>
                <a:lnTo>
                  <a:pt x="59" y="66"/>
                </a:lnTo>
                <a:lnTo>
                  <a:pt x="58" y="66"/>
                </a:lnTo>
                <a:lnTo>
                  <a:pt x="58" y="68"/>
                </a:lnTo>
                <a:lnTo>
                  <a:pt x="58" y="68"/>
                </a:lnTo>
                <a:lnTo>
                  <a:pt x="57" y="66"/>
                </a:lnTo>
                <a:lnTo>
                  <a:pt x="57" y="65"/>
                </a:lnTo>
                <a:lnTo>
                  <a:pt x="57" y="63"/>
                </a:lnTo>
                <a:lnTo>
                  <a:pt x="57" y="63"/>
                </a:lnTo>
                <a:lnTo>
                  <a:pt x="59" y="65"/>
                </a:lnTo>
                <a:lnTo>
                  <a:pt x="59" y="65"/>
                </a:lnTo>
                <a:lnTo>
                  <a:pt x="60" y="65"/>
                </a:lnTo>
                <a:lnTo>
                  <a:pt x="60" y="65"/>
                </a:lnTo>
                <a:lnTo>
                  <a:pt x="58" y="61"/>
                </a:lnTo>
                <a:lnTo>
                  <a:pt x="58" y="61"/>
                </a:lnTo>
                <a:lnTo>
                  <a:pt x="59" y="61"/>
                </a:lnTo>
                <a:lnTo>
                  <a:pt x="59" y="59"/>
                </a:lnTo>
                <a:lnTo>
                  <a:pt x="60" y="55"/>
                </a:lnTo>
                <a:lnTo>
                  <a:pt x="60" y="55"/>
                </a:lnTo>
                <a:lnTo>
                  <a:pt x="62" y="59"/>
                </a:lnTo>
                <a:lnTo>
                  <a:pt x="62" y="59"/>
                </a:lnTo>
                <a:lnTo>
                  <a:pt x="63" y="59"/>
                </a:lnTo>
                <a:lnTo>
                  <a:pt x="63" y="56"/>
                </a:lnTo>
                <a:lnTo>
                  <a:pt x="63" y="56"/>
                </a:lnTo>
                <a:lnTo>
                  <a:pt x="64" y="59"/>
                </a:lnTo>
                <a:lnTo>
                  <a:pt x="64" y="63"/>
                </a:lnTo>
                <a:lnTo>
                  <a:pt x="64" y="70"/>
                </a:lnTo>
                <a:lnTo>
                  <a:pt x="64" y="70"/>
                </a:lnTo>
                <a:lnTo>
                  <a:pt x="64" y="70"/>
                </a:lnTo>
                <a:lnTo>
                  <a:pt x="63" y="71"/>
                </a:lnTo>
                <a:lnTo>
                  <a:pt x="63" y="71"/>
                </a:lnTo>
                <a:lnTo>
                  <a:pt x="64" y="73"/>
                </a:lnTo>
                <a:lnTo>
                  <a:pt x="64" y="73"/>
                </a:lnTo>
                <a:lnTo>
                  <a:pt x="64" y="73"/>
                </a:lnTo>
                <a:lnTo>
                  <a:pt x="63" y="73"/>
                </a:lnTo>
                <a:lnTo>
                  <a:pt x="63" y="73"/>
                </a:lnTo>
                <a:lnTo>
                  <a:pt x="64" y="75"/>
                </a:lnTo>
                <a:lnTo>
                  <a:pt x="64" y="75"/>
                </a:lnTo>
                <a:lnTo>
                  <a:pt x="64" y="78"/>
                </a:lnTo>
                <a:lnTo>
                  <a:pt x="63" y="80"/>
                </a:lnTo>
                <a:lnTo>
                  <a:pt x="63" y="80"/>
                </a:lnTo>
                <a:lnTo>
                  <a:pt x="64" y="88"/>
                </a:lnTo>
                <a:lnTo>
                  <a:pt x="64" y="88"/>
                </a:lnTo>
                <a:lnTo>
                  <a:pt x="62" y="95"/>
                </a:lnTo>
                <a:lnTo>
                  <a:pt x="62" y="95"/>
                </a:lnTo>
                <a:lnTo>
                  <a:pt x="63" y="96"/>
                </a:lnTo>
                <a:lnTo>
                  <a:pt x="63" y="96"/>
                </a:lnTo>
                <a:lnTo>
                  <a:pt x="62" y="103"/>
                </a:lnTo>
                <a:lnTo>
                  <a:pt x="62" y="105"/>
                </a:lnTo>
                <a:lnTo>
                  <a:pt x="62" y="108"/>
                </a:lnTo>
                <a:lnTo>
                  <a:pt x="62" y="108"/>
                </a:lnTo>
                <a:lnTo>
                  <a:pt x="60" y="110"/>
                </a:lnTo>
                <a:lnTo>
                  <a:pt x="60" y="110"/>
                </a:lnTo>
                <a:lnTo>
                  <a:pt x="60" y="109"/>
                </a:lnTo>
                <a:lnTo>
                  <a:pt x="60" y="108"/>
                </a:lnTo>
                <a:lnTo>
                  <a:pt x="60" y="106"/>
                </a:lnTo>
                <a:lnTo>
                  <a:pt x="59" y="106"/>
                </a:lnTo>
                <a:lnTo>
                  <a:pt x="59" y="106"/>
                </a:lnTo>
                <a:lnTo>
                  <a:pt x="62" y="111"/>
                </a:lnTo>
                <a:lnTo>
                  <a:pt x="62" y="111"/>
                </a:lnTo>
                <a:lnTo>
                  <a:pt x="60" y="114"/>
                </a:lnTo>
                <a:lnTo>
                  <a:pt x="60" y="118"/>
                </a:lnTo>
                <a:lnTo>
                  <a:pt x="60" y="124"/>
                </a:lnTo>
                <a:lnTo>
                  <a:pt x="60" y="124"/>
                </a:lnTo>
                <a:lnTo>
                  <a:pt x="59" y="125"/>
                </a:lnTo>
                <a:lnTo>
                  <a:pt x="58" y="126"/>
                </a:lnTo>
                <a:lnTo>
                  <a:pt x="58" y="126"/>
                </a:lnTo>
                <a:lnTo>
                  <a:pt x="58" y="129"/>
                </a:lnTo>
                <a:lnTo>
                  <a:pt x="57" y="129"/>
                </a:lnTo>
                <a:lnTo>
                  <a:pt x="57" y="130"/>
                </a:lnTo>
                <a:lnTo>
                  <a:pt x="57" y="130"/>
                </a:lnTo>
                <a:lnTo>
                  <a:pt x="56" y="129"/>
                </a:lnTo>
                <a:lnTo>
                  <a:pt x="56" y="128"/>
                </a:lnTo>
                <a:lnTo>
                  <a:pt x="56" y="125"/>
                </a:lnTo>
                <a:lnTo>
                  <a:pt x="56" y="125"/>
                </a:lnTo>
                <a:lnTo>
                  <a:pt x="56" y="120"/>
                </a:lnTo>
                <a:lnTo>
                  <a:pt x="56" y="120"/>
                </a:lnTo>
                <a:lnTo>
                  <a:pt x="56" y="119"/>
                </a:lnTo>
                <a:lnTo>
                  <a:pt x="56" y="119"/>
                </a:lnTo>
                <a:lnTo>
                  <a:pt x="57" y="116"/>
                </a:lnTo>
                <a:lnTo>
                  <a:pt x="57" y="116"/>
                </a:lnTo>
                <a:lnTo>
                  <a:pt x="57" y="114"/>
                </a:lnTo>
                <a:lnTo>
                  <a:pt x="57" y="114"/>
                </a:lnTo>
                <a:lnTo>
                  <a:pt x="57" y="111"/>
                </a:lnTo>
                <a:lnTo>
                  <a:pt x="56" y="109"/>
                </a:lnTo>
                <a:lnTo>
                  <a:pt x="56" y="109"/>
                </a:lnTo>
                <a:lnTo>
                  <a:pt x="58" y="110"/>
                </a:lnTo>
                <a:lnTo>
                  <a:pt x="58" y="110"/>
                </a:lnTo>
                <a:lnTo>
                  <a:pt x="58" y="109"/>
                </a:lnTo>
                <a:lnTo>
                  <a:pt x="58" y="109"/>
                </a:lnTo>
                <a:lnTo>
                  <a:pt x="58" y="109"/>
                </a:lnTo>
                <a:lnTo>
                  <a:pt x="57" y="109"/>
                </a:lnTo>
                <a:lnTo>
                  <a:pt x="57" y="109"/>
                </a:lnTo>
                <a:lnTo>
                  <a:pt x="56" y="106"/>
                </a:lnTo>
                <a:lnTo>
                  <a:pt x="54" y="105"/>
                </a:lnTo>
                <a:lnTo>
                  <a:pt x="54" y="105"/>
                </a:lnTo>
                <a:lnTo>
                  <a:pt x="56" y="99"/>
                </a:lnTo>
                <a:lnTo>
                  <a:pt x="57" y="94"/>
                </a:lnTo>
                <a:lnTo>
                  <a:pt x="57" y="94"/>
                </a:lnTo>
                <a:lnTo>
                  <a:pt x="56" y="91"/>
                </a:lnTo>
                <a:lnTo>
                  <a:pt x="53" y="89"/>
                </a:lnTo>
                <a:lnTo>
                  <a:pt x="53" y="89"/>
                </a:lnTo>
                <a:lnTo>
                  <a:pt x="54" y="84"/>
                </a:lnTo>
                <a:lnTo>
                  <a:pt x="56" y="84"/>
                </a:lnTo>
                <a:lnTo>
                  <a:pt x="56" y="84"/>
                </a:lnTo>
                <a:lnTo>
                  <a:pt x="56" y="83"/>
                </a:lnTo>
                <a:lnTo>
                  <a:pt x="54" y="81"/>
                </a:lnTo>
                <a:lnTo>
                  <a:pt x="54" y="81"/>
                </a:lnTo>
                <a:close/>
                <a:moveTo>
                  <a:pt x="56" y="103"/>
                </a:moveTo>
                <a:lnTo>
                  <a:pt x="56" y="103"/>
                </a:lnTo>
                <a:lnTo>
                  <a:pt x="57" y="101"/>
                </a:lnTo>
                <a:lnTo>
                  <a:pt x="57" y="101"/>
                </a:lnTo>
                <a:lnTo>
                  <a:pt x="56" y="103"/>
                </a:lnTo>
                <a:lnTo>
                  <a:pt x="56" y="103"/>
                </a:lnTo>
                <a:lnTo>
                  <a:pt x="56" y="105"/>
                </a:lnTo>
                <a:lnTo>
                  <a:pt x="56" y="105"/>
                </a:lnTo>
                <a:lnTo>
                  <a:pt x="58" y="105"/>
                </a:lnTo>
                <a:lnTo>
                  <a:pt x="59" y="104"/>
                </a:lnTo>
                <a:lnTo>
                  <a:pt x="59" y="104"/>
                </a:lnTo>
                <a:lnTo>
                  <a:pt x="58" y="104"/>
                </a:lnTo>
                <a:lnTo>
                  <a:pt x="57" y="104"/>
                </a:lnTo>
                <a:lnTo>
                  <a:pt x="57" y="104"/>
                </a:lnTo>
                <a:lnTo>
                  <a:pt x="56" y="103"/>
                </a:lnTo>
                <a:lnTo>
                  <a:pt x="56" y="103"/>
                </a:lnTo>
                <a:close/>
                <a:moveTo>
                  <a:pt x="57" y="99"/>
                </a:moveTo>
                <a:lnTo>
                  <a:pt x="57" y="99"/>
                </a:lnTo>
                <a:lnTo>
                  <a:pt x="57" y="100"/>
                </a:lnTo>
                <a:lnTo>
                  <a:pt x="58" y="100"/>
                </a:lnTo>
                <a:lnTo>
                  <a:pt x="59" y="101"/>
                </a:lnTo>
                <a:lnTo>
                  <a:pt x="59" y="101"/>
                </a:lnTo>
                <a:lnTo>
                  <a:pt x="58" y="103"/>
                </a:lnTo>
                <a:lnTo>
                  <a:pt x="59" y="103"/>
                </a:lnTo>
                <a:lnTo>
                  <a:pt x="59" y="103"/>
                </a:lnTo>
                <a:lnTo>
                  <a:pt x="59" y="103"/>
                </a:lnTo>
                <a:lnTo>
                  <a:pt x="59" y="101"/>
                </a:lnTo>
                <a:lnTo>
                  <a:pt x="60" y="101"/>
                </a:lnTo>
                <a:lnTo>
                  <a:pt x="60" y="100"/>
                </a:lnTo>
                <a:lnTo>
                  <a:pt x="60" y="100"/>
                </a:lnTo>
                <a:lnTo>
                  <a:pt x="59" y="100"/>
                </a:lnTo>
                <a:lnTo>
                  <a:pt x="59" y="100"/>
                </a:lnTo>
                <a:lnTo>
                  <a:pt x="58" y="99"/>
                </a:lnTo>
                <a:lnTo>
                  <a:pt x="57" y="99"/>
                </a:lnTo>
                <a:lnTo>
                  <a:pt x="57" y="99"/>
                </a:lnTo>
                <a:close/>
                <a:moveTo>
                  <a:pt x="58" y="95"/>
                </a:moveTo>
                <a:lnTo>
                  <a:pt x="58" y="95"/>
                </a:lnTo>
                <a:lnTo>
                  <a:pt x="57" y="96"/>
                </a:lnTo>
                <a:lnTo>
                  <a:pt x="56" y="99"/>
                </a:lnTo>
                <a:lnTo>
                  <a:pt x="56" y="99"/>
                </a:lnTo>
                <a:lnTo>
                  <a:pt x="58" y="98"/>
                </a:lnTo>
                <a:lnTo>
                  <a:pt x="59" y="98"/>
                </a:lnTo>
                <a:lnTo>
                  <a:pt x="59" y="98"/>
                </a:lnTo>
                <a:lnTo>
                  <a:pt x="58" y="96"/>
                </a:lnTo>
                <a:lnTo>
                  <a:pt x="58" y="95"/>
                </a:lnTo>
                <a:lnTo>
                  <a:pt x="58" y="95"/>
                </a:lnTo>
                <a:close/>
                <a:moveTo>
                  <a:pt x="62" y="69"/>
                </a:moveTo>
                <a:lnTo>
                  <a:pt x="62" y="69"/>
                </a:lnTo>
                <a:lnTo>
                  <a:pt x="63" y="69"/>
                </a:lnTo>
                <a:lnTo>
                  <a:pt x="63" y="69"/>
                </a:lnTo>
                <a:lnTo>
                  <a:pt x="63" y="66"/>
                </a:lnTo>
                <a:lnTo>
                  <a:pt x="62" y="65"/>
                </a:lnTo>
                <a:lnTo>
                  <a:pt x="62" y="65"/>
                </a:lnTo>
                <a:lnTo>
                  <a:pt x="62" y="68"/>
                </a:lnTo>
                <a:lnTo>
                  <a:pt x="62" y="69"/>
                </a:lnTo>
                <a:lnTo>
                  <a:pt x="62" y="69"/>
                </a:lnTo>
                <a:close/>
                <a:moveTo>
                  <a:pt x="60" y="86"/>
                </a:moveTo>
                <a:lnTo>
                  <a:pt x="60" y="86"/>
                </a:lnTo>
                <a:lnTo>
                  <a:pt x="59" y="90"/>
                </a:lnTo>
                <a:lnTo>
                  <a:pt x="59" y="91"/>
                </a:lnTo>
                <a:lnTo>
                  <a:pt x="60" y="91"/>
                </a:lnTo>
                <a:lnTo>
                  <a:pt x="60" y="91"/>
                </a:lnTo>
                <a:lnTo>
                  <a:pt x="60" y="89"/>
                </a:lnTo>
                <a:lnTo>
                  <a:pt x="60" y="88"/>
                </a:lnTo>
                <a:lnTo>
                  <a:pt x="60" y="86"/>
                </a:lnTo>
                <a:lnTo>
                  <a:pt x="60" y="86"/>
                </a:lnTo>
                <a:close/>
                <a:moveTo>
                  <a:pt x="56" y="85"/>
                </a:moveTo>
                <a:lnTo>
                  <a:pt x="56" y="85"/>
                </a:lnTo>
                <a:lnTo>
                  <a:pt x="54" y="86"/>
                </a:lnTo>
                <a:lnTo>
                  <a:pt x="54" y="89"/>
                </a:lnTo>
                <a:lnTo>
                  <a:pt x="57" y="90"/>
                </a:lnTo>
                <a:lnTo>
                  <a:pt x="58" y="91"/>
                </a:lnTo>
                <a:lnTo>
                  <a:pt x="58" y="91"/>
                </a:lnTo>
                <a:lnTo>
                  <a:pt x="58" y="90"/>
                </a:lnTo>
                <a:lnTo>
                  <a:pt x="57" y="89"/>
                </a:lnTo>
                <a:lnTo>
                  <a:pt x="56" y="88"/>
                </a:lnTo>
                <a:lnTo>
                  <a:pt x="56" y="85"/>
                </a:lnTo>
                <a:lnTo>
                  <a:pt x="56" y="85"/>
                </a:lnTo>
                <a:close/>
                <a:moveTo>
                  <a:pt x="34" y="339"/>
                </a:moveTo>
                <a:lnTo>
                  <a:pt x="34" y="339"/>
                </a:lnTo>
                <a:lnTo>
                  <a:pt x="34" y="338"/>
                </a:lnTo>
                <a:lnTo>
                  <a:pt x="34" y="338"/>
                </a:lnTo>
                <a:lnTo>
                  <a:pt x="33" y="337"/>
                </a:lnTo>
                <a:lnTo>
                  <a:pt x="33" y="335"/>
                </a:lnTo>
                <a:lnTo>
                  <a:pt x="33" y="335"/>
                </a:lnTo>
                <a:lnTo>
                  <a:pt x="34" y="337"/>
                </a:lnTo>
                <a:lnTo>
                  <a:pt x="35" y="338"/>
                </a:lnTo>
                <a:lnTo>
                  <a:pt x="36" y="338"/>
                </a:lnTo>
                <a:lnTo>
                  <a:pt x="36" y="338"/>
                </a:lnTo>
                <a:lnTo>
                  <a:pt x="36" y="339"/>
                </a:lnTo>
                <a:lnTo>
                  <a:pt x="34" y="339"/>
                </a:lnTo>
                <a:lnTo>
                  <a:pt x="34" y="339"/>
                </a:lnTo>
                <a:close/>
                <a:moveTo>
                  <a:pt x="50" y="0"/>
                </a:moveTo>
                <a:lnTo>
                  <a:pt x="50" y="0"/>
                </a:lnTo>
                <a:lnTo>
                  <a:pt x="51" y="1"/>
                </a:lnTo>
                <a:lnTo>
                  <a:pt x="51" y="3"/>
                </a:lnTo>
                <a:lnTo>
                  <a:pt x="51" y="5"/>
                </a:lnTo>
                <a:lnTo>
                  <a:pt x="51" y="5"/>
                </a:lnTo>
                <a:lnTo>
                  <a:pt x="50" y="5"/>
                </a:lnTo>
                <a:lnTo>
                  <a:pt x="50" y="4"/>
                </a:lnTo>
                <a:lnTo>
                  <a:pt x="50" y="0"/>
                </a:lnTo>
                <a:lnTo>
                  <a:pt x="50" y="0"/>
                </a:lnTo>
                <a:close/>
                <a:moveTo>
                  <a:pt x="48" y="111"/>
                </a:moveTo>
                <a:lnTo>
                  <a:pt x="48" y="111"/>
                </a:lnTo>
                <a:lnTo>
                  <a:pt x="48" y="110"/>
                </a:lnTo>
                <a:lnTo>
                  <a:pt x="50" y="109"/>
                </a:lnTo>
                <a:lnTo>
                  <a:pt x="50" y="109"/>
                </a:lnTo>
                <a:lnTo>
                  <a:pt x="50" y="108"/>
                </a:lnTo>
                <a:lnTo>
                  <a:pt x="50" y="108"/>
                </a:lnTo>
                <a:lnTo>
                  <a:pt x="51" y="109"/>
                </a:lnTo>
                <a:lnTo>
                  <a:pt x="51" y="110"/>
                </a:lnTo>
                <a:lnTo>
                  <a:pt x="50" y="110"/>
                </a:lnTo>
                <a:lnTo>
                  <a:pt x="51" y="111"/>
                </a:lnTo>
                <a:lnTo>
                  <a:pt x="51" y="111"/>
                </a:lnTo>
                <a:lnTo>
                  <a:pt x="50" y="113"/>
                </a:lnTo>
                <a:lnTo>
                  <a:pt x="50" y="111"/>
                </a:lnTo>
                <a:lnTo>
                  <a:pt x="50" y="110"/>
                </a:lnTo>
                <a:lnTo>
                  <a:pt x="48" y="111"/>
                </a:lnTo>
                <a:lnTo>
                  <a:pt x="48" y="111"/>
                </a:lnTo>
                <a:close/>
                <a:moveTo>
                  <a:pt x="54" y="106"/>
                </a:moveTo>
                <a:lnTo>
                  <a:pt x="54" y="106"/>
                </a:lnTo>
                <a:lnTo>
                  <a:pt x="56" y="108"/>
                </a:lnTo>
                <a:lnTo>
                  <a:pt x="56" y="108"/>
                </a:lnTo>
                <a:lnTo>
                  <a:pt x="56" y="108"/>
                </a:lnTo>
                <a:lnTo>
                  <a:pt x="56" y="110"/>
                </a:lnTo>
                <a:lnTo>
                  <a:pt x="56" y="113"/>
                </a:lnTo>
                <a:lnTo>
                  <a:pt x="56" y="113"/>
                </a:lnTo>
                <a:lnTo>
                  <a:pt x="54" y="111"/>
                </a:lnTo>
                <a:lnTo>
                  <a:pt x="54" y="110"/>
                </a:lnTo>
                <a:lnTo>
                  <a:pt x="54" y="106"/>
                </a:lnTo>
                <a:lnTo>
                  <a:pt x="54" y="106"/>
                </a:lnTo>
                <a:close/>
                <a:moveTo>
                  <a:pt x="42" y="93"/>
                </a:moveTo>
                <a:lnTo>
                  <a:pt x="42" y="91"/>
                </a:lnTo>
                <a:lnTo>
                  <a:pt x="42" y="91"/>
                </a:lnTo>
                <a:lnTo>
                  <a:pt x="43" y="91"/>
                </a:lnTo>
                <a:lnTo>
                  <a:pt x="43" y="90"/>
                </a:lnTo>
                <a:lnTo>
                  <a:pt x="43" y="90"/>
                </a:lnTo>
                <a:lnTo>
                  <a:pt x="43" y="90"/>
                </a:lnTo>
                <a:lnTo>
                  <a:pt x="42" y="90"/>
                </a:lnTo>
                <a:lnTo>
                  <a:pt x="42" y="90"/>
                </a:lnTo>
                <a:lnTo>
                  <a:pt x="42" y="90"/>
                </a:lnTo>
                <a:lnTo>
                  <a:pt x="42" y="89"/>
                </a:lnTo>
                <a:lnTo>
                  <a:pt x="43" y="88"/>
                </a:lnTo>
                <a:lnTo>
                  <a:pt x="43" y="88"/>
                </a:lnTo>
                <a:lnTo>
                  <a:pt x="41" y="88"/>
                </a:lnTo>
                <a:lnTo>
                  <a:pt x="41" y="88"/>
                </a:lnTo>
                <a:lnTo>
                  <a:pt x="42" y="86"/>
                </a:lnTo>
                <a:lnTo>
                  <a:pt x="42" y="85"/>
                </a:lnTo>
                <a:lnTo>
                  <a:pt x="42" y="81"/>
                </a:lnTo>
                <a:lnTo>
                  <a:pt x="42" y="81"/>
                </a:lnTo>
                <a:lnTo>
                  <a:pt x="43" y="83"/>
                </a:lnTo>
                <a:lnTo>
                  <a:pt x="43" y="84"/>
                </a:lnTo>
                <a:lnTo>
                  <a:pt x="43" y="84"/>
                </a:lnTo>
                <a:lnTo>
                  <a:pt x="45" y="84"/>
                </a:lnTo>
                <a:lnTo>
                  <a:pt x="45" y="84"/>
                </a:lnTo>
                <a:lnTo>
                  <a:pt x="43" y="86"/>
                </a:lnTo>
                <a:lnTo>
                  <a:pt x="43" y="86"/>
                </a:lnTo>
                <a:lnTo>
                  <a:pt x="45" y="86"/>
                </a:lnTo>
                <a:lnTo>
                  <a:pt x="45" y="86"/>
                </a:lnTo>
                <a:lnTo>
                  <a:pt x="45" y="89"/>
                </a:lnTo>
                <a:lnTo>
                  <a:pt x="45" y="93"/>
                </a:lnTo>
                <a:lnTo>
                  <a:pt x="45" y="93"/>
                </a:lnTo>
                <a:lnTo>
                  <a:pt x="43" y="93"/>
                </a:lnTo>
                <a:lnTo>
                  <a:pt x="42" y="93"/>
                </a:lnTo>
                <a:lnTo>
                  <a:pt x="42" y="93"/>
                </a:lnTo>
                <a:close/>
                <a:moveTo>
                  <a:pt x="204" y="679"/>
                </a:moveTo>
                <a:lnTo>
                  <a:pt x="204" y="679"/>
                </a:lnTo>
                <a:lnTo>
                  <a:pt x="204" y="681"/>
                </a:lnTo>
                <a:lnTo>
                  <a:pt x="203" y="682"/>
                </a:lnTo>
                <a:lnTo>
                  <a:pt x="202" y="682"/>
                </a:lnTo>
                <a:lnTo>
                  <a:pt x="202" y="682"/>
                </a:lnTo>
                <a:lnTo>
                  <a:pt x="202" y="681"/>
                </a:lnTo>
                <a:lnTo>
                  <a:pt x="204" y="679"/>
                </a:lnTo>
                <a:lnTo>
                  <a:pt x="204" y="679"/>
                </a:lnTo>
                <a:close/>
                <a:moveTo>
                  <a:pt x="47" y="98"/>
                </a:moveTo>
                <a:lnTo>
                  <a:pt x="47" y="98"/>
                </a:lnTo>
                <a:lnTo>
                  <a:pt x="48" y="94"/>
                </a:lnTo>
                <a:lnTo>
                  <a:pt x="48" y="93"/>
                </a:lnTo>
                <a:lnTo>
                  <a:pt x="47" y="93"/>
                </a:lnTo>
                <a:lnTo>
                  <a:pt x="47" y="93"/>
                </a:lnTo>
                <a:lnTo>
                  <a:pt x="47" y="91"/>
                </a:lnTo>
                <a:lnTo>
                  <a:pt x="47" y="90"/>
                </a:lnTo>
                <a:lnTo>
                  <a:pt x="48" y="90"/>
                </a:lnTo>
                <a:lnTo>
                  <a:pt x="48" y="89"/>
                </a:lnTo>
                <a:lnTo>
                  <a:pt x="48" y="89"/>
                </a:lnTo>
                <a:lnTo>
                  <a:pt x="48" y="88"/>
                </a:lnTo>
                <a:lnTo>
                  <a:pt x="47" y="86"/>
                </a:lnTo>
                <a:lnTo>
                  <a:pt x="47" y="85"/>
                </a:lnTo>
                <a:lnTo>
                  <a:pt x="47" y="84"/>
                </a:lnTo>
                <a:lnTo>
                  <a:pt x="47" y="84"/>
                </a:lnTo>
                <a:lnTo>
                  <a:pt x="48" y="85"/>
                </a:lnTo>
                <a:lnTo>
                  <a:pt x="50" y="89"/>
                </a:lnTo>
                <a:lnTo>
                  <a:pt x="50" y="89"/>
                </a:lnTo>
                <a:lnTo>
                  <a:pt x="50" y="94"/>
                </a:lnTo>
                <a:lnTo>
                  <a:pt x="48" y="96"/>
                </a:lnTo>
                <a:lnTo>
                  <a:pt x="47" y="98"/>
                </a:lnTo>
                <a:lnTo>
                  <a:pt x="47" y="98"/>
                </a:lnTo>
                <a:close/>
                <a:moveTo>
                  <a:pt x="48" y="99"/>
                </a:moveTo>
                <a:lnTo>
                  <a:pt x="48" y="99"/>
                </a:lnTo>
                <a:lnTo>
                  <a:pt x="50" y="100"/>
                </a:lnTo>
                <a:lnTo>
                  <a:pt x="50" y="101"/>
                </a:lnTo>
                <a:lnTo>
                  <a:pt x="50" y="104"/>
                </a:lnTo>
                <a:lnTo>
                  <a:pt x="50" y="106"/>
                </a:lnTo>
                <a:lnTo>
                  <a:pt x="50" y="106"/>
                </a:lnTo>
                <a:lnTo>
                  <a:pt x="48" y="106"/>
                </a:lnTo>
                <a:lnTo>
                  <a:pt x="48" y="108"/>
                </a:lnTo>
                <a:lnTo>
                  <a:pt x="48" y="108"/>
                </a:lnTo>
                <a:lnTo>
                  <a:pt x="47" y="106"/>
                </a:lnTo>
                <a:lnTo>
                  <a:pt x="47" y="104"/>
                </a:lnTo>
                <a:lnTo>
                  <a:pt x="48" y="101"/>
                </a:lnTo>
                <a:lnTo>
                  <a:pt x="48" y="99"/>
                </a:lnTo>
                <a:lnTo>
                  <a:pt x="48" y="99"/>
                </a:lnTo>
                <a:close/>
                <a:moveTo>
                  <a:pt x="53" y="94"/>
                </a:moveTo>
                <a:lnTo>
                  <a:pt x="53" y="94"/>
                </a:lnTo>
                <a:lnTo>
                  <a:pt x="52" y="91"/>
                </a:lnTo>
                <a:lnTo>
                  <a:pt x="52" y="91"/>
                </a:lnTo>
                <a:lnTo>
                  <a:pt x="53" y="91"/>
                </a:lnTo>
                <a:lnTo>
                  <a:pt x="53" y="93"/>
                </a:lnTo>
                <a:lnTo>
                  <a:pt x="53" y="94"/>
                </a:lnTo>
                <a:lnTo>
                  <a:pt x="54" y="94"/>
                </a:lnTo>
                <a:lnTo>
                  <a:pt x="54" y="94"/>
                </a:lnTo>
                <a:lnTo>
                  <a:pt x="53" y="99"/>
                </a:lnTo>
                <a:lnTo>
                  <a:pt x="53" y="103"/>
                </a:lnTo>
                <a:lnTo>
                  <a:pt x="53" y="103"/>
                </a:lnTo>
                <a:lnTo>
                  <a:pt x="52" y="103"/>
                </a:lnTo>
                <a:lnTo>
                  <a:pt x="52" y="100"/>
                </a:lnTo>
                <a:lnTo>
                  <a:pt x="53" y="94"/>
                </a:lnTo>
                <a:lnTo>
                  <a:pt x="53" y="94"/>
                </a:lnTo>
                <a:close/>
                <a:moveTo>
                  <a:pt x="7" y="3"/>
                </a:moveTo>
                <a:lnTo>
                  <a:pt x="7" y="3"/>
                </a:lnTo>
                <a:lnTo>
                  <a:pt x="11" y="5"/>
                </a:lnTo>
                <a:lnTo>
                  <a:pt x="13" y="6"/>
                </a:lnTo>
                <a:lnTo>
                  <a:pt x="14" y="8"/>
                </a:lnTo>
                <a:lnTo>
                  <a:pt x="14" y="8"/>
                </a:lnTo>
                <a:lnTo>
                  <a:pt x="14" y="11"/>
                </a:lnTo>
                <a:lnTo>
                  <a:pt x="14" y="11"/>
                </a:lnTo>
                <a:lnTo>
                  <a:pt x="16" y="14"/>
                </a:lnTo>
                <a:lnTo>
                  <a:pt x="17" y="15"/>
                </a:lnTo>
                <a:lnTo>
                  <a:pt x="16" y="16"/>
                </a:lnTo>
                <a:lnTo>
                  <a:pt x="16" y="16"/>
                </a:lnTo>
                <a:lnTo>
                  <a:pt x="18" y="20"/>
                </a:lnTo>
                <a:lnTo>
                  <a:pt x="18" y="20"/>
                </a:lnTo>
                <a:lnTo>
                  <a:pt x="18" y="30"/>
                </a:lnTo>
                <a:lnTo>
                  <a:pt x="18" y="35"/>
                </a:lnTo>
                <a:lnTo>
                  <a:pt x="17" y="39"/>
                </a:lnTo>
                <a:lnTo>
                  <a:pt x="17" y="39"/>
                </a:lnTo>
                <a:lnTo>
                  <a:pt x="17" y="38"/>
                </a:lnTo>
                <a:lnTo>
                  <a:pt x="17" y="38"/>
                </a:lnTo>
                <a:lnTo>
                  <a:pt x="16" y="38"/>
                </a:lnTo>
                <a:lnTo>
                  <a:pt x="16" y="39"/>
                </a:lnTo>
                <a:lnTo>
                  <a:pt x="16" y="40"/>
                </a:lnTo>
                <a:lnTo>
                  <a:pt x="16" y="40"/>
                </a:lnTo>
                <a:lnTo>
                  <a:pt x="13" y="43"/>
                </a:lnTo>
                <a:lnTo>
                  <a:pt x="13" y="45"/>
                </a:lnTo>
                <a:lnTo>
                  <a:pt x="13" y="45"/>
                </a:lnTo>
                <a:lnTo>
                  <a:pt x="16" y="43"/>
                </a:lnTo>
                <a:lnTo>
                  <a:pt x="17" y="40"/>
                </a:lnTo>
                <a:lnTo>
                  <a:pt x="17" y="40"/>
                </a:lnTo>
                <a:lnTo>
                  <a:pt x="17" y="41"/>
                </a:lnTo>
                <a:lnTo>
                  <a:pt x="17" y="44"/>
                </a:lnTo>
                <a:lnTo>
                  <a:pt x="17" y="48"/>
                </a:lnTo>
                <a:lnTo>
                  <a:pt x="17" y="48"/>
                </a:lnTo>
                <a:lnTo>
                  <a:pt x="16" y="46"/>
                </a:lnTo>
                <a:lnTo>
                  <a:pt x="16" y="48"/>
                </a:lnTo>
                <a:lnTo>
                  <a:pt x="14" y="46"/>
                </a:lnTo>
                <a:lnTo>
                  <a:pt x="14" y="46"/>
                </a:lnTo>
                <a:lnTo>
                  <a:pt x="14" y="48"/>
                </a:lnTo>
                <a:lnTo>
                  <a:pt x="14" y="49"/>
                </a:lnTo>
                <a:lnTo>
                  <a:pt x="14" y="49"/>
                </a:lnTo>
                <a:lnTo>
                  <a:pt x="16" y="49"/>
                </a:lnTo>
                <a:lnTo>
                  <a:pt x="17" y="48"/>
                </a:lnTo>
                <a:lnTo>
                  <a:pt x="18" y="48"/>
                </a:lnTo>
                <a:lnTo>
                  <a:pt x="18" y="50"/>
                </a:lnTo>
                <a:lnTo>
                  <a:pt x="18" y="50"/>
                </a:lnTo>
                <a:lnTo>
                  <a:pt x="18" y="49"/>
                </a:lnTo>
                <a:lnTo>
                  <a:pt x="17" y="50"/>
                </a:lnTo>
                <a:lnTo>
                  <a:pt x="16" y="51"/>
                </a:lnTo>
                <a:lnTo>
                  <a:pt x="16" y="53"/>
                </a:lnTo>
                <a:lnTo>
                  <a:pt x="16" y="53"/>
                </a:lnTo>
                <a:lnTo>
                  <a:pt x="17" y="53"/>
                </a:lnTo>
                <a:lnTo>
                  <a:pt x="17" y="51"/>
                </a:lnTo>
                <a:lnTo>
                  <a:pt x="17" y="51"/>
                </a:lnTo>
                <a:lnTo>
                  <a:pt x="17" y="51"/>
                </a:lnTo>
                <a:lnTo>
                  <a:pt x="17" y="53"/>
                </a:lnTo>
                <a:lnTo>
                  <a:pt x="18" y="56"/>
                </a:lnTo>
                <a:lnTo>
                  <a:pt x="18" y="56"/>
                </a:lnTo>
                <a:lnTo>
                  <a:pt x="17" y="56"/>
                </a:lnTo>
                <a:lnTo>
                  <a:pt x="16" y="58"/>
                </a:lnTo>
                <a:lnTo>
                  <a:pt x="16" y="58"/>
                </a:lnTo>
                <a:lnTo>
                  <a:pt x="17" y="59"/>
                </a:lnTo>
                <a:lnTo>
                  <a:pt x="16" y="60"/>
                </a:lnTo>
                <a:lnTo>
                  <a:pt x="14" y="64"/>
                </a:lnTo>
                <a:lnTo>
                  <a:pt x="14" y="64"/>
                </a:lnTo>
                <a:lnTo>
                  <a:pt x="13" y="59"/>
                </a:lnTo>
                <a:lnTo>
                  <a:pt x="12" y="58"/>
                </a:lnTo>
                <a:lnTo>
                  <a:pt x="10" y="56"/>
                </a:lnTo>
                <a:lnTo>
                  <a:pt x="10" y="56"/>
                </a:lnTo>
                <a:lnTo>
                  <a:pt x="11" y="56"/>
                </a:lnTo>
                <a:lnTo>
                  <a:pt x="11" y="55"/>
                </a:lnTo>
                <a:lnTo>
                  <a:pt x="11" y="55"/>
                </a:lnTo>
                <a:lnTo>
                  <a:pt x="11" y="55"/>
                </a:lnTo>
                <a:lnTo>
                  <a:pt x="10" y="55"/>
                </a:lnTo>
                <a:lnTo>
                  <a:pt x="8" y="55"/>
                </a:lnTo>
                <a:lnTo>
                  <a:pt x="8" y="55"/>
                </a:lnTo>
                <a:lnTo>
                  <a:pt x="8" y="53"/>
                </a:lnTo>
                <a:lnTo>
                  <a:pt x="8" y="50"/>
                </a:lnTo>
                <a:lnTo>
                  <a:pt x="8" y="50"/>
                </a:lnTo>
                <a:lnTo>
                  <a:pt x="8" y="50"/>
                </a:lnTo>
                <a:lnTo>
                  <a:pt x="10" y="51"/>
                </a:lnTo>
                <a:lnTo>
                  <a:pt x="10" y="53"/>
                </a:lnTo>
                <a:lnTo>
                  <a:pt x="10" y="53"/>
                </a:lnTo>
                <a:lnTo>
                  <a:pt x="11" y="53"/>
                </a:lnTo>
                <a:lnTo>
                  <a:pt x="11" y="51"/>
                </a:lnTo>
                <a:lnTo>
                  <a:pt x="10" y="48"/>
                </a:lnTo>
                <a:lnTo>
                  <a:pt x="10" y="48"/>
                </a:lnTo>
                <a:lnTo>
                  <a:pt x="10" y="48"/>
                </a:lnTo>
                <a:lnTo>
                  <a:pt x="10" y="46"/>
                </a:lnTo>
                <a:lnTo>
                  <a:pt x="11" y="46"/>
                </a:lnTo>
                <a:lnTo>
                  <a:pt x="11" y="45"/>
                </a:lnTo>
                <a:lnTo>
                  <a:pt x="8" y="43"/>
                </a:lnTo>
                <a:lnTo>
                  <a:pt x="8" y="43"/>
                </a:lnTo>
                <a:lnTo>
                  <a:pt x="8" y="43"/>
                </a:lnTo>
                <a:lnTo>
                  <a:pt x="8" y="44"/>
                </a:lnTo>
                <a:lnTo>
                  <a:pt x="8" y="45"/>
                </a:lnTo>
                <a:lnTo>
                  <a:pt x="8" y="45"/>
                </a:lnTo>
                <a:lnTo>
                  <a:pt x="7" y="46"/>
                </a:lnTo>
                <a:lnTo>
                  <a:pt x="7" y="46"/>
                </a:lnTo>
                <a:lnTo>
                  <a:pt x="7" y="49"/>
                </a:lnTo>
                <a:lnTo>
                  <a:pt x="7" y="51"/>
                </a:lnTo>
                <a:lnTo>
                  <a:pt x="7" y="51"/>
                </a:lnTo>
                <a:lnTo>
                  <a:pt x="6" y="35"/>
                </a:lnTo>
                <a:lnTo>
                  <a:pt x="6" y="35"/>
                </a:lnTo>
                <a:lnTo>
                  <a:pt x="10" y="35"/>
                </a:lnTo>
                <a:lnTo>
                  <a:pt x="12" y="35"/>
                </a:lnTo>
                <a:lnTo>
                  <a:pt x="12" y="35"/>
                </a:lnTo>
                <a:lnTo>
                  <a:pt x="12" y="33"/>
                </a:lnTo>
                <a:lnTo>
                  <a:pt x="11" y="31"/>
                </a:lnTo>
                <a:lnTo>
                  <a:pt x="11" y="31"/>
                </a:lnTo>
                <a:lnTo>
                  <a:pt x="11" y="31"/>
                </a:lnTo>
                <a:lnTo>
                  <a:pt x="10" y="31"/>
                </a:lnTo>
                <a:lnTo>
                  <a:pt x="10" y="33"/>
                </a:lnTo>
                <a:lnTo>
                  <a:pt x="8" y="31"/>
                </a:lnTo>
                <a:lnTo>
                  <a:pt x="8" y="29"/>
                </a:lnTo>
                <a:lnTo>
                  <a:pt x="8" y="29"/>
                </a:lnTo>
                <a:lnTo>
                  <a:pt x="7" y="29"/>
                </a:lnTo>
                <a:lnTo>
                  <a:pt x="6" y="30"/>
                </a:lnTo>
                <a:lnTo>
                  <a:pt x="6" y="33"/>
                </a:lnTo>
                <a:lnTo>
                  <a:pt x="6" y="33"/>
                </a:lnTo>
                <a:lnTo>
                  <a:pt x="5" y="31"/>
                </a:lnTo>
                <a:lnTo>
                  <a:pt x="5" y="29"/>
                </a:lnTo>
                <a:lnTo>
                  <a:pt x="5" y="24"/>
                </a:lnTo>
                <a:lnTo>
                  <a:pt x="5" y="24"/>
                </a:lnTo>
                <a:lnTo>
                  <a:pt x="6" y="25"/>
                </a:lnTo>
                <a:lnTo>
                  <a:pt x="6" y="25"/>
                </a:lnTo>
                <a:lnTo>
                  <a:pt x="6" y="23"/>
                </a:lnTo>
                <a:lnTo>
                  <a:pt x="5" y="21"/>
                </a:lnTo>
                <a:lnTo>
                  <a:pt x="5" y="21"/>
                </a:lnTo>
                <a:lnTo>
                  <a:pt x="4" y="23"/>
                </a:lnTo>
                <a:lnTo>
                  <a:pt x="4" y="23"/>
                </a:lnTo>
                <a:lnTo>
                  <a:pt x="2" y="18"/>
                </a:lnTo>
                <a:lnTo>
                  <a:pt x="1" y="13"/>
                </a:lnTo>
                <a:lnTo>
                  <a:pt x="1" y="13"/>
                </a:lnTo>
                <a:lnTo>
                  <a:pt x="2" y="13"/>
                </a:lnTo>
                <a:lnTo>
                  <a:pt x="4" y="11"/>
                </a:lnTo>
                <a:lnTo>
                  <a:pt x="4" y="11"/>
                </a:lnTo>
                <a:lnTo>
                  <a:pt x="4" y="10"/>
                </a:lnTo>
                <a:lnTo>
                  <a:pt x="2" y="10"/>
                </a:lnTo>
                <a:lnTo>
                  <a:pt x="1" y="10"/>
                </a:lnTo>
                <a:lnTo>
                  <a:pt x="1" y="10"/>
                </a:lnTo>
                <a:lnTo>
                  <a:pt x="1" y="10"/>
                </a:lnTo>
                <a:lnTo>
                  <a:pt x="0" y="10"/>
                </a:lnTo>
                <a:lnTo>
                  <a:pt x="0" y="9"/>
                </a:lnTo>
                <a:lnTo>
                  <a:pt x="1" y="6"/>
                </a:lnTo>
                <a:lnTo>
                  <a:pt x="1" y="6"/>
                </a:lnTo>
                <a:lnTo>
                  <a:pt x="4" y="5"/>
                </a:lnTo>
                <a:lnTo>
                  <a:pt x="7" y="3"/>
                </a:lnTo>
                <a:lnTo>
                  <a:pt x="7" y="3"/>
                </a:lnTo>
                <a:close/>
                <a:moveTo>
                  <a:pt x="13" y="46"/>
                </a:moveTo>
                <a:lnTo>
                  <a:pt x="13" y="46"/>
                </a:lnTo>
                <a:lnTo>
                  <a:pt x="12" y="46"/>
                </a:lnTo>
                <a:lnTo>
                  <a:pt x="11" y="48"/>
                </a:lnTo>
                <a:lnTo>
                  <a:pt x="11" y="50"/>
                </a:lnTo>
                <a:lnTo>
                  <a:pt x="12" y="50"/>
                </a:lnTo>
                <a:lnTo>
                  <a:pt x="12" y="50"/>
                </a:lnTo>
                <a:lnTo>
                  <a:pt x="12" y="49"/>
                </a:lnTo>
                <a:lnTo>
                  <a:pt x="13" y="46"/>
                </a:lnTo>
                <a:lnTo>
                  <a:pt x="13" y="46"/>
                </a:lnTo>
                <a:close/>
                <a:moveTo>
                  <a:pt x="12" y="35"/>
                </a:moveTo>
                <a:lnTo>
                  <a:pt x="12" y="35"/>
                </a:lnTo>
                <a:lnTo>
                  <a:pt x="11" y="36"/>
                </a:lnTo>
                <a:lnTo>
                  <a:pt x="7" y="36"/>
                </a:lnTo>
                <a:lnTo>
                  <a:pt x="7" y="36"/>
                </a:lnTo>
                <a:lnTo>
                  <a:pt x="8" y="38"/>
                </a:lnTo>
                <a:lnTo>
                  <a:pt x="10" y="39"/>
                </a:lnTo>
                <a:lnTo>
                  <a:pt x="11" y="39"/>
                </a:lnTo>
                <a:lnTo>
                  <a:pt x="11" y="39"/>
                </a:lnTo>
                <a:lnTo>
                  <a:pt x="10" y="40"/>
                </a:lnTo>
                <a:lnTo>
                  <a:pt x="10" y="41"/>
                </a:lnTo>
                <a:lnTo>
                  <a:pt x="11" y="44"/>
                </a:lnTo>
                <a:lnTo>
                  <a:pt x="12" y="44"/>
                </a:lnTo>
                <a:lnTo>
                  <a:pt x="12" y="44"/>
                </a:lnTo>
                <a:lnTo>
                  <a:pt x="12" y="43"/>
                </a:lnTo>
                <a:lnTo>
                  <a:pt x="11" y="41"/>
                </a:lnTo>
                <a:lnTo>
                  <a:pt x="11" y="41"/>
                </a:lnTo>
                <a:lnTo>
                  <a:pt x="13" y="38"/>
                </a:lnTo>
                <a:lnTo>
                  <a:pt x="13" y="36"/>
                </a:lnTo>
                <a:lnTo>
                  <a:pt x="12" y="35"/>
                </a:lnTo>
                <a:lnTo>
                  <a:pt x="12" y="35"/>
                </a:lnTo>
                <a:close/>
                <a:moveTo>
                  <a:pt x="10" y="23"/>
                </a:moveTo>
                <a:lnTo>
                  <a:pt x="10" y="23"/>
                </a:lnTo>
                <a:lnTo>
                  <a:pt x="8" y="25"/>
                </a:lnTo>
                <a:lnTo>
                  <a:pt x="10" y="26"/>
                </a:lnTo>
                <a:lnTo>
                  <a:pt x="10" y="26"/>
                </a:lnTo>
                <a:lnTo>
                  <a:pt x="10" y="29"/>
                </a:lnTo>
                <a:lnTo>
                  <a:pt x="10" y="30"/>
                </a:lnTo>
                <a:lnTo>
                  <a:pt x="11" y="30"/>
                </a:lnTo>
                <a:lnTo>
                  <a:pt x="11" y="30"/>
                </a:lnTo>
                <a:lnTo>
                  <a:pt x="11" y="29"/>
                </a:lnTo>
                <a:lnTo>
                  <a:pt x="11" y="28"/>
                </a:lnTo>
                <a:lnTo>
                  <a:pt x="12" y="26"/>
                </a:lnTo>
                <a:lnTo>
                  <a:pt x="12" y="26"/>
                </a:lnTo>
                <a:lnTo>
                  <a:pt x="11" y="26"/>
                </a:lnTo>
                <a:lnTo>
                  <a:pt x="10" y="25"/>
                </a:lnTo>
                <a:lnTo>
                  <a:pt x="10" y="23"/>
                </a:lnTo>
                <a:lnTo>
                  <a:pt x="10" y="23"/>
                </a:lnTo>
                <a:close/>
                <a:moveTo>
                  <a:pt x="12" y="24"/>
                </a:moveTo>
                <a:lnTo>
                  <a:pt x="12" y="24"/>
                </a:lnTo>
                <a:lnTo>
                  <a:pt x="13" y="23"/>
                </a:lnTo>
                <a:lnTo>
                  <a:pt x="14" y="21"/>
                </a:lnTo>
                <a:lnTo>
                  <a:pt x="14" y="21"/>
                </a:lnTo>
                <a:lnTo>
                  <a:pt x="13" y="21"/>
                </a:lnTo>
                <a:lnTo>
                  <a:pt x="12" y="21"/>
                </a:lnTo>
                <a:lnTo>
                  <a:pt x="12" y="24"/>
                </a:lnTo>
                <a:lnTo>
                  <a:pt x="12" y="24"/>
                </a:lnTo>
                <a:close/>
                <a:moveTo>
                  <a:pt x="8" y="19"/>
                </a:moveTo>
                <a:lnTo>
                  <a:pt x="8" y="19"/>
                </a:lnTo>
                <a:lnTo>
                  <a:pt x="8" y="21"/>
                </a:lnTo>
                <a:lnTo>
                  <a:pt x="10" y="21"/>
                </a:lnTo>
                <a:lnTo>
                  <a:pt x="10" y="21"/>
                </a:lnTo>
                <a:lnTo>
                  <a:pt x="10" y="20"/>
                </a:lnTo>
                <a:lnTo>
                  <a:pt x="11" y="19"/>
                </a:lnTo>
                <a:lnTo>
                  <a:pt x="8" y="19"/>
                </a:lnTo>
                <a:close/>
                <a:moveTo>
                  <a:pt x="6" y="18"/>
                </a:moveTo>
                <a:lnTo>
                  <a:pt x="6" y="18"/>
                </a:lnTo>
                <a:lnTo>
                  <a:pt x="8" y="18"/>
                </a:lnTo>
                <a:lnTo>
                  <a:pt x="10" y="18"/>
                </a:lnTo>
                <a:lnTo>
                  <a:pt x="10" y="16"/>
                </a:lnTo>
                <a:lnTo>
                  <a:pt x="10" y="16"/>
                </a:lnTo>
                <a:lnTo>
                  <a:pt x="7" y="16"/>
                </a:lnTo>
                <a:lnTo>
                  <a:pt x="6" y="16"/>
                </a:lnTo>
                <a:lnTo>
                  <a:pt x="6" y="18"/>
                </a:lnTo>
                <a:lnTo>
                  <a:pt x="6" y="18"/>
                </a:lnTo>
                <a:close/>
                <a:moveTo>
                  <a:pt x="4" y="9"/>
                </a:moveTo>
                <a:lnTo>
                  <a:pt x="4" y="9"/>
                </a:lnTo>
                <a:lnTo>
                  <a:pt x="4" y="9"/>
                </a:lnTo>
                <a:lnTo>
                  <a:pt x="4" y="10"/>
                </a:lnTo>
                <a:lnTo>
                  <a:pt x="4" y="10"/>
                </a:lnTo>
                <a:lnTo>
                  <a:pt x="6" y="9"/>
                </a:lnTo>
                <a:lnTo>
                  <a:pt x="6" y="8"/>
                </a:lnTo>
                <a:lnTo>
                  <a:pt x="6" y="8"/>
                </a:lnTo>
                <a:lnTo>
                  <a:pt x="6" y="8"/>
                </a:lnTo>
                <a:lnTo>
                  <a:pt x="5" y="8"/>
                </a:lnTo>
                <a:lnTo>
                  <a:pt x="5" y="9"/>
                </a:lnTo>
                <a:lnTo>
                  <a:pt x="4" y="9"/>
                </a:lnTo>
                <a:lnTo>
                  <a:pt x="4" y="9"/>
                </a:lnTo>
                <a:close/>
                <a:moveTo>
                  <a:pt x="35" y="294"/>
                </a:moveTo>
                <a:lnTo>
                  <a:pt x="35" y="294"/>
                </a:lnTo>
                <a:lnTo>
                  <a:pt x="35" y="297"/>
                </a:lnTo>
                <a:lnTo>
                  <a:pt x="34" y="298"/>
                </a:lnTo>
                <a:lnTo>
                  <a:pt x="34" y="299"/>
                </a:lnTo>
                <a:lnTo>
                  <a:pt x="34" y="299"/>
                </a:lnTo>
                <a:lnTo>
                  <a:pt x="34" y="295"/>
                </a:lnTo>
                <a:lnTo>
                  <a:pt x="34" y="293"/>
                </a:lnTo>
                <a:lnTo>
                  <a:pt x="34" y="293"/>
                </a:lnTo>
                <a:lnTo>
                  <a:pt x="35" y="293"/>
                </a:lnTo>
                <a:lnTo>
                  <a:pt x="35" y="294"/>
                </a:lnTo>
                <a:lnTo>
                  <a:pt x="35" y="294"/>
                </a:lnTo>
                <a:close/>
                <a:moveTo>
                  <a:pt x="33" y="295"/>
                </a:moveTo>
                <a:lnTo>
                  <a:pt x="33" y="295"/>
                </a:lnTo>
                <a:lnTo>
                  <a:pt x="31" y="297"/>
                </a:lnTo>
                <a:lnTo>
                  <a:pt x="31" y="295"/>
                </a:lnTo>
                <a:lnTo>
                  <a:pt x="31" y="293"/>
                </a:lnTo>
                <a:lnTo>
                  <a:pt x="31" y="292"/>
                </a:lnTo>
                <a:lnTo>
                  <a:pt x="31" y="292"/>
                </a:lnTo>
                <a:lnTo>
                  <a:pt x="33" y="293"/>
                </a:lnTo>
                <a:lnTo>
                  <a:pt x="31" y="294"/>
                </a:lnTo>
                <a:lnTo>
                  <a:pt x="31" y="295"/>
                </a:lnTo>
                <a:lnTo>
                  <a:pt x="33" y="295"/>
                </a:lnTo>
                <a:lnTo>
                  <a:pt x="33" y="295"/>
                </a:lnTo>
                <a:close/>
                <a:moveTo>
                  <a:pt x="31" y="275"/>
                </a:moveTo>
                <a:lnTo>
                  <a:pt x="31" y="275"/>
                </a:lnTo>
                <a:lnTo>
                  <a:pt x="34" y="279"/>
                </a:lnTo>
                <a:lnTo>
                  <a:pt x="34" y="282"/>
                </a:lnTo>
                <a:lnTo>
                  <a:pt x="33" y="283"/>
                </a:lnTo>
                <a:lnTo>
                  <a:pt x="33" y="283"/>
                </a:lnTo>
                <a:lnTo>
                  <a:pt x="34" y="287"/>
                </a:lnTo>
                <a:lnTo>
                  <a:pt x="34" y="287"/>
                </a:lnTo>
                <a:lnTo>
                  <a:pt x="34" y="287"/>
                </a:lnTo>
                <a:lnTo>
                  <a:pt x="34" y="287"/>
                </a:lnTo>
                <a:lnTo>
                  <a:pt x="33" y="287"/>
                </a:lnTo>
                <a:lnTo>
                  <a:pt x="33" y="287"/>
                </a:lnTo>
                <a:lnTo>
                  <a:pt x="33" y="284"/>
                </a:lnTo>
                <a:lnTo>
                  <a:pt x="33" y="282"/>
                </a:lnTo>
                <a:lnTo>
                  <a:pt x="33" y="280"/>
                </a:lnTo>
                <a:lnTo>
                  <a:pt x="33" y="279"/>
                </a:lnTo>
                <a:lnTo>
                  <a:pt x="31" y="279"/>
                </a:lnTo>
                <a:lnTo>
                  <a:pt x="31" y="279"/>
                </a:lnTo>
                <a:lnTo>
                  <a:pt x="31" y="278"/>
                </a:lnTo>
                <a:lnTo>
                  <a:pt x="31" y="275"/>
                </a:lnTo>
                <a:lnTo>
                  <a:pt x="31" y="275"/>
                </a:lnTo>
                <a:close/>
                <a:moveTo>
                  <a:pt x="34" y="300"/>
                </a:moveTo>
                <a:lnTo>
                  <a:pt x="34" y="300"/>
                </a:lnTo>
                <a:lnTo>
                  <a:pt x="34" y="303"/>
                </a:lnTo>
                <a:lnTo>
                  <a:pt x="34" y="304"/>
                </a:lnTo>
                <a:lnTo>
                  <a:pt x="35" y="305"/>
                </a:lnTo>
                <a:lnTo>
                  <a:pt x="35" y="307"/>
                </a:lnTo>
                <a:lnTo>
                  <a:pt x="35" y="307"/>
                </a:lnTo>
                <a:lnTo>
                  <a:pt x="34" y="305"/>
                </a:lnTo>
                <a:lnTo>
                  <a:pt x="33" y="304"/>
                </a:lnTo>
                <a:lnTo>
                  <a:pt x="33" y="303"/>
                </a:lnTo>
                <a:lnTo>
                  <a:pt x="33" y="302"/>
                </a:lnTo>
                <a:lnTo>
                  <a:pt x="33" y="302"/>
                </a:lnTo>
                <a:lnTo>
                  <a:pt x="34" y="300"/>
                </a:lnTo>
                <a:lnTo>
                  <a:pt x="35" y="299"/>
                </a:lnTo>
                <a:lnTo>
                  <a:pt x="35" y="300"/>
                </a:lnTo>
                <a:lnTo>
                  <a:pt x="35" y="300"/>
                </a:lnTo>
                <a:lnTo>
                  <a:pt x="36" y="299"/>
                </a:lnTo>
                <a:lnTo>
                  <a:pt x="35" y="299"/>
                </a:lnTo>
                <a:lnTo>
                  <a:pt x="35" y="298"/>
                </a:lnTo>
                <a:lnTo>
                  <a:pt x="35" y="298"/>
                </a:lnTo>
                <a:lnTo>
                  <a:pt x="35" y="298"/>
                </a:lnTo>
                <a:lnTo>
                  <a:pt x="36" y="298"/>
                </a:lnTo>
                <a:lnTo>
                  <a:pt x="37" y="299"/>
                </a:lnTo>
                <a:lnTo>
                  <a:pt x="36" y="302"/>
                </a:lnTo>
                <a:lnTo>
                  <a:pt x="36" y="302"/>
                </a:lnTo>
                <a:lnTo>
                  <a:pt x="35" y="302"/>
                </a:lnTo>
                <a:lnTo>
                  <a:pt x="34" y="300"/>
                </a:lnTo>
                <a:lnTo>
                  <a:pt x="34" y="300"/>
                </a:lnTo>
                <a:close/>
                <a:moveTo>
                  <a:pt x="37" y="284"/>
                </a:moveTo>
                <a:lnTo>
                  <a:pt x="37" y="284"/>
                </a:lnTo>
                <a:lnTo>
                  <a:pt x="36" y="294"/>
                </a:lnTo>
                <a:lnTo>
                  <a:pt x="36" y="294"/>
                </a:lnTo>
                <a:lnTo>
                  <a:pt x="35" y="293"/>
                </a:lnTo>
                <a:lnTo>
                  <a:pt x="34" y="292"/>
                </a:lnTo>
                <a:lnTo>
                  <a:pt x="34" y="288"/>
                </a:lnTo>
                <a:lnTo>
                  <a:pt x="34" y="288"/>
                </a:lnTo>
                <a:lnTo>
                  <a:pt x="35" y="288"/>
                </a:lnTo>
                <a:lnTo>
                  <a:pt x="35" y="289"/>
                </a:lnTo>
                <a:lnTo>
                  <a:pt x="35" y="290"/>
                </a:lnTo>
                <a:lnTo>
                  <a:pt x="35" y="290"/>
                </a:lnTo>
                <a:lnTo>
                  <a:pt x="35" y="290"/>
                </a:lnTo>
                <a:lnTo>
                  <a:pt x="36" y="289"/>
                </a:lnTo>
                <a:lnTo>
                  <a:pt x="36" y="287"/>
                </a:lnTo>
                <a:lnTo>
                  <a:pt x="36" y="285"/>
                </a:lnTo>
                <a:lnTo>
                  <a:pt x="37" y="284"/>
                </a:lnTo>
                <a:lnTo>
                  <a:pt x="37" y="284"/>
                </a:lnTo>
                <a:close/>
                <a:moveTo>
                  <a:pt x="39" y="155"/>
                </a:moveTo>
                <a:lnTo>
                  <a:pt x="39" y="155"/>
                </a:lnTo>
                <a:lnTo>
                  <a:pt x="37" y="155"/>
                </a:lnTo>
                <a:lnTo>
                  <a:pt x="37" y="155"/>
                </a:lnTo>
                <a:lnTo>
                  <a:pt x="37" y="155"/>
                </a:lnTo>
                <a:lnTo>
                  <a:pt x="36" y="155"/>
                </a:lnTo>
                <a:lnTo>
                  <a:pt x="36" y="154"/>
                </a:lnTo>
                <a:lnTo>
                  <a:pt x="39" y="153"/>
                </a:lnTo>
                <a:lnTo>
                  <a:pt x="39" y="155"/>
                </a:lnTo>
                <a:close/>
                <a:moveTo>
                  <a:pt x="36" y="310"/>
                </a:moveTo>
                <a:lnTo>
                  <a:pt x="36" y="310"/>
                </a:lnTo>
                <a:lnTo>
                  <a:pt x="36" y="308"/>
                </a:lnTo>
                <a:lnTo>
                  <a:pt x="36" y="305"/>
                </a:lnTo>
                <a:lnTo>
                  <a:pt x="36" y="305"/>
                </a:lnTo>
                <a:lnTo>
                  <a:pt x="36" y="305"/>
                </a:lnTo>
                <a:lnTo>
                  <a:pt x="37" y="307"/>
                </a:lnTo>
                <a:lnTo>
                  <a:pt x="37" y="307"/>
                </a:lnTo>
                <a:lnTo>
                  <a:pt x="39" y="307"/>
                </a:lnTo>
                <a:lnTo>
                  <a:pt x="39" y="307"/>
                </a:lnTo>
                <a:lnTo>
                  <a:pt x="37" y="309"/>
                </a:lnTo>
                <a:lnTo>
                  <a:pt x="37" y="310"/>
                </a:lnTo>
                <a:lnTo>
                  <a:pt x="36" y="310"/>
                </a:lnTo>
                <a:lnTo>
                  <a:pt x="36" y="310"/>
                </a:lnTo>
                <a:close/>
                <a:moveTo>
                  <a:pt x="29" y="334"/>
                </a:moveTo>
                <a:lnTo>
                  <a:pt x="29" y="334"/>
                </a:lnTo>
                <a:lnTo>
                  <a:pt x="28" y="333"/>
                </a:lnTo>
                <a:lnTo>
                  <a:pt x="28" y="330"/>
                </a:lnTo>
                <a:lnTo>
                  <a:pt x="28" y="328"/>
                </a:lnTo>
                <a:lnTo>
                  <a:pt x="29" y="327"/>
                </a:lnTo>
                <a:lnTo>
                  <a:pt x="29" y="327"/>
                </a:lnTo>
                <a:lnTo>
                  <a:pt x="30" y="327"/>
                </a:lnTo>
                <a:lnTo>
                  <a:pt x="30" y="327"/>
                </a:lnTo>
                <a:lnTo>
                  <a:pt x="29" y="328"/>
                </a:lnTo>
                <a:lnTo>
                  <a:pt x="29" y="328"/>
                </a:lnTo>
                <a:lnTo>
                  <a:pt x="29" y="332"/>
                </a:lnTo>
                <a:lnTo>
                  <a:pt x="29" y="334"/>
                </a:lnTo>
                <a:lnTo>
                  <a:pt x="29" y="334"/>
                </a:lnTo>
                <a:close/>
                <a:moveTo>
                  <a:pt x="37" y="278"/>
                </a:moveTo>
                <a:lnTo>
                  <a:pt x="37" y="278"/>
                </a:lnTo>
                <a:lnTo>
                  <a:pt x="36" y="277"/>
                </a:lnTo>
                <a:lnTo>
                  <a:pt x="35" y="275"/>
                </a:lnTo>
                <a:lnTo>
                  <a:pt x="34" y="275"/>
                </a:lnTo>
                <a:lnTo>
                  <a:pt x="34" y="273"/>
                </a:lnTo>
                <a:lnTo>
                  <a:pt x="34" y="273"/>
                </a:lnTo>
                <a:lnTo>
                  <a:pt x="35" y="274"/>
                </a:lnTo>
                <a:lnTo>
                  <a:pt x="37" y="275"/>
                </a:lnTo>
                <a:lnTo>
                  <a:pt x="37" y="275"/>
                </a:lnTo>
                <a:lnTo>
                  <a:pt x="39" y="279"/>
                </a:lnTo>
                <a:lnTo>
                  <a:pt x="37" y="280"/>
                </a:lnTo>
                <a:lnTo>
                  <a:pt x="36" y="282"/>
                </a:lnTo>
                <a:lnTo>
                  <a:pt x="36" y="282"/>
                </a:lnTo>
                <a:lnTo>
                  <a:pt x="36" y="278"/>
                </a:lnTo>
                <a:lnTo>
                  <a:pt x="36" y="278"/>
                </a:lnTo>
                <a:lnTo>
                  <a:pt x="37" y="278"/>
                </a:lnTo>
                <a:lnTo>
                  <a:pt x="37" y="278"/>
                </a:lnTo>
                <a:close/>
                <a:moveTo>
                  <a:pt x="28" y="323"/>
                </a:moveTo>
                <a:lnTo>
                  <a:pt x="28" y="323"/>
                </a:lnTo>
                <a:lnTo>
                  <a:pt x="28" y="322"/>
                </a:lnTo>
                <a:lnTo>
                  <a:pt x="28" y="319"/>
                </a:lnTo>
                <a:lnTo>
                  <a:pt x="28" y="315"/>
                </a:lnTo>
                <a:lnTo>
                  <a:pt x="28" y="315"/>
                </a:lnTo>
                <a:lnTo>
                  <a:pt x="29" y="319"/>
                </a:lnTo>
                <a:lnTo>
                  <a:pt x="28" y="323"/>
                </a:lnTo>
                <a:lnTo>
                  <a:pt x="28" y="323"/>
                </a:lnTo>
                <a:close/>
                <a:moveTo>
                  <a:pt x="34" y="317"/>
                </a:moveTo>
                <a:lnTo>
                  <a:pt x="34" y="317"/>
                </a:lnTo>
                <a:lnTo>
                  <a:pt x="34" y="315"/>
                </a:lnTo>
                <a:lnTo>
                  <a:pt x="34" y="313"/>
                </a:lnTo>
                <a:lnTo>
                  <a:pt x="34" y="313"/>
                </a:lnTo>
                <a:lnTo>
                  <a:pt x="35" y="314"/>
                </a:lnTo>
                <a:lnTo>
                  <a:pt x="36" y="315"/>
                </a:lnTo>
                <a:lnTo>
                  <a:pt x="36" y="315"/>
                </a:lnTo>
                <a:lnTo>
                  <a:pt x="35" y="317"/>
                </a:lnTo>
                <a:lnTo>
                  <a:pt x="34" y="317"/>
                </a:lnTo>
                <a:lnTo>
                  <a:pt x="34" y="317"/>
                </a:lnTo>
                <a:close/>
                <a:moveTo>
                  <a:pt x="35" y="333"/>
                </a:moveTo>
                <a:lnTo>
                  <a:pt x="35" y="333"/>
                </a:lnTo>
                <a:lnTo>
                  <a:pt x="34" y="333"/>
                </a:lnTo>
                <a:lnTo>
                  <a:pt x="33" y="334"/>
                </a:lnTo>
                <a:lnTo>
                  <a:pt x="33" y="334"/>
                </a:lnTo>
                <a:lnTo>
                  <a:pt x="33" y="333"/>
                </a:lnTo>
                <a:lnTo>
                  <a:pt x="33" y="332"/>
                </a:lnTo>
                <a:lnTo>
                  <a:pt x="33" y="329"/>
                </a:lnTo>
                <a:lnTo>
                  <a:pt x="33" y="328"/>
                </a:lnTo>
                <a:lnTo>
                  <a:pt x="33" y="328"/>
                </a:lnTo>
                <a:lnTo>
                  <a:pt x="34" y="327"/>
                </a:lnTo>
                <a:lnTo>
                  <a:pt x="35" y="325"/>
                </a:lnTo>
                <a:lnTo>
                  <a:pt x="35" y="325"/>
                </a:lnTo>
                <a:lnTo>
                  <a:pt x="34" y="325"/>
                </a:lnTo>
                <a:lnTo>
                  <a:pt x="34" y="325"/>
                </a:lnTo>
                <a:lnTo>
                  <a:pt x="33" y="325"/>
                </a:lnTo>
                <a:lnTo>
                  <a:pt x="33" y="325"/>
                </a:lnTo>
                <a:lnTo>
                  <a:pt x="33" y="323"/>
                </a:lnTo>
                <a:lnTo>
                  <a:pt x="33" y="323"/>
                </a:lnTo>
                <a:lnTo>
                  <a:pt x="34" y="324"/>
                </a:lnTo>
                <a:lnTo>
                  <a:pt x="35" y="324"/>
                </a:lnTo>
                <a:lnTo>
                  <a:pt x="35" y="323"/>
                </a:lnTo>
                <a:lnTo>
                  <a:pt x="35" y="323"/>
                </a:lnTo>
                <a:lnTo>
                  <a:pt x="36" y="325"/>
                </a:lnTo>
                <a:lnTo>
                  <a:pt x="36" y="327"/>
                </a:lnTo>
                <a:lnTo>
                  <a:pt x="36" y="327"/>
                </a:lnTo>
                <a:lnTo>
                  <a:pt x="36" y="327"/>
                </a:lnTo>
                <a:lnTo>
                  <a:pt x="36" y="328"/>
                </a:lnTo>
                <a:lnTo>
                  <a:pt x="36" y="329"/>
                </a:lnTo>
                <a:lnTo>
                  <a:pt x="36" y="329"/>
                </a:lnTo>
                <a:lnTo>
                  <a:pt x="36" y="329"/>
                </a:lnTo>
                <a:lnTo>
                  <a:pt x="36" y="328"/>
                </a:lnTo>
                <a:lnTo>
                  <a:pt x="36" y="328"/>
                </a:lnTo>
                <a:lnTo>
                  <a:pt x="34" y="328"/>
                </a:lnTo>
                <a:lnTo>
                  <a:pt x="34" y="328"/>
                </a:lnTo>
                <a:lnTo>
                  <a:pt x="36" y="330"/>
                </a:lnTo>
                <a:lnTo>
                  <a:pt x="37" y="332"/>
                </a:lnTo>
                <a:lnTo>
                  <a:pt x="37" y="334"/>
                </a:lnTo>
                <a:lnTo>
                  <a:pt x="37" y="334"/>
                </a:lnTo>
                <a:lnTo>
                  <a:pt x="36" y="334"/>
                </a:lnTo>
                <a:lnTo>
                  <a:pt x="36" y="334"/>
                </a:lnTo>
                <a:lnTo>
                  <a:pt x="36" y="337"/>
                </a:lnTo>
                <a:lnTo>
                  <a:pt x="36" y="337"/>
                </a:lnTo>
                <a:lnTo>
                  <a:pt x="34" y="335"/>
                </a:lnTo>
                <a:lnTo>
                  <a:pt x="34" y="335"/>
                </a:lnTo>
                <a:lnTo>
                  <a:pt x="35" y="334"/>
                </a:lnTo>
                <a:lnTo>
                  <a:pt x="35" y="333"/>
                </a:lnTo>
                <a:lnTo>
                  <a:pt x="35" y="333"/>
                </a:lnTo>
                <a:close/>
                <a:moveTo>
                  <a:pt x="27" y="309"/>
                </a:moveTo>
                <a:lnTo>
                  <a:pt x="27" y="309"/>
                </a:lnTo>
                <a:lnTo>
                  <a:pt x="28" y="307"/>
                </a:lnTo>
                <a:lnTo>
                  <a:pt x="27" y="303"/>
                </a:lnTo>
                <a:lnTo>
                  <a:pt x="27" y="303"/>
                </a:lnTo>
                <a:lnTo>
                  <a:pt x="28" y="300"/>
                </a:lnTo>
                <a:lnTo>
                  <a:pt x="28" y="300"/>
                </a:lnTo>
                <a:lnTo>
                  <a:pt x="27" y="299"/>
                </a:lnTo>
                <a:lnTo>
                  <a:pt x="27" y="299"/>
                </a:lnTo>
                <a:lnTo>
                  <a:pt x="27" y="282"/>
                </a:lnTo>
                <a:lnTo>
                  <a:pt x="27" y="282"/>
                </a:lnTo>
                <a:lnTo>
                  <a:pt x="29" y="283"/>
                </a:lnTo>
                <a:lnTo>
                  <a:pt x="29" y="284"/>
                </a:lnTo>
                <a:lnTo>
                  <a:pt x="28" y="287"/>
                </a:lnTo>
                <a:lnTo>
                  <a:pt x="28" y="287"/>
                </a:lnTo>
                <a:lnTo>
                  <a:pt x="29" y="289"/>
                </a:lnTo>
                <a:lnTo>
                  <a:pt x="29" y="292"/>
                </a:lnTo>
                <a:lnTo>
                  <a:pt x="29" y="292"/>
                </a:lnTo>
                <a:lnTo>
                  <a:pt x="29" y="292"/>
                </a:lnTo>
                <a:lnTo>
                  <a:pt x="30" y="292"/>
                </a:lnTo>
                <a:lnTo>
                  <a:pt x="30" y="292"/>
                </a:lnTo>
                <a:lnTo>
                  <a:pt x="30" y="292"/>
                </a:lnTo>
                <a:lnTo>
                  <a:pt x="30" y="293"/>
                </a:lnTo>
                <a:lnTo>
                  <a:pt x="28" y="294"/>
                </a:lnTo>
                <a:lnTo>
                  <a:pt x="28" y="294"/>
                </a:lnTo>
                <a:lnTo>
                  <a:pt x="28" y="300"/>
                </a:lnTo>
                <a:lnTo>
                  <a:pt x="29" y="307"/>
                </a:lnTo>
                <a:lnTo>
                  <a:pt x="29" y="307"/>
                </a:lnTo>
                <a:lnTo>
                  <a:pt x="28" y="308"/>
                </a:lnTo>
                <a:lnTo>
                  <a:pt x="27" y="309"/>
                </a:lnTo>
                <a:lnTo>
                  <a:pt x="27" y="309"/>
                </a:lnTo>
                <a:close/>
                <a:moveTo>
                  <a:pt x="37" y="150"/>
                </a:moveTo>
                <a:lnTo>
                  <a:pt x="37" y="150"/>
                </a:lnTo>
                <a:lnTo>
                  <a:pt x="36" y="150"/>
                </a:lnTo>
                <a:lnTo>
                  <a:pt x="36" y="149"/>
                </a:lnTo>
                <a:lnTo>
                  <a:pt x="36" y="145"/>
                </a:lnTo>
                <a:lnTo>
                  <a:pt x="36" y="145"/>
                </a:lnTo>
                <a:lnTo>
                  <a:pt x="37" y="146"/>
                </a:lnTo>
                <a:lnTo>
                  <a:pt x="37" y="148"/>
                </a:lnTo>
                <a:lnTo>
                  <a:pt x="37" y="149"/>
                </a:lnTo>
                <a:lnTo>
                  <a:pt x="37" y="150"/>
                </a:lnTo>
                <a:lnTo>
                  <a:pt x="37" y="150"/>
                </a:lnTo>
                <a:close/>
                <a:moveTo>
                  <a:pt x="52" y="144"/>
                </a:moveTo>
                <a:lnTo>
                  <a:pt x="52" y="144"/>
                </a:lnTo>
                <a:lnTo>
                  <a:pt x="52" y="145"/>
                </a:lnTo>
                <a:lnTo>
                  <a:pt x="51" y="146"/>
                </a:lnTo>
                <a:lnTo>
                  <a:pt x="51" y="146"/>
                </a:lnTo>
                <a:lnTo>
                  <a:pt x="50" y="146"/>
                </a:lnTo>
                <a:lnTo>
                  <a:pt x="51" y="145"/>
                </a:lnTo>
                <a:lnTo>
                  <a:pt x="52" y="144"/>
                </a:lnTo>
                <a:lnTo>
                  <a:pt x="52" y="144"/>
                </a:lnTo>
                <a:lnTo>
                  <a:pt x="51" y="139"/>
                </a:lnTo>
                <a:lnTo>
                  <a:pt x="51" y="139"/>
                </a:lnTo>
                <a:lnTo>
                  <a:pt x="52" y="136"/>
                </a:lnTo>
                <a:lnTo>
                  <a:pt x="51" y="134"/>
                </a:lnTo>
                <a:lnTo>
                  <a:pt x="51" y="134"/>
                </a:lnTo>
                <a:lnTo>
                  <a:pt x="52" y="133"/>
                </a:lnTo>
                <a:lnTo>
                  <a:pt x="52" y="131"/>
                </a:lnTo>
                <a:lnTo>
                  <a:pt x="52" y="131"/>
                </a:lnTo>
                <a:lnTo>
                  <a:pt x="53" y="133"/>
                </a:lnTo>
                <a:lnTo>
                  <a:pt x="53" y="134"/>
                </a:lnTo>
                <a:lnTo>
                  <a:pt x="52" y="139"/>
                </a:lnTo>
                <a:lnTo>
                  <a:pt x="52" y="139"/>
                </a:lnTo>
                <a:lnTo>
                  <a:pt x="52" y="144"/>
                </a:lnTo>
                <a:lnTo>
                  <a:pt x="52" y="144"/>
                </a:lnTo>
                <a:close/>
                <a:moveTo>
                  <a:pt x="41" y="149"/>
                </a:moveTo>
                <a:lnTo>
                  <a:pt x="41" y="149"/>
                </a:lnTo>
                <a:lnTo>
                  <a:pt x="42" y="149"/>
                </a:lnTo>
                <a:lnTo>
                  <a:pt x="42" y="149"/>
                </a:lnTo>
                <a:lnTo>
                  <a:pt x="42" y="150"/>
                </a:lnTo>
                <a:lnTo>
                  <a:pt x="43" y="150"/>
                </a:lnTo>
                <a:lnTo>
                  <a:pt x="43" y="150"/>
                </a:lnTo>
                <a:lnTo>
                  <a:pt x="43" y="151"/>
                </a:lnTo>
                <a:lnTo>
                  <a:pt x="42" y="151"/>
                </a:lnTo>
                <a:lnTo>
                  <a:pt x="42" y="151"/>
                </a:lnTo>
                <a:lnTo>
                  <a:pt x="41" y="150"/>
                </a:lnTo>
                <a:lnTo>
                  <a:pt x="41" y="150"/>
                </a:lnTo>
                <a:lnTo>
                  <a:pt x="41" y="149"/>
                </a:lnTo>
                <a:lnTo>
                  <a:pt x="41" y="149"/>
                </a:lnTo>
                <a:close/>
                <a:moveTo>
                  <a:pt x="42" y="151"/>
                </a:moveTo>
                <a:lnTo>
                  <a:pt x="42" y="151"/>
                </a:lnTo>
                <a:lnTo>
                  <a:pt x="43" y="153"/>
                </a:lnTo>
                <a:lnTo>
                  <a:pt x="45" y="153"/>
                </a:lnTo>
                <a:lnTo>
                  <a:pt x="46" y="153"/>
                </a:lnTo>
                <a:lnTo>
                  <a:pt x="46" y="154"/>
                </a:lnTo>
                <a:lnTo>
                  <a:pt x="46" y="154"/>
                </a:lnTo>
                <a:lnTo>
                  <a:pt x="45" y="154"/>
                </a:lnTo>
                <a:lnTo>
                  <a:pt x="43" y="153"/>
                </a:lnTo>
                <a:lnTo>
                  <a:pt x="43" y="153"/>
                </a:lnTo>
                <a:lnTo>
                  <a:pt x="42" y="154"/>
                </a:lnTo>
                <a:lnTo>
                  <a:pt x="42" y="154"/>
                </a:lnTo>
                <a:lnTo>
                  <a:pt x="42" y="153"/>
                </a:lnTo>
                <a:lnTo>
                  <a:pt x="42" y="151"/>
                </a:lnTo>
                <a:lnTo>
                  <a:pt x="42" y="151"/>
                </a:lnTo>
                <a:close/>
                <a:moveTo>
                  <a:pt x="52" y="149"/>
                </a:moveTo>
                <a:lnTo>
                  <a:pt x="52" y="149"/>
                </a:lnTo>
                <a:lnTo>
                  <a:pt x="53" y="148"/>
                </a:lnTo>
                <a:lnTo>
                  <a:pt x="53" y="146"/>
                </a:lnTo>
                <a:lnTo>
                  <a:pt x="53" y="145"/>
                </a:lnTo>
                <a:lnTo>
                  <a:pt x="53" y="145"/>
                </a:lnTo>
                <a:lnTo>
                  <a:pt x="53" y="145"/>
                </a:lnTo>
                <a:lnTo>
                  <a:pt x="54" y="148"/>
                </a:lnTo>
                <a:lnTo>
                  <a:pt x="53" y="149"/>
                </a:lnTo>
                <a:lnTo>
                  <a:pt x="52" y="149"/>
                </a:lnTo>
                <a:lnTo>
                  <a:pt x="52" y="149"/>
                </a:lnTo>
                <a:close/>
                <a:moveTo>
                  <a:pt x="23" y="247"/>
                </a:moveTo>
                <a:lnTo>
                  <a:pt x="23" y="247"/>
                </a:lnTo>
                <a:lnTo>
                  <a:pt x="23" y="244"/>
                </a:lnTo>
                <a:lnTo>
                  <a:pt x="23" y="243"/>
                </a:lnTo>
                <a:lnTo>
                  <a:pt x="23" y="243"/>
                </a:lnTo>
                <a:lnTo>
                  <a:pt x="24" y="243"/>
                </a:lnTo>
                <a:lnTo>
                  <a:pt x="24" y="244"/>
                </a:lnTo>
                <a:lnTo>
                  <a:pt x="24" y="245"/>
                </a:lnTo>
                <a:lnTo>
                  <a:pt x="27" y="245"/>
                </a:lnTo>
                <a:lnTo>
                  <a:pt x="27" y="245"/>
                </a:lnTo>
                <a:lnTo>
                  <a:pt x="27" y="247"/>
                </a:lnTo>
                <a:lnTo>
                  <a:pt x="25" y="247"/>
                </a:lnTo>
                <a:lnTo>
                  <a:pt x="23" y="247"/>
                </a:lnTo>
                <a:lnTo>
                  <a:pt x="23" y="247"/>
                </a:lnTo>
                <a:close/>
                <a:moveTo>
                  <a:pt x="23" y="180"/>
                </a:moveTo>
                <a:lnTo>
                  <a:pt x="23" y="180"/>
                </a:lnTo>
                <a:lnTo>
                  <a:pt x="23" y="178"/>
                </a:lnTo>
                <a:lnTo>
                  <a:pt x="23" y="175"/>
                </a:lnTo>
                <a:lnTo>
                  <a:pt x="23" y="170"/>
                </a:lnTo>
                <a:lnTo>
                  <a:pt x="23" y="170"/>
                </a:lnTo>
                <a:lnTo>
                  <a:pt x="23" y="166"/>
                </a:lnTo>
                <a:lnTo>
                  <a:pt x="22" y="165"/>
                </a:lnTo>
                <a:lnTo>
                  <a:pt x="22" y="164"/>
                </a:lnTo>
                <a:lnTo>
                  <a:pt x="22" y="164"/>
                </a:lnTo>
                <a:lnTo>
                  <a:pt x="23" y="164"/>
                </a:lnTo>
                <a:lnTo>
                  <a:pt x="23" y="165"/>
                </a:lnTo>
                <a:lnTo>
                  <a:pt x="23" y="168"/>
                </a:lnTo>
                <a:lnTo>
                  <a:pt x="23" y="168"/>
                </a:lnTo>
                <a:lnTo>
                  <a:pt x="24" y="170"/>
                </a:lnTo>
                <a:lnTo>
                  <a:pt x="24" y="170"/>
                </a:lnTo>
                <a:lnTo>
                  <a:pt x="24" y="171"/>
                </a:lnTo>
                <a:lnTo>
                  <a:pt x="24" y="171"/>
                </a:lnTo>
                <a:lnTo>
                  <a:pt x="24" y="171"/>
                </a:lnTo>
                <a:lnTo>
                  <a:pt x="24" y="173"/>
                </a:lnTo>
                <a:lnTo>
                  <a:pt x="24" y="174"/>
                </a:lnTo>
                <a:lnTo>
                  <a:pt x="23" y="175"/>
                </a:lnTo>
                <a:lnTo>
                  <a:pt x="23" y="175"/>
                </a:lnTo>
                <a:lnTo>
                  <a:pt x="24" y="178"/>
                </a:lnTo>
                <a:lnTo>
                  <a:pt x="23" y="180"/>
                </a:lnTo>
                <a:lnTo>
                  <a:pt x="23" y="180"/>
                </a:lnTo>
                <a:close/>
                <a:moveTo>
                  <a:pt x="48" y="140"/>
                </a:moveTo>
                <a:lnTo>
                  <a:pt x="48" y="140"/>
                </a:lnTo>
                <a:lnTo>
                  <a:pt x="50" y="141"/>
                </a:lnTo>
                <a:lnTo>
                  <a:pt x="50" y="143"/>
                </a:lnTo>
                <a:lnTo>
                  <a:pt x="50" y="143"/>
                </a:lnTo>
                <a:lnTo>
                  <a:pt x="48" y="143"/>
                </a:lnTo>
                <a:lnTo>
                  <a:pt x="48" y="143"/>
                </a:lnTo>
                <a:lnTo>
                  <a:pt x="48" y="140"/>
                </a:lnTo>
                <a:lnTo>
                  <a:pt x="48" y="140"/>
                </a:lnTo>
                <a:close/>
                <a:moveTo>
                  <a:pt x="41" y="134"/>
                </a:moveTo>
                <a:lnTo>
                  <a:pt x="41" y="134"/>
                </a:lnTo>
                <a:lnTo>
                  <a:pt x="42" y="130"/>
                </a:lnTo>
                <a:lnTo>
                  <a:pt x="42" y="130"/>
                </a:lnTo>
                <a:lnTo>
                  <a:pt x="45" y="133"/>
                </a:lnTo>
                <a:lnTo>
                  <a:pt x="45" y="135"/>
                </a:lnTo>
                <a:lnTo>
                  <a:pt x="45" y="141"/>
                </a:lnTo>
                <a:lnTo>
                  <a:pt x="45" y="141"/>
                </a:lnTo>
                <a:lnTo>
                  <a:pt x="46" y="143"/>
                </a:lnTo>
                <a:lnTo>
                  <a:pt x="46" y="143"/>
                </a:lnTo>
                <a:lnTo>
                  <a:pt x="46" y="143"/>
                </a:lnTo>
                <a:lnTo>
                  <a:pt x="46" y="144"/>
                </a:lnTo>
                <a:lnTo>
                  <a:pt x="46" y="145"/>
                </a:lnTo>
                <a:lnTo>
                  <a:pt x="47" y="148"/>
                </a:lnTo>
                <a:lnTo>
                  <a:pt x="47" y="148"/>
                </a:lnTo>
                <a:lnTo>
                  <a:pt x="47" y="149"/>
                </a:lnTo>
                <a:lnTo>
                  <a:pt x="46" y="150"/>
                </a:lnTo>
                <a:lnTo>
                  <a:pt x="45" y="151"/>
                </a:lnTo>
                <a:lnTo>
                  <a:pt x="45" y="151"/>
                </a:lnTo>
                <a:lnTo>
                  <a:pt x="45" y="149"/>
                </a:lnTo>
                <a:lnTo>
                  <a:pt x="45" y="148"/>
                </a:lnTo>
                <a:lnTo>
                  <a:pt x="45" y="146"/>
                </a:lnTo>
                <a:lnTo>
                  <a:pt x="45" y="144"/>
                </a:lnTo>
                <a:lnTo>
                  <a:pt x="45" y="144"/>
                </a:lnTo>
                <a:lnTo>
                  <a:pt x="43" y="143"/>
                </a:lnTo>
                <a:lnTo>
                  <a:pt x="42" y="143"/>
                </a:lnTo>
                <a:lnTo>
                  <a:pt x="42" y="141"/>
                </a:lnTo>
                <a:lnTo>
                  <a:pt x="42" y="141"/>
                </a:lnTo>
                <a:lnTo>
                  <a:pt x="43" y="141"/>
                </a:lnTo>
                <a:lnTo>
                  <a:pt x="43" y="141"/>
                </a:lnTo>
                <a:lnTo>
                  <a:pt x="43" y="136"/>
                </a:lnTo>
                <a:lnTo>
                  <a:pt x="43" y="135"/>
                </a:lnTo>
                <a:lnTo>
                  <a:pt x="41" y="134"/>
                </a:lnTo>
                <a:lnTo>
                  <a:pt x="41" y="134"/>
                </a:lnTo>
                <a:close/>
                <a:moveTo>
                  <a:pt x="28" y="145"/>
                </a:moveTo>
                <a:lnTo>
                  <a:pt x="28" y="145"/>
                </a:lnTo>
                <a:lnTo>
                  <a:pt x="27" y="144"/>
                </a:lnTo>
                <a:lnTo>
                  <a:pt x="25" y="143"/>
                </a:lnTo>
                <a:lnTo>
                  <a:pt x="27" y="139"/>
                </a:lnTo>
                <a:lnTo>
                  <a:pt x="27" y="139"/>
                </a:lnTo>
                <a:lnTo>
                  <a:pt x="25" y="136"/>
                </a:lnTo>
                <a:lnTo>
                  <a:pt x="25" y="135"/>
                </a:lnTo>
                <a:lnTo>
                  <a:pt x="27" y="134"/>
                </a:lnTo>
                <a:lnTo>
                  <a:pt x="27" y="134"/>
                </a:lnTo>
                <a:lnTo>
                  <a:pt x="28" y="140"/>
                </a:lnTo>
                <a:lnTo>
                  <a:pt x="28" y="145"/>
                </a:lnTo>
                <a:lnTo>
                  <a:pt x="28" y="145"/>
                </a:lnTo>
                <a:close/>
                <a:moveTo>
                  <a:pt x="482" y="638"/>
                </a:moveTo>
                <a:lnTo>
                  <a:pt x="482" y="638"/>
                </a:lnTo>
                <a:lnTo>
                  <a:pt x="476" y="639"/>
                </a:lnTo>
                <a:lnTo>
                  <a:pt x="471" y="639"/>
                </a:lnTo>
                <a:lnTo>
                  <a:pt x="471" y="639"/>
                </a:lnTo>
                <a:lnTo>
                  <a:pt x="476" y="638"/>
                </a:lnTo>
                <a:lnTo>
                  <a:pt x="482" y="638"/>
                </a:lnTo>
                <a:lnTo>
                  <a:pt x="482" y="638"/>
                </a:lnTo>
                <a:close/>
                <a:moveTo>
                  <a:pt x="71" y="377"/>
                </a:moveTo>
                <a:lnTo>
                  <a:pt x="71" y="377"/>
                </a:lnTo>
                <a:lnTo>
                  <a:pt x="70" y="375"/>
                </a:lnTo>
                <a:lnTo>
                  <a:pt x="70" y="375"/>
                </a:lnTo>
                <a:lnTo>
                  <a:pt x="71" y="373"/>
                </a:lnTo>
                <a:lnTo>
                  <a:pt x="71" y="373"/>
                </a:lnTo>
                <a:lnTo>
                  <a:pt x="71" y="373"/>
                </a:lnTo>
                <a:lnTo>
                  <a:pt x="72" y="374"/>
                </a:lnTo>
                <a:lnTo>
                  <a:pt x="71" y="377"/>
                </a:lnTo>
                <a:lnTo>
                  <a:pt x="71" y="377"/>
                </a:lnTo>
                <a:close/>
                <a:moveTo>
                  <a:pt x="69" y="372"/>
                </a:moveTo>
                <a:lnTo>
                  <a:pt x="69" y="378"/>
                </a:lnTo>
                <a:lnTo>
                  <a:pt x="69" y="378"/>
                </a:lnTo>
                <a:lnTo>
                  <a:pt x="68" y="377"/>
                </a:lnTo>
                <a:lnTo>
                  <a:pt x="68" y="374"/>
                </a:lnTo>
                <a:lnTo>
                  <a:pt x="68" y="373"/>
                </a:lnTo>
                <a:lnTo>
                  <a:pt x="69" y="372"/>
                </a:lnTo>
                <a:lnTo>
                  <a:pt x="69" y="372"/>
                </a:lnTo>
                <a:close/>
                <a:moveTo>
                  <a:pt x="75" y="373"/>
                </a:moveTo>
                <a:lnTo>
                  <a:pt x="75" y="373"/>
                </a:lnTo>
                <a:lnTo>
                  <a:pt x="75" y="373"/>
                </a:lnTo>
                <a:lnTo>
                  <a:pt x="75" y="374"/>
                </a:lnTo>
                <a:lnTo>
                  <a:pt x="75" y="375"/>
                </a:lnTo>
                <a:lnTo>
                  <a:pt x="75" y="375"/>
                </a:lnTo>
                <a:lnTo>
                  <a:pt x="74" y="375"/>
                </a:lnTo>
                <a:lnTo>
                  <a:pt x="74" y="374"/>
                </a:lnTo>
                <a:lnTo>
                  <a:pt x="75" y="373"/>
                </a:lnTo>
                <a:lnTo>
                  <a:pt x="75" y="373"/>
                </a:lnTo>
                <a:close/>
                <a:moveTo>
                  <a:pt x="68" y="409"/>
                </a:moveTo>
                <a:lnTo>
                  <a:pt x="68" y="409"/>
                </a:lnTo>
                <a:lnTo>
                  <a:pt x="68" y="410"/>
                </a:lnTo>
                <a:lnTo>
                  <a:pt x="68" y="410"/>
                </a:lnTo>
                <a:lnTo>
                  <a:pt x="68" y="413"/>
                </a:lnTo>
                <a:lnTo>
                  <a:pt x="68" y="413"/>
                </a:lnTo>
                <a:lnTo>
                  <a:pt x="66" y="413"/>
                </a:lnTo>
                <a:lnTo>
                  <a:pt x="66" y="412"/>
                </a:lnTo>
                <a:lnTo>
                  <a:pt x="68" y="409"/>
                </a:lnTo>
                <a:lnTo>
                  <a:pt x="68" y="409"/>
                </a:lnTo>
                <a:close/>
                <a:moveTo>
                  <a:pt x="80" y="372"/>
                </a:moveTo>
                <a:lnTo>
                  <a:pt x="80" y="372"/>
                </a:lnTo>
                <a:lnTo>
                  <a:pt x="80" y="367"/>
                </a:lnTo>
                <a:lnTo>
                  <a:pt x="80" y="362"/>
                </a:lnTo>
                <a:lnTo>
                  <a:pt x="80" y="362"/>
                </a:lnTo>
                <a:lnTo>
                  <a:pt x="81" y="362"/>
                </a:lnTo>
                <a:lnTo>
                  <a:pt x="81" y="362"/>
                </a:lnTo>
                <a:lnTo>
                  <a:pt x="81" y="360"/>
                </a:lnTo>
                <a:lnTo>
                  <a:pt x="82" y="360"/>
                </a:lnTo>
                <a:lnTo>
                  <a:pt x="82" y="360"/>
                </a:lnTo>
                <a:lnTo>
                  <a:pt x="82" y="363"/>
                </a:lnTo>
                <a:lnTo>
                  <a:pt x="81" y="365"/>
                </a:lnTo>
                <a:lnTo>
                  <a:pt x="81" y="365"/>
                </a:lnTo>
                <a:lnTo>
                  <a:pt x="80" y="365"/>
                </a:lnTo>
                <a:lnTo>
                  <a:pt x="80" y="365"/>
                </a:lnTo>
                <a:lnTo>
                  <a:pt x="80" y="369"/>
                </a:lnTo>
                <a:lnTo>
                  <a:pt x="80" y="369"/>
                </a:lnTo>
                <a:lnTo>
                  <a:pt x="81" y="369"/>
                </a:lnTo>
                <a:lnTo>
                  <a:pt x="82" y="369"/>
                </a:lnTo>
                <a:lnTo>
                  <a:pt x="82" y="369"/>
                </a:lnTo>
                <a:lnTo>
                  <a:pt x="82" y="370"/>
                </a:lnTo>
                <a:lnTo>
                  <a:pt x="82" y="372"/>
                </a:lnTo>
                <a:lnTo>
                  <a:pt x="81" y="374"/>
                </a:lnTo>
                <a:lnTo>
                  <a:pt x="81" y="374"/>
                </a:lnTo>
                <a:lnTo>
                  <a:pt x="82" y="375"/>
                </a:lnTo>
                <a:lnTo>
                  <a:pt x="82" y="374"/>
                </a:lnTo>
                <a:lnTo>
                  <a:pt x="82" y="374"/>
                </a:lnTo>
                <a:lnTo>
                  <a:pt x="82" y="375"/>
                </a:lnTo>
                <a:lnTo>
                  <a:pt x="82" y="375"/>
                </a:lnTo>
                <a:lnTo>
                  <a:pt x="81" y="377"/>
                </a:lnTo>
                <a:lnTo>
                  <a:pt x="81" y="377"/>
                </a:lnTo>
                <a:lnTo>
                  <a:pt x="81" y="377"/>
                </a:lnTo>
                <a:lnTo>
                  <a:pt x="80" y="375"/>
                </a:lnTo>
                <a:lnTo>
                  <a:pt x="80" y="375"/>
                </a:lnTo>
                <a:lnTo>
                  <a:pt x="79" y="375"/>
                </a:lnTo>
                <a:lnTo>
                  <a:pt x="79" y="375"/>
                </a:lnTo>
                <a:lnTo>
                  <a:pt x="79" y="374"/>
                </a:lnTo>
                <a:lnTo>
                  <a:pt x="79" y="373"/>
                </a:lnTo>
                <a:lnTo>
                  <a:pt x="80" y="373"/>
                </a:lnTo>
                <a:lnTo>
                  <a:pt x="81" y="373"/>
                </a:lnTo>
                <a:lnTo>
                  <a:pt x="81" y="373"/>
                </a:lnTo>
                <a:lnTo>
                  <a:pt x="81" y="372"/>
                </a:lnTo>
                <a:lnTo>
                  <a:pt x="81" y="372"/>
                </a:lnTo>
                <a:lnTo>
                  <a:pt x="80" y="372"/>
                </a:lnTo>
                <a:lnTo>
                  <a:pt x="80" y="372"/>
                </a:lnTo>
                <a:close/>
                <a:moveTo>
                  <a:pt x="68" y="359"/>
                </a:moveTo>
                <a:lnTo>
                  <a:pt x="68" y="359"/>
                </a:lnTo>
                <a:lnTo>
                  <a:pt x="69" y="360"/>
                </a:lnTo>
                <a:lnTo>
                  <a:pt x="69" y="362"/>
                </a:lnTo>
                <a:lnTo>
                  <a:pt x="69" y="367"/>
                </a:lnTo>
                <a:lnTo>
                  <a:pt x="69" y="367"/>
                </a:lnTo>
                <a:lnTo>
                  <a:pt x="68" y="365"/>
                </a:lnTo>
                <a:lnTo>
                  <a:pt x="68" y="363"/>
                </a:lnTo>
                <a:lnTo>
                  <a:pt x="68" y="362"/>
                </a:lnTo>
                <a:lnTo>
                  <a:pt x="68" y="359"/>
                </a:lnTo>
                <a:lnTo>
                  <a:pt x="68" y="359"/>
                </a:lnTo>
                <a:close/>
                <a:moveTo>
                  <a:pt x="75" y="419"/>
                </a:moveTo>
                <a:lnTo>
                  <a:pt x="75" y="419"/>
                </a:lnTo>
                <a:lnTo>
                  <a:pt x="74" y="419"/>
                </a:lnTo>
                <a:lnTo>
                  <a:pt x="72" y="420"/>
                </a:lnTo>
                <a:lnTo>
                  <a:pt x="72" y="420"/>
                </a:lnTo>
                <a:lnTo>
                  <a:pt x="75" y="422"/>
                </a:lnTo>
                <a:lnTo>
                  <a:pt x="75" y="422"/>
                </a:lnTo>
                <a:lnTo>
                  <a:pt x="74" y="424"/>
                </a:lnTo>
                <a:lnTo>
                  <a:pt x="74" y="427"/>
                </a:lnTo>
                <a:lnTo>
                  <a:pt x="74" y="427"/>
                </a:lnTo>
                <a:lnTo>
                  <a:pt x="72" y="425"/>
                </a:lnTo>
                <a:lnTo>
                  <a:pt x="71" y="424"/>
                </a:lnTo>
                <a:lnTo>
                  <a:pt x="71" y="424"/>
                </a:lnTo>
                <a:lnTo>
                  <a:pt x="71" y="423"/>
                </a:lnTo>
                <a:lnTo>
                  <a:pt x="72" y="423"/>
                </a:lnTo>
                <a:lnTo>
                  <a:pt x="74" y="424"/>
                </a:lnTo>
                <a:lnTo>
                  <a:pt x="74" y="424"/>
                </a:lnTo>
                <a:lnTo>
                  <a:pt x="72" y="422"/>
                </a:lnTo>
                <a:lnTo>
                  <a:pt x="71" y="420"/>
                </a:lnTo>
                <a:lnTo>
                  <a:pt x="71" y="419"/>
                </a:lnTo>
                <a:lnTo>
                  <a:pt x="71" y="419"/>
                </a:lnTo>
                <a:lnTo>
                  <a:pt x="74" y="419"/>
                </a:lnTo>
                <a:lnTo>
                  <a:pt x="74" y="418"/>
                </a:lnTo>
                <a:lnTo>
                  <a:pt x="74" y="415"/>
                </a:lnTo>
                <a:lnTo>
                  <a:pt x="74" y="415"/>
                </a:lnTo>
                <a:lnTo>
                  <a:pt x="75" y="415"/>
                </a:lnTo>
                <a:lnTo>
                  <a:pt x="76" y="417"/>
                </a:lnTo>
                <a:lnTo>
                  <a:pt x="76" y="420"/>
                </a:lnTo>
                <a:lnTo>
                  <a:pt x="76" y="420"/>
                </a:lnTo>
                <a:lnTo>
                  <a:pt x="75" y="420"/>
                </a:lnTo>
                <a:lnTo>
                  <a:pt x="75" y="419"/>
                </a:lnTo>
                <a:lnTo>
                  <a:pt x="75" y="419"/>
                </a:lnTo>
                <a:close/>
                <a:moveTo>
                  <a:pt x="76" y="362"/>
                </a:moveTo>
                <a:lnTo>
                  <a:pt x="76" y="362"/>
                </a:lnTo>
                <a:lnTo>
                  <a:pt x="76" y="360"/>
                </a:lnTo>
                <a:lnTo>
                  <a:pt x="76" y="359"/>
                </a:lnTo>
                <a:lnTo>
                  <a:pt x="76" y="355"/>
                </a:lnTo>
                <a:lnTo>
                  <a:pt x="76" y="355"/>
                </a:lnTo>
                <a:lnTo>
                  <a:pt x="77" y="357"/>
                </a:lnTo>
                <a:lnTo>
                  <a:pt x="77" y="358"/>
                </a:lnTo>
                <a:lnTo>
                  <a:pt x="76" y="362"/>
                </a:lnTo>
                <a:lnTo>
                  <a:pt x="76" y="362"/>
                </a:lnTo>
                <a:close/>
                <a:moveTo>
                  <a:pt x="85" y="368"/>
                </a:moveTo>
                <a:lnTo>
                  <a:pt x="85" y="368"/>
                </a:lnTo>
                <a:lnTo>
                  <a:pt x="85" y="368"/>
                </a:lnTo>
                <a:lnTo>
                  <a:pt x="85" y="369"/>
                </a:lnTo>
                <a:lnTo>
                  <a:pt x="85" y="370"/>
                </a:lnTo>
                <a:lnTo>
                  <a:pt x="85" y="370"/>
                </a:lnTo>
                <a:lnTo>
                  <a:pt x="83" y="370"/>
                </a:lnTo>
                <a:lnTo>
                  <a:pt x="83" y="369"/>
                </a:lnTo>
                <a:lnTo>
                  <a:pt x="85" y="368"/>
                </a:lnTo>
                <a:lnTo>
                  <a:pt x="85" y="368"/>
                </a:lnTo>
                <a:close/>
                <a:moveTo>
                  <a:pt x="76" y="430"/>
                </a:moveTo>
                <a:lnTo>
                  <a:pt x="76" y="430"/>
                </a:lnTo>
                <a:lnTo>
                  <a:pt x="77" y="432"/>
                </a:lnTo>
                <a:lnTo>
                  <a:pt x="77" y="434"/>
                </a:lnTo>
                <a:lnTo>
                  <a:pt x="77" y="434"/>
                </a:lnTo>
                <a:lnTo>
                  <a:pt x="77" y="434"/>
                </a:lnTo>
                <a:lnTo>
                  <a:pt x="76" y="433"/>
                </a:lnTo>
                <a:lnTo>
                  <a:pt x="76" y="430"/>
                </a:lnTo>
                <a:lnTo>
                  <a:pt x="76" y="430"/>
                </a:lnTo>
                <a:close/>
                <a:moveTo>
                  <a:pt x="75" y="447"/>
                </a:moveTo>
                <a:lnTo>
                  <a:pt x="75" y="447"/>
                </a:lnTo>
                <a:lnTo>
                  <a:pt x="76" y="445"/>
                </a:lnTo>
                <a:lnTo>
                  <a:pt x="76" y="445"/>
                </a:lnTo>
                <a:lnTo>
                  <a:pt x="77" y="447"/>
                </a:lnTo>
                <a:lnTo>
                  <a:pt x="77" y="449"/>
                </a:lnTo>
                <a:lnTo>
                  <a:pt x="77" y="449"/>
                </a:lnTo>
                <a:lnTo>
                  <a:pt x="76" y="448"/>
                </a:lnTo>
                <a:lnTo>
                  <a:pt x="75" y="447"/>
                </a:lnTo>
                <a:lnTo>
                  <a:pt x="75" y="447"/>
                </a:lnTo>
                <a:close/>
                <a:moveTo>
                  <a:pt x="68" y="357"/>
                </a:moveTo>
                <a:lnTo>
                  <a:pt x="68" y="357"/>
                </a:lnTo>
                <a:lnTo>
                  <a:pt x="69" y="338"/>
                </a:lnTo>
                <a:lnTo>
                  <a:pt x="69" y="338"/>
                </a:lnTo>
                <a:lnTo>
                  <a:pt x="69" y="338"/>
                </a:lnTo>
                <a:lnTo>
                  <a:pt x="69" y="339"/>
                </a:lnTo>
                <a:lnTo>
                  <a:pt x="69" y="342"/>
                </a:lnTo>
                <a:lnTo>
                  <a:pt x="69" y="342"/>
                </a:lnTo>
                <a:lnTo>
                  <a:pt x="69" y="358"/>
                </a:lnTo>
                <a:lnTo>
                  <a:pt x="69" y="358"/>
                </a:lnTo>
                <a:lnTo>
                  <a:pt x="68" y="358"/>
                </a:lnTo>
                <a:lnTo>
                  <a:pt x="68" y="357"/>
                </a:lnTo>
                <a:lnTo>
                  <a:pt x="68" y="357"/>
                </a:lnTo>
                <a:close/>
                <a:moveTo>
                  <a:pt x="76" y="472"/>
                </a:moveTo>
                <a:lnTo>
                  <a:pt x="76" y="472"/>
                </a:lnTo>
                <a:lnTo>
                  <a:pt x="76" y="473"/>
                </a:lnTo>
                <a:lnTo>
                  <a:pt x="76" y="474"/>
                </a:lnTo>
                <a:lnTo>
                  <a:pt x="74" y="474"/>
                </a:lnTo>
                <a:lnTo>
                  <a:pt x="74" y="474"/>
                </a:lnTo>
                <a:lnTo>
                  <a:pt x="74" y="473"/>
                </a:lnTo>
                <a:lnTo>
                  <a:pt x="75" y="473"/>
                </a:lnTo>
                <a:lnTo>
                  <a:pt x="76" y="472"/>
                </a:lnTo>
                <a:lnTo>
                  <a:pt x="76" y="472"/>
                </a:lnTo>
                <a:close/>
                <a:moveTo>
                  <a:pt x="83" y="499"/>
                </a:moveTo>
                <a:lnTo>
                  <a:pt x="83" y="499"/>
                </a:lnTo>
                <a:lnTo>
                  <a:pt x="83" y="501"/>
                </a:lnTo>
                <a:lnTo>
                  <a:pt x="81" y="502"/>
                </a:lnTo>
                <a:lnTo>
                  <a:pt x="81" y="502"/>
                </a:lnTo>
                <a:lnTo>
                  <a:pt x="82" y="499"/>
                </a:lnTo>
                <a:lnTo>
                  <a:pt x="83" y="499"/>
                </a:lnTo>
                <a:lnTo>
                  <a:pt x="83" y="499"/>
                </a:lnTo>
                <a:close/>
                <a:moveTo>
                  <a:pt x="83" y="476"/>
                </a:moveTo>
                <a:lnTo>
                  <a:pt x="83" y="476"/>
                </a:lnTo>
                <a:lnTo>
                  <a:pt x="83" y="482"/>
                </a:lnTo>
                <a:lnTo>
                  <a:pt x="82" y="488"/>
                </a:lnTo>
                <a:lnTo>
                  <a:pt x="82" y="488"/>
                </a:lnTo>
                <a:lnTo>
                  <a:pt x="82" y="489"/>
                </a:lnTo>
                <a:lnTo>
                  <a:pt x="83" y="489"/>
                </a:lnTo>
                <a:lnTo>
                  <a:pt x="83" y="491"/>
                </a:lnTo>
                <a:lnTo>
                  <a:pt x="83" y="492"/>
                </a:lnTo>
                <a:lnTo>
                  <a:pt x="83" y="492"/>
                </a:lnTo>
                <a:lnTo>
                  <a:pt x="82" y="491"/>
                </a:lnTo>
                <a:lnTo>
                  <a:pt x="82" y="491"/>
                </a:lnTo>
                <a:lnTo>
                  <a:pt x="82" y="494"/>
                </a:lnTo>
                <a:lnTo>
                  <a:pt x="83" y="497"/>
                </a:lnTo>
                <a:lnTo>
                  <a:pt x="83" y="497"/>
                </a:lnTo>
                <a:lnTo>
                  <a:pt x="81" y="497"/>
                </a:lnTo>
                <a:lnTo>
                  <a:pt x="81" y="498"/>
                </a:lnTo>
                <a:lnTo>
                  <a:pt x="80" y="501"/>
                </a:lnTo>
                <a:lnTo>
                  <a:pt x="80" y="501"/>
                </a:lnTo>
                <a:lnTo>
                  <a:pt x="79" y="499"/>
                </a:lnTo>
                <a:lnTo>
                  <a:pt x="79" y="497"/>
                </a:lnTo>
                <a:lnTo>
                  <a:pt x="81" y="494"/>
                </a:lnTo>
                <a:lnTo>
                  <a:pt x="81" y="494"/>
                </a:lnTo>
                <a:lnTo>
                  <a:pt x="79" y="492"/>
                </a:lnTo>
                <a:lnTo>
                  <a:pt x="77" y="491"/>
                </a:lnTo>
                <a:lnTo>
                  <a:pt x="77" y="489"/>
                </a:lnTo>
                <a:lnTo>
                  <a:pt x="77" y="489"/>
                </a:lnTo>
                <a:lnTo>
                  <a:pt x="79" y="489"/>
                </a:lnTo>
                <a:lnTo>
                  <a:pt x="79" y="491"/>
                </a:lnTo>
                <a:lnTo>
                  <a:pt x="79" y="491"/>
                </a:lnTo>
                <a:lnTo>
                  <a:pt x="80" y="492"/>
                </a:lnTo>
                <a:lnTo>
                  <a:pt x="80" y="492"/>
                </a:lnTo>
                <a:lnTo>
                  <a:pt x="80" y="491"/>
                </a:lnTo>
                <a:lnTo>
                  <a:pt x="80" y="491"/>
                </a:lnTo>
                <a:lnTo>
                  <a:pt x="79" y="489"/>
                </a:lnTo>
                <a:lnTo>
                  <a:pt x="79" y="489"/>
                </a:lnTo>
                <a:lnTo>
                  <a:pt x="79" y="487"/>
                </a:lnTo>
                <a:lnTo>
                  <a:pt x="79" y="486"/>
                </a:lnTo>
                <a:lnTo>
                  <a:pt x="79" y="486"/>
                </a:lnTo>
                <a:lnTo>
                  <a:pt x="80" y="486"/>
                </a:lnTo>
                <a:lnTo>
                  <a:pt x="80" y="486"/>
                </a:lnTo>
                <a:lnTo>
                  <a:pt x="79" y="483"/>
                </a:lnTo>
                <a:lnTo>
                  <a:pt x="79" y="483"/>
                </a:lnTo>
                <a:lnTo>
                  <a:pt x="79" y="482"/>
                </a:lnTo>
                <a:lnTo>
                  <a:pt x="80" y="482"/>
                </a:lnTo>
                <a:lnTo>
                  <a:pt x="80" y="482"/>
                </a:lnTo>
                <a:lnTo>
                  <a:pt x="79" y="481"/>
                </a:lnTo>
                <a:lnTo>
                  <a:pt x="80" y="479"/>
                </a:lnTo>
                <a:lnTo>
                  <a:pt x="80" y="479"/>
                </a:lnTo>
                <a:lnTo>
                  <a:pt x="80" y="478"/>
                </a:lnTo>
                <a:lnTo>
                  <a:pt x="80" y="478"/>
                </a:lnTo>
                <a:lnTo>
                  <a:pt x="82" y="478"/>
                </a:lnTo>
                <a:lnTo>
                  <a:pt x="82" y="477"/>
                </a:lnTo>
                <a:lnTo>
                  <a:pt x="83" y="476"/>
                </a:lnTo>
                <a:lnTo>
                  <a:pt x="83" y="476"/>
                </a:lnTo>
                <a:close/>
                <a:moveTo>
                  <a:pt x="81" y="478"/>
                </a:moveTo>
                <a:lnTo>
                  <a:pt x="81" y="478"/>
                </a:lnTo>
                <a:lnTo>
                  <a:pt x="81" y="481"/>
                </a:lnTo>
                <a:lnTo>
                  <a:pt x="80" y="482"/>
                </a:lnTo>
                <a:lnTo>
                  <a:pt x="81" y="483"/>
                </a:lnTo>
                <a:lnTo>
                  <a:pt x="82" y="483"/>
                </a:lnTo>
                <a:lnTo>
                  <a:pt x="82" y="483"/>
                </a:lnTo>
                <a:lnTo>
                  <a:pt x="82" y="479"/>
                </a:lnTo>
                <a:lnTo>
                  <a:pt x="82" y="479"/>
                </a:lnTo>
                <a:lnTo>
                  <a:pt x="81" y="478"/>
                </a:lnTo>
                <a:lnTo>
                  <a:pt x="81" y="478"/>
                </a:lnTo>
                <a:close/>
                <a:moveTo>
                  <a:pt x="68" y="428"/>
                </a:moveTo>
                <a:lnTo>
                  <a:pt x="68" y="428"/>
                </a:lnTo>
                <a:lnTo>
                  <a:pt x="66" y="427"/>
                </a:lnTo>
                <a:lnTo>
                  <a:pt x="66" y="427"/>
                </a:lnTo>
                <a:lnTo>
                  <a:pt x="66" y="424"/>
                </a:lnTo>
                <a:lnTo>
                  <a:pt x="66" y="424"/>
                </a:lnTo>
                <a:lnTo>
                  <a:pt x="68" y="424"/>
                </a:lnTo>
                <a:lnTo>
                  <a:pt x="68" y="425"/>
                </a:lnTo>
                <a:lnTo>
                  <a:pt x="68" y="428"/>
                </a:lnTo>
                <a:lnTo>
                  <a:pt x="68" y="428"/>
                </a:lnTo>
                <a:close/>
                <a:moveTo>
                  <a:pt x="70" y="429"/>
                </a:moveTo>
                <a:lnTo>
                  <a:pt x="70" y="429"/>
                </a:lnTo>
                <a:lnTo>
                  <a:pt x="70" y="428"/>
                </a:lnTo>
                <a:lnTo>
                  <a:pt x="70" y="425"/>
                </a:lnTo>
                <a:lnTo>
                  <a:pt x="70" y="422"/>
                </a:lnTo>
                <a:lnTo>
                  <a:pt x="70" y="422"/>
                </a:lnTo>
                <a:lnTo>
                  <a:pt x="70" y="423"/>
                </a:lnTo>
                <a:lnTo>
                  <a:pt x="70" y="425"/>
                </a:lnTo>
                <a:lnTo>
                  <a:pt x="70" y="429"/>
                </a:lnTo>
                <a:lnTo>
                  <a:pt x="70" y="429"/>
                </a:lnTo>
                <a:close/>
                <a:moveTo>
                  <a:pt x="66" y="511"/>
                </a:moveTo>
                <a:lnTo>
                  <a:pt x="66" y="511"/>
                </a:lnTo>
                <a:lnTo>
                  <a:pt x="66" y="512"/>
                </a:lnTo>
                <a:lnTo>
                  <a:pt x="66" y="513"/>
                </a:lnTo>
                <a:lnTo>
                  <a:pt x="66" y="516"/>
                </a:lnTo>
                <a:lnTo>
                  <a:pt x="66" y="516"/>
                </a:lnTo>
                <a:lnTo>
                  <a:pt x="66" y="516"/>
                </a:lnTo>
                <a:lnTo>
                  <a:pt x="66" y="514"/>
                </a:lnTo>
                <a:lnTo>
                  <a:pt x="66" y="511"/>
                </a:lnTo>
                <a:lnTo>
                  <a:pt x="66" y="511"/>
                </a:lnTo>
                <a:close/>
                <a:moveTo>
                  <a:pt x="66" y="491"/>
                </a:moveTo>
                <a:lnTo>
                  <a:pt x="66" y="491"/>
                </a:lnTo>
                <a:lnTo>
                  <a:pt x="68" y="494"/>
                </a:lnTo>
                <a:lnTo>
                  <a:pt x="66" y="499"/>
                </a:lnTo>
                <a:lnTo>
                  <a:pt x="66" y="499"/>
                </a:lnTo>
                <a:lnTo>
                  <a:pt x="66" y="506"/>
                </a:lnTo>
                <a:lnTo>
                  <a:pt x="66" y="508"/>
                </a:lnTo>
                <a:lnTo>
                  <a:pt x="66" y="506"/>
                </a:lnTo>
                <a:lnTo>
                  <a:pt x="66" y="506"/>
                </a:lnTo>
                <a:lnTo>
                  <a:pt x="66" y="491"/>
                </a:lnTo>
                <a:lnTo>
                  <a:pt x="66" y="491"/>
                </a:lnTo>
                <a:close/>
                <a:moveTo>
                  <a:pt x="83" y="676"/>
                </a:moveTo>
                <a:lnTo>
                  <a:pt x="83" y="676"/>
                </a:lnTo>
                <a:lnTo>
                  <a:pt x="83" y="676"/>
                </a:lnTo>
                <a:lnTo>
                  <a:pt x="83" y="677"/>
                </a:lnTo>
                <a:lnTo>
                  <a:pt x="81" y="676"/>
                </a:lnTo>
                <a:lnTo>
                  <a:pt x="76" y="674"/>
                </a:lnTo>
                <a:lnTo>
                  <a:pt x="76" y="674"/>
                </a:lnTo>
                <a:lnTo>
                  <a:pt x="79" y="674"/>
                </a:lnTo>
                <a:lnTo>
                  <a:pt x="80" y="674"/>
                </a:lnTo>
                <a:lnTo>
                  <a:pt x="81" y="676"/>
                </a:lnTo>
                <a:lnTo>
                  <a:pt x="81" y="676"/>
                </a:lnTo>
                <a:lnTo>
                  <a:pt x="82" y="676"/>
                </a:lnTo>
                <a:lnTo>
                  <a:pt x="83" y="676"/>
                </a:lnTo>
                <a:lnTo>
                  <a:pt x="83" y="676"/>
                </a:lnTo>
                <a:close/>
                <a:moveTo>
                  <a:pt x="93" y="679"/>
                </a:moveTo>
                <a:lnTo>
                  <a:pt x="93" y="679"/>
                </a:lnTo>
                <a:lnTo>
                  <a:pt x="85" y="677"/>
                </a:lnTo>
                <a:lnTo>
                  <a:pt x="85" y="677"/>
                </a:lnTo>
                <a:lnTo>
                  <a:pt x="89" y="677"/>
                </a:lnTo>
                <a:lnTo>
                  <a:pt x="92" y="677"/>
                </a:lnTo>
                <a:lnTo>
                  <a:pt x="93" y="679"/>
                </a:lnTo>
                <a:lnTo>
                  <a:pt x="93" y="679"/>
                </a:lnTo>
                <a:close/>
                <a:moveTo>
                  <a:pt x="97" y="684"/>
                </a:moveTo>
                <a:lnTo>
                  <a:pt x="97" y="684"/>
                </a:lnTo>
                <a:lnTo>
                  <a:pt x="98" y="684"/>
                </a:lnTo>
                <a:lnTo>
                  <a:pt x="98" y="686"/>
                </a:lnTo>
                <a:lnTo>
                  <a:pt x="97" y="687"/>
                </a:lnTo>
                <a:lnTo>
                  <a:pt x="97" y="687"/>
                </a:lnTo>
                <a:lnTo>
                  <a:pt x="95" y="686"/>
                </a:lnTo>
                <a:lnTo>
                  <a:pt x="93" y="684"/>
                </a:lnTo>
                <a:lnTo>
                  <a:pt x="93" y="684"/>
                </a:lnTo>
                <a:lnTo>
                  <a:pt x="94" y="684"/>
                </a:lnTo>
                <a:lnTo>
                  <a:pt x="95" y="684"/>
                </a:lnTo>
                <a:lnTo>
                  <a:pt x="97" y="684"/>
                </a:lnTo>
                <a:lnTo>
                  <a:pt x="97" y="684"/>
                </a:lnTo>
                <a:lnTo>
                  <a:pt x="97" y="684"/>
                </a:lnTo>
                <a:close/>
                <a:moveTo>
                  <a:pt x="69" y="334"/>
                </a:moveTo>
                <a:lnTo>
                  <a:pt x="69" y="334"/>
                </a:lnTo>
                <a:lnTo>
                  <a:pt x="69" y="329"/>
                </a:lnTo>
                <a:lnTo>
                  <a:pt x="69" y="324"/>
                </a:lnTo>
                <a:lnTo>
                  <a:pt x="69" y="324"/>
                </a:lnTo>
                <a:lnTo>
                  <a:pt x="70" y="327"/>
                </a:lnTo>
                <a:lnTo>
                  <a:pt x="70" y="329"/>
                </a:lnTo>
                <a:lnTo>
                  <a:pt x="69" y="334"/>
                </a:lnTo>
                <a:lnTo>
                  <a:pt x="69" y="334"/>
                </a:lnTo>
                <a:close/>
                <a:moveTo>
                  <a:pt x="77" y="501"/>
                </a:moveTo>
                <a:lnTo>
                  <a:pt x="77" y="501"/>
                </a:lnTo>
                <a:lnTo>
                  <a:pt x="81" y="502"/>
                </a:lnTo>
                <a:lnTo>
                  <a:pt x="82" y="504"/>
                </a:lnTo>
                <a:lnTo>
                  <a:pt x="82" y="507"/>
                </a:lnTo>
                <a:lnTo>
                  <a:pt x="81" y="511"/>
                </a:lnTo>
                <a:lnTo>
                  <a:pt x="81" y="511"/>
                </a:lnTo>
                <a:lnTo>
                  <a:pt x="81" y="511"/>
                </a:lnTo>
                <a:lnTo>
                  <a:pt x="82" y="509"/>
                </a:lnTo>
                <a:lnTo>
                  <a:pt x="82" y="509"/>
                </a:lnTo>
                <a:lnTo>
                  <a:pt x="82" y="511"/>
                </a:lnTo>
                <a:lnTo>
                  <a:pt x="82" y="512"/>
                </a:lnTo>
                <a:lnTo>
                  <a:pt x="81" y="514"/>
                </a:lnTo>
                <a:lnTo>
                  <a:pt x="81" y="514"/>
                </a:lnTo>
                <a:lnTo>
                  <a:pt x="81" y="516"/>
                </a:lnTo>
                <a:lnTo>
                  <a:pt x="81" y="514"/>
                </a:lnTo>
                <a:lnTo>
                  <a:pt x="81" y="514"/>
                </a:lnTo>
                <a:lnTo>
                  <a:pt x="81" y="518"/>
                </a:lnTo>
                <a:lnTo>
                  <a:pt x="81" y="522"/>
                </a:lnTo>
                <a:lnTo>
                  <a:pt x="81" y="522"/>
                </a:lnTo>
                <a:lnTo>
                  <a:pt x="81" y="523"/>
                </a:lnTo>
                <a:lnTo>
                  <a:pt x="81" y="524"/>
                </a:lnTo>
                <a:lnTo>
                  <a:pt x="82" y="524"/>
                </a:lnTo>
                <a:lnTo>
                  <a:pt x="82" y="524"/>
                </a:lnTo>
                <a:lnTo>
                  <a:pt x="82" y="527"/>
                </a:lnTo>
                <a:lnTo>
                  <a:pt x="82" y="528"/>
                </a:lnTo>
                <a:lnTo>
                  <a:pt x="82" y="533"/>
                </a:lnTo>
                <a:lnTo>
                  <a:pt x="82" y="533"/>
                </a:lnTo>
                <a:lnTo>
                  <a:pt x="80" y="536"/>
                </a:lnTo>
                <a:lnTo>
                  <a:pt x="80" y="536"/>
                </a:lnTo>
                <a:lnTo>
                  <a:pt x="79" y="538"/>
                </a:lnTo>
                <a:lnTo>
                  <a:pt x="79" y="538"/>
                </a:lnTo>
                <a:lnTo>
                  <a:pt x="80" y="538"/>
                </a:lnTo>
                <a:lnTo>
                  <a:pt x="80" y="537"/>
                </a:lnTo>
                <a:lnTo>
                  <a:pt x="81" y="536"/>
                </a:lnTo>
                <a:lnTo>
                  <a:pt x="82" y="537"/>
                </a:lnTo>
                <a:lnTo>
                  <a:pt x="82" y="537"/>
                </a:lnTo>
                <a:lnTo>
                  <a:pt x="82" y="538"/>
                </a:lnTo>
                <a:lnTo>
                  <a:pt x="81" y="538"/>
                </a:lnTo>
                <a:lnTo>
                  <a:pt x="81" y="538"/>
                </a:lnTo>
                <a:lnTo>
                  <a:pt x="81" y="546"/>
                </a:lnTo>
                <a:lnTo>
                  <a:pt x="81" y="552"/>
                </a:lnTo>
                <a:lnTo>
                  <a:pt x="81" y="552"/>
                </a:lnTo>
                <a:lnTo>
                  <a:pt x="80" y="554"/>
                </a:lnTo>
                <a:lnTo>
                  <a:pt x="79" y="554"/>
                </a:lnTo>
                <a:lnTo>
                  <a:pt x="79" y="554"/>
                </a:lnTo>
                <a:lnTo>
                  <a:pt x="80" y="556"/>
                </a:lnTo>
                <a:lnTo>
                  <a:pt x="80" y="557"/>
                </a:lnTo>
                <a:lnTo>
                  <a:pt x="79" y="562"/>
                </a:lnTo>
                <a:lnTo>
                  <a:pt x="79" y="562"/>
                </a:lnTo>
                <a:lnTo>
                  <a:pt x="80" y="563"/>
                </a:lnTo>
                <a:lnTo>
                  <a:pt x="80" y="564"/>
                </a:lnTo>
                <a:lnTo>
                  <a:pt x="80" y="567"/>
                </a:lnTo>
                <a:lnTo>
                  <a:pt x="80" y="567"/>
                </a:lnTo>
                <a:lnTo>
                  <a:pt x="80" y="566"/>
                </a:lnTo>
                <a:lnTo>
                  <a:pt x="80" y="564"/>
                </a:lnTo>
                <a:lnTo>
                  <a:pt x="80" y="564"/>
                </a:lnTo>
                <a:lnTo>
                  <a:pt x="79" y="566"/>
                </a:lnTo>
                <a:lnTo>
                  <a:pt x="79" y="567"/>
                </a:lnTo>
                <a:lnTo>
                  <a:pt x="79" y="569"/>
                </a:lnTo>
                <a:lnTo>
                  <a:pt x="79" y="571"/>
                </a:lnTo>
                <a:lnTo>
                  <a:pt x="79" y="571"/>
                </a:lnTo>
                <a:lnTo>
                  <a:pt x="79" y="571"/>
                </a:lnTo>
                <a:lnTo>
                  <a:pt x="79" y="571"/>
                </a:lnTo>
                <a:lnTo>
                  <a:pt x="79" y="571"/>
                </a:lnTo>
                <a:lnTo>
                  <a:pt x="80" y="571"/>
                </a:lnTo>
                <a:lnTo>
                  <a:pt x="79" y="571"/>
                </a:lnTo>
                <a:lnTo>
                  <a:pt x="77" y="572"/>
                </a:lnTo>
                <a:lnTo>
                  <a:pt x="77" y="572"/>
                </a:lnTo>
                <a:lnTo>
                  <a:pt x="77" y="574"/>
                </a:lnTo>
                <a:lnTo>
                  <a:pt x="77" y="574"/>
                </a:lnTo>
                <a:lnTo>
                  <a:pt x="77" y="578"/>
                </a:lnTo>
                <a:lnTo>
                  <a:pt x="77" y="578"/>
                </a:lnTo>
                <a:lnTo>
                  <a:pt x="76" y="579"/>
                </a:lnTo>
                <a:lnTo>
                  <a:pt x="76" y="579"/>
                </a:lnTo>
                <a:lnTo>
                  <a:pt x="77" y="582"/>
                </a:lnTo>
                <a:lnTo>
                  <a:pt x="77" y="582"/>
                </a:lnTo>
                <a:lnTo>
                  <a:pt x="77" y="582"/>
                </a:lnTo>
                <a:lnTo>
                  <a:pt x="76" y="583"/>
                </a:lnTo>
                <a:lnTo>
                  <a:pt x="76" y="583"/>
                </a:lnTo>
                <a:lnTo>
                  <a:pt x="77" y="584"/>
                </a:lnTo>
                <a:lnTo>
                  <a:pt x="77" y="584"/>
                </a:lnTo>
                <a:lnTo>
                  <a:pt x="76" y="587"/>
                </a:lnTo>
                <a:lnTo>
                  <a:pt x="76" y="589"/>
                </a:lnTo>
                <a:lnTo>
                  <a:pt x="76" y="589"/>
                </a:lnTo>
                <a:lnTo>
                  <a:pt x="77" y="588"/>
                </a:lnTo>
                <a:lnTo>
                  <a:pt x="77" y="588"/>
                </a:lnTo>
                <a:lnTo>
                  <a:pt x="76" y="592"/>
                </a:lnTo>
                <a:lnTo>
                  <a:pt x="76" y="594"/>
                </a:lnTo>
                <a:lnTo>
                  <a:pt x="76" y="594"/>
                </a:lnTo>
                <a:lnTo>
                  <a:pt x="76" y="598"/>
                </a:lnTo>
                <a:lnTo>
                  <a:pt x="76" y="598"/>
                </a:lnTo>
                <a:lnTo>
                  <a:pt x="76" y="599"/>
                </a:lnTo>
                <a:lnTo>
                  <a:pt x="76" y="599"/>
                </a:lnTo>
                <a:lnTo>
                  <a:pt x="76" y="599"/>
                </a:lnTo>
                <a:lnTo>
                  <a:pt x="77" y="601"/>
                </a:lnTo>
                <a:lnTo>
                  <a:pt x="77" y="601"/>
                </a:lnTo>
                <a:lnTo>
                  <a:pt x="77" y="602"/>
                </a:lnTo>
                <a:lnTo>
                  <a:pt x="76" y="603"/>
                </a:lnTo>
                <a:lnTo>
                  <a:pt x="76" y="603"/>
                </a:lnTo>
                <a:lnTo>
                  <a:pt x="76" y="603"/>
                </a:lnTo>
                <a:lnTo>
                  <a:pt x="76" y="602"/>
                </a:lnTo>
                <a:lnTo>
                  <a:pt x="76" y="602"/>
                </a:lnTo>
                <a:lnTo>
                  <a:pt x="75" y="602"/>
                </a:lnTo>
                <a:lnTo>
                  <a:pt x="74" y="602"/>
                </a:lnTo>
                <a:lnTo>
                  <a:pt x="72" y="602"/>
                </a:lnTo>
                <a:lnTo>
                  <a:pt x="72" y="602"/>
                </a:lnTo>
                <a:lnTo>
                  <a:pt x="72" y="602"/>
                </a:lnTo>
                <a:lnTo>
                  <a:pt x="72" y="603"/>
                </a:lnTo>
                <a:lnTo>
                  <a:pt x="72" y="603"/>
                </a:lnTo>
                <a:lnTo>
                  <a:pt x="72" y="603"/>
                </a:lnTo>
                <a:lnTo>
                  <a:pt x="74" y="603"/>
                </a:lnTo>
                <a:lnTo>
                  <a:pt x="75" y="603"/>
                </a:lnTo>
                <a:lnTo>
                  <a:pt x="75" y="603"/>
                </a:lnTo>
                <a:lnTo>
                  <a:pt x="75" y="604"/>
                </a:lnTo>
                <a:lnTo>
                  <a:pt x="75" y="606"/>
                </a:lnTo>
                <a:lnTo>
                  <a:pt x="75" y="606"/>
                </a:lnTo>
                <a:lnTo>
                  <a:pt x="76" y="607"/>
                </a:lnTo>
                <a:lnTo>
                  <a:pt x="76" y="607"/>
                </a:lnTo>
                <a:lnTo>
                  <a:pt x="75" y="608"/>
                </a:lnTo>
                <a:lnTo>
                  <a:pt x="76" y="608"/>
                </a:lnTo>
                <a:lnTo>
                  <a:pt x="76" y="608"/>
                </a:lnTo>
                <a:lnTo>
                  <a:pt x="76" y="608"/>
                </a:lnTo>
                <a:lnTo>
                  <a:pt x="76" y="609"/>
                </a:lnTo>
                <a:lnTo>
                  <a:pt x="76" y="609"/>
                </a:lnTo>
                <a:lnTo>
                  <a:pt x="76" y="609"/>
                </a:lnTo>
                <a:lnTo>
                  <a:pt x="76" y="611"/>
                </a:lnTo>
                <a:lnTo>
                  <a:pt x="77" y="611"/>
                </a:lnTo>
                <a:lnTo>
                  <a:pt x="77" y="611"/>
                </a:lnTo>
                <a:lnTo>
                  <a:pt x="76" y="613"/>
                </a:lnTo>
                <a:lnTo>
                  <a:pt x="77" y="616"/>
                </a:lnTo>
                <a:lnTo>
                  <a:pt x="77" y="616"/>
                </a:lnTo>
                <a:lnTo>
                  <a:pt x="76" y="617"/>
                </a:lnTo>
                <a:lnTo>
                  <a:pt x="76" y="619"/>
                </a:lnTo>
                <a:lnTo>
                  <a:pt x="76" y="619"/>
                </a:lnTo>
                <a:lnTo>
                  <a:pt x="77" y="619"/>
                </a:lnTo>
                <a:lnTo>
                  <a:pt x="77" y="618"/>
                </a:lnTo>
                <a:lnTo>
                  <a:pt x="77" y="618"/>
                </a:lnTo>
                <a:lnTo>
                  <a:pt x="77" y="619"/>
                </a:lnTo>
                <a:lnTo>
                  <a:pt x="79" y="621"/>
                </a:lnTo>
                <a:lnTo>
                  <a:pt x="79" y="621"/>
                </a:lnTo>
                <a:lnTo>
                  <a:pt x="79" y="621"/>
                </a:lnTo>
                <a:lnTo>
                  <a:pt x="80" y="621"/>
                </a:lnTo>
                <a:lnTo>
                  <a:pt x="80" y="621"/>
                </a:lnTo>
                <a:lnTo>
                  <a:pt x="81" y="622"/>
                </a:lnTo>
                <a:lnTo>
                  <a:pt x="81" y="622"/>
                </a:lnTo>
                <a:lnTo>
                  <a:pt x="82" y="622"/>
                </a:lnTo>
                <a:lnTo>
                  <a:pt x="82" y="622"/>
                </a:lnTo>
                <a:lnTo>
                  <a:pt x="82" y="623"/>
                </a:lnTo>
                <a:lnTo>
                  <a:pt x="82" y="623"/>
                </a:lnTo>
                <a:lnTo>
                  <a:pt x="85" y="626"/>
                </a:lnTo>
                <a:lnTo>
                  <a:pt x="86" y="629"/>
                </a:lnTo>
                <a:lnTo>
                  <a:pt x="86" y="629"/>
                </a:lnTo>
                <a:lnTo>
                  <a:pt x="86" y="629"/>
                </a:lnTo>
                <a:lnTo>
                  <a:pt x="86" y="631"/>
                </a:lnTo>
                <a:lnTo>
                  <a:pt x="86" y="631"/>
                </a:lnTo>
                <a:lnTo>
                  <a:pt x="86" y="631"/>
                </a:lnTo>
                <a:lnTo>
                  <a:pt x="87" y="631"/>
                </a:lnTo>
                <a:lnTo>
                  <a:pt x="87" y="631"/>
                </a:lnTo>
                <a:lnTo>
                  <a:pt x="88" y="632"/>
                </a:lnTo>
                <a:lnTo>
                  <a:pt x="91" y="634"/>
                </a:lnTo>
                <a:lnTo>
                  <a:pt x="91" y="634"/>
                </a:lnTo>
                <a:lnTo>
                  <a:pt x="89" y="634"/>
                </a:lnTo>
                <a:lnTo>
                  <a:pt x="89" y="634"/>
                </a:lnTo>
                <a:lnTo>
                  <a:pt x="88" y="633"/>
                </a:lnTo>
                <a:lnTo>
                  <a:pt x="88" y="633"/>
                </a:lnTo>
                <a:lnTo>
                  <a:pt x="88" y="633"/>
                </a:lnTo>
                <a:lnTo>
                  <a:pt x="87" y="634"/>
                </a:lnTo>
                <a:lnTo>
                  <a:pt x="88" y="636"/>
                </a:lnTo>
                <a:lnTo>
                  <a:pt x="88" y="636"/>
                </a:lnTo>
                <a:lnTo>
                  <a:pt x="88" y="636"/>
                </a:lnTo>
                <a:lnTo>
                  <a:pt x="88" y="636"/>
                </a:lnTo>
                <a:lnTo>
                  <a:pt x="89" y="636"/>
                </a:lnTo>
                <a:lnTo>
                  <a:pt x="89" y="636"/>
                </a:lnTo>
                <a:lnTo>
                  <a:pt x="92" y="637"/>
                </a:lnTo>
                <a:lnTo>
                  <a:pt x="92" y="637"/>
                </a:lnTo>
                <a:lnTo>
                  <a:pt x="93" y="636"/>
                </a:lnTo>
                <a:lnTo>
                  <a:pt x="93" y="636"/>
                </a:lnTo>
                <a:lnTo>
                  <a:pt x="95" y="637"/>
                </a:lnTo>
                <a:lnTo>
                  <a:pt x="95" y="637"/>
                </a:lnTo>
                <a:lnTo>
                  <a:pt x="98" y="637"/>
                </a:lnTo>
                <a:lnTo>
                  <a:pt x="99" y="638"/>
                </a:lnTo>
                <a:lnTo>
                  <a:pt x="99" y="638"/>
                </a:lnTo>
                <a:lnTo>
                  <a:pt x="101" y="637"/>
                </a:lnTo>
                <a:lnTo>
                  <a:pt x="104" y="637"/>
                </a:lnTo>
                <a:lnTo>
                  <a:pt x="110" y="638"/>
                </a:lnTo>
                <a:lnTo>
                  <a:pt x="110" y="638"/>
                </a:lnTo>
                <a:lnTo>
                  <a:pt x="111" y="637"/>
                </a:lnTo>
                <a:lnTo>
                  <a:pt x="112" y="636"/>
                </a:lnTo>
                <a:lnTo>
                  <a:pt x="117" y="637"/>
                </a:lnTo>
                <a:lnTo>
                  <a:pt x="117" y="637"/>
                </a:lnTo>
                <a:lnTo>
                  <a:pt x="126" y="634"/>
                </a:lnTo>
                <a:lnTo>
                  <a:pt x="126" y="634"/>
                </a:lnTo>
                <a:lnTo>
                  <a:pt x="135" y="633"/>
                </a:lnTo>
                <a:lnTo>
                  <a:pt x="135" y="633"/>
                </a:lnTo>
                <a:lnTo>
                  <a:pt x="140" y="632"/>
                </a:lnTo>
                <a:lnTo>
                  <a:pt x="141" y="632"/>
                </a:lnTo>
                <a:lnTo>
                  <a:pt x="144" y="631"/>
                </a:lnTo>
                <a:lnTo>
                  <a:pt x="144" y="631"/>
                </a:lnTo>
                <a:lnTo>
                  <a:pt x="145" y="631"/>
                </a:lnTo>
                <a:lnTo>
                  <a:pt x="146" y="631"/>
                </a:lnTo>
                <a:lnTo>
                  <a:pt x="147" y="629"/>
                </a:lnTo>
                <a:lnTo>
                  <a:pt x="147" y="629"/>
                </a:lnTo>
                <a:lnTo>
                  <a:pt x="150" y="631"/>
                </a:lnTo>
                <a:lnTo>
                  <a:pt x="150" y="631"/>
                </a:lnTo>
                <a:lnTo>
                  <a:pt x="161" y="627"/>
                </a:lnTo>
                <a:lnTo>
                  <a:pt x="161" y="627"/>
                </a:lnTo>
                <a:lnTo>
                  <a:pt x="167" y="627"/>
                </a:lnTo>
                <a:lnTo>
                  <a:pt x="167" y="627"/>
                </a:lnTo>
                <a:lnTo>
                  <a:pt x="170" y="624"/>
                </a:lnTo>
                <a:lnTo>
                  <a:pt x="170" y="624"/>
                </a:lnTo>
                <a:lnTo>
                  <a:pt x="175" y="624"/>
                </a:lnTo>
                <a:lnTo>
                  <a:pt x="175" y="624"/>
                </a:lnTo>
                <a:lnTo>
                  <a:pt x="178" y="623"/>
                </a:lnTo>
                <a:lnTo>
                  <a:pt x="181" y="623"/>
                </a:lnTo>
                <a:lnTo>
                  <a:pt x="181" y="623"/>
                </a:lnTo>
                <a:lnTo>
                  <a:pt x="181" y="623"/>
                </a:lnTo>
                <a:lnTo>
                  <a:pt x="181" y="622"/>
                </a:lnTo>
                <a:lnTo>
                  <a:pt x="181" y="622"/>
                </a:lnTo>
                <a:lnTo>
                  <a:pt x="184" y="622"/>
                </a:lnTo>
                <a:lnTo>
                  <a:pt x="186" y="622"/>
                </a:lnTo>
                <a:lnTo>
                  <a:pt x="186" y="622"/>
                </a:lnTo>
                <a:lnTo>
                  <a:pt x="190" y="624"/>
                </a:lnTo>
                <a:lnTo>
                  <a:pt x="191" y="624"/>
                </a:lnTo>
                <a:lnTo>
                  <a:pt x="193" y="624"/>
                </a:lnTo>
                <a:lnTo>
                  <a:pt x="193" y="624"/>
                </a:lnTo>
                <a:lnTo>
                  <a:pt x="193" y="626"/>
                </a:lnTo>
                <a:lnTo>
                  <a:pt x="193" y="627"/>
                </a:lnTo>
                <a:lnTo>
                  <a:pt x="192" y="628"/>
                </a:lnTo>
                <a:lnTo>
                  <a:pt x="192" y="631"/>
                </a:lnTo>
                <a:lnTo>
                  <a:pt x="192" y="631"/>
                </a:lnTo>
                <a:lnTo>
                  <a:pt x="193" y="632"/>
                </a:lnTo>
                <a:lnTo>
                  <a:pt x="194" y="631"/>
                </a:lnTo>
                <a:lnTo>
                  <a:pt x="196" y="631"/>
                </a:lnTo>
                <a:lnTo>
                  <a:pt x="196" y="631"/>
                </a:lnTo>
                <a:lnTo>
                  <a:pt x="196" y="629"/>
                </a:lnTo>
                <a:lnTo>
                  <a:pt x="196" y="628"/>
                </a:lnTo>
                <a:lnTo>
                  <a:pt x="196" y="628"/>
                </a:lnTo>
                <a:lnTo>
                  <a:pt x="197" y="628"/>
                </a:lnTo>
                <a:lnTo>
                  <a:pt x="198" y="628"/>
                </a:lnTo>
                <a:lnTo>
                  <a:pt x="198" y="629"/>
                </a:lnTo>
                <a:lnTo>
                  <a:pt x="199" y="629"/>
                </a:lnTo>
                <a:lnTo>
                  <a:pt x="199" y="629"/>
                </a:lnTo>
                <a:lnTo>
                  <a:pt x="201" y="629"/>
                </a:lnTo>
                <a:lnTo>
                  <a:pt x="202" y="629"/>
                </a:lnTo>
                <a:lnTo>
                  <a:pt x="202" y="628"/>
                </a:lnTo>
                <a:lnTo>
                  <a:pt x="203" y="628"/>
                </a:lnTo>
                <a:lnTo>
                  <a:pt x="203" y="628"/>
                </a:lnTo>
                <a:lnTo>
                  <a:pt x="203" y="631"/>
                </a:lnTo>
                <a:lnTo>
                  <a:pt x="203" y="631"/>
                </a:lnTo>
                <a:lnTo>
                  <a:pt x="205" y="629"/>
                </a:lnTo>
                <a:lnTo>
                  <a:pt x="208" y="629"/>
                </a:lnTo>
                <a:lnTo>
                  <a:pt x="208" y="629"/>
                </a:lnTo>
                <a:lnTo>
                  <a:pt x="207" y="631"/>
                </a:lnTo>
                <a:lnTo>
                  <a:pt x="207" y="631"/>
                </a:lnTo>
                <a:lnTo>
                  <a:pt x="210" y="631"/>
                </a:lnTo>
                <a:lnTo>
                  <a:pt x="211" y="631"/>
                </a:lnTo>
                <a:lnTo>
                  <a:pt x="213" y="631"/>
                </a:lnTo>
                <a:lnTo>
                  <a:pt x="213" y="631"/>
                </a:lnTo>
                <a:lnTo>
                  <a:pt x="213" y="631"/>
                </a:lnTo>
                <a:lnTo>
                  <a:pt x="213" y="631"/>
                </a:lnTo>
                <a:lnTo>
                  <a:pt x="213" y="631"/>
                </a:lnTo>
                <a:lnTo>
                  <a:pt x="216" y="629"/>
                </a:lnTo>
                <a:lnTo>
                  <a:pt x="219" y="631"/>
                </a:lnTo>
                <a:lnTo>
                  <a:pt x="219" y="631"/>
                </a:lnTo>
                <a:lnTo>
                  <a:pt x="220" y="629"/>
                </a:lnTo>
                <a:lnTo>
                  <a:pt x="221" y="629"/>
                </a:lnTo>
                <a:lnTo>
                  <a:pt x="221" y="629"/>
                </a:lnTo>
                <a:lnTo>
                  <a:pt x="222" y="628"/>
                </a:lnTo>
                <a:lnTo>
                  <a:pt x="223" y="627"/>
                </a:lnTo>
                <a:lnTo>
                  <a:pt x="223" y="627"/>
                </a:lnTo>
                <a:lnTo>
                  <a:pt x="225" y="628"/>
                </a:lnTo>
                <a:lnTo>
                  <a:pt x="226" y="628"/>
                </a:lnTo>
                <a:lnTo>
                  <a:pt x="226" y="628"/>
                </a:lnTo>
                <a:lnTo>
                  <a:pt x="227" y="628"/>
                </a:lnTo>
                <a:lnTo>
                  <a:pt x="227" y="628"/>
                </a:lnTo>
                <a:lnTo>
                  <a:pt x="227" y="626"/>
                </a:lnTo>
                <a:lnTo>
                  <a:pt x="227" y="624"/>
                </a:lnTo>
                <a:lnTo>
                  <a:pt x="227" y="624"/>
                </a:lnTo>
                <a:lnTo>
                  <a:pt x="227" y="624"/>
                </a:lnTo>
                <a:lnTo>
                  <a:pt x="227" y="626"/>
                </a:lnTo>
                <a:lnTo>
                  <a:pt x="227" y="626"/>
                </a:lnTo>
                <a:lnTo>
                  <a:pt x="228" y="626"/>
                </a:lnTo>
                <a:lnTo>
                  <a:pt x="230" y="624"/>
                </a:lnTo>
                <a:lnTo>
                  <a:pt x="230" y="624"/>
                </a:lnTo>
                <a:lnTo>
                  <a:pt x="232" y="627"/>
                </a:lnTo>
                <a:lnTo>
                  <a:pt x="233" y="627"/>
                </a:lnTo>
                <a:lnTo>
                  <a:pt x="234" y="626"/>
                </a:lnTo>
                <a:lnTo>
                  <a:pt x="234" y="626"/>
                </a:lnTo>
                <a:lnTo>
                  <a:pt x="233" y="624"/>
                </a:lnTo>
                <a:lnTo>
                  <a:pt x="232" y="626"/>
                </a:lnTo>
                <a:lnTo>
                  <a:pt x="232" y="626"/>
                </a:lnTo>
                <a:lnTo>
                  <a:pt x="232" y="624"/>
                </a:lnTo>
                <a:lnTo>
                  <a:pt x="231" y="622"/>
                </a:lnTo>
                <a:lnTo>
                  <a:pt x="231" y="622"/>
                </a:lnTo>
                <a:lnTo>
                  <a:pt x="233" y="621"/>
                </a:lnTo>
                <a:lnTo>
                  <a:pt x="236" y="621"/>
                </a:lnTo>
                <a:lnTo>
                  <a:pt x="236" y="621"/>
                </a:lnTo>
                <a:lnTo>
                  <a:pt x="234" y="622"/>
                </a:lnTo>
                <a:lnTo>
                  <a:pt x="234" y="622"/>
                </a:lnTo>
                <a:lnTo>
                  <a:pt x="233" y="622"/>
                </a:lnTo>
                <a:lnTo>
                  <a:pt x="233" y="623"/>
                </a:lnTo>
                <a:lnTo>
                  <a:pt x="233" y="623"/>
                </a:lnTo>
                <a:lnTo>
                  <a:pt x="234" y="623"/>
                </a:lnTo>
                <a:lnTo>
                  <a:pt x="237" y="623"/>
                </a:lnTo>
                <a:lnTo>
                  <a:pt x="239" y="622"/>
                </a:lnTo>
                <a:lnTo>
                  <a:pt x="240" y="621"/>
                </a:lnTo>
                <a:lnTo>
                  <a:pt x="240" y="621"/>
                </a:lnTo>
                <a:lnTo>
                  <a:pt x="244" y="619"/>
                </a:lnTo>
                <a:lnTo>
                  <a:pt x="245" y="621"/>
                </a:lnTo>
                <a:lnTo>
                  <a:pt x="245" y="622"/>
                </a:lnTo>
                <a:lnTo>
                  <a:pt x="245" y="622"/>
                </a:lnTo>
                <a:lnTo>
                  <a:pt x="246" y="622"/>
                </a:lnTo>
                <a:lnTo>
                  <a:pt x="248" y="621"/>
                </a:lnTo>
                <a:lnTo>
                  <a:pt x="248" y="621"/>
                </a:lnTo>
                <a:lnTo>
                  <a:pt x="249" y="621"/>
                </a:lnTo>
                <a:lnTo>
                  <a:pt x="249" y="621"/>
                </a:lnTo>
                <a:lnTo>
                  <a:pt x="249" y="621"/>
                </a:lnTo>
                <a:lnTo>
                  <a:pt x="248" y="621"/>
                </a:lnTo>
                <a:lnTo>
                  <a:pt x="248" y="621"/>
                </a:lnTo>
                <a:lnTo>
                  <a:pt x="250" y="623"/>
                </a:lnTo>
                <a:lnTo>
                  <a:pt x="250" y="624"/>
                </a:lnTo>
                <a:lnTo>
                  <a:pt x="250" y="626"/>
                </a:lnTo>
                <a:lnTo>
                  <a:pt x="250" y="626"/>
                </a:lnTo>
                <a:lnTo>
                  <a:pt x="252" y="626"/>
                </a:lnTo>
                <a:lnTo>
                  <a:pt x="254" y="624"/>
                </a:lnTo>
                <a:lnTo>
                  <a:pt x="254" y="624"/>
                </a:lnTo>
                <a:lnTo>
                  <a:pt x="252" y="624"/>
                </a:lnTo>
                <a:lnTo>
                  <a:pt x="251" y="624"/>
                </a:lnTo>
                <a:lnTo>
                  <a:pt x="251" y="624"/>
                </a:lnTo>
                <a:lnTo>
                  <a:pt x="251" y="622"/>
                </a:lnTo>
                <a:lnTo>
                  <a:pt x="251" y="621"/>
                </a:lnTo>
                <a:lnTo>
                  <a:pt x="252" y="621"/>
                </a:lnTo>
                <a:lnTo>
                  <a:pt x="252" y="621"/>
                </a:lnTo>
                <a:lnTo>
                  <a:pt x="254" y="621"/>
                </a:lnTo>
                <a:lnTo>
                  <a:pt x="252" y="621"/>
                </a:lnTo>
                <a:lnTo>
                  <a:pt x="252" y="622"/>
                </a:lnTo>
                <a:lnTo>
                  <a:pt x="252" y="623"/>
                </a:lnTo>
                <a:lnTo>
                  <a:pt x="252" y="623"/>
                </a:lnTo>
                <a:lnTo>
                  <a:pt x="255" y="622"/>
                </a:lnTo>
                <a:lnTo>
                  <a:pt x="255" y="622"/>
                </a:lnTo>
                <a:lnTo>
                  <a:pt x="256" y="622"/>
                </a:lnTo>
                <a:lnTo>
                  <a:pt x="256" y="622"/>
                </a:lnTo>
                <a:lnTo>
                  <a:pt x="256" y="622"/>
                </a:lnTo>
                <a:lnTo>
                  <a:pt x="256" y="621"/>
                </a:lnTo>
                <a:lnTo>
                  <a:pt x="256" y="619"/>
                </a:lnTo>
                <a:lnTo>
                  <a:pt x="256" y="619"/>
                </a:lnTo>
                <a:lnTo>
                  <a:pt x="259" y="621"/>
                </a:lnTo>
                <a:lnTo>
                  <a:pt x="261" y="619"/>
                </a:lnTo>
                <a:lnTo>
                  <a:pt x="261" y="619"/>
                </a:lnTo>
                <a:lnTo>
                  <a:pt x="262" y="621"/>
                </a:lnTo>
                <a:lnTo>
                  <a:pt x="262" y="622"/>
                </a:lnTo>
                <a:lnTo>
                  <a:pt x="262" y="622"/>
                </a:lnTo>
                <a:lnTo>
                  <a:pt x="263" y="622"/>
                </a:lnTo>
                <a:lnTo>
                  <a:pt x="263" y="622"/>
                </a:lnTo>
                <a:lnTo>
                  <a:pt x="265" y="622"/>
                </a:lnTo>
                <a:lnTo>
                  <a:pt x="265" y="621"/>
                </a:lnTo>
                <a:lnTo>
                  <a:pt x="265" y="621"/>
                </a:lnTo>
                <a:lnTo>
                  <a:pt x="263" y="621"/>
                </a:lnTo>
                <a:lnTo>
                  <a:pt x="262" y="621"/>
                </a:lnTo>
                <a:lnTo>
                  <a:pt x="262" y="621"/>
                </a:lnTo>
                <a:lnTo>
                  <a:pt x="262" y="619"/>
                </a:lnTo>
                <a:lnTo>
                  <a:pt x="263" y="618"/>
                </a:lnTo>
                <a:lnTo>
                  <a:pt x="266" y="618"/>
                </a:lnTo>
                <a:lnTo>
                  <a:pt x="266" y="618"/>
                </a:lnTo>
                <a:lnTo>
                  <a:pt x="265" y="618"/>
                </a:lnTo>
                <a:lnTo>
                  <a:pt x="263" y="618"/>
                </a:lnTo>
                <a:lnTo>
                  <a:pt x="261" y="618"/>
                </a:lnTo>
                <a:lnTo>
                  <a:pt x="261" y="618"/>
                </a:lnTo>
                <a:lnTo>
                  <a:pt x="262" y="617"/>
                </a:lnTo>
                <a:lnTo>
                  <a:pt x="263" y="617"/>
                </a:lnTo>
                <a:lnTo>
                  <a:pt x="268" y="617"/>
                </a:lnTo>
                <a:lnTo>
                  <a:pt x="268" y="617"/>
                </a:lnTo>
                <a:lnTo>
                  <a:pt x="267" y="618"/>
                </a:lnTo>
                <a:lnTo>
                  <a:pt x="267" y="618"/>
                </a:lnTo>
                <a:lnTo>
                  <a:pt x="269" y="618"/>
                </a:lnTo>
                <a:lnTo>
                  <a:pt x="271" y="618"/>
                </a:lnTo>
                <a:lnTo>
                  <a:pt x="273" y="621"/>
                </a:lnTo>
                <a:lnTo>
                  <a:pt x="273" y="621"/>
                </a:lnTo>
                <a:lnTo>
                  <a:pt x="274" y="619"/>
                </a:lnTo>
                <a:lnTo>
                  <a:pt x="274" y="619"/>
                </a:lnTo>
                <a:lnTo>
                  <a:pt x="272" y="618"/>
                </a:lnTo>
                <a:lnTo>
                  <a:pt x="271" y="614"/>
                </a:lnTo>
                <a:lnTo>
                  <a:pt x="271" y="614"/>
                </a:lnTo>
                <a:lnTo>
                  <a:pt x="272" y="616"/>
                </a:lnTo>
                <a:lnTo>
                  <a:pt x="273" y="618"/>
                </a:lnTo>
                <a:lnTo>
                  <a:pt x="273" y="618"/>
                </a:lnTo>
                <a:lnTo>
                  <a:pt x="274" y="617"/>
                </a:lnTo>
                <a:lnTo>
                  <a:pt x="275" y="616"/>
                </a:lnTo>
                <a:lnTo>
                  <a:pt x="275" y="616"/>
                </a:lnTo>
                <a:lnTo>
                  <a:pt x="277" y="616"/>
                </a:lnTo>
                <a:lnTo>
                  <a:pt x="277" y="618"/>
                </a:lnTo>
                <a:lnTo>
                  <a:pt x="277" y="618"/>
                </a:lnTo>
                <a:lnTo>
                  <a:pt x="278" y="617"/>
                </a:lnTo>
                <a:lnTo>
                  <a:pt x="280" y="617"/>
                </a:lnTo>
                <a:lnTo>
                  <a:pt x="280" y="617"/>
                </a:lnTo>
                <a:lnTo>
                  <a:pt x="281" y="617"/>
                </a:lnTo>
                <a:lnTo>
                  <a:pt x="283" y="618"/>
                </a:lnTo>
                <a:lnTo>
                  <a:pt x="283" y="618"/>
                </a:lnTo>
                <a:lnTo>
                  <a:pt x="284" y="617"/>
                </a:lnTo>
                <a:lnTo>
                  <a:pt x="284" y="616"/>
                </a:lnTo>
                <a:lnTo>
                  <a:pt x="284" y="616"/>
                </a:lnTo>
                <a:lnTo>
                  <a:pt x="284" y="614"/>
                </a:lnTo>
                <a:lnTo>
                  <a:pt x="281" y="614"/>
                </a:lnTo>
                <a:lnTo>
                  <a:pt x="281" y="614"/>
                </a:lnTo>
                <a:lnTo>
                  <a:pt x="283" y="614"/>
                </a:lnTo>
                <a:lnTo>
                  <a:pt x="284" y="614"/>
                </a:lnTo>
                <a:lnTo>
                  <a:pt x="285" y="614"/>
                </a:lnTo>
                <a:lnTo>
                  <a:pt x="285" y="616"/>
                </a:lnTo>
                <a:lnTo>
                  <a:pt x="285" y="616"/>
                </a:lnTo>
                <a:lnTo>
                  <a:pt x="289" y="616"/>
                </a:lnTo>
                <a:lnTo>
                  <a:pt x="291" y="616"/>
                </a:lnTo>
                <a:lnTo>
                  <a:pt x="291" y="616"/>
                </a:lnTo>
                <a:lnTo>
                  <a:pt x="288" y="614"/>
                </a:lnTo>
                <a:lnTo>
                  <a:pt x="286" y="614"/>
                </a:lnTo>
                <a:lnTo>
                  <a:pt x="286" y="613"/>
                </a:lnTo>
                <a:lnTo>
                  <a:pt x="286" y="613"/>
                </a:lnTo>
                <a:lnTo>
                  <a:pt x="288" y="613"/>
                </a:lnTo>
                <a:lnTo>
                  <a:pt x="290" y="614"/>
                </a:lnTo>
                <a:lnTo>
                  <a:pt x="290" y="614"/>
                </a:lnTo>
                <a:lnTo>
                  <a:pt x="291" y="613"/>
                </a:lnTo>
                <a:lnTo>
                  <a:pt x="291" y="613"/>
                </a:lnTo>
                <a:lnTo>
                  <a:pt x="290" y="611"/>
                </a:lnTo>
                <a:lnTo>
                  <a:pt x="290" y="611"/>
                </a:lnTo>
                <a:lnTo>
                  <a:pt x="289" y="612"/>
                </a:lnTo>
                <a:lnTo>
                  <a:pt x="288" y="612"/>
                </a:lnTo>
                <a:lnTo>
                  <a:pt x="288" y="612"/>
                </a:lnTo>
                <a:lnTo>
                  <a:pt x="288" y="612"/>
                </a:lnTo>
                <a:lnTo>
                  <a:pt x="289" y="611"/>
                </a:lnTo>
                <a:lnTo>
                  <a:pt x="292" y="612"/>
                </a:lnTo>
                <a:lnTo>
                  <a:pt x="292" y="612"/>
                </a:lnTo>
                <a:lnTo>
                  <a:pt x="292" y="614"/>
                </a:lnTo>
                <a:lnTo>
                  <a:pt x="292" y="614"/>
                </a:lnTo>
                <a:lnTo>
                  <a:pt x="296" y="613"/>
                </a:lnTo>
                <a:lnTo>
                  <a:pt x="297" y="613"/>
                </a:lnTo>
                <a:lnTo>
                  <a:pt x="298" y="614"/>
                </a:lnTo>
                <a:lnTo>
                  <a:pt x="298" y="614"/>
                </a:lnTo>
                <a:lnTo>
                  <a:pt x="300" y="613"/>
                </a:lnTo>
                <a:lnTo>
                  <a:pt x="298" y="613"/>
                </a:lnTo>
                <a:lnTo>
                  <a:pt x="297" y="612"/>
                </a:lnTo>
                <a:lnTo>
                  <a:pt x="297" y="612"/>
                </a:lnTo>
                <a:lnTo>
                  <a:pt x="300" y="611"/>
                </a:lnTo>
                <a:lnTo>
                  <a:pt x="302" y="612"/>
                </a:lnTo>
                <a:lnTo>
                  <a:pt x="304" y="612"/>
                </a:lnTo>
                <a:lnTo>
                  <a:pt x="307" y="612"/>
                </a:lnTo>
                <a:lnTo>
                  <a:pt x="307" y="612"/>
                </a:lnTo>
                <a:lnTo>
                  <a:pt x="308" y="612"/>
                </a:lnTo>
                <a:lnTo>
                  <a:pt x="309" y="612"/>
                </a:lnTo>
                <a:lnTo>
                  <a:pt x="309" y="612"/>
                </a:lnTo>
                <a:lnTo>
                  <a:pt x="310" y="612"/>
                </a:lnTo>
                <a:lnTo>
                  <a:pt x="310" y="612"/>
                </a:lnTo>
                <a:lnTo>
                  <a:pt x="312" y="612"/>
                </a:lnTo>
                <a:lnTo>
                  <a:pt x="312" y="612"/>
                </a:lnTo>
                <a:lnTo>
                  <a:pt x="313" y="611"/>
                </a:lnTo>
                <a:lnTo>
                  <a:pt x="313" y="611"/>
                </a:lnTo>
                <a:lnTo>
                  <a:pt x="317" y="611"/>
                </a:lnTo>
                <a:lnTo>
                  <a:pt x="319" y="611"/>
                </a:lnTo>
                <a:lnTo>
                  <a:pt x="319" y="611"/>
                </a:lnTo>
                <a:lnTo>
                  <a:pt x="320" y="611"/>
                </a:lnTo>
                <a:lnTo>
                  <a:pt x="320" y="609"/>
                </a:lnTo>
                <a:lnTo>
                  <a:pt x="320" y="609"/>
                </a:lnTo>
                <a:lnTo>
                  <a:pt x="321" y="608"/>
                </a:lnTo>
                <a:lnTo>
                  <a:pt x="323" y="607"/>
                </a:lnTo>
                <a:lnTo>
                  <a:pt x="323" y="607"/>
                </a:lnTo>
                <a:lnTo>
                  <a:pt x="321" y="607"/>
                </a:lnTo>
                <a:lnTo>
                  <a:pt x="323" y="606"/>
                </a:lnTo>
                <a:lnTo>
                  <a:pt x="323" y="606"/>
                </a:lnTo>
                <a:lnTo>
                  <a:pt x="323" y="608"/>
                </a:lnTo>
                <a:lnTo>
                  <a:pt x="323" y="609"/>
                </a:lnTo>
                <a:lnTo>
                  <a:pt x="324" y="609"/>
                </a:lnTo>
                <a:lnTo>
                  <a:pt x="324" y="609"/>
                </a:lnTo>
                <a:lnTo>
                  <a:pt x="324" y="609"/>
                </a:lnTo>
                <a:lnTo>
                  <a:pt x="324" y="609"/>
                </a:lnTo>
                <a:lnTo>
                  <a:pt x="324" y="608"/>
                </a:lnTo>
                <a:lnTo>
                  <a:pt x="324" y="608"/>
                </a:lnTo>
                <a:lnTo>
                  <a:pt x="324" y="608"/>
                </a:lnTo>
                <a:lnTo>
                  <a:pt x="326" y="607"/>
                </a:lnTo>
                <a:lnTo>
                  <a:pt x="329" y="606"/>
                </a:lnTo>
                <a:lnTo>
                  <a:pt x="329" y="606"/>
                </a:lnTo>
                <a:lnTo>
                  <a:pt x="331" y="607"/>
                </a:lnTo>
                <a:lnTo>
                  <a:pt x="335" y="607"/>
                </a:lnTo>
                <a:lnTo>
                  <a:pt x="335" y="607"/>
                </a:lnTo>
                <a:lnTo>
                  <a:pt x="336" y="607"/>
                </a:lnTo>
                <a:lnTo>
                  <a:pt x="336" y="606"/>
                </a:lnTo>
                <a:lnTo>
                  <a:pt x="336" y="604"/>
                </a:lnTo>
                <a:lnTo>
                  <a:pt x="337" y="604"/>
                </a:lnTo>
                <a:lnTo>
                  <a:pt x="337" y="604"/>
                </a:lnTo>
                <a:lnTo>
                  <a:pt x="337" y="606"/>
                </a:lnTo>
                <a:lnTo>
                  <a:pt x="337" y="606"/>
                </a:lnTo>
                <a:lnTo>
                  <a:pt x="337" y="606"/>
                </a:lnTo>
                <a:lnTo>
                  <a:pt x="338" y="607"/>
                </a:lnTo>
                <a:lnTo>
                  <a:pt x="339" y="608"/>
                </a:lnTo>
                <a:lnTo>
                  <a:pt x="339" y="608"/>
                </a:lnTo>
                <a:lnTo>
                  <a:pt x="341" y="607"/>
                </a:lnTo>
                <a:lnTo>
                  <a:pt x="341" y="606"/>
                </a:lnTo>
                <a:lnTo>
                  <a:pt x="341" y="604"/>
                </a:lnTo>
                <a:lnTo>
                  <a:pt x="341" y="604"/>
                </a:lnTo>
                <a:lnTo>
                  <a:pt x="344" y="604"/>
                </a:lnTo>
                <a:lnTo>
                  <a:pt x="347" y="603"/>
                </a:lnTo>
                <a:lnTo>
                  <a:pt x="347" y="603"/>
                </a:lnTo>
                <a:lnTo>
                  <a:pt x="348" y="604"/>
                </a:lnTo>
                <a:lnTo>
                  <a:pt x="347" y="606"/>
                </a:lnTo>
                <a:lnTo>
                  <a:pt x="347" y="606"/>
                </a:lnTo>
                <a:lnTo>
                  <a:pt x="348" y="607"/>
                </a:lnTo>
                <a:lnTo>
                  <a:pt x="349" y="606"/>
                </a:lnTo>
                <a:lnTo>
                  <a:pt x="353" y="604"/>
                </a:lnTo>
                <a:lnTo>
                  <a:pt x="353" y="604"/>
                </a:lnTo>
                <a:lnTo>
                  <a:pt x="353" y="607"/>
                </a:lnTo>
                <a:lnTo>
                  <a:pt x="352" y="608"/>
                </a:lnTo>
                <a:lnTo>
                  <a:pt x="352" y="608"/>
                </a:lnTo>
                <a:lnTo>
                  <a:pt x="352" y="609"/>
                </a:lnTo>
                <a:lnTo>
                  <a:pt x="354" y="609"/>
                </a:lnTo>
                <a:lnTo>
                  <a:pt x="354" y="609"/>
                </a:lnTo>
                <a:lnTo>
                  <a:pt x="354" y="608"/>
                </a:lnTo>
                <a:lnTo>
                  <a:pt x="354" y="607"/>
                </a:lnTo>
                <a:lnTo>
                  <a:pt x="354" y="606"/>
                </a:lnTo>
                <a:lnTo>
                  <a:pt x="354" y="606"/>
                </a:lnTo>
                <a:lnTo>
                  <a:pt x="355" y="604"/>
                </a:lnTo>
                <a:lnTo>
                  <a:pt x="356" y="603"/>
                </a:lnTo>
                <a:lnTo>
                  <a:pt x="358" y="603"/>
                </a:lnTo>
                <a:lnTo>
                  <a:pt x="358" y="603"/>
                </a:lnTo>
                <a:lnTo>
                  <a:pt x="358" y="602"/>
                </a:lnTo>
                <a:lnTo>
                  <a:pt x="358" y="601"/>
                </a:lnTo>
                <a:lnTo>
                  <a:pt x="358" y="601"/>
                </a:lnTo>
                <a:lnTo>
                  <a:pt x="362" y="601"/>
                </a:lnTo>
                <a:lnTo>
                  <a:pt x="368" y="601"/>
                </a:lnTo>
                <a:lnTo>
                  <a:pt x="368" y="601"/>
                </a:lnTo>
                <a:lnTo>
                  <a:pt x="368" y="601"/>
                </a:lnTo>
                <a:lnTo>
                  <a:pt x="368" y="599"/>
                </a:lnTo>
                <a:lnTo>
                  <a:pt x="368" y="599"/>
                </a:lnTo>
                <a:lnTo>
                  <a:pt x="374" y="598"/>
                </a:lnTo>
                <a:lnTo>
                  <a:pt x="374" y="598"/>
                </a:lnTo>
                <a:lnTo>
                  <a:pt x="374" y="599"/>
                </a:lnTo>
                <a:lnTo>
                  <a:pt x="374" y="599"/>
                </a:lnTo>
                <a:lnTo>
                  <a:pt x="377" y="599"/>
                </a:lnTo>
                <a:lnTo>
                  <a:pt x="377" y="599"/>
                </a:lnTo>
                <a:lnTo>
                  <a:pt x="378" y="599"/>
                </a:lnTo>
                <a:lnTo>
                  <a:pt x="378" y="598"/>
                </a:lnTo>
                <a:lnTo>
                  <a:pt x="378" y="598"/>
                </a:lnTo>
                <a:lnTo>
                  <a:pt x="378" y="597"/>
                </a:lnTo>
                <a:lnTo>
                  <a:pt x="377" y="597"/>
                </a:lnTo>
                <a:lnTo>
                  <a:pt x="377" y="597"/>
                </a:lnTo>
                <a:lnTo>
                  <a:pt x="377" y="596"/>
                </a:lnTo>
                <a:lnTo>
                  <a:pt x="377" y="596"/>
                </a:lnTo>
                <a:lnTo>
                  <a:pt x="378" y="596"/>
                </a:lnTo>
                <a:lnTo>
                  <a:pt x="379" y="597"/>
                </a:lnTo>
                <a:lnTo>
                  <a:pt x="379" y="597"/>
                </a:lnTo>
                <a:lnTo>
                  <a:pt x="382" y="597"/>
                </a:lnTo>
                <a:lnTo>
                  <a:pt x="382" y="597"/>
                </a:lnTo>
                <a:lnTo>
                  <a:pt x="382" y="598"/>
                </a:lnTo>
                <a:lnTo>
                  <a:pt x="382" y="598"/>
                </a:lnTo>
                <a:lnTo>
                  <a:pt x="383" y="598"/>
                </a:lnTo>
                <a:lnTo>
                  <a:pt x="383" y="598"/>
                </a:lnTo>
                <a:lnTo>
                  <a:pt x="384" y="597"/>
                </a:lnTo>
                <a:lnTo>
                  <a:pt x="385" y="598"/>
                </a:lnTo>
                <a:lnTo>
                  <a:pt x="385" y="598"/>
                </a:lnTo>
                <a:lnTo>
                  <a:pt x="385" y="597"/>
                </a:lnTo>
                <a:lnTo>
                  <a:pt x="385" y="596"/>
                </a:lnTo>
                <a:lnTo>
                  <a:pt x="385" y="596"/>
                </a:lnTo>
                <a:lnTo>
                  <a:pt x="390" y="596"/>
                </a:lnTo>
                <a:lnTo>
                  <a:pt x="394" y="594"/>
                </a:lnTo>
                <a:lnTo>
                  <a:pt x="394" y="594"/>
                </a:lnTo>
                <a:lnTo>
                  <a:pt x="394" y="596"/>
                </a:lnTo>
                <a:lnTo>
                  <a:pt x="393" y="596"/>
                </a:lnTo>
                <a:lnTo>
                  <a:pt x="393" y="596"/>
                </a:lnTo>
                <a:lnTo>
                  <a:pt x="394" y="597"/>
                </a:lnTo>
                <a:lnTo>
                  <a:pt x="395" y="596"/>
                </a:lnTo>
                <a:lnTo>
                  <a:pt x="396" y="594"/>
                </a:lnTo>
                <a:lnTo>
                  <a:pt x="395" y="594"/>
                </a:lnTo>
                <a:lnTo>
                  <a:pt x="395" y="594"/>
                </a:lnTo>
                <a:lnTo>
                  <a:pt x="395" y="593"/>
                </a:lnTo>
                <a:lnTo>
                  <a:pt x="396" y="593"/>
                </a:lnTo>
                <a:lnTo>
                  <a:pt x="399" y="593"/>
                </a:lnTo>
                <a:lnTo>
                  <a:pt x="399" y="593"/>
                </a:lnTo>
                <a:lnTo>
                  <a:pt x="399" y="594"/>
                </a:lnTo>
                <a:lnTo>
                  <a:pt x="400" y="596"/>
                </a:lnTo>
                <a:lnTo>
                  <a:pt x="400" y="596"/>
                </a:lnTo>
                <a:lnTo>
                  <a:pt x="400" y="594"/>
                </a:lnTo>
                <a:lnTo>
                  <a:pt x="400" y="594"/>
                </a:lnTo>
                <a:lnTo>
                  <a:pt x="400" y="594"/>
                </a:lnTo>
                <a:lnTo>
                  <a:pt x="401" y="594"/>
                </a:lnTo>
                <a:lnTo>
                  <a:pt x="403" y="594"/>
                </a:lnTo>
                <a:lnTo>
                  <a:pt x="405" y="594"/>
                </a:lnTo>
                <a:lnTo>
                  <a:pt x="406" y="593"/>
                </a:lnTo>
                <a:lnTo>
                  <a:pt x="406" y="593"/>
                </a:lnTo>
                <a:lnTo>
                  <a:pt x="407" y="593"/>
                </a:lnTo>
                <a:lnTo>
                  <a:pt x="407" y="593"/>
                </a:lnTo>
                <a:lnTo>
                  <a:pt x="408" y="594"/>
                </a:lnTo>
                <a:lnTo>
                  <a:pt x="410" y="593"/>
                </a:lnTo>
                <a:lnTo>
                  <a:pt x="410" y="593"/>
                </a:lnTo>
                <a:lnTo>
                  <a:pt x="410" y="593"/>
                </a:lnTo>
                <a:lnTo>
                  <a:pt x="407" y="593"/>
                </a:lnTo>
                <a:lnTo>
                  <a:pt x="407" y="593"/>
                </a:lnTo>
                <a:lnTo>
                  <a:pt x="408" y="592"/>
                </a:lnTo>
                <a:lnTo>
                  <a:pt x="410" y="592"/>
                </a:lnTo>
                <a:lnTo>
                  <a:pt x="412" y="593"/>
                </a:lnTo>
                <a:lnTo>
                  <a:pt x="412" y="593"/>
                </a:lnTo>
                <a:lnTo>
                  <a:pt x="412" y="592"/>
                </a:lnTo>
                <a:lnTo>
                  <a:pt x="412" y="591"/>
                </a:lnTo>
                <a:lnTo>
                  <a:pt x="413" y="591"/>
                </a:lnTo>
                <a:lnTo>
                  <a:pt x="413" y="591"/>
                </a:lnTo>
                <a:lnTo>
                  <a:pt x="414" y="592"/>
                </a:lnTo>
                <a:lnTo>
                  <a:pt x="414" y="593"/>
                </a:lnTo>
                <a:lnTo>
                  <a:pt x="414" y="593"/>
                </a:lnTo>
                <a:lnTo>
                  <a:pt x="418" y="592"/>
                </a:lnTo>
                <a:lnTo>
                  <a:pt x="420" y="591"/>
                </a:lnTo>
                <a:lnTo>
                  <a:pt x="420" y="591"/>
                </a:lnTo>
                <a:lnTo>
                  <a:pt x="422" y="591"/>
                </a:lnTo>
                <a:lnTo>
                  <a:pt x="422" y="591"/>
                </a:lnTo>
                <a:lnTo>
                  <a:pt x="423" y="591"/>
                </a:lnTo>
                <a:lnTo>
                  <a:pt x="423" y="591"/>
                </a:lnTo>
                <a:lnTo>
                  <a:pt x="429" y="589"/>
                </a:lnTo>
                <a:lnTo>
                  <a:pt x="429" y="589"/>
                </a:lnTo>
                <a:lnTo>
                  <a:pt x="434" y="589"/>
                </a:lnTo>
                <a:lnTo>
                  <a:pt x="434" y="589"/>
                </a:lnTo>
                <a:lnTo>
                  <a:pt x="435" y="588"/>
                </a:lnTo>
                <a:lnTo>
                  <a:pt x="436" y="588"/>
                </a:lnTo>
                <a:lnTo>
                  <a:pt x="437" y="588"/>
                </a:lnTo>
                <a:lnTo>
                  <a:pt x="437" y="588"/>
                </a:lnTo>
                <a:lnTo>
                  <a:pt x="439" y="589"/>
                </a:lnTo>
                <a:lnTo>
                  <a:pt x="440" y="589"/>
                </a:lnTo>
                <a:lnTo>
                  <a:pt x="440" y="589"/>
                </a:lnTo>
                <a:lnTo>
                  <a:pt x="440" y="588"/>
                </a:lnTo>
                <a:lnTo>
                  <a:pt x="440" y="588"/>
                </a:lnTo>
                <a:lnTo>
                  <a:pt x="442" y="588"/>
                </a:lnTo>
                <a:lnTo>
                  <a:pt x="443" y="588"/>
                </a:lnTo>
                <a:lnTo>
                  <a:pt x="445" y="587"/>
                </a:lnTo>
                <a:lnTo>
                  <a:pt x="445" y="587"/>
                </a:lnTo>
                <a:lnTo>
                  <a:pt x="452" y="586"/>
                </a:lnTo>
                <a:lnTo>
                  <a:pt x="452" y="586"/>
                </a:lnTo>
                <a:lnTo>
                  <a:pt x="454" y="584"/>
                </a:lnTo>
                <a:lnTo>
                  <a:pt x="454" y="584"/>
                </a:lnTo>
                <a:lnTo>
                  <a:pt x="455" y="586"/>
                </a:lnTo>
                <a:lnTo>
                  <a:pt x="455" y="586"/>
                </a:lnTo>
                <a:lnTo>
                  <a:pt x="458" y="584"/>
                </a:lnTo>
                <a:lnTo>
                  <a:pt x="458" y="584"/>
                </a:lnTo>
                <a:lnTo>
                  <a:pt x="459" y="586"/>
                </a:lnTo>
                <a:lnTo>
                  <a:pt x="459" y="586"/>
                </a:lnTo>
                <a:lnTo>
                  <a:pt x="460" y="583"/>
                </a:lnTo>
                <a:lnTo>
                  <a:pt x="460" y="583"/>
                </a:lnTo>
                <a:lnTo>
                  <a:pt x="474" y="582"/>
                </a:lnTo>
                <a:lnTo>
                  <a:pt x="484" y="579"/>
                </a:lnTo>
                <a:lnTo>
                  <a:pt x="484" y="579"/>
                </a:lnTo>
                <a:lnTo>
                  <a:pt x="486" y="581"/>
                </a:lnTo>
                <a:lnTo>
                  <a:pt x="486" y="581"/>
                </a:lnTo>
                <a:lnTo>
                  <a:pt x="490" y="578"/>
                </a:lnTo>
                <a:lnTo>
                  <a:pt x="494" y="577"/>
                </a:lnTo>
                <a:lnTo>
                  <a:pt x="503" y="576"/>
                </a:lnTo>
                <a:lnTo>
                  <a:pt x="503" y="576"/>
                </a:lnTo>
                <a:lnTo>
                  <a:pt x="504" y="576"/>
                </a:lnTo>
                <a:lnTo>
                  <a:pt x="504" y="574"/>
                </a:lnTo>
                <a:lnTo>
                  <a:pt x="504" y="574"/>
                </a:lnTo>
                <a:lnTo>
                  <a:pt x="505" y="574"/>
                </a:lnTo>
                <a:lnTo>
                  <a:pt x="505" y="574"/>
                </a:lnTo>
                <a:lnTo>
                  <a:pt x="505" y="576"/>
                </a:lnTo>
                <a:lnTo>
                  <a:pt x="507" y="577"/>
                </a:lnTo>
                <a:lnTo>
                  <a:pt x="507" y="577"/>
                </a:lnTo>
                <a:lnTo>
                  <a:pt x="507" y="576"/>
                </a:lnTo>
                <a:lnTo>
                  <a:pt x="506" y="576"/>
                </a:lnTo>
                <a:lnTo>
                  <a:pt x="506" y="574"/>
                </a:lnTo>
                <a:lnTo>
                  <a:pt x="505" y="574"/>
                </a:lnTo>
                <a:lnTo>
                  <a:pt x="505" y="574"/>
                </a:lnTo>
                <a:lnTo>
                  <a:pt x="507" y="573"/>
                </a:lnTo>
                <a:lnTo>
                  <a:pt x="509" y="574"/>
                </a:lnTo>
                <a:lnTo>
                  <a:pt x="509" y="574"/>
                </a:lnTo>
                <a:lnTo>
                  <a:pt x="510" y="573"/>
                </a:lnTo>
                <a:lnTo>
                  <a:pt x="510" y="572"/>
                </a:lnTo>
                <a:lnTo>
                  <a:pt x="510" y="572"/>
                </a:lnTo>
                <a:lnTo>
                  <a:pt x="519" y="572"/>
                </a:lnTo>
                <a:lnTo>
                  <a:pt x="519" y="572"/>
                </a:lnTo>
                <a:lnTo>
                  <a:pt x="518" y="574"/>
                </a:lnTo>
                <a:lnTo>
                  <a:pt x="518" y="578"/>
                </a:lnTo>
                <a:lnTo>
                  <a:pt x="518" y="578"/>
                </a:lnTo>
                <a:lnTo>
                  <a:pt x="519" y="578"/>
                </a:lnTo>
                <a:lnTo>
                  <a:pt x="519" y="577"/>
                </a:lnTo>
                <a:lnTo>
                  <a:pt x="519" y="577"/>
                </a:lnTo>
                <a:lnTo>
                  <a:pt x="521" y="578"/>
                </a:lnTo>
                <a:lnTo>
                  <a:pt x="522" y="579"/>
                </a:lnTo>
                <a:lnTo>
                  <a:pt x="522" y="579"/>
                </a:lnTo>
                <a:lnTo>
                  <a:pt x="524" y="579"/>
                </a:lnTo>
                <a:lnTo>
                  <a:pt x="526" y="579"/>
                </a:lnTo>
                <a:lnTo>
                  <a:pt x="528" y="579"/>
                </a:lnTo>
                <a:lnTo>
                  <a:pt x="529" y="578"/>
                </a:lnTo>
                <a:lnTo>
                  <a:pt x="529" y="578"/>
                </a:lnTo>
                <a:lnTo>
                  <a:pt x="530" y="578"/>
                </a:lnTo>
                <a:lnTo>
                  <a:pt x="530" y="579"/>
                </a:lnTo>
                <a:lnTo>
                  <a:pt x="530" y="579"/>
                </a:lnTo>
                <a:lnTo>
                  <a:pt x="532" y="578"/>
                </a:lnTo>
                <a:lnTo>
                  <a:pt x="532" y="578"/>
                </a:lnTo>
                <a:lnTo>
                  <a:pt x="532" y="578"/>
                </a:lnTo>
                <a:lnTo>
                  <a:pt x="534" y="578"/>
                </a:lnTo>
                <a:lnTo>
                  <a:pt x="536" y="578"/>
                </a:lnTo>
                <a:lnTo>
                  <a:pt x="536" y="578"/>
                </a:lnTo>
                <a:lnTo>
                  <a:pt x="536" y="579"/>
                </a:lnTo>
                <a:lnTo>
                  <a:pt x="539" y="581"/>
                </a:lnTo>
                <a:lnTo>
                  <a:pt x="539" y="581"/>
                </a:lnTo>
                <a:lnTo>
                  <a:pt x="539" y="579"/>
                </a:lnTo>
                <a:lnTo>
                  <a:pt x="538" y="579"/>
                </a:lnTo>
                <a:lnTo>
                  <a:pt x="536" y="579"/>
                </a:lnTo>
                <a:lnTo>
                  <a:pt x="538" y="578"/>
                </a:lnTo>
                <a:lnTo>
                  <a:pt x="538" y="578"/>
                </a:lnTo>
                <a:lnTo>
                  <a:pt x="540" y="578"/>
                </a:lnTo>
                <a:lnTo>
                  <a:pt x="540" y="578"/>
                </a:lnTo>
                <a:lnTo>
                  <a:pt x="542" y="577"/>
                </a:lnTo>
                <a:lnTo>
                  <a:pt x="542" y="577"/>
                </a:lnTo>
                <a:lnTo>
                  <a:pt x="545" y="577"/>
                </a:lnTo>
                <a:lnTo>
                  <a:pt x="545" y="577"/>
                </a:lnTo>
                <a:lnTo>
                  <a:pt x="552" y="577"/>
                </a:lnTo>
                <a:lnTo>
                  <a:pt x="558" y="576"/>
                </a:lnTo>
                <a:lnTo>
                  <a:pt x="558" y="576"/>
                </a:lnTo>
                <a:lnTo>
                  <a:pt x="558" y="576"/>
                </a:lnTo>
                <a:lnTo>
                  <a:pt x="558" y="574"/>
                </a:lnTo>
                <a:lnTo>
                  <a:pt x="558" y="574"/>
                </a:lnTo>
                <a:lnTo>
                  <a:pt x="563" y="574"/>
                </a:lnTo>
                <a:lnTo>
                  <a:pt x="569" y="572"/>
                </a:lnTo>
                <a:lnTo>
                  <a:pt x="569" y="572"/>
                </a:lnTo>
                <a:lnTo>
                  <a:pt x="570" y="572"/>
                </a:lnTo>
                <a:lnTo>
                  <a:pt x="571" y="572"/>
                </a:lnTo>
                <a:lnTo>
                  <a:pt x="571" y="572"/>
                </a:lnTo>
                <a:lnTo>
                  <a:pt x="573" y="572"/>
                </a:lnTo>
                <a:lnTo>
                  <a:pt x="573" y="571"/>
                </a:lnTo>
                <a:lnTo>
                  <a:pt x="573" y="571"/>
                </a:lnTo>
                <a:lnTo>
                  <a:pt x="574" y="572"/>
                </a:lnTo>
                <a:lnTo>
                  <a:pt x="574" y="572"/>
                </a:lnTo>
                <a:lnTo>
                  <a:pt x="574" y="572"/>
                </a:lnTo>
                <a:lnTo>
                  <a:pt x="577" y="572"/>
                </a:lnTo>
                <a:lnTo>
                  <a:pt x="577" y="572"/>
                </a:lnTo>
                <a:lnTo>
                  <a:pt x="579" y="571"/>
                </a:lnTo>
                <a:lnTo>
                  <a:pt x="581" y="571"/>
                </a:lnTo>
                <a:lnTo>
                  <a:pt x="581" y="571"/>
                </a:lnTo>
                <a:lnTo>
                  <a:pt x="580" y="569"/>
                </a:lnTo>
                <a:lnTo>
                  <a:pt x="579" y="571"/>
                </a:lnTo>
                <a:lnTo>
                  <a:pt x="579" y="571"/>
                </a:lnTo>
                <a:lnTo>
                  <a:pt x="579" y="569"/>
                </a:lnTo>
                <a:lnTo>
                  <a:pt x="580" y="569"/>
                </a:lnTo>
                <a:lnTo>
                  <a:pt x="583" y="569"/>
                </a:lnTo>
                <a:lnTo>
                  <a:pt x="583" y="569"/>
                </a:lnTo>
                <a:lnTo>
                  <a:pt x="583" y="571"/>
                </a:lnTo>
                <a:lnTo>
                  <a:pt x="583" y="571"/>
                </a:lnTo>
                <a:lnTo>
                  <a:pt x="583" y="572"/>
                </a:lnTo>
                <a:lnTo>
                  <a:pt x="583" y="572"/>
                </a:lnTo>
                <a:lnTo>
                  <a:pt x="583" y="572"/>
                </a:lnTo>
                <a:lnTo>
                  <a:pt x="583" y="573"/>
                </a:lnTo>
                <a:lnTo>
                  <a:pt x="585" y="572"/>
                </a:lnTo>
                <a:lnTo>
                  <a:pt x="585" y="572"/>
                </a:lnTo>
                <a:lnTo>
                  <a:pt x="586" y="572"/>
                </a:lnTo>
                <a:lnTo>
                  <a:pt x="586" y="572"/>
                </a:lnTo>
                <a:lnTo>
                  <a:pt x="586" y="571"/>
                </a:lnTo>
                <a:lnTo>
                  <a:pt x="586" y="569"/>
                </a:lnTo>
                <a:lnTo>
                  <a:pt x="586" y="569"/>
                </a:lnTo>
                <a:lnTo>
                  <a:pt x="586" y="569"/>
                </a:lnTo>
                <a:lnTo>
                  <a:pt x="586" y="569"/>
                </a:lnTo>
                <a:lnTo>
                  <a:pt x="587" y="569"/>
                </a:lnTo>
                <a:lnTo>
                  <a:pt x="587" y="569"/>
                </a:lnTo>
                <a:lnTo>
                  <a:pt x="587" y="571"/>
                </a:lnTo>
                <a:lnTo>
                  <a:pt x="587" y="571"/>
                </a:lnTo>
                <a:lnTo>
                  <a:pt x="587" y="571"/>
                </a:lnTo>
                <a:lnTo>
                  <a:pt x="588" y="571"/>
                </a:lnTo>
                <a:lnTo>
                  <a:pt x="588" y="569"/>
                </a:lnTo>
                <a:lnTo>
                  <a:pt x="588" y="569"/>
                </a:lnTo>
                <a:lnTo>
                  <a:pt x="590" y="569"/>
                </a:lnTo>
                <a:lnTo>
                  <a:pt x="591" y="568"/>
                </a:lnTo>
                <a:lnTo>
                  <a:pt x="591" y="568"/>
                </a:lnTo>
                <a:lnTo>
                  <a:pt x="591" y="568"/>
                </a:lnTo>
                <a:lnTo>
                  <a:pt x="596" y="568"/>
                </a:lnTo>
                <a:lnTo>
                  <a:pt x="599" y="568"/>
                </a:lnTo>
                <a:lnTo>
                  <a:pt x="599" y="568"/>
                </a:lnTo>
                <a:lnTo>
                  <a:pt x="599" y="571"/>
                </a:lnTo>
                <a:lnTo>
                  <a:pt x="599" y="572"/>
                </a:lnTo>
                <a:lnTo>
                  <a:pt x="599" y="572"/>
                </a:lnTo>
                <a:lnTo>
                  <a:pt x="604" y="572"/>
                </a:lnTo>
                <a:lnTo>
                  <a:pt x="610" y="572"/>
                </a:lnTo>
                <a:lnTo>
                  <a:pt x="610" y="572"/>
                </a:lnTo>
                <a:lnTo>
                  <a:pt x="610" y="571"/>
                </a:lnTo>
                <a:lnTo>
                  <a:pt x="610" y="571"/>
                </a:lnTo>
                <a:lnTo>
                  <a:pt x="617" y="571"/>
                </a:lnTo>
                <a:lnTo>
                  <a:pt x="621" y="571"/>
                </a:lnTo>
                <a:lnTo>
                  <a:pt x="623" y="569"/>
                </a:lnTo>
                <a:lnTo>
                  <a:pt x="623" y="569"/>
                </a:lnTo>
                <a:lnTo>
                  <a:pt x="627" y="569"/>
                </a:lnTo>
                <a:lnTo>
                  <a:pt x="629" y="569"/>
                </a:lnTo>
                <a:lnTo>
                  <a:pt x="629" y="568"/>
                </a:lnTo>
                <a:lnTo>
                  <a:pt x="629" y="568"/>
                </a:lnTo>
                <a:lnTo>
                  <a:pt x="632" y="568"/>
                </a:lnTo>
                <a:lnTo>
                  <a:pt x="634" y="567"/>
                </a:lnTo>
                <a:lnTo>
                  <a:pt x="634" y="567"/>
                </a:lnTo>
                <a:lnTo>
                  <a:pt x="638" y="568"/>
                </a:lnTo>
                <a:lnTo>
                  <a:pt x="638" y="568"/>
                </a:lnTo>
                <a:lnTo>
                  <a:pt x="640" y="567"/>
                </a:lnTo>
                <a:lnTo>
                  <a:pt x="640" y="567"/>
                </a:lnTo>
                <a:lnTo>
                  <a:pt x="644" y="566"/>
                </a:lnTo>
                <a:lnTo>
                  <a:pt x="648" y="566"/>
                </a:lnTo>
                <a:lnTo>
                  <a:pt x="648" y="566"/>
                </a:lnTo>
                <a:lnTo>
                  <a:pt x="656" y="564"/>
                </a:lnTo>
                <a:lnTo>
                  <a:pt x="656" y="564"/>
                </a:lnTo>
                <a:lnTo>
                  <a:pt x="662" y="563"/>
                </a:lnTo>
                <a:lnTo>
                  <a:pt x="662" y="563"/>
                </a:lnTo>
                <a:lnTo>
                  <a:pt x="664" y="563"/>
                </a:lnTo>
                <a:lnTo>
                  <a:pt x="668" y="562"/>
                </a:lnTo>
                <a:lnTo>
                  <a:pt x="668" y="562"/>
                </a:lnTo>
                <a:lnTo>
                  <a:pt x="668" y="564"/>
                </a:lnTo>
                <a:lnTo>
                  <a:pt x="668" y="566"/>
                </a:lnTo>
                <a:lnTo>
                  <a:pt x="668" y="566"/>
                </a:lnTo>
                <a:lnTo>
                  <a:pt x="668" y="566"/>
                </a:lnTo>
                <a:lnTo>
                  <a:pt x="667" y="567"/>
                </a:lnTo>
                <a:lnTo>
                  <a:pt x="667" y="568"/>
                </a:lnTo>
                <a:lnTo>
                  <a:pt x="666" y="568"/>
                </a:lnTo>
                <a:lnTo>
                  <a:pt x="666" y="568"/>
                </a:lnTo>
                <a:lnTo>
                  <a:pt x="666" y="569"/>
                </a:lnTo>
                <a:lnTo>
                  <a:pt x="667" y="568"/>
                </a:lnTo>
                <a:lnTo>
                  <a:pt x="668" y="568"/>
                </a:lnTo>
                <a:lnTo>
                  <a:pt x="669" y="568"/>
                </a:lnTo>
                <a:lnTo>
                  <a:pt x="669" y="568"/>
                </a:lnTo>
                <a:lnTo>
                  <a:pt x="668" y="572"/>
                </a:lnTo>
                <a:lnTo>
                  <a:pt x="668" y="573"/>
                </a:lnTo>
                <a:lnTo>
                  <a:pt x="669" y="574"/>
                </a:lnTo>
                <a:lnTo>
                  <a:pt x="669" y="574"/>
                </a:lnTo>
                <a:lnTo>
                  <a:pt x="672" y="574"/>
                </a:lnTo>
                <a:lnTo>
                  <a:pt x="672" y="574"/>
                </a:lnTo>
                <a:lnTo>
                  <a:pt x="678" y="574"/>
                </a:lnTo>
                <a:lnTo>
                  <a:pt x="678" y="574"/>
                </a:lnTo>
                <a:lnTo>
                  <a:pt x="680" y="573"/>
                </a:lnTo>
                <a:lnTo>
                  <a:pt x="681" y="573"/>
                </a:lnTo>
                <a:lnTo>
                  <a:pt x="684" y="573"/>
                </a:lnTo>
                <a:lnTo>
                  <a:pt x="684" y="573"/>
                </a:lnTo>
                <a:lnTo>
                  <a:pt x="685" y="572"/>
                </a:lnTo>
                <a:lnTo>
                  <a:pt x="689" y="572"/>
                </a:lnTo>
                <a:lnTo>
                  <a:pt x="695" y="571"/>
                </a:lnTo>
                <a:lnTo>
                  <a:pt x="695" y="571"/>
                </a:lnTo>
                <a:lnTo>
                  <a:pt x="697" y="569"/>
                </a:lnTo>
                <a:lnTo>
                  <a:pt x="697" y="569"/>
                </a:lnTo>
                <a:lnTo>
                  <a:pt x="703" y="569"/>
                </a:lnTo>
                <a:lnTo>
                  <a:pt x="708" y="569"/>
                </a:lnTo>
                <a:lnTo>
                  <a:pt x="708" y="569"/>
                </a:lnTo>
                <a:lnTo>
                  <a:pt x="708" y="572"/>
                </a:lnTo>
                <a:lnTo>
                  <a:pt x="709" y="574"/>
                </a:lnTo>
                <a:lnTo>
                  <a:pt x="709" y="574"/>
                </a:lnTo>
                <a:lnTo>
                  <a:pt x="712" y="576"/>
                </a:lnTo>
                <a:lnTo>
                  <a:pt x="713" y="577"/>
                </a:lnTo>
                <a:lnTo>
                  <a:pt x="714" y="578"/>
                </a:lnTo>
                <a:lnTo>
                  <a:pt x="715" y="579"/>
                </a:lnTo>
                <a:lnTo>
                  <a:pt x="715" y="579"/>
                </a:lnTo>
                <a:lnTo>
                  <a:pt x="715" y="582"/>
                </a:lnTo>
                <a:lnTo>
                  <a:pt x="718" y="583"/>
                </a:lnTo>
                <a:lnTo>
                  <a:pt x="718" y="583"/>
                </a:lnTo>
                <a:lnTo>
                  <a:pt x="716" y="584"/>
                </a:lnTo>
                <a:lnTo>
                  <a:pt x="718" y="587"/>
                </a:lnTo>
                <a:lnTo>
                  <a:pt x="719" y="588"/>
                </a:lnTo>
                <a:lnTo>
                  <a:pt x="719" y="589"/>
                </a:lnTo>
                <a:lnTo>
                  <a:pt x="719" y="589"/>
                </a:lnTo>
                <a:lnTo>
                  <a:pt x="718" y="591"/>
                </a:lnTo>
                <a:lnTo>
                  <a:pt x="718" y="591"/>
                </a:lnTo>
                <a:lnTo>
                  <a:pt x="718" y="591"/>
                </a:lnTo>
                <a:lnTo>
                  <a:pt x="720" y="591"/>
                </a:lnTo>
                <a:lnTo>
                  <a:pt x="720" y="591"/>
                </a:lnTo>
                <a:lnTo>
                  <a:pt x="719" y="592"/>
                </a:lnTo>
                <a:lnTo>
                  <a:pt x="718" y="593"/>
                </a:lnTo>
                <a:lnTo>
                  <a:pt x="718" y="593"/>
                </a:lnTo>
                <a:lnTo>
                  <a:pt x="718" y="594"/>
                </a:lnTo>
                <a:lnTo>
                  <a:pt x="719" y="594"/>
                </a:lnTo>
                <a:lnTo>
                  <a:pt x="719" y="594"/>
                </a:lnTo>
                <a:lnTo>
                  <a:pt x="719" y="596"/>
                </a:lnTo>
                <a:lnTo>
                  <a:pt x="718" y="597"/>
                </a:lnTo>
                <a:lnTo>
                  <a:pt x="718" y="597"/>
                </a:lnTo>
                <a:lnTo>
                  <a:pt x="716" y="597"/>
                </a:lnTo>
                <a:lnTo>
                  <a:pt x="716" y="597"/>
                </a:lnTo>
                <a:lnTo>
                  <a:pt x="716" y="599"/>
                </a:lnTo>
                <a:lnTo>
                  <a:pt x="716" y="601"/>
                </a:lnTo>
                <a:lnTo>
                  <a:pt x="716" y="601"/>
                </a:lnTo>
                <a:lnTo>
                  <a:pt x="715" y="599"/>
                </a:lnTo>
                <a:lnTo>
                  <a:pt x="715" y="599"/>
                </a:lnTo>
                <a:lnTo>
                  <a:pt x="714" y="601"/>
                </a:lnTo>
                <a:lnTo>
                  <a:pt x="713" y="603"/>
                </a:lnTo>
                <a:lnTo>
                  <a:pt x="713" y="603"/>
                </a:lnTo>
                <a:lnTo>
                  <a:pt x="710" y="603"/>
                </a:lnTo>
                <a:lnTo>
                  <a:pt x="708" y="603"/>
                </a:lnTo>
                <a:lnTo>
                  <a:pt x="708" y="603"/>
                </a:lnTo>
                <a:lnTo>
                  <a:pt x="708" y="604"/>
                </a:lnTo>
                <a:lnTo>
                  <a:pt x="708" y="606"/>
                </a:lnTo>
                <a:lnTo>
                  <a:pt x="708" y="606"/>
                </a:lnTo>
                <a:lnTo>
                  <a:pt x="706" y="604"/>
                </a:lnTo>
                <a:lnTo>
                  <a:pt x="702" y="603"/>
                </a:lnTo>
                <a:lnTo>
                  <a:pt x="699" y="602"/>
                </a:lnTo>
                <a:lnTo>
                  <a:pt x="697" y="601"/>
                </a:lnTo>
                <a:lnTo>
                  <a:pt x="692" y="601"/>
                </a:lnTo>
                <a:lnTo>
                  <a:pt x="692" y="601"/>
                </a:lnTo>
                <a:lnTo>
                  <a:pt x="693" y="604"/>
                </a:lnTo>
                <a:lnTo>
                  <a:pt x="695" y="608"/>
                </a:lnTo>
                <a:lnTo>
                  <a:pt x="695" y="608"/>
                </a:lnTo>
                <a:lnTo>
                  <a:pt x="693" y="609"/>
                </a:lnTo>
                <a:lnTo>
                  <a:pt x="693" y="611"/>
                </a:lnTo>
                <a:lnTo>
                  <a:pt x="693" y="612"/>
                </a:lnTo>
                <a:lnTo>
                  <a:pt x="693" y="613"/>
                </a:lnTo>
                <a:lnTo>
                  <a:pt x="691" y="613"/>
                </a:lnTo>
                <a:lnTo>
                  <a:pt x="691" y="613"/>
                </a:lnTo>
                <a:lnTo>
                  <a:pt x="692" y="616"/>
                </a:lnTo>
                <a:lnTo>
                  <a:pt x="692" y="617"/>
                </a:lnTo>
                <a:lnTo>
                  <a:pt x="692" y="617"/>
                </a:lnTo>
                <a:lnTo>
                  <a:pt x="686" y="617"/>
                </a:lnTo>
                <a:lnTo>
                  <a:pt x="686" y="617"/>
                </a:lnTo>
                <a:lnTo>
                  <a:pt x="685" y="614"/>
                </a:lnTo>
                <a:lnTo>
                  <a:pt x="684" y="614"/>
                </a:lnTo>
                <a:lnTo>
                  <a:pt x="684" y="614"/>
                </a:lnTo>
                <a:lnTo>
                  <a:pt x="683" y="614"/>
                </a:lnTo>
                <a:lnTo>
                  <a:pt x="683" y="614"/>
                </a:lnTo>
                <a:lnTo>
                  <a:pt x="683" y="616"/>
                </a:lnTo>
                <a:lnTo>
                  <a:pt x="683" y="616"/>
                </a:lnTo>
                <a:lnTo>
                  <a:pt x="680" y="616"/>
                </a:lnTo>
                <a:lnTo>
                  <a:pt x="680" y="613"/>
                </a:lnTo>
                <a:lnTo>
                  <a:pt x="680" y="613"/>
                </a:lnTo>
                <a:lnTo>
                  <a:pt x="677" y="613"/>
                </a:lnTo>
                <a:lnTo>
                  <a:pt x="675" y="613"/>
                </a:lnTo>
                <a:lnTo>
                  <a:pt x="675" y="614"/>
                </a:lnTo>
                <a:lnTo>
                  <a:pt x="675" y="614"/>
                </a:lnTo>
                <a:lnTo>
                  <a:pt x="677" y="614"/>
                </a:lnTo>
                <a:lnTo>
                  <a:pt x="678" y="614"/>
                </a:lnTo>
                <a:lnTo>
                  <a:pt x="678" y="616"/>
                </a:lnTo>
                <a:lnTo>
                  <a:pt x="661" y="616"/>
                </a:lnTo>
                <a:lnTo>
                  <a:pt x="661" y="616"/>
                </a:lnTo>
                <a:lnTo>
                  <a:pt x="658" y="617"/>
                </a:lnTo>
                <a:lnTo>
                  <a:pt x="658" y="617"/>
                </a:lnTo>
                <a:lnTo>
                  <a:pt x="658" y="618"/>
                </a:lnTo>
                <a:lnTo>
                  <a:pt x="660" y="621"/>
                </a:lnTo>
                <a:lnTo>
                  <a:pt x="660" y="621"/>
                </a:lnTo>
                <a:lnTo>
                  <a:pt x="656" y="622"/>
                </a:lnTo>
                <a:lnTo>
                  <a:pt x="654" y="622"/>
                </a:lnTo>
                <a:lnTo>
                  <a:pt x="654" y="622"/>
                </a:lnTo>
                <a:lnTo>
                  <a:pt x="654" y="623"/>
                </a:lnTo>
                <a:lnTo>
                  <a:pt x="654" y="623"/>
                </a:lnTo>
                <a:lnTo>
                  <a:pt x="656" y="623"/>
                </a:lnTo>
                <a:lnTo>
                  <a:pt x="656" y="623"/>
                </a:lnTo>
                <a:lnTo>
                  <a:pt x="656" y="623"/>
                </a:lnTo>
                <a:lnTo>
                  <a:pt x="656" y="623"/>
                </a:lnTo>
                <a:lnTo>
                  <a:pt x="654" y="623"/>
                </a:lnTo>
                <a:lnTo>
                  <a:pt x="654" y="623"/>
                </a:lnTo>
                <a:lnTo>
                  <a:pt x="646" y="624"/>
                </a:lnTo>
                <a:lnTo>
                  <a:pt x="644" y="623"/>
                </a:lnTo>
                <a:lnTo>
                  <a:pt x="641" y="622"/>
                </a:lnTo>
                <a:lnTo>
                  <a:pt x="641" y="622"/>
                </a:lnTo>
                <a:lnTo>
                  <a:pt x="640" y="623"/>
                </a:lnTo>
                <a:lnTo>
                  <a:pt x="637" y="624"/>
                </a:lnTo>
                <a:lnTo>
                  <a:pt x="637" y="624"/>
                </a:lnTo>
                <a:lnTo>
                  <a:pt x="638" y="623"/>
                </a:lnTo>
                <a:lnTo>
                  <a:pt x="639" y="623"/>
                </a:lnTo>
                <a:lnTo>
                  <a:pt x="639" y="623"/>
                </a:lnTo>
                <a:lnTo>
                  <a:pt x="638" y="622"/>
                </a:lnTo>
                <a:lnTo>
                  <a:pt x="638" y="622"/>
                </a:lnTo>
                <a:lnTo>
                  <a:pt x="637" y="622"/>
                </a:lnTo>
                <a:lnTo>
                  <a:pt x="635" y="624"/>
                </a:lnTo>
                <a:lnTo>
                  <a:pt x="635" y="624"/>
                </a:lnTo>
                <a:lnTo>
                  <a:pt x="631" y="624"/>
                </a:lnTo>
                <a:lnTo>
                  <a:pt x="627" y="623"/>
                </a:lnTo>
                <a:lnTo>
                  <a:pt x="625" y="624"/>
                </a:lnTo>
                <a:lnTo>
                  <a:pt x="625" y="624"/>
                </a:lnTo>
                <a:lnTo>
                  <a:pt x="626" y="623"/>
                </a:lnTo>
                <a:lnTo>
                  <a:pt x="625" y="623"/>
                </a:lnTo>
                <a:lnTo>
                  <a:pt x="623" y="623"/>
                </a:lnTo>
                <a:lnTo>
                  <a:pt x="622" y="624"/>
                </a:lnTo>
                <a:lnTo>
                  <a:pt x="622" y="624"/>
                </a:lnTo>
                <a:lnTo>
                  <a:pt x="611" y="624"/>
                </a:lnTo>
                <a:lnTo>
                  <a:pt x="611" y="624"/>
                </a:lnTo>
                <a:lnTo>
                  <a:pt x="605" y="626"/>
                </a:lnTo>
                <a:lnTo>
                  <a:pt x="598" y="624"/>
                </a:lnTo>
                <a:lnTo>
                  <a:pt x="591" y="626"/>
                </a:lnTo>
                <a:lnTo>
                  <a:pt x="586" y="627"/>
                </a:lnTo>
                <a:lnTo>
                  <a:pt x="586" y="627"/>
                </a:lnTo>
                <a:lnTo>
                  <a:pt x="586" y="626"/>
                </a:lnTo>
                <a:lnTo>
                  <a:pt x="586" y="624"/>
                </a:lnTo>
                <a:lnTo>
                  <a:pt x="586" y="624"/>
                </a:lnTo>
                <a:lnTo>
                  <a:pt x="585" y="624"/>
                </a:lnTo>
                <a:lnTo>
                  <a:pt x="585" y="624"/>
                </a:lnTo>
                <a:lnTo>
                  <a:pt x="583" y="626"/>
                </a:lnTo>
                <a:lnTo>
                  <a:pt x="582" y="626"/>
                </a:lnTo>
                <a:lnTo>
                  <a:pt x="582" y="626"/>
                </a:lnTo>
                <a:lnTo>
                  <a:pt x="579" y="624"/>
                </a:lnTo>
                <a:lnTo>
                  <a:pt x="579" y="624"/>
                </a:lnTo>
                <a:lnTo>
                  <a:pt x="577" y="626"/>
                </a:lnTo>
                <a:lnTo>
                  <a:pt x="575" y="626"/>
                </a:lnTo>
                <a:lnTo>
                  <a:pt x="575" y="626"/>
                </a:lnTo>
                <a:lnTo>
                  <a:pt x="574" y="626"/>
                </a:lnTo>
                <a:lnTo>
                  <a:pt x="574" y="624"/>
                </a:lnTo>
                <a:lnTo>
                  <a:pt x="574" y="624"/>
                </a:lnTo>
                <a:lnTo>
                  <a:pt x="573" y="626"/>
                </a:lnTo>
                <a:lnTo>
                  <a:pt x="571" y="627"/>
                </a:lnTo>
                <a:lnTo>
                  <a:pt x="570" y="627"/>
                </a:lnTo>
                <a:lnTo>
                  <a:pt x="570" y="627"/>
                </a:lnTo>
                <a:lnTo>
                  <a:pt x="570" y="626"/>
                </a:lnTo>
                <a:lnTo>
                  <a:pt x="571" y="626"/>
                </a:lnTo>
                <a:lnTo>
                  <a:pt x="571" y="626"/>
                </a:lnTo>
                <a:lnTo>
                  <a:pt x="569" y="624"/>
                </a:lnTo>
                <a:lnTo>
                  <a:pt x="567" y="624"/>
                </a:lnTo>
                <a:lnTo>
                  <a:pt x="567" y="624"/>
                </a:lnTo>
                <a:lnTo>
                  <a:pt x="565" y="623"/>
                </a:lnTo>
                <a:lnTo>
                  <a:pt x="565" y="623"/>
                </a:lnTo>
                <a:lnTo>
                  <a:pt x="559" y="624"/>
                </a:lnTo>
                <a:lnTo>
                  <a:pt x="554" y="624"/>
                </a:lnTo>
                <a:lnTo>
                  <a:pt x="554" y="624"/>
                </a:lnTo>
                <a:lnTo>
                  <a:pt x="553" y="627"/>
                </a:lnTo>
                <a:lnTo>
                  <a:pt x="553" y="627"/>
                </a:lnTo>
                <a:lnTo>
                  <a:pt x="551" y="626"/>
                </a:lnTo>
                <a:lnTo>
                  <a:pt x="548" y="626"/>
                </a:lnTo>
                <a:lnTo>
                  <a:pt x="544" y="627"/>
                </a:lnTo>
                <a:lnTo>
                  <a:pt x="544" y="626"/>
                </a:lnTo>
                <a:lnTo>
                  <a:pt x="544" y="626"/>
                </a:lnTo>
                <a:lnTo>
                  <a:pt x="541" y="626"/>
                </a:lnTo>
                <a:lnTo>
                  <a:pt x="540" y="627"/>
                </a:lnTo>
                <a:lnTo>
                  <a:pt x="540" y="627"/>
                </a:lnTo>
                <a:lnTo>
                  <a:pt x="540" y="627"/>
                </a:lnTo>
                <a:lnTo>
                  <a:pt x="540" y="627"/>
                </a:lnTo>
                <a:lnTo>
                  <a:pt x="541" y="624"/>
                </a:lnTo>
                <a:lnTo>
                  <a:pt x="541" y="624"/>
                </a:lnTo>
                <a:lnTo>
                  <a:pt x="539" y="626"/>
                </a:lnTo>
                <a:lnTo>
                  <a:pt x="536" y="627"/>
                </a:lnTo>
                <a:lnTo>
                  <a:pt x="536" y="627"/>
                </a:lnTo>
                <a:lnTo>
                  <a:pt x="533" y="627"/>
                </a:lnTo>
                <a:lnTo>
                  <a:pt x="529" y="628"/>
                </a:lnTo>
                <a:lnTo>
                  <a:pt x="529" y="628"/>
                </a:lnTo>
                <a:lnTo>
                  <a:pt x="527" y="628"/>
                </a:lnTo>
                <a:lnTo>
                  <a:pt x="527" y="628"/>
                </a:lnTo>
                <a:lnTo>
                  <a:pt x="513" y="631"/>
                </a:lnTo>
                <a:lnTo>
                  <a:pt x="506" y="632"/>
                </a:lnTo>
                <a:lnTo>
                  <a:pt x="500" y="632"/>
                </a:lnTo>
                <a:lnTo>
                  <a:pt x="500" y="632"/>
                </a:lnTo>
                <a:lnTo>
                  <a:pt x="495" y="634"/>
                </a:lnTo>
                <a:lnTo>
                  <a:pt x="495" y="634"/>
                </a:lnTo>
                <a:lnTo>
                  <a:pt x="493" y="633"/>
                </a:lnTo>
                <a:lnTo>
                  <a:pt x="489" y="633"/>
                </a:lnTo>
                <a:lnTo>
                  <a:pt x="488" y="631"/>
                </a:lnTo>
                <a:lnTo>
                  <a:pt x="488" y="631"/>
                </a:lnTo>
                <a:lnTo>
                  <a:pt x="484" y="633"/>
                </a:lnTo>
                <a:lnTo>
                  <a:pt x="483" y="633"/>
                </a:lnTo>
                <a:lnTo>
                  <a:pt x="481" y="633"/>
                </a:lnTo>
                <a:lnTo>
                  <a:pt x="481" y="633"/>
                </a:lnTo>
                <a:lnTo>
                  <a:pt x="482" y="632"/>
                </a:lnTo>
                <a:lnTo>
                  <a:pt x="483" y="632"/>
                </a:lnTo>
                <a:lnTo>
                  <a:pt x="486" y="633"/>
                </a:lnTo>
                <a:lnTo>
                  <a:pt x="486" y="633"/>
                </a:lnTo>
                <a:lnTo>
                  <a:pt x="487" y="631"/>
                </a:lnTo>
                <a:lnTo>
                  <a:pt x="487" y="631"/>
                </a:lnTo>
                <a:lnTo>
                  <a:pt x="488" y="629"/>
                </a:lnTo>
                <a:lnTo>
                  <a:pt x="488" y="629"/>
                </a:lnTo>
                <a:lnTo>
                  <a:pt x="488" y="629"/>
                </a:lnTo>
                <a:lnTo>
                  <a:pt x="486" y="629"/>
                </a:lnTo>
                <a:lnTo>
                  <a:pt x="486" y="629"/>
                </a:lnTo>
                <a:lnTo>
                  <a:pt x="487" y="628"/>
                </a:lnTo>
                <a:lnTo>
                  <a:pt x="487" y="627"/>
                </a:lnTo>
                <a:lnTo>
                  <a:pt x="488" y="624"/>
                </a:lnTo>
                <a:lnTo>
                  <a:pt x="488" y="624"/>
                </a:lnTo>
                <a:lnTo>
                  <a:pt x="489" y="623"/>
                </a:lnTo>
                <a:lnTo>
                  <a:pt x="490" y="622"/>
                </a:lnTo>
                <a:lnTo>
                  <a:pt x="495" y="621"/>
                </a:lnTo>
                <a:lnTo>
                  <a:pt x="495" y="621"/>
                </a:lnTo>
                <a:lnTo>
                  <a:pt x="497" y="621"/>
                </a:lnTo>
                <a:lnTo>
                  <a:pt x="498" y="623"/>
                </a:lnTo>
                <a:lnTo>
                  <a:pt x="498" y="623"/>
                </a:lnTo>
                <a:lnTo>
                  <a:pt x="500" y="621"/>
                </a:lnTo>
                <a:lnTo>
                  <a:pt x="500" y="621"/>
                </a:lnTo>
                <a:lnTo>
                  <a:pt x="499" y="621"/>
                </a:lnTo>
                <a:lnTo>
                  <a:pt x="498" y="621"/>
                </a:lnTo>
                <a:lnTo>
                  <a:pt x="498" y="621"/>
                </a:lnTo>
                <a:lnTo>
                  <a:pt x="499" y="619"/>
                </a:lnTo>
                <a:lnTo>
                  <a:pt x="501" y="619"/>
                </a:lnTo>
                <a:lnTo>
                  <a:pt x="505" y="619"/>
                </a:lnTo>
                <a:lnTo>
                  <a:pt x="505" y="619"/>
                </a:lnTo>
                <a:lnTo>
                  <a:pt x="505" y="622"/>
                </a:lnTo>
                <a:lnTo>
                  <a:pt x="505" y="623"/>
                </a:lnTo>
                <a:lnTo>
                  <a:pt x="505" y="623"/>
                </a:lnTo>
                <a:lnTo>
                  <a:pt x="507" y="622"/>
                </a:lnTo>
                <a:lnTo>
                  <a:pt x="507" y="621"/>
                </a:lnTo>
                <a:lnTo>
                  <a:pt x="509" y="622"/>
                </a:lnTo>
                <a:lnTo>
                  <a:pt x="509" y="622"/>
                </a:lnTo>
                <a:lnTo>
                  <a:pt x="510" y="621"/>
                </a:lnTo>
                <a:lnTo>
                  <a:pt x="510" y="621"/>
                </a:lnTo>
                <a:lnTo>
                  <a:pt x="509" y="619"/>
                </a:lnTo>
                <a:lnTo>
                  <a:pt x="507" y="621"/>
                </a:lnTo>
                <a:lnTo>
                  <a:pt x="505" y="621"/>
                </a:lnTo>
                <a:lnTo>
                  <a:pt x="505" y="619"/>
                </a:lnTo>
                <a:lnTo>
                  <a:pt x="505" y="619"/>
                </a:lnTo>
                <a:lnTo>
                  <a:pt x="509" y="618"/>
                </a:lnTo>
                <a:lnTo>
                  <a:pt x="512" y="619"/>
                </a:lnTo>
                <a:lnTo>
                  <a:pt x="512" y="619"/>
                </a:lnTo>
                <a:lnTo>
                  <a:pt x="513" y="618"/>
                </a:lnTo>
                <a:lnTo>
                  <a:pt x="513" y="618"/>
                </a:lnTo>
                <a:lnTo>
                  <a:pt x="512" y="617"/>
                </a:lnTo>
                <a:lnTo>
                  <a:pt x="513" y="616"/>
                </a:lnTo>
                <a:lnTo>
                  <a:pt x="513" y="616"/>
                </a:lnTo>
                <a:lnTo>
                  <a:pt x="511" y="617"/>
                </a:lnTo>
                <a:lnTo>
                  <a:pt x="510" y="617"/>
                </a:lnTo>
                <a:lnTo>
                  <a:pt x="509" y="617"/>
                </a:lnTo>
                <a:lnTo>
                  <a:pt x="509" y="617"/>
                </a:lnTo>
                <a:lnTo>
                  <a:pt x="509" y="614"/>
                </a:lnTo>
                <a:lnTo>
                  <a:pt x="510" y="614"/>
                </a:lnTo>
                <a:lnTo>
                  <a:pt x="510" y="614"/>
                </a:lnTo>
                <a:lnTo>
                  <a:pt x="507" y="612"/>
                </a:lnTo>
                <a:lnTo>
                  <a:pt x="507" y="612"/>
                </a:lnTo>
                <a:lnTo>
                  <a:pt x="507" y="613"/>
                </a:lnTo>
                <a:lnTo>
                  <a:pt x="507" y="613"/>
                </a:lnTo>
                <a:lnTo>
                  <a:pt x="509" y="614"/>
                </a:lnTo>
                <a:lnTo>
                  <a:pt x="509" y="616"/>
                </a:lnTo>
                <a:lnTo>
                  <a:pt x="509" y="616"/>
                </a:lnTo>
                <a:lnTo>
                  <a:pt x="507" y="616"/>
                </a:lnTo>
                <a:lnTo>
                  <a:pt x="507" y="617"/>
                </a:lnTo>
                <a:lnTo>
                  <a:pt x="507" y="617"/>
                </a:lnTo>
                <a:lnTo>
                  <a:pt x="505" y="617"/>
                </a:lnTo>
                <a:lnTo>
                  <a:pt x="504" y="617"/>
                </a:lnTo>
                <a:lnTo>
                  <a:pt x="504" y="617"/>
                </a:lnTo>
                <a:lnTo>
                  <a:pt x="505" y="616"/>
                </a:lnTo>
                <a:lnTo>
                  <a:pt x="506" y="616"/>
                </a:lnTo>
                <a:lnTo>
                  <a:pt x="506" y="616"/>
                </a:lnTo>
                <a:lnTo>
                  <a:pt x="505" y="614"/>
                </a:lnTo>
                <a:lnTo>
                  <a:pt x="504" y="616"/>
                </a:lnTo>
                <a:lnTo>
                  <a:pt x="503" y="617"/>
                </a:lnTo>
                <a:lnTo>
                  <a:pt x="503" y="617"/>
                </a:lnTo>
                <a:lnTo>
                  <a:pt x="500" y="617"/>
                </a:lnTo>
                <a:lnTo>
                  <a:pt x="498" y="616"/>
                </a:lnTo>
                <a:lnTo>
                  <a:pt x="498" y="616"/>
                </a:lnTo>
                <a:lnTo>
                  <a:pt x="498" y="617"/>
                </a:lnTo>
                <a:lnTo>
                  <a:pt x="497" y="618"/>
                </a:lnTo>
                <a:lnTo>
                  <a:pt x="495" y="618"/>
                </a:lnTo>
                <a:lnTo>
                  <a:pt x="495" y="618"/>
                </a:lnTo>
                <a:lnTo>
                  <a:pt x="494" y="617"/>
                </a:lnTo>
                <a:lnTo>
                  <a:pt x="494" y="616"/>
                </a:lnTo>
                <a:lnTo>
                  <a:pt x="494" y="616"/>
                </a:lnTo>
                <a:lnTo>
                  <a:pt x="493" y="617"/>
                </a:lnTo>
                <a:lnTo>
                  <a:pt x="492" y="618"/>
                </a:lnTo>
                <a:lnTo>
                  <a:pt x="492" y="618"/>
                </a:lnTo>
                <a:lnTo>
                  <a:pt x="472" y="619"/>
                </a:lnTo>
                <a:lnTo>
                  <a:pt x="472" y="619"/>
                </a:lnTo>
                <a:lnTo>
                  <a:pt x="472" y="619"/>
                </a:lnTo>
                <a:lnTo>
                  <a:pt x="471" y="621"/>
                </a:lnTo>
                <a:lnTo>
                  <a:pt x="471" y="621"/>
                </a:lnTo>
                <a:lnTo>
                  <a:pt x="471" y="621"/>
                </a:lnTo>
                <a:lnTo>
                  <a:pt x="472" y="622"/>
                </a:lnTo>
                <a:lnTo>
                  <a:pt x="474" y="622"/>
                </a:lnTo>
                <a:lnTo>
                  <a:pt x="474" y="622"/>
                </a:lnTo>
                <a:lnTo>
                  <a:pt x="472" y="623"/>
                </a:lnTo>
                <a:lnTo>
                  <a:pt x="474" y="624"/>
                </a:lnTo>
                <a:lnTo>
                  <a:pt x="475" y="627"/>
                </a:lnTo>
                <a:lnTo>
                  <a:pt x="474" y="627"/>
                </a:lnTo>
                <a:lnTo>
                  <a:pt x="472" y="628"/>
                </a:lnTo>
                <a:lnTo>
                  <a:pt x="472" y="628"/>
                </a:lnTo>
                <a:lnTo>
                  <a:pt x="472" y="626"/>
                </a:lnTo>
                <a:lnTo>
                  <a:pt x="472" y="624"/>
                </a:lnTo>
                <a:lnTo>
                  <a:pt x="471" y="624"/>
                </a:lnTo>
                <a:lnTo>
                  <a:pt x="471" y="624"/>
                </a:lnTo>
                <a:lnTo>
                  <a:pt x="471" y="626"/>
                </a:lnTo>
                <a:lnTo>
                  <a:pt x="471" y="626"/>
                </a:lnTo>
                <a:lnTo>
                  <a:pt x="472" y="626"/>
                </a:lnTo>
                <a:lnTo>
                  <a:pt x="472" y="627"/>
                </a:lnTo>
                <a:lnTo>
                  <a:pt x="472" y="627"/>
                </a:lnTo>
                <a:lnTo>
                  <a:pt x="470" y="627"/>
                </a:lnTo>
                <a:lnTo>
                  <a:pt x="469" y="627"/>
                </a:lnTo>
                <a:lnTo>
                  <a:pt x="466" y="628"/>
                </a:lnTo>
                <a:lnTo>
                  <a:pt x="466" y="628"/>
                </a:lnTo>
                <a:lnTo>
                  <a:pt x="468" y="628"/>
                </a:lnTo>
                <a:lnTo>
                  <a:pt x="470" y="628"/>
                </a:lnTo>
                <a:lnTo>
                  <a:pt x="470" y="628"/>
                </a:lnTo>
                <a:lnTo>
                  <a:pt x="472" y="628"/>
                </a:lnTo>
                <a:lnTo>
                  <a:pt x="475" y="629"/>
                </a:lnTo>
                <a:lnTo>
                  <a:pt x="475" y="629"/>
                </a:lnTo>
                <a:lnTo>
                  <a:pt x="475" y="632"/>
                </a:lnTo>
                <a:lnTo>
                  <a:pt x="475" y="633"/>
                </a:lnTo>
                <a:lnTo>
                  <a:pt x="476" y="633"/>
                </a:lnTo>
                <a:lnTo>
                  <a:pt x="476" y="633"/>
                </a:lnTo>
                <a:lnTo>
                  <a:pt x="470" y="637"/>
                </a:lnTo>
                <a:lnTo>
                  <a:pt x="470" y="637"/>
                </a:lnTo>
                <a:lnTo>
                  <a:pt x="469" y="637"/>
                </a:lnTo>
                <a:lnTo>
                  <a:pt x="468" y="636"/>
                </a:lnTo>
                <a:lnTo>
                  <a:pt x="468" y="636"/>
                </a:lnTo>
                <a:lnTo>
                  <a:pt x="466" y="636"/>
                </a:lnTo>
                <a:lnTo>
                  <a:pt x="464" y="637"/>
                </a:lnTo>
                <a:lnTo>
                  <a:pt x="464" y="637"/>
                </a:lnTo>
                <a:lnTo>
                  <a:pt x="461" y="636"/>
                </a:lnTo>
                <a:lnTo>
                  <a:pt x="461" y="636"/>
                </a:lnTo>
                <a:lnTo>
                  <a:pt x="457" y="637"/>
                </a:lnTo>
                <a:lnTo>
                  <a:pt x="457" y="637"/>
                </a:lnTo>
                <a:lnTo>
                  <a:pt x="449" y="638"/>
                </a:lnTo>
                <a:lnTo>
                  <a:pt x="442" y="638"/>
                </a:lnTo>
                <a:lnTo>
                  <a:pt x="442" y="638"/>
                </a:lnTo>
                <a:lnTo>
                  <a:pt x="440" y="638"/>
                </a:lnTo>
                <a:lnTo>
                  <a:pt x="440" y="638"/>
                </a:lnTo>
                <a:lnTo>
                  <a:pt x="439" y="639"/>
                </a:lnTo>
                <a:lnTo>
                  <a:pt x="439" y="639"/>
                </a:lnTo>
                <a:lnTo>
                  <a:pt x="437" y="639"/>
                </a:lnTo>
                <a:lnTo>
                  <a:pt x="436" y="638"/>
                </a:lnTo>
                <a:lnTo>
                  <a:pt x="436" y="638"/>
                </a:lnTo>
                <a:lnTo>
                  <a:pt x="436" y="639"/>
                </a:lnTo>
                <a:lnTo>
                  <a:pt x="435" y="639"/>
                </a:lnTo>
                <a:lnTo>
                  <a:pt x="435" y="639"/>
                </a:lnTo>
                <a:lnTo>
                  <a:pt x="435" y="639"/>
                </a:lnTo>
                <a:lnTo>
                  <a:pt x="434" y="639"/>
                </a:lnTo>
                <a:lnTo>
                  <a:pt x="434" y="638"/>
                </a:lnTo>
                <a:lnTo>
                  <a:pt x="432" y="638"/>
                </a:lnTo>
                <a:lnTo>
                  <a:pt x="432" y="638"/>
                </a:lnTo>
                <a:lnTo>
                  <a:pt x="430" y="639"/>
                </a:lnTo>
                <a:lnTo>
                  <a:pt x="429" y="639"/>
                </a:lnTo>
                <a:lnTo>
                  <a:pt x="429" y="639"/>
                </a:lnTo>
                <a:lnTo>
                  <a:pt x="429" y="639"/>
                </a:lnTo>
                <a:lnTo>
                  <a:pt x="428" y="639"/>
                </a:lnTo>
                <a:lnTo>
                  <a:pt x="428" y="641"/>
                </a:lnTo>
                <a:lnTo>
                  <a:pt x="428" y="641"/>
                </a:lnTo>
                <a:lnTo>
                  <a:pt x="424" y="639"/>
                </a:lnTo>
                <a:lnTo>
                  <a:pt x="420" y="641"/>
                </a:lnTo>
                <a:lnTo>
                  <a:pt x="420" y="641"/>
                </a:lnTo>
                <a:lnTo>
                  <a:pt x="419" y="642"/>
                </a:lnTo>
                <a:lnTo>
                  <a:pt x="419" y="642"/>
                </a:lnTo>
                <a:lnTo>
                  <a:pt x="405" y="643"/>
                </a:lnTo>
                <a:lnTo>
                  <a:pt x="387" y="646"/>
                </a:lnTo>
                <a:lnTo>
                  <a:pt x="387" y="646"/>
                </a:lnTo>
                <a:lnTo>
                  <a:pt x="382" y="648"/>
                </a:lnTo>
                <a:lnTo>
                  <a:pt x="382" y="648"/>
                </a:lnTo>
                <a:lnTo>
                  <a:pt x="377" y="648"/>
                </a:lnTo>
                <a:lnTo>
                  <a:pt x="372" y="649"/>
                </a:lnTo>
                <a:lnTo>
                  <a:pt x="372" y="649"/>
                </a:lnTo>
                <a:lnTo>
                  <a:pt x="373" y="649"/>
                </a:lnTo>
                <a:lnTo>
                  <a:pt x="373" y="651"/>
                </a:lnTo>
                <a:lnTo>
                  <a:pt x="371" y="652"/>
                </a:lnTo>
                <a:lnTo>
                  <a:pt x="371" y="652"/>
                </a:lnTo>
                <a:lnTo>
                  <a:pt x="354" y="653"/>
                </a:lnTo>
                <a:lnTo>
                  <a:pt x="354" y="653"/>
                </a:lnTo>
                <a:lnTo>
                  <a:pt x="353" y="653"/>
                </a:lnTo>
                <a:lnTo>
                  <a:pt x="353" y="653"/>
                </a:lnTo>
                <a:lnTo>
                  <a:pt x="348" y="654"/>
                </a:lnTo>
                <a:lnTo>
                  <a:pt x="348" y="654"/>
                </a:lnTo>
                <a:lnTo>
                  <a:pt x="346" y="654"/>
                </a:lnTo>
                <a:lnTo>
                  <a:pt x="346" y="654"/>
                </a:lnTo>
                <a:lnTo>
                  <a:pt x="343" y="654"/>
                </a:lnTo>
                <a:lnTo>
                  <a:pt x="341" y="656"/>
                </a:lnTo>
                <a:lnTo>
                  <a:pt x="341" y="656"/>
                </a:lnTo>
                <a:lnTo>
                  <a:pt x="338" y="654"/>
                </a:lnTo>
                <a:lnTo>
                  <a:pt x="338" y="654"/>
                </a:lnTo>
                <a:lnTo>
                  <a:pt x="336" y="657"/>
                </a:lnTo>
                <a:lnTo>
                  <a:pt x="336" y="657"/>
                </a:lnTo>
                <a:lnTo>
                  <a:pt x="335" y="657"/>
                </a:lnTo>
                <a:lnTo>
                  <a:pt x="335" y="657"/>
                </a:lnTo>
                <a:lnTo>
                  <a:pt x="330" y="658"/>
                </a:lnTo>
                <a:lnTo>
                  <a:pt x="330" y="658"/>
                </a:lnTo>
                <a:lnTo>
                  <a:pt x="320" y="659"/>
                </a:lnTo>
                <a:lnTo>
                  <a:pt x="320" y="659"/>
                </a:lnTo>
                <a:lnTo>
                  <a:pt x="319" y="661"/>
                </a:lnTo>
                <a:lnTo>
                  <a:pt x="319" y="661"/>
                </a:lnTo>
                <a:lnTo>
                  <a:pt x="319" y="661"/>
                </a:lnTo>
                <a:lnTo>
                  <a:pt x="319" y="659"/>
                </a:lnTo>
                <a:lnTo>
                  <a:pt x="319" y="659"/>
                </a:lnTo>
                <a:lnTo>
                  <a:pt x="317" y="659"/>
                </a:lnTo>
                <a:lnTo>
                  <a:pt x="317" y="659"/>
                </a:lnTo>
                <a:lnTo>
                  <a:pt x="318" y="661"/>
                </a:lnTo>
                <a:lnTo>
                  <a:pt x="318" y="661"/>
                </a:lnTo>
                <a:lnTo>
                  <a:pt x="317" y="662"/>
                </a:lnTo>
                <a:lnTo>
                  <a:pt x="317" y="662"/>
                </a:lnTo>
                <a:lnTo>
                  <a:pt x="317" y="659"/>
                </a:lnTo>
                <a:lnTo>
                  <a:pt x="317" y="659"/>
                </a:lnTo>
                <a:lnTo>
                  <a:pt x="314" y="661"/>
                </a:lnTo>
                <a:lnTo>
                  <a:pt x="313" y="661"/>
                </a:lnTo>
                <a:lnTo>
                  <a:pt x="313" y="661"/>
                </a:lnTo>
                <a:lnTo>
                  <a:pt x="309" y="663"/>
                </a:lnTo>
                <a:lnTo>
                  <a:pt x="309" y="663"/>
                </a:lnTo>
                <a:lnTo>
                  <a:pt x="306" y="662"/>
                </a:lnTo>
                <a:lnTo>
                  <a:pt x="306" y="662"/>
                </a:lnTo>
                <a:lnTo>
                  <a:pt x="295" y="664"/>
                </a:lnTo>
                <a:lnTo>
                  <a:pt x="295" y="664"/>
                </a:lnTo>
                <a:lnTo>
                  <a:pt x="290" y="666"/>
                </a:lnTo>
                <a:lnTo>
                  <a:pt x="290" y="666"/>
                </a:lnTo>
                <a:lnTo>
                  <a:pt x="288" y="666"/>
                </a:lnTo>
                <a:lnTo>
                  <a:pt x="288" y="666"/>
                </a:lnTo>
                <a:lnTo>
                  <a:pt x="285" y="667"/>
                </a:lnTo>
                <a:lnTo>
                  <a:pt x="284" y="667"/>
                </a:lnTo>
                <a:lnTo>
                  <a:pt x="284" y="667"/>
                </a:lnTo>
                <a:lnTo>
                  <a:pt x="280" y="666"/>
                </a:lnTo>
                <a:lnTo>
                  <a:pt x="280" y="666"/>
                </a:lnTo>
                <a:lnTo>
                  <a:pt x="277" y="666"/>
                </a:lnTo>
                <a:lnTo>
                  <a:pt x="277" y="666"/>
                </a:lnTo>
                <a:lnTo>
                  <a:pt x="275" y="667"/>
                </a:lnTo>
                <a:lnTo>
                  <a:pt x="275" y="667"/>
                </a:lnTo>
                <a:lnTo>
                  <a:pt x="274" y="667"/>
                </a:lnTo>
                <a:lnTo>
                  <a:pt x="274" y="667"/>
                </a:lnTo>
                <a:lnTo>
                  <a:pt x="272" y="668"/>
                </a:lnTo>
                <a:lnTo>
                  <a:pt x="272" y="668"/>
                </a:lnTo>
                <a:lnTo>
                  <a:pt x="268" y="668"/>
                </a:lnTo>
                <a:lnTo>
                  <a:pt x="268" y="668"/>
                </a:lnTo>
                <a:lnTo>
                  <a:pt x="265" y="669"/>
                </a:lnTo>
                <a:lnTo>
                  <a:pt x="261" y="671"/>
                </a:lnTo>
                <a:lnTo>
                  <a:pt x="259" y="669"/>
                </a:lnTo>
                <a:lnTo>
                  <a:pt x="259" y="669"/>
                </a:lnTo>
                <a:lnTo>
                  <a:pt x="256" y="672"/>
                </a:lnTo>
                <a:lnTo>
                  <a:pt x="251" y="672"/>
                </a:lnTo>
                <a:lnTo>
                  <a:pt x="251" y="672"/>
                </a:lnTo>
                <a:lnTo>
                  <a:pt x="248" y="672"/>
                </a:lnTo>
                <a:lnTo>
                  <a:pt x="248" y="672"/>
                </a:lnTo>
                <a:lnTo>
                  <a:pt x="239" y="674"/>
                </a:lnTo>
                <a:lnTo>
                  <a:pt x="230" y="676"/>
                </a:lnTo>
                <a:lnTo>
                  <a:pt x="230" y="676"/>
                </a:lnTo>
                <a:lnTo>
                  <a:pt x="228" y="676"/>
                </a:lnTo>
                <a:lnTo>
                  <a:pt x="227" y="676"/>
                </a:lnTo>
                <a:lnTo>
                  <a:pt x="227" y="676"/>
                </a:lnTo>
                <a:lnTo>
                  <a:pt x="227" y="676"/>
                </a:lnTo>
                <a:lnTo>
                  <a:pt x="227" y="676"/>
                </a:lnTo>
                <a:lnTo>
                  <a:pt x="228" y="676"/>
                </a:lnTo>
                <a:lnTo>
                  <a:pt x="228" y="676"/>
                </a:lnTo>
                <a:lnTo>
                  <a:pt x="225" y="677"/>
                </a:lnTo>
                <a:lnTo>
                  <a:pt x="222" y="677"/>
                </a:lnTo>
                <a:lnTo>
                  <a:pt x="222" y="676"/>
                </a:lnTo>
                <a:lnTo>
                  <a:pt x="222" y="676"/>
                </a:lnTo>
                <a:lnTo>
                  <a:pt x="221" y="677"/>
                </a:lnTo>
                <a:lnTo>
                  <a:pt x="219" y="677"/>
                </a:lnTo>
                <a:lnTo>
                  <a:pt x="219" y="677"/>
                </a:lnTo>
                <a:lnTo>
                  <a:pt x="216" y="678"/>
                </a:lnTo>
                <a:lnTo>
                  <a:pt x="214" y="679"/>
                </a:lnTo>
                <a:lnTo>
                  <a:pt x="214" y="679"/>
                </a:lnTo>
                <a:lnTo>
                  <a:pt x="214" y="678"/>
                </a:lnTo>
                <a:lnTo>
                  <a:pt x="215" y="678"/>
                </a:lnTo>
                <a:lnTo>
                  <a:pt x="215" y="678"/>
                </a:lnTo>
                <a:lnTo>
                  <a:pt x="214" y="677"/>
                </a:lnTo>
                <a:lnTo>
                  <a:pt x="215" y="676"/>
                </a:lnTo>
                <a:lnTo>
                  <a:pt x="215" y="676"/>
                </a:lnTo>
                <a:lnTo>
                  <a:pt x="215" y="676"/>
                </a:lnTo>
                <a:lnTo>
                  <a:pt x="215" y="676"/>
                </a:lnTo>
                <a:lnTo>
                  <a:pt x="215" y="676"/>
                </a:lnTo>
                <a:lnTo>
                  <a:pt x="213" y="677"/>
                </a:lnTo>
                <a:lnTo>
                  <a:pt x="213" y="677"/>
                </a:lnTo>
                <a:lnTo>
                  <a:pt x="214" y="674"/>
                </a:lnTo>
                <a:lnTo>
                  <a:pt x="214" y="674"/>
                </a:lnTo>
                <a:lnTo>
                  <a:pt x="211" y="674"/>
                </a:lnTo>
                <a:lnTo>
                  <a:pt x="210" y="674"/>
                </a:lnTo>
                <a:lnTo>
                  <a:pt x="210" y="674"/>
                </a:lnTo>
                <a:lnTo>
                  <a:pt x="210" y="673"/>
                </a:lnTo>
                <a:lnTo>
                  <a:pt x="209" y="673"/>
                </a:lnTo>
                <a:lnTo>
                  <a:pt x="208" y="673"/>
                </a:lnTo>
                <a:lnTo>
                  <a:pt x="208" y="673"/>
                </a:lnTo>
                <a:lnTo>
                  <a:pt x="210" y="676"/>
                </a:lnTo>
                <a:lnTo>
                  <a:pt x="210" y="677"/>
                </a:lnTo>
                <a:lnTo>
                  <a:pt x="211" y="678"/>
                </a:lnTo>
                <a:lnTo>
                  <a:pt x="211" y="678"/>
                </a:lnTo>
                <a:lnTo>
                  <a:pt x="210" y="679"/>
                </a:lnTo>
                <a:lnTo>
                  <a:pt x="209" y="681"/>
                </a:lnTo>
                <a:lnTo>
                  <a:pt x="209" y="681"/>
                </a:lnTo>
                <a:lnTo>
                  <a:pt x="207" y="678"/>
                </a:lnTo>
                <a:lnTo>
                  <a:pt x="207" y="678"/>
                </a:lnTo>
                <a:lnTo>
                  <a:pt x="205" y="678"/>
                </a:lnTo>
                <a:lnTo>
                  <a:pt x="205" y="679"/>
                </a:lnTo>
                <a:lnTo>
                  <a:pt x="207" y="681"/>
                </a:lnTo>
                <a:lnTo>
                  <a:pt x="208" y="681"/>
                </a:lnTo>
                <a:lnTo>
                  <a:pt x="208" y="681"/>
                </a:lnTo>
                <a:lnTo>
                  <a:pt x="207" y="681"/>
                </a:lnTo>
                <a:lnTo>
                  <a:pt x="205" y="681"/>
                </a:lnTo>
                <a:lnTo>
                  <a:pt x="203" y="678"/>
                </a:lnTo>
                <a:lnTo>
                  <a:pt x="203" y="678"/>
                </a:lnTo>
                <a:lnTo>
                  <a:pt x="202" y="679"/>
                </a:lnTo>
                <a:lnTo>
                  <a:pt x="201" y="681"/>
                </a:lnTo>
                <a:lnTo>
                  <a:pt x="201" y="682"/>
                </a:lnTo>
                <a:lnTo>
                  <a:pt x="201" y="682"/>
                </a:lnTo>
                <a:lnTo>
                  <a:pt x="199" y="682"/>
                </a:lnTo>
                <a:lnTo>
                  <a:pt x="199" y="683"/>
                </a:lnTo>
                <a:lnTo>
                  <a:pt x="199" y="683"/>
                </a:lnTo>
                <a:lnTo>
                  <a:pt x="197" y="682"/>
                </a:lnTo>
                <a:lnTo>
                  <a:pt x="196" y="682"/>
                </a:lnTo>
                <a:lnTo>
                  <a:pt x="194" y="681"/>
                </a:lnTo>
                <a:lnTo>
                  <a:pt x="194" y="681"/>
                </a:lnTo>
                <a:lnTo>
                  <a:pt x="197" y="681"/>
                </a:lnTo>
                <a:lnTo>
                  <a:pt x="197" y="681"/>
                </a:lnTo>
                <a:lnTo>
                  <a:pt x="197" y="682"/>
                </a:lnTo>
                <a:lnTo>
                  <a:pt x="201" y="682"/>
                </a:lnTo>
                <a:lnTo>
                  <a:pt x="201" y="682"/>
                </a:lnTo>
                <a:lnTo>
                  <a:pt x="199" y="681"/>
                </a:lnTo>
                <a:lnTo>
                  <a:pt x="199" y="681"/>
                </a:lnTo>
                <a:lnTo>
                  <a:pt x="198" y="681"/>
                </a:lnTo>
                <a:lnTo>
                  <a:pt x="197" y="679"/>
                </a:lnTo>
                <a:lnTo>
                  <a:pt x="197" y="679"/>
                </a:lnTo>
                <a:lnTo>
                  <a:pt x="199" y="678"/>
                </a:lnTo>
                <a:lnTo>
                  <a:pt x="201" y="679"/>
                </a:lnTo>
                <a:lnTo>
                  <a:pt x="201" y="679"/>
                </a:lnTo>
                <a:lnTo>
                  <a:pt x="199" y="678"/>
                </a:lnTo>
                <a:lnTo>
                  <a:pt x="199" y="678"/>
                </a:lnTo>
                <a:lnTo>
                  <a:pt x="197" y="676"/>
                </a:lnTo>
                <a:lnTo>
                  <a:pt x="197" y="676"/>
                </a:lnTo>
                <a:lnTo>
                  <a:pt x="194" y="677"/>
                </a:lnTo>
                <a:lnTo>
                  <a:pt x="194" y="677"/>
                </a:lnTo>
                <a:lnTo>
                  <a:pt x="193" y="677"/>
                </a:lnTo>
                <a:lnTo>
                  <a:pt x="193" y="677"/>
                </a:lnTo>
                <a:lnTo>
                  <a:pt x="193" y="676"/>
                </a:lnTo>
                <a:lnTo>
                  <a:pt x="194" y="673"/>
                </a:lnTo>
                <a:lnTo>
                  <a:pt x="196" y="672"/>
                </a:lnTo>
                <a:lnTo>
                  <a:pt x="196" y="671"/>
                </a:lnTo>
                <a:lnTo>
                  <a:pt x="196" y="671"/>
                </a:lnTo>
                <a:lnTo>
                  <a:pt x="198" y="671"/>
                </a:lnTo>
                <a:lnTo>
                  <a:pt x="202" y="669"/>
                </a:lnTo>
                <a:lnTo>
                  <a:pt x="202" y="669"/>
                </a:lnTo>
                <a:lnTo>
                  <a:pt x="201" y="671"/>
                </a:lnTo>
                <a:lnTo>
                  <a:pt x="202" y="672"/>
                </a:lnTo>
                <a:lnTo>
                  <a:pt x="202" y="672"/>
                </a:lnTo>
                <a:lnTo>
                  <a:pt x="203" y="671"/>
                </a:lnTo>
                <a:lnTo>
                  <a:pt x="203" y="669"/>
                </a:lnTo>
                <a:lnTo>
                  <a:pt x="204" y="668"/>
                </a:lnTo>
                <a:lnTo>
                  <a:pt x="205" y="668"/>
                </a:lnTo>
                <a:lnTo>
                  <a:pt x="205" y="668"/>
                </a:lnTo>
                <a:lnTo>
                  <a:pt x="207" y="668"/>
                </a:lnTo>
                <a:lnTo>
                  <a:pt x="205" y="669"/>
                </a:lnTo>
                <a:lnTo>
                  <a:pt x="205" y="669"/>
                </a:lnTo>
                <a:lnTo>
                  <a:pt x="207" y="668"/>
                </a:lnTo>
                <a:lnTo>
                  <a:pt x="208" y="667"/>
                </a:lnTo>
                <a:lnTo>
                  <a:pt x="208" y="667"/>
                </a:lnTo>
                <a:lnTo>
                  <a:pt x="209" y="667"/>
                </a:lnTo>
                <a:lnTo>
                  <a:pt x="210" y="668"/>
                </a:lnTo>
                <a:lnTo>
                  <a:pt x="211" y="668"/>
                </a:lnTo>
                <a:lnTo>
                  <a:pt x="213" y="668"/>
                </a:lnTo>
                <a:lnTo>
                  <a:pt x="213" y="668"/>
                </a:lnTo>
                <a:lnTo>
                  <a:pt x="213" y="667"/>
                </a:lnTo>
                <a:lnTo>
                  <a:pt x="213" y="667"/>
                </a:lnTo>
                <a:lnTo>
                  <a:pt x="211" y="666"/>
                </a:lnTo>
                <a:lnTo>
                  <a:pt x="211" y="666"/>
                </a:lnTo>
                <a:lnTo>
                  <a:pt x="211" y="666"/>
                </a:lnTo>
                <a:lnTo>
                  <a:pt x="213" y="666"/>
                </a:lnTo>
                <a:lnTo>
                  <a:pt x="214" y="666"/>
                </a:lnTo>
                <a:lnTo>
                  <a:pt x="214" y="666"/>
                </a:lnTo>
                <a:lnTo>
                  <a:pt x="214" y="666"/>
                </a:lnTo>
                <a:lnTo>
                  <a:pt x="215" y="666"/>
                </a:lnTo>
                <a:lnTo>
                  <a:pt x="214" y="664"/>
                </a:lnTo>
                <a:lnTo>
                  <a:pt x="213" y="664"/>
                </a:lnTo>
                <a:lnTo>
                  <a:pt x="213" y="664"/>
                </a:lnTo>
                <a:lnTo>
                  <a:pt x="216" y="663"/>
                </a:lnTo>
                <a:lnTo>
                  <a:pt x="217" y="663"/>
                </a:lnTo>
                <a:lnTo>
                  <a:pt x="219" y="662"/>
                </a:lnTo>
                <a:lnTo>
                  <a:pt x="219" y="662"/>
                </a:lnTo>
                <a:lnTo>
                  <a:pt x="217" y="662"/>
                </a:lnTo>
                <a:lnTo>
                  <a:pt x="217" y="662"/>
                </a:lnTo>
                <a:lnTo>
                  <a:pt x="216" y="663"/>
                </a:lnTo>
                <a:lnTo>
                  <a:pt x="215" y="663"/>
                </a:lnTo>
                <a:lnTo>
                  <a:pt x="215" y="663"/>
                </a:lnTo>
                <a:lnTo>
                  <a:pt x="214" y="662"/>
                </a:lnTo>
                <a:lnTo>
                  <a:pt x="214" y="662"/>
                </a:lnTo>
                <a:lnTo>
                  <a:pt x="214" y="661"/>
                </a:lnTo>
                <a:lnTo>
                  <a:pt x="214" y="661"/>
                </a:lnTo>
                <a:lnTo>
                  <a:pt x="213" y="661"/>
                </a:lnTo>
                <a:lnTo>
                  <a:pt x="211" y="662"/>
                </a:lnTo>
                <a:lnTo>
                  <a:pt x="210" y="662"/>
                </a:lnTo>
                <a:lnTo>
                  <a:pt x="209" y="662"/>
                </a:lnTo>
                <a:lnTo>
                  <a:pt x="209" y="662"/>
                </a:lnTo>
                <a:lnTo>
                  <a:pt x="208" y="662"/>
                </a:lnTo>
                <a:lnTo>
                  <a:pt x="207" y="662"/>
                </a:lnTo>
                <a:lnTo>
                  <a:pt x="207" y="662"/>
                </a:lnTo>
                <a:lnTo>
                  <a:pt x="203" y="663"/>
                </a:lnTo>
                <a:lnTo>
                  <a:pt x="203" y="663"/>
                </a:lnTo>
                <a:lnTo>
                  <a:pt x="199" y="662"/>
                </a:lnTo>
                <a:lnTo>
                  <a:pt x="199" y="662"/>
                </a:lnTo>
                <a:lnTo>
                  <a:pt x="199" y="663"/>
                </a:lnTo>
                <a:lnTo>
                  <a:pt x="199" y="663"/>
                </a:lnTo>
                <a:lnTo>
                  <a:pt x="201" y="663"/>
                </a:lnTo>
                <a:lnTo>
                  <a:pt x="201" y="664"/>
                </a:lnTo>
                <a:lnTo>
                  <a:pt x="201" y="664"/>
                </a:lnTo>
                <a:lnTo>
                  <a:pt x="198" y="666"/>
                </a:lnTo>
                <a:lnTo>
                  <a:pt x="196" y="666"/>
                </a:lnTo>
                <a:lnTo>
                  <a:pt x="193" y="666"/>
                </a:lnTo>
                <a:lnTo>
                  <a:pt x="192" y="666"/>
                </a:lnTo>
                <a:lnTo>
                  <a:pt x="192" y="666"/>
                </a:lnTo>
                <a:lnTo>
                  <a:pt x="191" y="666"/>
                </a:lnTo>
                <a:lnTo>
                  <a:pt x="188" y="666"/>
                </a:lnTo>
                <a:lnTo>
                  <a:pt x="188" y="666"/>
                </a:lnTo>
                <a:lnTo>
                  <a:pt x="188" y="664"/>
                </a:lnTo>
                <a:lnTo>
                  <a:pt x="190" y="664"/>
                </a:lnTo>
                <a:lnTo>
                  <a:pt x="191" y="664"/>
                </a:lnTo>
                <a:lnTo>
                  <a:pt x="192" y="664"/>
                </a:lnTo>
                <a:lnTo>
                  <a:pt x="192" y="664"/>
                </a:lnTo>
                <a:lnTo>
                  <a:pt x="185" y="659"/>
                </a:lnTo>
                <a:lnTo>
                  <a:pt x="185" y="659"/>
                </a:lnTo>
                <a:lnTo>
                  <a:pt x="185" y="661"/>
                </a:lnTo>
                <a:lnTo>
                  <a:pt x="185" y="662"/>
                </a:lnTo>
                <a:lnTo>
                  <a:pt x="188" y="662"/>
                </a:lnTo>
                <a:lnTo>
                  <a:pt x="188" y="662"/>
                </a:lnTo>
                <a:lnTo>
                  <a:pt x="187" y="663"/>
                </a:lnTo>
                <a:lnTo>
                  <a:pt x="186" y="664"/>
                </a:lnTo>
                <a:lnTo>
                  <a:pt x="185" y="664"/>
                </a:lnTo>
                <a:lnTo>
                  <a:pt x="185" y="667"/>
                </a:lnTo>
                <a:lnTo>
                  <a:pt x="185" y="667"/>
                </a:lnTo>
                <a:lnTo>
                  <a:pt x="184" y="666"/>
                </a:lnTo>
                <a:lnTo>
                  <a:pt x="184" y="666"/>
                </a:lnTo>
                <a:lnTo>
                  <a:pt x="184" y="666"/>
                </a:lnTo>
                <a:lnTo>
                  <a:pt x="182" y="667"/>
                </a:lnTo>
                <a:lnTo>
                  <a:pt x="181" y="667"/>
                </a:lnTo>
                <a:lnTo>
                  <a:pt x="178" y="667"/>
                </a:lnTo>
                <a:lnTo>
                  <a:pt x="178" y="667"/>
                </a:lnTo>
                <a:lnTo>
                  <a:pt x="178" y="667"/>
                </a:lnTo>
                <a:lnTo>
                  <a:pt x="179" y="667"/>
                </a:lnTo>
                <a:lnTo>
                  <a:pt x="179" y="666"/>
                </a:lnTo>
                <a:lnTo>
                  <a:pt x="179" y="666"/>
                </a:lnTo>
                <a:lnTo>
                  <a:pt x="179" y="666"/>
                </a:lnTo>
                <a:lnTo>
                  <a:pt x="175" y="664"/>
                </a:lnTo>
                <a:lnTo>
                  <a:pt x="175" y="664"/>
                </a:lnTo>
                <a:lnTo>
                  <a:pt x="174" y="664"/>
                </a:lnTo>
                <a:lnTo>
                  <a:pt x="174" y="666"/>
                </a:lnTo>
                <a:lnTo>
                  <a:pt x="174" y="668"/>
                </a:lnTo>
                <a:lnTo>
                  <a:pt x="174" y="668"/>
                </a:lnTo>
                <a:lnTo>
                  <a:pt x="172" y="668"/>
                </a:lnTo>
                <a:lnTo>
                  <a:pt x="170" y="668"/>
                </a:lnTo>
                <a:lnTo>
                  <a:pt x="170" y="668"/>
                </a:lnTo>
                <a:lnTo>
                  <a:pt x="170" y="668"/>
                </a:lnTo>
                <a:lnTo>
                  <a:pt x="170" y="667"/>
                </a:lnTo>
                <a:lnTo>
                  <a:pt x="172" y="667"/>
                </a:lnTo>
                <a:lnTo>
                  <a:pt x="173" y="667"/>
                </a:lnTo>
                <a:lnTo>
                  <a:pt x="173" y="667"/>
                </a:lnTo>
                <a:lnTo>
                  <a:pt x="173" y="667"/>
                </a:lnTo>
                <a:lnTo>
                  <a:pt x="172" y="666"/>
                </a:lnTo>
                <a:lnTo>
                  <a:pt x="170" y="666"/>
                </a:lnTo>
                <a:lnTo>
                  <a:pt x="169" y="667"/>
                </a:lnTo>
                <a:lnTo>
                  <a:pt x="168" y="667"/>
                </a:lnTo>
                <a:lnTo>
                  <a:pt x="168" y="667"/>
                </a:lnTo>
                <a:lnTo>
                  <a:pt x="169" y="669"/>
                </a:lnTo>
                <a:lnTo>
                  <a:pt x="164" y="669"/>
                </a:lnTo>
                <a:lnTo>
                  <a:pt x="164" y="669"/>
                </a:lnTo>
                <a:lnTo>
                  <a:pt x="163" y="669"/>
                </a:lnTo>
                <a:lnTo>
                  <a:pt x="166" y="669"/>
                </a:lnTo>
                <a:lnTo>
                  <a:pt x="167" y="668"/>
                </a:lnTo>
                <a:lnTo>
                  <a:pt x="167" y="667"/>
                </a:lnTo>
                <a:lnTo>
                  <a:pt x="167" y="667"/>
                </a:lnTo>
                <a:lnTo>
                  <a:pt x="166" y="667"/>
                </a:lnTo>
                <a:lnTo>
                  <a:pt x="164" y="668"/>
                </a:lnTo>
                <a:lnTo>
                  <a:pt x="161" y="669"/>
                </a:lnTo>
                <a:lnTo>
                  <a:pt x="161" y="669"/>
                </a:lnTo>
                <a:lnTo>
                  <a:pt x="162" y="669"/>
                </a:lnTo>
                <a:lnTo>
                  <a:pt x="161" y="671"/>
                </a:lnTo>
                <a:lnTo>
                  <a:pt x="156" y="671"/>
                </a:lnTo>
                <a:lnTo>
                  <a:pt x="156" y="671"/>
                </a:lnTo>
                <a:lnTo>
                  <a:pt x="156" y="671"/>
                </a:lnTo>
                <a:lnTo>
                  <a:pt x="157" y="671"/>
                </a:lnTo>
                <a:lnTo>
                  <a:pt x="159" y="669"/>
                </a:lnTo>
                <a:lnTo>
                  <a:pt x="159" y="669"/>
                </a:lnTo>
                <a:lnTo>
                  <a:pt x="158" y="668"/>
                </a:lnTo>
                <a:lnTo>
                  <a:pt x="157" y="669"/>
                </a:lnTo>
                <a:lnTo>
                  <a:pt x="153" y="671"/>
                </a:lnTo>
                <a:lnTo>
                  <a:pt x="153" y="671"/>
                </a:lnTo>
                <a:lnTo>
                  <a:pt x="150" y="669"/>
                </a:lnTo>
                <a:lnTo>
                  <a:pt x="147" y="671"/>
                </a:lnTo>
                <a:lnTo>
                  <a:pt x="146" y="672"/>
                </a:lnTo>
                <a:lnTo>
                  <a:pt x="146" y="672"/>
                </a:lnTo>
                <a:lnTo>
                  <a:pt x="147" y="672"/>
                </a:lnTo>
                <a:lnTo>
                  <a:pt x="149" y="672"/>
                </a:lnTo>
                <a:lnTo>
                  <a:pt x="152" y="671"/>
                </a:lnTo>
                <a:lnTo>
                  <a:pt x="152" y="671"/>
                </a:lnTo>
                <a:lnTo>
                  <a:pt x="152" y="672"/>
                </a:lnTo>
                <a:lnTo>
                  <a:pt x="151" y="672"/>
                </a:lnTo>
                <a:lnTo>
                  <a:pt x="150" y="672"/>
                </a:lnTo>
                <a:lnTo>
                  <a:pt x="150" y="672"/>
                </a:lnTo>
                <a:lnTo>
                  <a:pt x="146" y="673"/>
                </a:lnTo>
                <a:lnTo>
                  <a:pt x="145" y="673"/>
                </a:lnTo>
                <a:lnTo>
                  <a:pt x="145" y="674"/>
                </a:lnTo>
                <a:lnTo>
                  <a:pt x="145" y="674"/>
                </a:lnTo>
                <a:lnTo>
                  <a:pt x="140" y="674"/>
                </a:lnTo>
                <a:lnTo>
                  <a:pt x="134" y="674"/>
                </a:lnTo>
                <a:lnTo>
                  <a:pt x="134" y="674"/>
                </a:lnTo>
                <a:lnTo>
                  <a:pt x="134" y="676"/>
                </a:lnTo>
                <a:lnTo>
                  <a:pt x="133" y="676"/>
                </a:lnTo>
                <a:lnTo>
                  <a:pt x="133" y="676"/>
                </a:lnTo>
                <a:lnTo>
                  <a:pt x="132" y="676"/>
                </a:lnTo>
                <a:lnTo>
                  <a:pt x="132" y="674"/>
                </a:lnTo>
                <a:lnTo>
                  <a:pt x="132" y="674"/>
                </a:lnTo>
                <a:lnTo>
                  <a:pt x="129" y="674"/>
                </a:lnTo>
                <a:lnTo>
                  <a:pt x="127" y="674"/>
                </a:lnTo>
                <a:lnTo>
                  <a:pt x="124" y="674"/>
                </a:lnTo>
                <a:lnTo>
                  <a:pt x="121" y="676"/>
                </a:lnTo>
                <a:lnTo>
                  <a:pt x="121" y="676"/>
                </a:lnTo>
                <a:lnTo>
                  <a:pt x="121" y="674"/>
                </a:lnTo>
                <a:lnTo>
                  <a:pt x="122" y="673"/>
                </a:lnTo>
                <a:lnTo>
                  <a:pt x="122" y="673"/>
                </a:lnTo>
                <a:lnTo>
                  <a:pt x="120" y="672"/>
                </a:lnTo>
                <a:lnTo>
                  <a:pt x="120" y="672"/>
                </a:lnTo>
                <a:lnTo>
                  <a:pt x="120" y="673"/>
                </a:lnTo>
                <a:lnTo>
                  <a:pt x="120" y="674"/>
                </a:lnTo>
                <a:lnTo>
                  <a:pt x="120" y="674"/>
                </a:lnTo>
                <a:lnTo>
                  <a:pt x="118" y="676"/>
                </a:lnTo>
                <a:lnTo>
                  <a:pt x="117" y="676"/>
                </a:lnTo>
                <a:lnTo>
                  <a:pt x="114" y="677"/>
                </a:lnTo>
                <a:lnTo>
                  <a:pt x="114" y="677"/>
                </a:lnTo>
                <a:lnTo>
                  <a:pt x="114" y="678"/>
                </a:lnTo>
                <a:lnTo>
                  <a:pt x="115" y="678"/>
                </a:lnTo>
                <a:lnTo>
                  <a:pt x="115" y="678"/>
                </a:lnTo>
                <a:lnTo>
                  <a:pt x="112" y="678"/>
                </a:lnTo>
                <a:lnTo>
                  <a:pt x="109" y="679"/>
                </a:lnTo>
                <a:lnTo>
                  <a:pt x="109" y="679"/>
                </a:lnTo>
                <a:lnTo>
                  <a:pt x="110" y="678"/>
                </a:lnTo>
                <a:lnTo>
                  <a:pt x="109" y="677"/>
                </a:lnTo>
                <a:lnTo>
                  <a:pt x="108" y="676"/>
                </a:lnTo>
                <a:lnTo>
                  <a:pt x="108" y="676"/>
                </a:lnTo>
                <a:lnTo>
                  <a:pt x="108" y="674"/>
                </a:lnTo>
                <a:lnTo>
                  <a:pt x="109" y="676"/>
                </a:lnTo>
                <a:lnTo>
                  <a:pt x="110" y="676"/>
                </a:lnTo>
                <a:lnTo>
                  <a:pt x="110" y="676"/>
                </a:lnTo>
                <a:lnTo>
                  <a:pt x="110" y="674"/>
                </a:lnTo>
                <a:lnTo>
                  <a:pt x="109" y="674"/>
                </a:lnTo>
                <a:lnTo>
                  <a:pt x="109" y="674"/>
                </a:lnTo>
                <a:lnTo>
                  <a:pt x="108" y="674"/>
                </a:lnTo>
                <a:lnTo>
                  <a:pt x="108" y="676"/>
                </a:lnTo>
                <a:lnTo>
                  <a:pt x="108" y="677"/>
                </a:lnTo>
                <a:lnTo>
                  <a:pt x="108" y="678"/>
                </a:lnTo>
                <a:lnTo>
                  <a:pt x="108" y="678"/>
                </a:lnTo>
                <a:lnTo>
                  <a:pt x="104" y="677"/>
                </a:lnTo>
                <a:lnTo>
                  <a:pt x="100" y="677"/>
                </a:lnTo>
                <a:lnTo>
                  <a:pt x="100" y="676"/>
                </a:lnTo>
                <a:lnTo>
                  <a:pt x="100" y="676"/>
                </a:lnTo>
                <a:lnTo>
                  <a:pt x="97" y="676"/>
                </a:lnTo>
                <a:lnTo>
                  <a:pt x="95" y="677"/>
                </a:lnTo>
                <a:lnTo>
                  <a:pt x="93" y="677"/>
                </a:lnTo>
                <a:lnTo>
                  <a:pt x="93" y="677"/>
                </a:lnTo>
                <a:lnTo>
                  <a:pt x="93" y="676"/>
                </a:lnTo>
                <a:lnTo>
                  <a:pt x="93" y="676"/>
                </a:lnTo>
                <a:lnTo>
                  <a:pt x="92" y="674"/>
                </a:lnTo>
                <a:lnTo>
                  <a:pt x="92" y="674"/>
                </a:lnTo>
                <a:lnTo>
                  <a:pt x="92" y="673"/>
                </a:lnTo>
                <a:lnTo>
                  <a:pt x="92" y="672"/>
                </a:lnTo>
                <a:lnTo>
                  <a:pt x="91" y="672"/>
                </a:lnTo>
                <a:lnTo>
                  <a:pt x="91" y="672"/>
                </a:lnTo>
                <a:lnTo>
                  <a:pt x="91" y="673"/>
                </a:lnTo>
                <a:lnTo>
                  <a:pt x="91" y="673"/>
                </a:lnTo>
                <a:lnTo>
                  <a:pt x="92" y="674"/>
                </a:lnTo>
                <a:lnTo>
                  <a:pt x="92" y="677"/>
                </a:lnTo>
                <a:lnTo>
                  <a:pt x="92" y="677"/>
                </a:lnTo>
                <a:lnTo>
                  <a:pt x="91" y="676"/>
                </a:lnTo>
                <a:lnTo>
                  <a:pt x="89" y="676"/>
                </a:lnTo>
                <a:lnTo>
                  <a:pt x="89" y="674"/>
                </a:lnTo>
                <a:lnTo>
                  <a:pt x="87" y="674"/>
                </a:lnTo>
                <a:lnTo>
                  <a:pt x="87" y="674"/>
                </a:lnTo>
                <a:lnTo>
                  <a:pt x="87" y="674"/>
                </a:lnTo>
                <a:lnTo>
                  <a:pt x="88" y="676"/>
                </a:lnTo>
                <a:lnTo>
                  <a:pt x="88" y="676"/>
                </a:lnTo>
                <a:lnTo>
                  <a:pt x="87" y="676"/>
                </a:lnTo>
                <a:lnTo>
                  <a:pt x="86" y="676"/>
                </a:lnTo>
                <a:lnTo>
                  <a:pt x="83" y="673"/>
                </a:lnTo>
                <a:lnTo>
                  <a:pt x="83" y="673"/>
                </a:lnTo>
                <a:lnTo>
                  <a:pt x="79" y="673"/>
                </a:lnTo>
                <a:lnTo>
                  <a:pt x="79" y="673"/>
                </a:lnTo>
                <a:lnTo>
                  <a:pt x="76" y="672"/>
                </a:lnTo>
                <a:lnTo>
                  <a:pt x="74" y="672"/>
                </a:lnTo>
                <a:lnTo>
                  <a:pt x="74" y="672"/>
                </a:lnTo>
                <a:lnTo>
                  <a:pt x="75" y="671"/>
                </a:lnTo>
                <a:lnTo>
                  <a:pt x="75" y="671"/>
                </a:lnTo>
                <a:lnTo>
                  <a:pt x="74" y="671"/>
                </a:lnTo>
                <a:lnTo>
                  <a:pt x="72" y="671"/>
                </a:lnTo>
                <a:lnTo>
                  <a:pt x="71" y="669"/>
                </a:lnTo>
                <a:lnTo>
                  <a:pt x="71" y="669"/>
                </a:lnTo>
                <a:lnTo>
                  <a:pt x="72" y="668"/>
                </a:lnTo>
                <a:lnTo>
                  <a:pt x="72" y="669"/>
                </a:lnTo>
                <a:lnTo>
                  <a:pt x="74" y="668"/>
                </a:lnTo>
                <a:lnTo>
                  <a:pt x="74" y="668"/>
                </a:lnTo>
                <a:lnTo>
                  <a:pt x="72" y="668"/>
                </a:lnTo>
                <a:lnTo>
                  <a:pt x="72" y="668"/>
                </a:lnTo>
                <a:lnTo>
                  <a:pt x="71" y="668"/>
                </a:lnTo>
                <a:lnTo>
                  <a:pt x="70" y="668"/>
                </a:lnTo>
                <a:lnTo>
                  <a:pt x="70" y="668"/>
                </a:lnTo>
                <a:lnTo>
                  <a:pt x="71" y="669"/>
                </a:lnTo>
                <a:lnTo>
                  <a:pt x="71" y="671"/>
                </a:lnTo>
                <a:lnTo>
                  <a:pt x="71" y="672"/>
                </a:lnTo>
                <a:lnTo>
                  <a:pt x="71" y="672"/>
                </a:lnTo>
                <a:lnTo>
                  <a:pt x="69" y="671"/>
                </a:lnTo>
                <a:lnTo>
                  <a:pt x="69" y="671"/>
                </a:lnTo>
                <a:lnTo>
                  <a:pt x="70" y="671"/>
                </a:lnTo>
                <a:lnTo>
                  <a:pt x="70" y="671"/>
                </a:lnTo>
                <a:lnTo>
                  <a:pt x="69" y="667"/>
                </a:lnTo>
                <a:lnTo>
                  <a:pt x="66" y="664"/>
                </a:lnTo>
                <a:lnTo>
                  <a:pt x="66" y="664"/>
                </a:lnTo>
                <a:lnTo>
                  <a:pt x="65" y="664"/>
                </a:lnTo>
                <a:lnTo>
                  <a:pt x="65" y="666"/>
                </a:lnTo>
                <a:lnTo>
                  <a:pt x="65" y="666"/>
                </a:lnTo>
                <a:lnTo>
                  <a:pt x="64" y="666"/>
                </a:lnTo>
                <a:lnTo>
                  <a:pt x="64" y="666"/>
                </a:lnTo>
                <a:lnTo>
                  <a:pt x="62" y="662"/>
                </a:lnTo>
                <a:lnTo>
                  <a:pt x="63" y="661"/>
                </a:lnTo>
                <a:lnTo>
                  <a:pt x="63" y="661"/>
                </a:lnTo>
                <a:lnTo>
                  <a:pt x="62" y="659"/>
                </a:lnTo>
                <a:lnTo>
                  <a:pt x="60" y="659"/>
                </a:lnTo>
                <a:lnTo>
                  <a:pt x="60" y="659"/>
                </a:lnTo>
                <a:lnTo>
                  <a:pt x="60" y="657"/>
                </a:lnTo>
                <a:lnTo>
                  <a:pt x="59" y="656"/>
                </a:lnTo>
                <a:lnTo>
                  <a:pt x="58" y="657"/>
                </a:lnTo>
                <a:lnTo>
                  <a:pt x="58" y="657"/>
                </a:lnTo>
                <a:lnTo>
                  <a:pt x="58" y="659"/>
                </a:lnTo>
                <a:lnTo>
                  <a:pt x="58" y="659"/>
                </a:lnTo>
                <a:lnTo>
                  <a:pt x="57" y="658"/>
                </a:lnTo>
                <a:lnTo>
                  <a:pt x="57" y="658"/>
                </a:lnTo>
                <a:lnTo>
                  <a:pt x="57" y="659"/>
                </a:lnTo>
                <a:lnTo>
                  <a:pt x="58" y="662"/>
                </a:lnTo>
                <a:lnTo>
                  <a:pt x="58" y="662"/>
                </a:lnTo>
                <a:lnTo>
                  <a:pt x="62" y="664"/>
                </a:lnTo>
                <a:lnTo>
                  <a:pt x="62" y="664"/>
                </a:lnTo>
                <a:lnTo>
                  <a:pt x="60" y="664"/>
                </a:lnTo>
                <a:lnTo>
                  <a:pt x="59" y="664"/>
                </a:lnTo>
                <a:lnTo>
                  <a:pt x="57" y="662"/>
                </a:lnTo>
                <a:lnTo>
                  <a:pt x="57" y="662"/>
                </a:lnTo>
                <a:lnTo>
                  <a:pt x="53" y="657"/>
                </a:lnTo>
                <a:lnTo>
                  <a:pt x="56" y="656"/>
                </a:lnTo>
                <a:lnTo>
                  <a:pt x="56" y="656"/>
                </a:lnTo>
                <a:lnTo>
                  <a:pt x="53" y="653"/>
                </a:lnTo>
                <a:lnTo>
                  <a:pt x="52" y="654"/>
                </a:lnTo>
                <a:lnTo>
                  <a:pt x="52" y="654"/>
                </a:lnTo>
                <a:lnTo>
                  <a:pt x="50" y="652"/>
                </a:lnTo>
                <a:lnTo>
                  <a:pt x="50" y="652"/>
                </a:lnTo>
                <a:lnTo>
                  <a:pt x="52" y="652"/>
                </a:lnTo>
                <a:lnTo>
                  <a:pt x="52" y="652"/>
                </a:lnTo>
                <a:lnTo>
                  <a:pt x="50" y="648"/>
                </a:lnTo>
                <a:lnTo>
                  <a:pt x="48" y="644"/>
                </a:lnTo>
                <a:lnTo>
                  <a:pt x="48" y="644"/>
                </a:lnTo>
                <a:lnTo>
                  <a:pt x="50" y="644"/>
                </a:lnTo>
                <a:lnTo>
                  <a:pt x="50" y="644"/>
                </a:lnTo>
                <a:lnTo>
                  <a:pt x="48" y="639"/>
                </a:lnTo>
                <a:lnTo>
                  <a:pt x="48" y="639"/>
                </a:lnTo>
                <a:lnTo>
                  <a:pt x="46" y="633"/>
                </a:lnTo>
                <a:lnTo>
                  <a:pt x="46" y="633"/>
                </a:lnTo>
                <a:lnTo>
                  <a:pt x="43" y="632"/>
                </a:lnTo>
                <a:lnTo>
                  <a:pt x="42" y="628"/>
                </a:lnTo>
                <a:lnTo>
                  <a:pt x="42" y="628"/>
                </a:lnTo>
                <a:lnTo>
                  <a:pt x="42" y="629"/>
                </a:lnTo>
                <a:lnTo>
                  <a:pt x="42" y="631"/>
                </a:lnTo>
                <a:lnTo>
                  <a:pt x="43" y="632"/>
                </a:lnTo>
                <a:lnTo>
                  <a:pt x="42" y="633"/>
                </a:lnTo>
                <a:lnTo>
                  <a:pt x="42" y="633"/>
                </a:lnTo>
                <a:lnTo>
                  <a:pt x="42" y="633"/>
                </a:lnTo>
                <a:lnTo>
                  <a:pt x="41" y="631"/>
                </a:lnTo>
                <a:lnTo>
                  <a:pt x="41" y="627"/>
                </a:lnTo>
                <a:lnTo>
                  <a:pt x="41" y="627"/>
                </a:lnTo>
                <a:lnTo>
                  <a:pt x="42" y="627"/>
                </a:lnTo>
                <a:lnTo>
                  <a:pt x="42" y="628"/>
                </a:lnTo>
                <a:lnTo>
                  <a:pt x="42" y="628"/>
                </a:lnTo>
                <a:lnTo>
                  <a:pt x="42" y="627"/>
                </a:lnTo>
                <a:lnTo>
                  <a:pt x="43" y="627"/>
                </a:lnTo>
                <a:lnTo>
                  <a:pt x="45" y="627"/>
                </a:lnTo>
                <a:lnTo>
                  <a:pt x="45" y="626"/>
                </a:lnTo>
                <a:lnTo>
                  <a:pt x="45" y="626"/>
                </a:lnTo>
                <a:lnTo>
                  <a:pt x="45" y="626"/>
                </a:lnTo>
                <a:lnTo>
                  <a:pt x="43" y="626"/>
                </a:lnTo>
                <a:lnTo>
                  <a:pt x="43" y="626"/>
                </a:lnTo>
                <a:lnTo>
                  <a:pt x="42" y="626"/>
                </a:lnTo>
                <a:lnTo>
                  <a:pt x="42" y="626"/>
                </a:lnTo>
                <a:lnTo>
                  <a:pt x="42" y="623"/>
                </a:lnTo>
                <a:lnTo>
                  <a:pt x="43" y="623"/>
                </a:lnTo>
                <a:lnTo>
                  <a:pt x="43" y="622"/>
                </a:lnTo>
                <a:lnTo>
                  <a:pt x="43" y="621"/>
                </a:lnTo>
                <a:lnTo>
                  <a:pt x="43" y="621"/>
                </a:lnTo>
                <a:lnTo>
                  <a:pt x="43" y="621"/>
                </a:lnTo>
                <a:lnTo>
                  <a:pt x="42" y="621"/>
                </a:lnTo>
                <a:lnTo>
                  <a:pt x="42" y="621"/>
                </a:lnTo>
                <a:lnTo>
                  <a:pt x="41" y="621"/>
                </a:lnTo>
                <a:lnTo>
                  <a:pt x="41" y="621"/>
                </a:lnTo>
                <a:lnTo>
                  <a:pt x="41" y="619"/>
                </a:lnTo>
                <a:lnTo>
                  <a:pt x="41" y="617"/>
                </a:lnTo>
                <a:lnTo>
                  <a:pt x="41" y="617"/>
                </a:lnTo>
                <a:lnTo>
                  <a:pt x="42" y="617"/>
                </a:lnTo>
                <a:lnTo>
                  <a:pt x="42" y="617"/>
                </a:lnTo>
                <a:lnTo>
                  <a:pt x="41" y="612"/>
                </a:lnTo>
                <a:lnTo>
                  <a:pt x="41" y="608"/>
                </a:lnTo>
                <a:lnTo>
                  <a:pt x="41" y="608"/>
                </a:lnTo>
                <a:lnTo>
                  <a:pt x="40" y="608"/>
                </a:lnTo>
                <a:lnTo>
                  <a:pt x="39" y="609"/>
                </a:lnTo>
                <a:lnTo>
                  <a:pt x="39" y="612"/>
                </a:lnTo>
                <a:lnTo>
                  <a:pt x="39" y="612"/>
                </a:lnTo>
                <a:lnTo>
                  <a:pt x="39" y="612"/>
                </a:lnTo>
                <a:lnTo>
                  <a:pt x="37" y="611"/>
                </a:lnTo>
                <a:lnTo>
                  <a:pt x="39" y="608"/>
                </a:lnTo>
                <a:lnTo>
                  <a:pt x="39" y="608"/>
                </a:lnTo>
                <a:lnTo>
                  <a:pt x="37" y="606"/>
                </a:lnTo>
                <a:lnTo>
                  <a:pt x="37" y="604"/>
                </a:lnTo>
                <a:lnTo>
                  <a:pt x="37" y="604"/>
                </a:lnTo>
                <a:lnTo>
                  <a:pt x="39" y="604"/>
                </a:lnTo>
                <a:lnTo>
                  <a:pt x="39" y="604"/>
                </a:lnTo>
                <a:lnTo>
                  <a:pt x="39" y="607"/>
                </a:lnTo>
                <a:lnTo>
                  <a:pt x="39" y="607"/>
                </a:lnTo>
                <a:lnTo>
                  <a:pt x="40" y="606"/>
                </a:lnTo>
                <a:lnTo>
                  <a:pt x="40" y="603"/>
                </a:lnTo>
                <a:lnTo>
                  <a:pt x="40" y="603"/>
                </a:lnTo>
                <a:lnTo>
                  <a:pt x="42" y="604"/>
                </a:lnTo>
                <a:lnTo>
                  <a:pt x="43" y="603"/>
                </a:lnTo>
                <a:lnTo>
                  <a:pt x="43" y="603"/>
                </a:lnTo>
                <a:lnTo>
                  <a:pt x="41" y="603"/>
                </a:lnTo>
                <a:lnTo>
                  <a:pt x="41" y="603"/>
                </a:lnTo>
                <a:lnTo>
                  <a:pt x="40" y="602"/>
                </a:lnTo>
                <a:lnTo>
                  <a:pt x="40" y="602"/>
                </a:lnTo>
                <a:lnTo>
                  <a:pt x="39" y="602"/>
                </a:lnTo>
                <a:lnTo>
                  <a:pt x="39" y="602"/>
                </a:lnTo>
                <a:lnTo>
                  <a:pt x="37" y="603"/>
                </a:lnTo>
                <a:lnTo>
                  <a:pt x="37" y="602"/>
                </a:lnTo>
                <a:lnTo>
                  <a:pt x="37" y="602"/>
                </a:lnTo>
                <a:lnTo>
                  <a:pt x="37" y="602"/>
                </a:lnTo>
                <a:lnTo>
                  <a:pt x="39" y="602"/>
                </a:lnTo>
                <a:lnTo>
                  <a:pt x="39" y="602"/>
                </a:lnTo>
                <a:lnTo>
                  <a:pt x="39" y="598"/>
                </a:lnTo>
                <a:lnTo>
                  <a:pt x="39" y="594"/>
                </a:lnTo>
                <a:lnTo>
                  <a:pt x="39" y="594"/>
                </a:lnTo>
                <a:lnTo>
                  <a:pt x="40" y="594"/>
                </a:lnTo>
                <a:lnTo>
                  <a:pt x="40" y="596"/>
                </a:lnTo>
                <a:lnTo>
                  <a:pt x="40" y="597"/>
                </a:lnTo>
                <a:lnTo>
                  <a:pt x="40" y="597"/>
                </a:lnTo>
                <a:lnTo>
                  <a:pt x="40" y="597"/>
                </a:lnTo>
                <a:lnTo>
                  <a:pt x="41" y="596"/>
                </a:lnTo>
                <a:lnTo>
                  <a:pt x="41" y="593"/>
                </a:lnTo>
                <a:lnTo>
                  <a:pt x="41" y="593"/>
                </a:lnTo>
                <a:lnTo>
                  <a:pt x="41" y="593"/>
                </a:lnTo>
                <a:lnTo>
                  <a:pt x="41" y="593"/>
                </a:lnTo>
                <a:lnTo>
                  <a:pt x="40" y="593"/>
                </a:lnTo>
                <a:lnTo>
                  <a:pt x="40" y="593"/>
                </a:lnTo>
                <a:lnTo>
                  <a:pt x="39" y="593"/>
                </a:lnTo>
                <a:lnTo>
                  <a:pt x="39" y="592"/>
                </a:lnTo>
                <a:lnTo>
                  <a:pt x="39" y="592"/>
                </a:lnTo>
                <a:lnTo>
                  <a:pt x="37" y="592"/>
                </a:lnTo>
                <a:lnTo>
                  <a:pt x="37" y="592"/>
                </a:lnTo>
                <a:lnTo>
                  <a:pt x="37" y="588"/>
                </a:lnTo>
                <a:lnTo>
                  <a:pt x="37" y="587"/>
                </a:lnTo>
                <a:lnTo>
                  <a:pt x="37" y="586"/>
                </a:lnTo>
                <a:lnTo>
                  <a:pt x="37" y="586"/>
                </a:lnTo>
                <a:lnTo>
                  <a:pt x="37" y="584"/>
                </a:lnTo>
                <a:lnTo>
                  <a:pt x="37" y="582"/>
                </a:lnTo>
                <a:lnTo>
                  <a:pt x="37" y="574"/>
                </a:lnTo>
                <a:lnTo>
                  <a:pt x="37" y="574"/>
                </a:lnTo>
                <a:lnTo>
                  <a:pt x="37" y="572"/>
                </a:lnTo>
                <a:lnTo>
                  <a:pt x="39" y="569"/>
                </a:lnTo>
                <a:lnTo>
                  <a:pt x="39" y="569"/>
                </a:lnTo>
                <a:lnTo>
                  <a:pt x="39" y="569"/>
                </a:lnTo>
                <a:lnTo>
                  <a:pt x="37" y="568"/>
                </a:lnTo>
                <a:lnTo>
                  <a:pt x="37" y="568"/>
                </a:lnTo>
                <a:lnTo>
                  <a:pt x="39" y="558"/>
                </a:lnTo>
                <a:lnTo>
                  <a:pt x="39" y="554"/>
                </a:lnTo>
                <a:lnTo>
                  <a:pt x="40" y="549"/>
                </a:lnTo>
                <a:lnTo>
                  <a:pt x="40" y="549"/>
                </a:lnTo>
                <a:lnTo>
                  <a:pt x="40" y="549"/>
                </a:lnTo>
                <a:lnTo>
                  <a:pt x="39" y="548"/>
                </a:lnTo>
                <a:lnTo>
                  <a:pt x="39" y="548"/>
                </a:lnTo>
                <a:lnTo>
                  <a:pt x="40" y="547"/>
                </a:lnTo>
                <a:lnTo>
                  <a:pt x="40" y="546"/>
                </a:lnTo>
                <a:lnTo>
                  <a:pt x="40" y="546"/>
                </a:lnTo>
                <a:lnTo>
                  <a:pt x="41" y="546"/>
                </a:lnTo>
                <a:lnTo>
                  <a:pt x="41" y="547"/>
                </a:lnTo>
                <a:lnTo>
                  <a:pt x="42" y="548"/>
                </a:lnTo>
                <a:lnTo>
                  <a:pt x="42" y="548"/>
                </a:lnTo>
                <a:lnTo>
                  <a:pt x="41" y="549"/>
                </a:lnTo>
                <a:lnTo>
                  <a:pt x="40" y="552"/>
                </a:lnTo>
                <a:lnTo>
                  <a:pt x="41" y="553"/>
                </a:lnTo>
                <a:lnTo>
                  <a:pt x="41" y="553"/>
                </a:lnTo>
                <a:lnTo>
                  <a:pt x="41" y="553"/>
                </a:lnTo>
                <a:lnTo>
                  <a:pt x="42" y="552"/>
                </a:lnTo>
                <a:lnTo>
                  <a:pt x="42" y="549"/>
                </a:lnTo>
                <a:lnTo>
                  <a:pt x="42" y="549"/>
                </a:lnTo>
                <a:lnTo>
                  <a:pt x="45" y="549"/>
                </a:lnTo>
                <a:lnTo>
                  <a:pt x="45" y="549"/>
                </a:lnTo>
                <a:lnTo>
                  <a:pt x="45" y="546"/>
                </a:lnTo>
                <a:lnTo>
                  <a:pt x="45" y="546"/>
                </a:lnTo>
                <a:lnTo>
                  <a:pt x="45" y="546"/>
                </a:lnTo>
                <a:lnTo>
                  <a:pt x="43" y="546"/>
                </a:lnTo>
                <a:lnTo>
                  <a:pt x="43" y="547"/>
                </a:lnTo>
                <a:lnTo>
                  <a:pt x="42" y="547"/>
                </a:lnTo>
                <a:lnTo>
                  <a:pt x="42" y="547"/>
                </a:lnTo>
                <a:lnTo>
                  <a:pt x="41" y="544"/>
                </a:lnTo>
                <a:lnTo>
                  <a:pt x="41" y="543"/>
                </a:lnTo>
                <a:lnTo>
                  <a:pt x="40" y="544"/>
                </a:lnTo>
                <a:lnTo>
                  <a:pt x="40" y="544"/>
                </a:lnTo>
                <a:lnTo>
                  <a:pt x="40" y="542"/>
                </a:lnTo>
                <a:lnTo>
                  <a:pt x="40" y="541"/>
                </a:lnTo>
                <a:lnTo>
                  <a:pt x="41" y="539"/>
                </a:lnTo>
                <a:lnTo>
                  <a:pt x="41" y="539"/>
                </a:lnTo>
                <a:lnTo>
                  <a:pt x="40" y="537"/>
                </a:lnTo>
                <a:lnTo>
                  <a:pt x="40" y="534"/>
                </a:lnTo>
                <a:lnTo>
                  <a:pt x="41" y="528"/>
                </a:lnTo>
                <a:lnTo>
                  <a:pt x="41" y="528"/>
                </a:lnTo>
                <a:lnTo>
                  <a:pt x="40" y="511"/>
                </a:lnTo>
                <a:lnTo>
                  <a:pt x="40" y="511"/>
                </a:lnTo>
                <a:lnTo>
                  <a:pt x="40" y="509"/>
                </a:lnTo>
                <a:lnTo>
                  <a:pt x="41" y="508"/>
                </a:lnTo>
                <a:lnTo>
                  <a:pt x="41" y="508"/>
                </a:lnTo>
                <a:lnTo>
                  <a:pt x="41" y="507"/>
                </a:lnTo>
                <a:lnTo>
                  <a:pt x="41" y="506"/>
                </a:lnTo>
                <a:lnTo>
                  <a:pt x="41" y="506"/>
                </a:lnTo>
                <a:lnTo>
                  <a:pt x="40" y="504"/>
                </a:lnTo>
                <a:lnTo>
                  <a:pt x="40" y="504"/>
                </a:lnTo>
                <a:lnTo>
                  <a:pt x="40" y="503"/>
                </a:lnTo>
                <a:lnTo>
                  <a:pt x="40" y="503"/>
                </a:lnTo>
                <a:lnTo>
                  <a:pt x="41" y="502"/>
                </a:lnTo>
                <a:lnTo>
                  <a:pt x="41" y="503"/>
                </a:lnTo>
                <a:lnTo>
                  <a:pt x="42" y="504"/>
                </a:lnTo>
                <a:lnTo>
                  <a:pt x="42" y="504"/>
                </a:lnTo>
                <a:lnTo>
                  <a:pt x="43" y="506"/>
                </a:lnTo>
                <a:lnTo>
                  <a:pt x="43" y="506"/>
                </a:lnTo>
                <a:lnTo>
                  <a:pt x="43" y="508"/>
                </a:lnTo>
                <a:lnTo>
                  <a:pt x="43" y="508"/>
                </a:lnTo>
                <a:lnTo>
                  <a:pt x="45" y="508"/>
                </a:lnTo>
                <a:lnTo>
                  <a:pt x="45" y="508"/>
                </a:lnTo>
                <a:lnTo>
                  <a:pt x="45" y="508"/>
                </a:lnTo>
                <a:lnTo>
                  <a:pt x="45" y="507"/>
                </a:lnTo>
                <a:lnTo>
                  <a:pt x="45" y="507"/>
                </a:lnTo>
                <a:lnTo>
                  <a:pt x="46" y="507"/>
                </a:lnTo>
                <a:lnTo>
                  <a:pt x="46" y="506"/>
                </a:lnTo>
                <a:lnTo>
                  <a:pt x="46" y="504"/>
                </a:lnTo>
                <a:lnTo>
                  <a:pt x="46" y="504"/>
                </a:lnTo>
                <a:lnTo>
                  <a:pt x="46" y="504"/>
                </a:lnTo>
                <a:lnTo>
                  <a:pt x="45" y="506"/>
                </a:lnTo>
                <a:lnTo>
                  <a:pt x="45" y="507"/>
                </a:lnTo>
                <a:lnTo>
                  <a:pt x="45" y="507"/>
                </a:lnTo>
                <a:lnTo>
                  <a:pt x="45" y="507"/>
                </a:lnTo>
                <a:lnTo>
                  <a:pt x="45" y="502"/>
                </a:lnTo>
                <a:lnTo>
                  <a:pt x="46" y="497"/>
                </a:lnTo>
                <a:lnTo>
                  <a:pt x="46" y="497"/>
                </a:lnTo>
                <a:lnTo>
                  <a:pt x="45" y="498"/>
                </a:lnTo>
                <a:lnTo>
                  <a:pt x="45" y="499"/>
                </a:lnTo>
                <a:lnTo>
                  <a:pt x="45" y="501"/>
                </a:lnTo>
                <a:lnTo>
                  <a:pt x="43" y="502"/>
                </a:lnTo>
                <a:lnTo>
                  <a:pt x="43" y="502"/>
                </a:lnTo>
                <a:lnTo>
                  <a:pt x="42" y="502"/>
                </a:lnTo>
                <a:lnTo>
                  <a:pt x="41" y="502"/>
                </a:lnTo>
                <a:lnTo>
                  <a:pt x="40" y="501"/>
                </a:lnTo>
                <a:lnTo>
                  <a:pt x="40" y="501"/>
                </a:lnTo>
                <a:lnTo>
                  <a:pt x="40" y="493"/>
                </a:lnTo>
                <a:lnTo>
                  <a:pt x="41" y="486"/>
                </a:lnTo>
                <a:lnTo>
                  <a:pt x="41" y="486"/>
                </a:lnTo>
                <a:lnTo>
                  <a:pt x="40" y="479"/>
                </a:lnTo>
                <a:lnTo>
                  <a:pt x="41" y="474"/>
                </a:lnTo>
                <a:lnTo>
                  <a:pt x="41" y="474"/>
                </a:lnTo>
                <a:lnTo>
                  <a:pt x="39" y="474"/>
                </a:lnTo>
                <a:lnTo>
                  <a:pt x="37" y="476"/>
                </a:lnTo>
                <a:lnTo>
                  <a:pt x="37" y="476"/>
                </a:lnTo>
                <a:lnTo>
                  <a:pt x="37" y="476"/>
                </a:lnTo>
                <a:lnTo>
                  <a:pt x="36" y="474"/>
                </a:lnTo>
                <a:lnTo>
                  <a:pt x="36" y="473"/>
                </a:lnTo>
                <a:lnTo>
                  <a:pt x="36" y="473"/>
                </a:lnTo>
                <a:lnTo>
                  <a:pt x="35" y="473"/>
                </a:lnTo>
                <a:lnTo>
                  <a:pt x="35" y="474"/>
                </a:lnTo>
                <a:lnTo>
                  <a:pt x="36" y="476"/>
                </a:lnTo>
                <a:lnTo>
                  <a:pt x="36" y="476"/>
                </a:lnTo>
                <a:lnTo>
                  <a:pt x="35" y="482"/>
                </a:lnTo>
                <a:lnTo>
                  <a:pt x="35" y="482"/>
                </a:lnTo>
                <a:lnTo>
                  <a:pt x="36" y="483"/>
                </a:lnTo>
                <a:lnTo>
                  <a:pt x="36" y="483"/>
                </a:lnTo>
                <a:lnTo>
                  <a:pt x="36" y="483"/>
                </a:lnTo>
                <a:lnTo>
                  <a:pt x="36" y="486"/>
                </a:lnTo>
                <a:lnTo>
                  <a:pt x="35" y="488"/>
                </a:lnTo>
                <a:lnTo>
                  <a:pt x="35" y="488"/>
                </a:lnTo>
                <a:lnTo>
                  <a:pt x="35" y="488"/>
                </a:lnTo>
                <a:lnTo>
                  <a:pt x="36" y="488"/>
                </a:lnTo>
                <a:lnTo>
                  <a:pt x="36" y="488"/>
                </a:lnTo>
                <a:lnTo>
                  <a:pt x="37" y="488"/>
                </a:lnTo>
                <a:lnTo>
                  <a:pt x="37" y="488"/>
                </a:lnTo>
                <a:lnTo>
                  <a:pt x="36" y="492"/>
                </a:lnTo>
                <a:lnTo>
                  <a:pt x="36" y="494"/>
                </a:lnTo>
                <a:lnTo>
                  <a:pt x="36" y="498"/>
                </a:lnTo>
                <a:lnTo>
                  <a:pt x="36" y="501"/>
                </a:lnTo>
                <a:lnTo>
                  <a:pt x="36" y="501"/>
                </a:lnTo>
                <a:lnTo>
                  <a:pt x="35" y="501"/>
                </a:lnTo>
                <a:lnTo>
                  <a:pt x="34" y="502"/>
                </a:lnTo>
                <a:lnTo>
                  <a:pt x="34" y="503"/>
                </a:lnTo>
                <a:lnTo>
                  <a:pt x="33" y="504"/>
                </a:lnTo>
                <a:lnTo>
                  <a:pt x="33" y="504"/>
                </a:lnTo>
                <a:lnTo>
                  <a:pt x="33" y="504"/>
                </a:lnTo>
                <a:lnTo>
                  <a:pt x="34" y="504"/>
                </a:lnTo>
                <a:lnTo>
                  <a:pt x="35" y="506"/>
                </a:lnTo>
                <a:lnTo>
                  <a:pt x="35" y="506"/>
                </a:lnTo>
                <a:lnTo>
                  <a:pt x="35" y="506"/>
                </a:lnTo>
                <a:lnTo>
                  <a:pt x="35" y="506"/>
                </a:lnTo>
                <a:lnTo>
                  <a:pt x="35" y="504"/>
                </a:lnTo>
                <a:lnTo>
                  <a:pt x="35" y="504"/>
                </a:lnTo>
                <a:lnTo>
                  <a:pt x="36" y="503"/>
                </a:lnTo>
                <a:lnTo>
                  <a:pt x="36" y="504"/>
                </a:lnTo>
                <a:lnTo>
                  <a:pt x="36" y="506"/>
                </a:lnTo>
                <a:lnTo>
                  <a:pt x="36" y="506"/>
                </a:lnTo>
                <a:lnTo>
                  <a:pt x="35" y="508"/>
                </a:lnTo>
                <a:lnTo>
                  <a:pt x="34" y="511"/>
                </a:lnTo>
                <a:lnTo>
                  <a:pt x="34" y="511"/>
                </a:lnTo>
                <a:lnTo>
                  <a:pt x="35" y="511"/>
                </a:lnTo>
                <a:lnTo>
                  <a:pt x="35" y="509"/>
                </a:lnTo>
                <a:lnTo>
                  <a:pt x="35" y="508"/>
                </a:lnTo>
                <a:lnTo>
                  <a:pt x="35" y="508"/>
                </a:lnTo>
                <a:lnTo>
                  <a:pt x="36" y="508"/>
                </a:lnTo>
                <a:lnTo>
                  <a:pt x="36" y="509"/>
                </a:lnTo>
                <a:lnTo>
                  <a:pt x="36" y="511"/>
                </a:lnTo>
                <a:lnTo>
                  <a:pt x="36" y="511"/>
                </a:lnTo>
                <a:lnTo>
                  <a:pt x="36" y="516"/>
                </a:lnTo>
                <a:lnTo>
                  <a:pt x="36" y="521"/>
                </a:lnTo>
                <a:lnTo>
                  <a:pt x="36" y="521"/>
                </a:lnTo>
                <a:lnTo>
                  <a:pt x="35" y="521"/>
                </a:lnTo>
                <a:lnTo>
                  <a:pt x="35" y="519"/>
                </a:lnTo>
                <a:lnTo>
                  <a:pt x="35" y="519"/>
                </a:lnTo>
                <a:lnTo>
                  <a:pt x="34" y="519"/>
                </a:lnTo>
                <a:lnTo>
                  <a:pt x="34" y="521"/>
                </a:lnTo>
                <a:lnTo>
                  <a:pt x="36" y="523"/>
                </a:lnTo>
                <a:lnTo>
                  <a:pt x="36" y="523"/>
                </a:lnTo>
                <a:lnTo>
                  <a:pt x="36" y="526"/>
                </a:lnTo>
                <a:lnTo>
                  <a:pt x="35" y="528"/>
                </a:lnTo>
                <a:lnTo>
                  <a:pt x="34" y="529"/>
                </a:lnTo>
                <a:lnTo>
                  <a:pt x="34" y="532"/>
                </a:lnTo>
                <a:lnTo>
                  <a:pt x="34" y="532"/>
                </a:lnTo>
                <a:lnTo>
                  <a:pt x="35" y="532"/>
                </a:lnTo>
                <a:lnTo>
                  <a:pt x="35" y="531"/>
                </a:lnTo>
                <a:lnTo>
                  <a:pt x="35" y="528"/>
                </a:lnTo>
                <a:lnTo>
                  <a:pt x="35" y="528"/>
                </a:lnTo>
                <a:lnTo>
                  <a:pt x="36" y="532"/>
                </a:lnTo>
                <a:lnTo>
                  <a:pt x="36" y="536"/>
                </a:lnTo>
                <a:lnTo>
                  <a:pt x="36" y="536"/>
                </a:lnTo>
                <a:lnTo>
                  <a:pt x="35" y="542"/>
                </a:lnTo>
                <a:lnTo>
                  <a:pt x="35" y="542"/>
                </a:lnTo>
                <a:lnTo>
                  <a:pt x="36" y="543"/>
                </a:lnTo>
                <a:lnTo>
                  <a:pt x="36" y="543"/>
                </a:lnTo>
                <a:lnTo>
                  <a:pt x="35" y="543"/>
                </a:lnTo>
                <a:lnTo>
                  <a:pt x="35" y="543"/>
                </a:lnTo>
                <a:lnTo>
                  <a:pt x="35" y="543"/>
                </a:lnTo>
                <a:lnTo>
                  <a:pt x="36" y="547"/>
                </a:lnTo>
                <a:lnTo>
                  <a:pt x="36" y="547"/>
                </a:lnTo>
                <a:lnTo>
                  <a:pt x="35" y="549"/>
                </a:lnTo>
                <a:lnTo>
                  <a:pt x="34" y="551"/>
                </a:lnTo>
                <a:lnTo>
                  <a:pt x="34" y="551"/>
                </a:lnTo>
                <a:lnTo>
                  <a:pt x="34" y="552"/>
                </a:lnTo>
                <a:lnTo>
                  <a:pt x="35" y="552"/>
                </a:lnTo>
                <a:lnTo>
                  <a:pt x="35" y="552"/>
                </a:lnTo>
                <a:lnTo>
                  <a:pt x="35" y="559"/>
                </a:lnTo>
                <a:lnTo>
                  <a:pt x="34" y="563"/>
                </a:lnTo>
                <a:lnTo>
                  <a:pt x="33" y="566"/>
                </a:lnTo>
                <a:lnTo>
                  <a:pt x="33" y="566"/>
                </a:lnTo>
                <a:lnTo>
                  <a:pt x="34" y="567"/>
                </a:lnTo>
                <a:lnTo>
                  <a:pt x="34" y="566"/>
                </a:lnTo>
                <a:lnTo>
                  <a:pt x="34" y="566"/>
                </a:lnTo>
                <a:lnTo>
                  <a:pt x="34" y="571"/>
                </a:lnTo>
                <a:lnTo>
                  <a:pt x="31" y="574"/>
                </a:lnTo>
                <a:lnTo>
                  <a:pt x="31" y="574"/>
                </a:lnTo>
                <a:lnTo>
                  <a:pt x="34" y="579"/>
                </a:lnTo>
                <a:lnTo>
                  <a:pt x="34" y="579"/>
                </a:lnTo>
                <a:lnTo>
                  <a:pt x="29" y="596"/>
                </a:lnTo>
                <a:lnTo>
                  <a:pt x="29" y="596"/>
                </a:lnTo>
                <a:lnTo>
                  <a:pt x="27" y="598"/>
                </a:lnTo>
                <a:lnTo>
                  <a:pt x="23" y="598"/>
                </a:lnTo>
                <a:lnTo>
                  <a:pt x="23" y="598"/>
                </a:lnTo>
                <a:lnTo>
                  <a:pt x="24" y="606"/>
                </a:lnTo>
                <a:lnTo>
                  <a:pt x="23" y="613"/>
                </a:lnTo>
                <a:lnTo>
                  <a:pt x="23" y="613"/>
                </a:lnTo>
                <a:lnTo>
                  <a:pt x="25" y="614"/>
                </a:lnTo>
                <a:lnTo>
                  <a:pt x="25" y="614"/>
                </a:lnTo>
                <a:lnTo>
                  <a:pt x="25" y="618"/>
                </a:lnTo>
                <a:lnTo>
                  <a:pt x="25" y="618"/>
                </a:lnTo>
                <a:lnTo>
                  <a:pt x="25" y="618"/>
                </a:lnTo>
                <a:lnTo>
                  <a:pt x="25" y="618"/>
                </a:lnTo>
                <a:lnTo>
                  <a:pt x="27" y="617"/>
                </a:lnTo>
                <a:lnTo>
                  <a:pt x="27" y="617"/>
                </a:lnTo>
                <a:lnTo>
                  <a:pt x="27" y="614"/>
                </a:lnTo>
                <a:lnTo>
                  <a:pt x="25" y="613"/>
                </a:lnTo>
                <a:lnTo>
                  <a:pt x="25" y="612"/>
                </a:lnTo>
                <a:lnTo>
                  <a:pt x="25" y="611"/>
                </a:lnTo>
                <a:lnTo>
                  <a:pt x="25" y="611"/>
                </a:lnTo>
                <a:lnTo>
                  <a:pt x="27" y="613"/>
                </a:lnTo>
                <a:lnTo>
                  <a:pt x="28" y="617"/>
                </a:lnTo>
                <a:lnTo>
                  <a:pt x="28" y="617"/>
                </a:lnTo>
                <a:lnTo>
                  <a:pt x="29" y="614"/>
                </a:lnTo>
                <a:lnTo>
                  <a:pt x="29" y="614"/>
                </a:lnTo>
                <a:lnTo>
                  <a:pt x="29" y="616"/>
                </a:lnTo>
                <a:lnTo>
                  <a:pt x="29" y="616"/>
                </a:lnTo>
                <a:lnTo>
                  <a:pt x="29" y="616"/>
                </a:lnTo>
                <a:lnTo>
                  <a:pt x="28" y="617"/>
                </a:lnTo>
                <a:lnTo>
                  <a:pt x="27" y="618"/>
                </a:lnTo>
                <a:lnTo>
                  <a:pt x="27" y="618"/>
                </a:lnTo>
                <a:lnTo>
                  <a:pt x="27" y="621"/>
                </a:lnTo>
                <a:lnTo>
                  <a:pt x="27" y="621"/>
                </a:lnTo>
                <a:lnTo>
                  <a:pt x="27" y="623"/>
                </a:lnTo>
                <a:lnTo>
                  <a:pt x="27" y="623"/>
                </a:lnTo>
                <a:lnTo>
                  <a:pt x="27" y="624"/>
                </a:lnTo>
                <a:lnTo>
                  <a:pt x="28" y="624"/>
                </a:lnTo>
                <a:lnTo>
                  <a:pt x="28" y="627"/>
                </a:lnTo>
                <a:lnTo>
                  <a:pt x="28" y="627"/>
                </a:lnTo>
                <a:lnTo>
                  <a:pt x="27" y="627"/>
                </a:lnTo>
                <a:lnTo>
                  <a:pt x="27" y="628"/>
                </a:lnTo>
                <a:lnTo>
                  <a:pt x="27" y="631"/>
                </a:lnTo>
                <a:lnTo>
                  <a:pt x="25" y="632"/>
                </a:lnTo>
                <a:lnTo>
                  <a:pt x="25" y="632"/>
                </a:lnTo>
                <a:lnTo>
                  <a:pt x="25" y="632"/>
                </a:lnTo>
                <a:lnTo>
                  <a:pt x="27" y="632"/>
                </a:lnTo>
                <a:lnTo>
                  <a:pt x="28" y="631"/>
                </a:lnTo>
                <a:lnTo>
                  <a:pt x="28" y="632"/>
                </a:lnTo>
                <a:lnTo>
                  <a:pt x="28" y="632"/>
                </a:lnTo>
                <a:lnTo>
                  <a:pt x="28" y="634"/>
                </a:lnTo>
                <a:lnTo>
                  <a:pt x="28" y="634"/>
                </a:lnTo>
                <a:lnTo>
                  <a:pt x="27" y="634"/>
                </a:lnTo>
                <a:lnTo>
                  <a:pt x="27" y="634"/>
                </a:lnTo>
                <a:lnTo>
                  <a:pt x="28" y="636"/>
                </a:lnTo>
                <a:lnTo>
                  <a:pt x="28" y="638"/>
                </a:lnTo>
                <a:lnTo>
                  <a:pt x="29" y="639"/>
                </a:lnTo>
                <a:lnTo>
                  <a:pt x="30" y="639"/>
                </a:lnTo>
                <a:lnTo>
                  <a:pt x="30" y="639"/>
                </a:lnTo>
                <a:lnTo>
                  <a:pt x="30" y="638"/>
                </a:lnTo>
                <a:lnTo>
                  <a:pt x="29" y="637"/>
                </a:lnTo>
                <a:lnTo>
                  <a:pt x="29" y="636"/>
                </a:lnTo>
                <a:lnTo>
                  <a:pt x="29" y="636"/>
                </a:lnTo>
                <a:lnTo>
                  <a:pt x="29" y="636"/>
                </a:lnTo>
                <a:lnTo>
                  <a:pt x="30" y="636"/>
                </a:lnTo>
                <a:lnTo>
                  <a:pt x="30" y="637"/>
                </a:lnTo>
                <a:lnTo>
                  <a:pt x="31" y="639"/>
                </a:lnTo>
                <a:lnTo>
                  <a:pt x="31" y="639"/>
                </a:lnTo>
                <a:lnTo>
                  <a:pt x="33" y="642"/>
                </a:lnTo>
                <a:lnTo>
                  <a:pt x="33" y="642"/>
                </a:lnTo>
                <a:lnTo>
                  <a:pt x="35" y="648"/>
                </a:lnTo>
                <a:lnTo>
                  <a:pt x="35" y="648"/>
                </a:lnTo>
                <a:lnTo>
                  <a:pt x="36" y="651"/>
                </a:lnTo>
                <a:lnTo>
                  <a:pt x="36" y="653"/>
                </a:lnTo>
                <a:lnTo>
                  <a:pt x="36" y="653"/>
                </a:lnTo>
                <a:lnTo>
                  <a:pt x="39" y="657"/>
                </a:lnTo>
                <a:lnTo>
                  <a:pt x="41" y="662"/>
                </a:lnTo>
                <a:lnTo>
                  <a:pt x="41" y="662"/>
                </a:lnTo>
                <a:lnTo>
                  <a:pt x="46" y="664"/>
                </a:lnTo>
                <a:lnTo>
                  <a:pt x="46" y="664"/>
                </a:lnTo>
                <a:lnTo>
                  <a:pt x="45" y="662"/>
                </a:lnTo>
                <a:lnTo>
                  <a:pt x="42" y="661"/>
                </a:lnTo>
                <a:lnTo>
                  <a:pt x="41" y="658"/>
                </a:lnTo>
                <a:lnTo>
                  <a:pt x="40" y="657"/>
                </a:lnTo>
                <a:lnTo>
                  <a:pt x="40" y="657"/>
                </a:lnTo>
                <a:lnTo>
                  <a:pt x="42" y="657"/>
                </a:lnTo>
                <a:lnTo>
                  <a:pt x="43" y="658"/>
                </a:lnTo>
                <a:lnTo>
                  <a:pt x="46" y="662"/>
                </a:lnTo>
                <a:lnTo>
                  <a:pt x="46" y="662"/>
                </a:lnTo>
                <a:lnTo>
                  <a:pt x="47" y="666"/>
                </a:lnTo>
                <a:lnTo>
                  <a:pt x="51" y="669"/>
                </a:lnTo>
                <a:lnTo>
                  <a:pt x="51" y="669"/>
                </a:lnTo>
                <a:lnTo>
                  <a:pt x="51" y="669"/>
                </a:lnTo>
                <a:lnTo>
                  <a:pt x="50" y="669"/>
                </a:lnTo>
                <a:lnTo>
                  <a:pt x="47" y="669"/>
                </a:lnTo>
                <a:lnTo>
                  <a:pt x="47" y="669"/>
                </a:lnTo>
                <a:lnTo>
                  <a:pt x="51" y="671"/>
                </a:lnTo>
                <a:lnTo>
                  <a:pt x="53" y="672"/>
                </a:lnTo>
                <a:lnTo>
                  <a:pt x="53" y="672"/>
                </a:lnTo>
                <a:lnTo>
                  <a:pt x="54" y="673"/>
                </a:lnTo>
                <a:lnTo>
                  <a:pt x="56" y="674"/>
                </a:lnTo>
                <a:lnTo>
                  <a:pt x="58" y="677"/>
                </a:lnTo>
                <a:lnTo>
                  <a:pt x="58" y="677"/>
                </a:lnTo>
                <a:lnTo>
                  <a:pt x="58" y="677"/>
                </a:lnTo>
                <a:lnTo>
                  <a:pt x="57" y="676"/>
                </a:lnTo>
                <a:lnTo>
                  <a:pt x="57" y="674"/>
                </a:lnTo>
                <a:lnTo>
                  <a:pt x="57" y="674"/>
                </a:lnTo>
                <a:lnTo>
                  <a:pt x="57" y="674"/>
                </a:lnTo>
                <a:lnTo>
                  <a:pt x="60" y="676"/>
                </a:lnTo>
                <a:lnTo>
                  <a:pt x="62" y="677"/>
                </a:lnTo>
                <a:lnTo>
                  <a:pt x="63" y="677"/>
                </a:lnTo>
                <a:lnTo>
                  <a:pt x="63" y="677"/>
                </a:lnTo>
                <a:lnTo>
                  <a:pt x="65" y="679"/>
                </a:lnTo>
                <a:lnTo>
                  <a:pt x="66" y="682"/>
                </a:lnTo>
                <a:lnTo>
                  <a:pt x="66" y="682"/>
                </a:lnTo>
                <a:lnTo>
                  <a:pt x="68" y="682"/>
                </a:lnTo>
                <a:lnTo>
                  <a:pt x="69" y="682"/>
                </a:lnTo>
                <a:lnTo>
                  <a:pt x="69" y="681"/>
                </a:lnTo>
                <a:lnTo>
                  <a:pt x="69" y="681"/>
                </a:lnTo>
                <a:lnTo>
                  <a:pt x="71" y="682"/>
                </a:lnTo>
                <a:lnTo>
                  <a:pt x="71" y="682"/>
                </a:lnTo>
                <a:lnTo>
                  <a:pt x="72" y="682"/>
                </a:lnTo>
                <a:lnTo>
                  <a:pt x="72" y="682"/>
                </a:lnTo>
                <a:lnTo>
                  <a:pt x="74" y="682"/>
                </a:lnTo>
                <a:lnTo>
                  <a:pt x="75" y="683"/>
                </a:lnTo>
                <a:lnTo>
                  <a:pt x="76" y="686"/>
                </a:lnTo>
                <a:lnTo>
                  <a:pt x="76" y="686"/>
                </a:lnTo>
                <a:lnTo>
                  <a:pt x="76" y="686"/>
                </a:lnTo>
                <a:lnTo>
                  <a:pt x="76" y="684"/>
                </a:lnTo>
                <a:lnTo>
                  <a:pt x="75" y="683"/>
                </a:lnTo>
                <a:lnTo>
                  <a:pt x="76" y="683"/>
                </a:lnTo>
                <a:lnTo>
                  <a:pt x="76" y="683"/>
                </a:lnTo>
                <a:lnTo>
                  <a:pt x="80" y="684"/>
                </a:lnTo>
                <a:lnTo>
                  <a:pt x="83" y="686"/>
                </a:lnTo>
                <a:lnTo>
                  <a:pt x="89" y="687"/>
                </a:lnTo>
                <a:lnTo>
                  <a:pt x="89" y="687"/>
                </a:lnTo>
                <a:lnTo>
                  <a:pt x="91" y="686"/>
                </a:lnTo>
                <a:lnTo>
                  <a:pt x="92" y="686"/>
                </a:lnTo>
                <a:lnTo>
                  <a:pt x="92" y="686"/>
                </a:lnTo>
                <a:lnTo>
                  <a:pt x="92" y="687"/>
                </a:lnTo>
                <a:lnTo>
                  <a:pt x="92" y="687"/>
                </a:lnTo>
                <a:lnTo>
                  <a:pt x="93" y="688"/>
                </a:lnTo>
                <a:lnTo>
                  <a:pt x="94" y="688"/>
                </a:lnTo>
                <a:lnTo>
                  <a:pt x="94" y="688"/>
                </a:lnTo>
                <a:lnTo>
                  <a:pt x="97" y="687"/>
                </a:lnTo>
                <a:lnTo>
                  <a:pt x="98" y="687"/>
                </a:lnTo>
                <a:lnTo>
                  <a:pt x="98" y="686"/>
                </a:lnTo>
                <a:lnTo>
                  <a:pt x="98" y="686"/>
                </a:lnTo>
                <a:lnTo>
                  <a:pt x="99" y="686"/>
                </a:lnTo>
                <a:lnTo>
                  <a:pt x="99" y="686"/>
                </a:lnTo>
                <a:lnTo>
                  <a:pt x="100" y="687"/>
                </a:lnTo>
                <a:lnTo>
                  <a:pt x="100" y="687"/>
                </a:lnTo>
                <a:lnTo>
                  <a:pt x="100" y="686"/>
                </a:lnTo>
                <a:lnTo>
                  <a:pt x="100" y="686"/>
                </a:lnTo>
                <a:lnTo>
                  <a:pt x="100" y="684"/>
                </a:lnTo>
                <a:lnTo>
                  <a:pt x="100" y="684"/>
                </a:lnTo>
                <a:lnTo>
                  <a:pt x="100" y="684"/>
                </a:lnTo>
                <a:lnTo>
                  <a:pt x="110" y="684"/>
                </a:lnTo>
                <a:lnTo>
                  <a:pt x="117" y="683"/>
                </a:lnTo>
                <a:lnTo>
                  <a:pt x="117" y="683"/>
                </a:lnTo>
                <a:lnTo>
                  <a:pt x="120" y="683"/>
                </a:lnTo>
                <a:lnTo>
                  <a:pt x="120" y="683"/>
                </a:lnTo>
                <a:lnTo>
                  <a:pt x="121" y="682"/>
                </a:lnTo>
                <a:lnTo>
                  <a:pt x="124" y="682"/>
                </a:lnTo>
                <a:lnTo>
                  <a:pt x="124" y="682"/>
                </a:lnTo>
                <a:lnTo>
                  <a:pt x="126" y="682"/>
                </a:lnTo>
                <a:lnTo>
                  <a:pt x="127" y="682"/>
                </a:lnTo>
                <a:lnTo>
                  <a:pt x="127" y="682"/>
                </a:lnTo>
                <a:lnTo>
                  <a:pt x="134" y="681"/>
                </a:lnTo>
                <a:lnTo>
                  <a:pt x="134" y="681"/>
                </a:lnTo>
                <a:lnTo>
                  <a:pt x="138" y="679"/>
                </a:lnTo>
                <a:lnTo>
                  <a:pt x="143" y="679"/>
                </a:lnTo>
                <a:lnTo>
                  <a:pt x="146" y="681"/>
                </a:lnTo>
                <a:lnTo>
                  <a:pt x="149" y="683"/>
                </a:lnTo>
                <a:lnTo>
                  <a:pt x="149" y="683"/>
                </a:lnTo>
                <a:lnTo>
                  <a:pt x="150" y="686"/>
                </a:lnTo>
                <a:lnTo>
                  <a:pt x="151" y="687"/>
                </a:lnTo>
                <a:lnTo>
                  <a:pt x="151" y="687"/>
                </a:lnTo>
                <a:lnTo>
                  <a:pt x="151" y="688"/>
                </a:lnTo>
                <a:lnTo>
                  <a:pt x="149" y="688"/>
                </a:lnTo>
                <a:lnTo>
                  <a:pt x="149" y="688"/>
                </a:lnTo>
                <a:lnTo>
                  <a:pt x="150" y="689"/>
                </a:lnTo>
                <a:lnTo>
                  <a:pt x="150" y="691"/>
                </a:lnTo>
                <a:lnTo>
                  <a:pt x="150" y="693"/>
                </a:lnTo>
                <a:lnTo>
                  <a:pt x="152" y="693"/>
                </a:lnTo>
                <a:lnTo>
                  <a:pt x="152" y="693"/>
                </a:lnTo>
                <a:lnTo>
                  <a:pt x="151" y="694"/>
                </a:lnTo>
                <a:lnTo>
                  <a:pt x="150" y="696"/>
                </a:lnTo>
                <a:lnTo>
                  <a:pt x="150" y="698"/>
                </a:lnTo>
                <a:lnTo>
                  <a:pt x="150" y="698"/>
                </a:lnTo>
                <a:lnTo>
                  <a:pt x="149" y="698"/>
                </a:lnTo>
                <a:lnTo>
                  <a:pt x="147" y="698"/>
                </a:lnTo>
                <a:lnTo>
                  <a:pt x="147" y="699"/>
                </a:lnTo>
                <a:lnTo>
                  <a:pt x="147" y="699"/>
                </a:lnTo>
                <a:lnTo>
                  <a:pt x="138" y="699"/>
                </a:lnTo>
                <a:lnTo>
                  <a:pt x="128" y="701"/>
                </a:lnTo>
                <a:lnTo>
                  <a:pt x="128" y="701"/>
                </a:lnTo>
                <a:lnTo>
                  <a:pt x="124" y="699"/>
                </a:lnTo>
                <a:lnTo>
                  <a:pt x="124" y="699"/>
                </a:lnTo>
                <a:lnTo>
                  <a:pt x="120" y="701"/>
                </a:lnTo>
                <a:lnTo>
                  <a:pt x="120" y="701"/>
                </a:lnTo>
                <a:lnTo>
                  <a:pt x="117" y="701"/>
                </a:lnTo>
                <a:lnTo>
                  <a:pt x="117" y="701"/>
                </a:lnTo>
                <a:lnTo>
                  <a:pt x="114" y="702"/>
                </a:lnTo>
                <a:lnTo>
                  <a:pt x="112" y="702"/>
                </a:lnTo>
                <a:lnTo>
                  <a:pt x="111" y="701"/>
                </a:lnTo>
                <a:lnTo>
                  <a:pt x="111" y="701"/>
                </a:lnTo>
                <a:lnTo>
                  <a:pt x="111" y="702"/>
                </a:lnTo>
                <a:lnTo>
                  <a:pt x="110" y="702"/>
                </a:lnTo>
                <a:lnTo>
                  <a:pt x="110" y="702"/>
                </a:lnTo>
                <a:lnTo>
                  <a:pt x="104" y="702"/>
                </a:lnTo>
                <a:lnTo>
                  <a:pt x="104" y="702"/>
                </a:lnTo>
                <a:lnTo>
                  <a:pt x="101" y="701"/>
                </a:lnTo>
                <a:lnTo>
                  <a:pt x="101" y="701"/>
                </a:lnTo>
                <a:lnTo>
                  <a:pt x="99" y="702"/>
                </a:lnTo>
                <a:lnTo>
                  <a:pt x="99" y="702"/>
                </a:lnTo>
                <a:lnTo>
                  <a:pt x="97" y="702"/>
                </a:lnTo>
                <a:lnTo>
                  <a:pt x="94" y="701"/>
                </a:lnTo>
                <a:lnTo>
                  <a:pt x="94" y="701"/>
                </a:lnTo>
                <a:lnTo>
                  <a:pt x="91" y="702"/>
                </a:lnTo>
                <a:lnTo>
                  <a:pt x="91" y="702"/>
                </a:lnTo>
                <a:lnTo>
                  <a:pt x="87" y="702"/>
                </a:lnTo>
                <a:lnTo>
                  <a:pt x="82" y="701"/>
                </a:lnTo>
                <a:lnTo>
                  <a:pt x="82" y="701"/>
                </a:lnTo>
                <a:lnTo>
                  <a:pt x="81" y="701"/>
                </a:lnTo>
                <a:lnTo>
                  <a:pt x="80" y="701"/>
                </a:lnTo>
                <a:lnTo>
                  <a:pt x="80" y="701"/>
                </a:lnTo>
                <a:lnTo>
                  <a:pt x="71" y="698"/>
                </a:lnTo>
                <a:lnTo>
                  <a:pt x="59" y="694"/>
                </a:lnTo>
                <a:lnTo>
                  <a:pt x="59" y="694"/>
                </a:lnTo>
                <a:lnTo>
                  <a:pt x="59" y="693"/>
                </a:lnTo>
                <a:lnTo>
                  <a:pt x="60" y="692"/>
                </a:lnTo>
                <a:lnTo>
                  <a:pt x="60" y="692"/>
                </a:lnTo>
                <a:lnTo>
                  <a:pt x="59" y="691"/>
                </a:lnTo>
                <a:lnTo>
                  <a:pt x="59" y="691"/>
                </a:lnTo>
                <a:lnTo>
                  <a:pt x="58" y="691"/>
                </a:lnTo>
                <a:lnTo>
                  <a:pt x="58" y="692"/>
                </a:lnTo>
                <a:lnTo>
                  <a:pt x="58" y="692"/>
                </a:lnTo>
                <a:lnTo>
                  <a:pt x="57" y="693"/>
                </a:lnTo>
                <a:lnTo>
                  <a:pt x="57" y="693"/>
                </a:lnTo>
                <a:lnTo>
                  <a:pt x="43" y="682"/>
                </a:lnTo>
                <a:lnTo>
                  <a:pt x="43" y="682"/>
                </a:lnTo>
                <a:lnTo>
                  <a:pt x="45" y="682"/>
                </a:lnTo>
                <a:lnTo>
                  <a:pt x="46" y="683"/>
                </a:lnTo>
                <a:lnTo>
                  <a:pt x="46" y="683"/>
                </a:lnTo>
                <a:lnTo>
                  <a:pt x="45" y="682"/>
                </a:lnTo>
                <a:lnTo>
                  <a:pt x="43" y="681"/>
                </a:lnTo>
                <a:lnTo>
                  <a:pt x="41" y="682"/>
                </a:lnTo>
                <a:lnTo>
                  <a:pt x="41" y="682"/>
                </a:lnTo>
                <a:lnTo>
                  <a:pt x="40" y="681"/>
                </a:lnTo>
                <a:lnTo>
                  <a:pt x="41" y="679"/>
                </a:lnTo>
                <a:lnTo>
                  <a:pt x="42" y="679"/>
                </a:lnTo>
                <a:lnTo>
                  <a:pt x="41" y="679"/>
                </a:lnTo>
                <a:lnTo>
                  <a:pt x="41" y="679"/>
                </a:lnTo>
                <a:lnTo>
                  <a:pt x="40" y="678"/>
                </a:lnTo>
                <a:lnTo>
                  <a:pt x="39" y="678"/>
                </a:lnTo>
                <a:lnTo>
                  <a:pt x="39" y="678"/>
                </a:lnTo>
                <a:lnTo>
                  <a:pt x="35" y="673"/>
                </a:lnTo>
                <a:lnTo>
                  <a:pt x="35" y="673"/>
                </a:lnTo>
                <a:lnTo>
                  <a:pt x="35" y="672"/>
                </a:lnTo>
                <a:lnTo>
                  <a:pt x="36" y="672"/>
                </a:lnTo>
                <a:lnTo>
                  <a:pt x="35" y="669"/>
                </a:lnTo>
                <a:lnTo>
                  <a:pt x="35" y="669"/>
                </a:lnTo>
                <a:lnTo>
                  <a:pt x="34" y="669"/>
                </a:lnTo>
                <a:lnTo>
                  <a:pt x="34" y="671"/>
                </a:lnTo>
                <a:lnTo>
                  <a:pt x="34" y="671"/>
                </a:lnTo>
                <a:lnTo>
                  <a:pt x="31" y="669"/>
                </a:lnTo>
                <a:lnTo>
                  <a:pt x="31" y="669"/>
                </a:lnTo>
                <a:lnTo>
                  <a:pt x="31" y="668"/>
                </a:lnTo>
                <a:lnTo>
                  <a:pt x="31" y="668"/>
                </a:lnTo>
                <a:lnTo>
                  <a:pt x="33" y="668"/>
                </a:lnTo>
                <a:lnTo>
                  <a:pt x="33" y="667"/>
                </a:lnTo>
                <a:lnTo>
                  <a:pt x="33" y="667"/>
                </a:lnTo>
                <a:lnTo>
                  <a:pt x="33" y="666"/>
                </a:lnTo>
                <a:lnTo>
                  <a:pt x="31" y="664"/>
                </a:lnTo>
                <a:lnTo>
                  <a:pt x="31" y="664"/>
                </a:lnTo>
                <a:lnTo>
                  <a:pt x="30" y="663"/>
                </a:lnTo>
                <a:lnTo>
                  <a:pt x="29" y="664"/>
                </a:lnTo>
                <a:lnTo>
                  <a:pt x="28" y="666"/>
                </a:lnTo>
                <a:lnTo>
                  <a:pt x="28" y="666"/>
                </a:lnTo>
                <a:lnTo>
                  <a:pt x="24" y="659"/>
                </a:lnTo>
                <a:lnTo>
                  <a:pt x="24" y="659"/>
                </a:lnTo>
                <a:lnTo>
                  <a:pt x="25" y="659"/>
                </a:lnTo>
                <a:lnTo>
                  <a:pt x="27" y="659"/>
                </a:lnTo>
                <a:lnTo>
                  <a:pt x="27" y="659"/>
                </a:lnTo>
                <a:lnTo>
                  <a:pt x="25" y="657"/>
                </a:lnTo>
                <a:lnTo>
                  <a:pt x="24" y="656"/>
                </a:lnTo>
                <a:lnTo>
                  <a:pt x="23" y="657"/>
                </a:lnTo>
                <a:lnTo>
                  <a:pt x="23" y="657"/>
                </a:lnTo>
                <a:lnTo>
                  <a:pt x="21" y="651"/>
                </a:lnTo>
                <a:lnTo>
                  <a:pt x="22" y="647"/>
                </a:lnTo>
                <a:lnTo>
                  <a:pt x="22" y="647"/>
                </a:lnTo>
                <a:lnTo>
                  <a:pt x="21" y="644"/>
                </a:lnTo>
                <a:lnTo>
                  <a:pt x="19" y="643"/>
                </a:lnTo>
                <a:lnTo>
                  <a:pt x="21" y="643"/>
                </a:lnTo>
                <a:lnTo>
                  <a:pt x="21" y="643"/>
                </a:lnTo>
                <a:lnTo>
                  <a:pt x="19" y="642"/>
                </a:lnTo>
                <a:lnTo>
                  <a:pt x="19" y="643"/>
                </a:lnTo>
                <a:lnTo>
                  <a:pt x="18" y="643"/>
                </a:lnTo>
                <a:lnTo>
                  <a:pt x="18" y="641"/>
                </a:lnTo>
                <a:lnTo>
                  <a:pt x="18" y="641"/>
                </a:lnTo>
                <a:lnTo>
                  <a:pt x="18" y="643"/>
                </a:lnTo>
                <a:lnTo>
                  <a:pt x="18" y="643"/>
                </a:lnTo>
                <a:lnTo>
                  <a:pt x="16" y="639"/>
                </a:lnTo>
                <a:lnTo>
                  <a:pt x="16" y="639"/>
                </a:lnTo>
                <a:lnTo>
                  <a:pt x="16" y="637"/>
                </a:lnTo>
                <a:lnTo>
                  <a:pt x="17" y="637"/>
                </a:lnTo>
                <a:lnTo>
                  <a:pt x="17" y="637"/>
                </a:lnTo>
                <a:lnTo>
                  <a:pt x="17" y="634"/>
                </a:lnTo>
                <a:lnTo>
                  <a:pt x="16" y="634"/>
                </a:lnTo>
                <a:lnTo>
                  <a:pt x="14" y="633"/>
                </a:lnTo>
                <a:lnTo>
                  <a:pt x="14" y="632"/>
                </a:lnTo>
                <a:lnTo>
                  <a:pt x="16" y="632"/>
                </a:lnTo>
                <a:lnTo>
                  <a:pt x="16" y="632"/>
                </a:lnTo>
                <a:lnTo>
                  <a:pt x="14" y="629"/>
                </a:lnTo>
                <a:lnTo>
                  <a:pt x="14" y="628"/>
                </a:lnTo>
                <a:lnTo>
                  <a:pt x="14" y="628"/>
                </a:lnTo>
                <a:lnTo>
                  <a:pt x="14" y="626"/>
                </a:lnTo>
                <a:lnTo>
                  <a:pt x="16" y="624"/>
                </a:lnTo>
                <a:lnTo>
                  <a:pt x="16" y="624"/>
                </a:lnTo>
                <a:lnTo>
                  <a:pt x="14" y="623"/>
                </a:lnTo>
                <a:lnTo>
                  <a:pt x="13" y="621"/>
                </a:lnTo>
                <a:lnTo>
                  <a:pt x="13" y="621"/>
                </a:lnTo>
                <a:lnTo>
                  <a:pt x="13" y="617"/>
                </a:lnTo>
                <a:lnTo>
                  <a:pt x="13" y="617"/>
                </a:lnTo>
                <a:lnTo>
                  <a:pt x="13" y="618"/>
                </a:lnTo>
                <a:lnTo>
                  <a:pt x="13" y="619"/>
                </a:lnTo>
                <a:lnTo>
                  <a:pt x="13" y="619"/>
                </a:lnTo>
                <a:lnTo>
                  <a:pt x="12" y="617"/>
                </a:lnTo>
                <a:lnTo>
                  <a:pt x="12" y="613"/>
                </a:lnTo>
                <a:lnTo>
                  <a:pt x="12" y="613"/>
                </a:lnTo>
                <a:lnTo>
                  <a:pt x="12" y="606"/>
                </a:lnTo>
                <a:lnTo>
                  <a:pt x="12" y="606"/>
                </a:lnTo>
                <a:lnTo>
                  <a:pt x="14" y="603"/>
                </a:lnTo>
                <a:lnTo>
                  <a:pt x="18" y="601"/>
                </a:lnTo>
                <a:lnTo>
                  <a:pt x="18" y="601"/>
                </a:lnTo>
                <a:lnTo>
                  <a:pt x="17" y="599"/>
                </a:lnTo>
                <a:lnTo>
                  <a:pt x="17" y="599"/>
                </a:lnTo>
                <a:lnTo>
                  <a:pt x="17" y="598"/>
                </a:lnTo>
                <a:lnTo>
                  <a:pt x="17" y="597"/>
                </a:lnTo>
                <a:lnTo>
                  <a:pt x="17" y="597"/>
                </a:lnTo>
                <a:lnTo>
                  <a:pt x="16" y="598"/>
                </a:lnTo>
                <a:lnTo>
                  <a:pt x="14" y="597"/>
                </a:lnTo>
                <a:lnTo>
                  <a:pt x="13" y="597"/>
                </a:lnTo>
                <a:lnTo>
                  <a:pt x="13" y="598"/>
                </a:lnTo>
                <a:lnTo>
                  <a:pt x="13" y="598"/>
                </a:lnTo>
                <a:lnTo>
                  <a:pt x="12" y="597"/>
                </a:lnTo>
                <a:lnTo>
                  <a:pt x="12" y="594"/>
                </a:lnTo>
                <a:lnTo>
                  <a:pt x="12" y="594"/>
                </a:lnTo>
                <a:lnTo>
                  <a:pt x="10" y="594"/>
                </a:lnTo>
                <a:lnTo>
                  <a:pt x="10" y="594"/>
                </a:lnTo>
                <a:lnTo>
                  <a:pt x="10" y="588"/>
                </a:lnTo>
                <a:lnTo>
                  <a:pt x="11" y="581"/>
                </a:lnTo>
                <a:lnTo>
                  <a:pt x="12" y="569"/>
                </a:lnTo>
                <a:lnTo>
                  <a:pt x="12" y="569"/>
                </a:lnTo>
                <a:lnTo>
                  <a:pt x="12" y="569"/>
                </a:lnTo>
                <a:lnTo>
                  <a:pt x="13" y="572"/>
                </a:lnTo>
                <a:lnTo>
                  <a:pt x="12" y="576"/>
                </a:lnTo>
                <a:lnTo>
                  <a:pt x="12" y="576"/>
                </a:lnTo>
                <a:lnTo>
                  <a:pt x="12" y="579"/>
                </a:lnTo>
                <a:lnTo>
                  <a:pt x="12" y="582"/>
                </a:lnTo>
                <a:lnTo>
                  <a:pt x="12" y="582"/>
                </a:lnTo>
                <a:lnTo>
                  <a:pt x="13" y="579"/>
                </a:lnTo>
                <a:lnTo>
                  <a:pt x="14" y="578"/>
                </a:lnTo>
                <a:lnTo>
                  <a:pt x="14" y="578"/>
                </a:lnTo>
                <a:lnTo>
                  <a:pt x="14" y="577"/>
                </a:lnTo>
                <a:lnTo>
                  <a:pt x="14" y="576"/>
                </a:lnTo>
                <a:lnTo>
                  <a:pt x="13" y="576"/>
                </a:lnTo>
                <a:lnTo>
                  <a:pt x="13" y="574"/>
                </a:lnTo>
                <a:lnTo>
                  <a:pt x="14" y="574"/>
                </a:lnTo>
                <a:lnTo>
                  <a:pt x="14" y="574"/>
                </a:lnTo>
                <a:lnTo>
                  <a:pt x="14" y="571"/>
                </a:lnTo>
                <a:lnTo>
                  <a:pt x="17" y="568"/>
                </a:lnTo>
                <a:lnTo>
                  <a:pt x="17" y="568"/>
                </a:lnTo>
                <a:lnTo>
                  <a:pt x="16" y="568"/>
                </a:lnTo>
                <a:lnTo>
                  <a:pt x="16" y="567"/>
                </a:lnTo>
                <a:lnTo>
                  <a:pt x="16" y="563"/>
                </a:lnTo>
                <a:lnTo>
                  <a:pt x="16" y="563"/>
                </a:lnTo>
                <a:lnTo>
                  <a:pt x="17" y="562"/>
                </a:lnTo>
                <a:lnTo>
                  <a:pt x="18" y="562"/>
                </a:lnTo>
                <a:lnTo>
                  <a:pt x="18" y="562"/>
                </a:lnTo>
                <a:lnTo>
                  <a:pt x="18" y="561"/>
                </a:lnTo>
                <a:lnTo>
                  <a:pt x="17" y="561"/>
                </a:lnTo>
                <a:lnTo>
                  <a:pt x="17" y="561"/>
                </a:lnTo>
                <a:lnTo>
                  <a:pt x="16" y="561"/>
                </a:lnTo>
                <a:lnTo>
                  <a:pt x="16" y="561"/>
                </a:lnTo>
                <a:lnTo>
                  <a:pt x="17" y="558"/>
                </a:lnTo>
                <a:lnTo>
                  <a:pt x="16" y="557"/>
                </a:lnTo>
                <a:lnTo>
                  <a:pt x="14" y="557"/>
                </a:lnTo>
                <a:lnTo>
                  <a:pt x="14" y="557"/>
                </a:lnTo>
                <a:lnTo>
                  <a:pt x="16" y="551"/>
                </a:lnTo>
                <a:lnTo>
                  <a:pt x="17" y="546"/>
                </a:lnTo>
                <a:lnTo>
                  <a:pt x="17" y="546"/>
                </a:lnTo>
                <a:lnTo>
                  <a:pt x="17" y="547"/>
                </a:lnTo>
                <a:lnTo>
                  <a:pt x="17" y="549"/>
                </a:lnTo>
                <a:lnTo>
                  <a:pt x="16" y="554"/>
                </a:lnTo>
                <a:lnTo>
                  <a:pt x="16" y="554"/>
                </a:lnTo>
                <a:lnTo>
                  <a:pt x="17" y="556"/>
                </a:lnTo>
                <a:lnTo>
                  <a:pt x="19" y="557"/>
                </a:lnTo>
                <a:lnTo>
                  <a:pt x="19" y="557"/>
                </a:lnTo>
                <a:lnTo>
                  <a:pt x="19" y="556"/>
                </a:lnTo>
                <a:lnTo>
                  <a:pt x="17" y="554"/>
                </a:lnTo>
                <a:lnTo>
                  <a:pt x="17" y="554"/>
                </a:lnTo>
                <a:lnTo>
                  <a:pt x="18" y="553"/>
                </a:lnTo>
                <a:lnTo>
                  <a:pt x="18" y="552"/>
                </a:lnTo>
                <a:lnTo>
                  <a:pt x="18" y="547"/>
                </a:lnTo>
                <a:lnTo>
                  <a:pt x="18" y="547"/>
                </a:lnTo>
                <a:lnTo>
                  <a:pt x="19" y="548"/>
                </a:lnTo>
                <a:lnTo>
                  <a:pt x="19" y="548"/>
                </a:lnTo>
                <a:lnTo>
                  <a:pt x="19" y="548"/>
                </a:lnTo>
                <a:lnTo>
                  <a:pt x="19" y="533"/>
                </a:lnTo>
                <a:lnTo>
                  <a:pt x="19" y="533"/>
                </a:lnTo>
                <a:lnTo>
                  <a:pt x="21" y="532"/>
                </a:lnTo>
                <a:lnTo>
                  <a:pt x="21" y="533"/>
                </a:lnTo>
                <a:lnTo>
                  <a:pt x="22" y="533"/>
                </a:lnTo>
                <a:lnTo>
                  <a:pt x="22" y="532"/>
                </a:lnTo>
                <a:lnTo>
                  <a:pt x="22" y="532"/>
                </a:lnTo>
                <a:lnTo>
                  <a:pt x="22" y="532"/>
                </a:lnTo>
                <a:lnTo>
                  <a:pt x="21" y="532"/>
                </a:lnTo>
                <a:lnTo>
                  <a:pt x="21" y="532"/>
                </a:lnTo>
                <a:lnTo>
                  <a:pt x="21" y="529"/>
                </a:lnTo>
                <a:lnTo>
                  <a:pt x="21" y="529"/>
                </a:lnTo>
                <a:lnTo>
                  <a:pt x="21" y="529"/>
                </a:lnTo>
                <a:lnTo>
                  <a:pt x="22" y="531"/>
                </a:lnTo>
                <a:lnTo>
                  <a:pt x="23" y="532"/>
                </a:lnTo>
                <a:lnTo>
                  <a:pt x="23" y="532"/>
                </a:lnTo>
                <a:lnTo>
                  <a:pt x="24" y="532"/>
                </a:lnTo>
                <a:lnTo>
                  <a:pt x="24" y="531"/>
                </a:lnTo>
                <a:lnTo>
                  <a:pt x="23" y="529"/>
                </a:lnTo>
                <a:lnTo>
                  <a:pt x="22" y="529"/>
                </a:lnTo>
                <a:lnTo>
                  <a:pt x="22" y="529"/>
                </a:lnTo>
                <a:lnTo>
                  <a:pt x="22" y="528"/>
                </a:lnTo>
                <a:lnTo>
                  <a:pt x="21" y="528"/>
                </a:lnTo>
                <a:lnTo>
                  <a:pt x="21" y="528"/>
                </a:lnTo>
                <a:lnTo>
                  <a:pt x="22" y="508"/>
                </a:lnTo>
                <a:lnTo>
                  <a:pt x="22" y="497"/>
                </a:lnTo>
                <a:lnTo>
                  <a:pt x="22" y="488"/>
                </a:lnTo>
                <a:lnTo>
                  <a:pt x="22" y="488"/>
                </a:lnTo>
                <a:lnTo>
                  <a:pt x="21" y="488"/>
                </a:lnTo>
                <a:lnTo>
                  <a:pt x="21" y="488"/>
                </a:lnTo>
                <a:lnTo>
                  <a:pt x="21" y="488"/>
                </a:lnTo>
                <a:lnTo>
                  <a:pt x="21" y="482"/>
                </a:lnTo>
                <a:lnTo>
                  <a:pt x="21" y="482"/>
                </a:lnTo>
                <a:lnTo>
                  <a:pt x="22" y="482"/>
                </a:lnTo>
                <a:lnTo>
                  <a:pt x="22" y="482"/>
                </a:lnTo>
                <a:lnTo>
                  <a:pt x="22" y="482"/>
                </a:lnTo>
                <a:lnTo>
                  <a:pt x="23" y="482"/>
                </a:lnTo>
                <a:lnTo>
                  <a:pt x="23" y="482"/>
                </a:lnTo>
                <a:lnTo>
                  <a:pt x="23" y="479"/>
                </a:lnTo>
                <a:lnTo>
                  <a:pt x="23" y="479"/>
                </a:lnTo>
                <a:lnTo>
                  <a:pt x="23" y="479"/>
                </a:lnTo>
                <a:lnTo>
                  <a:pt x="23" y="478"/>
                </a:lnTo>
                <a:lnTo>
                  <a:pt x="24" y="479"/>
                </a:lnTo>
                <a:lnTo>
                  <a:pt x="24" y="482"/>
                </a:lnTo>
                <a:lnTo>
                  <a:pt x="24" y="482"/>
                </a:lnTo>
                <a:lnTo>
                  <a:pt x="27" y="476"/>
                </a:lnTo>
                <a:lnTo>
                  <a:pt x="27" y="476"/>
                </a:lnTo>
                <a:lnTo>
                  <a:pt x="24" y="473"/>
                </a:lnTo>
                <a:lnTo>
                  <a:pt x="22" y="471"/>
                </a:lnTo>
                <a:lnTo>
                  <a:pt x="22" y="471"/>
                </a:lnTo>
                <a:lnTo>
                  <a:pt x="22" y="468"/>
                </a:lnTo>
                <a:lnTo>
                  <a:pt x="24" y="468"/>
                </a:lnTo>
                <a:lnTo>
                  <a:pt x="24" y="468"/>
                </a:lnTo>
                <a:lnTo>
                  <a:pt x="23" y="465"/>
                </a:lnTo>
                <a:lnTo>
                  <a:pt x="23" y="463"/>
                </a:lnTo>
                <a:lnTo>
                  <a:pt x="24" y="455"/>
                </a:lnTo>
                <a:lnTo>
                  <a:pt x="24" y="455"/>
                </a:lnTo>
                <a:lnTo>
                  <a:pt x="25" y="454"/>
                </a:lnTo>
                <a:lnTo>
                  <a:pt x="25" y="454"/>
                </a:lnTo>
                <a:lnTo>
                  <a:pt x="25" y="454"/>
                </a:lnTo>
                <a:lnTo>
                  <a:pt x="24" y="453"/>
                </a:lnTo>
                <a:lnTo>
                  <a:pt x="24" y="453"/>
                </a:lnTo>
                <a:lnTo>
                  <a:pt x="24" y="449"/>
                </a:lnTo>
                <a:lnTo>
                  <a:pt x="24" y="444"/>
                </a:lnTo>
                <a:lnTo>
                  <a:pt x="24" y="444"/>
                </a:lnTo>
                <a:lnTo>
                  <a:pt x="25" y="437"/>
                </a:lnTo>
                <a:lnTo>
                  <a:pt x="27" y="429"/>
                </a:lnTo>
                <a:lnTo>
                  <a:pt x="27" y="429"/>
                </a:lnTo>
                <a:lnTo>
                  <a:pt x="27" y="425"/>
                </a:lnTo>
                <a:lnTo>
                  <a:pt x="27" y="424"/>
                </a:lnTo>
                <a:lnTo>
                  <a:pt x="27" y="423"/>
                </a:lnTo>
                <a:lnTo>
                  <a:pt x="27" y="423"/>
                </a:lnTo>
                <a:lnTo>
                  <a:pt x="25" y="422"/>
                </a:lnTo>
                <a:lnTo>
                  <a:pt x="25" y="422"/>
                </a:lnTo>
                <a:lnTo>
                  <a:pt x="27" y="420"/>
                </a:lnTo>
                <a:lnTo>
                  <a:pt x="28" y="419"/>
                </a:lnTo>
                <a:lnTo>
                  <a:pt x="28" y="419"/>
                </a:lnTo>
                <a:lnTo>
                  <a:pt x="27" y="415"/>
                </a:lnTo>
                <a:lnTo>
                  <a:pt x="27" y="410"/>
                </a:lnTo>
                <a:lnTo>
                  <a:pt x="28" y="400"/>
                </a:lnTo>
                <a:lnTo>
                  <a:pt x="28" y="400"/>
                </a:lnTo>
                <a:lnTo>
                  <a:pt x="28" y="399"/>
                </a:lnTo>
                <a:lnTo>
                  <a:pt x="29" y="400"/>
                </a:lnTo>
                <a:lnTo>
                  <a:pt x="29" y="400"/>
                </a:lnTo>
                <a:lnTo>
                  <a:pt x="30" y="400"/>
                </a:lnTo>
                <a:lnTo>
                  <a:pt x="30" y="400"/>
                </a:lnTo>
                <a:lnTo>
                  <a:pt x="30" y="399"/>
                </a:lnTo>
                <a:lnTo>
                  <a:pt x="29" y="398"/>
                </a:lnTo>
                <a:lnTo>
                  <a:pt x="28" y="397"/>
                </a:lnTo>
                <a:lnTo>
                  <a:pt x="28" y="394"/>
                </a:lnTo>
                <a:lnTo>
                  <a:pt x="28" y="394"/>
                </a:lnTo>
                <a:lnTo>
                  <a:pt x="29" y="395"/>
                </a:lnTo>
                <a:lnTo>
                  <a:pt x="31" y="395"/>
                </a:lnTo>
                <a:lnTo>
                  <a:pt x="31" y="395"/>
                </a:lnTo>
                <a:lnTo>
                  <a:pt x="31" y="394"/>
                </a:lnTo>
                <a:lnTo>
                  <a:pt x="30" y="394"/>
                </a:lnTo>
                <a:lnTo>
                  <a:pt x="30" y="393"/>
                </a:lnTo>
                <a:lnTo>
                  <a:pt x="30" y="392"/>
                </a:lnTo>
                <a:lnTo>
                  <a:pt x="30" y="392"/>
                </a:lnTo>
                <a:lnTo>
                  <a:pt x="31" y="393"/>
                </a:lnTo>
                <a:lnTo>
                  <a:pt x="31" y="394"/>
                </a:lnTo>
                <a:lnTo>
                  <a:pt x="33" y="395"/>
                </a:lnTo>
                <a:lnTo>
                  <a:pt x="33" y="395"/>
                </a:lnTo>
                <a:lnTo>
                  <a:pt x="33" y="394"/>
                </a:lnTo>
                <a:lnTo>
                  <a:pt x="31" y="393"/>
                </a:lnTo>
                <a:lnTo>
                  <a:pt x="31" y="390"/>
                </a:lnTo>
                <a:lnTo>
                  <a:pt x="31" y="389"/>
                </a:lnTo>
                <a:lnTo>
                  <a:pt x="31" y="389"/>
                </a:lnTo>
                <a:lnTo>
                  <a:pt x="33" y="389"/>
                </a:lnTo>
                <a:lnTo>
                  <a:pt x="33" y="392"/>
                </a:lnTo>
                <a:lnTo>
                  <a:pt x="33" y="392"/>
                </a:lnTo>
                <a:lnTo>
                  <a:pt x="34" y="390"/>
                </a:lnTo>
                <a:lnTo>
                  <a:pt x="33" y="389"/>
                </a:lnTo>
                <a:lnTo>
                  <a:pt x="33" y="389"/>
                </a:lnTo>
                <a:lnTo>
                  <a:pt x="33" y="388"/>
                </a:lnTo>
                <a:lnTo>
                  <a:pt x="33" y="388"/>
                </a:lnTo>
                <a:lnTo>
                  <a:pt x="33" y="387"/>
                </a:lnTo>
                <a:lnTo>
                  <a:pt x="33" y="387"/>
                </a:lnTo>
                <a:lnTo>
                  <a:pt x="34" y="384"/>
                </a:lnTo>
                <a:lnTo>
                  <a:pt x="34" y="384"/>
                </a:lnTo>
                <a:lnTo>
                  <a:pt x="31" y="382"/>
                </a:lnTo>
                <a:lnTo>
                  <a:pt x="30" y="380"/>
                </a:lnTo>
                <a:lnTo>
                  <a:pt x="30" y="379"/>
                </a:lnTo>
                <a:lnTo>
                  <a:pt x="30" y="379"/>
                </a:lnTo>
                <a:lnTo>
                  <a:pt x="34" y="380"/>
                </a:lnTo>
                <a:lnTo>
                  <a:pt x="34" y="380"/>
                </a:lnTo>
                <a:lnTo>
                  <a:pt x="33" y="383"/>
                </a:lnTo>
                <a:lnTo>
                  <a:pt x="33" y="383"/>
                </a:lnTo>
                <a:lnTo>
                  <a:pt x="34" y="383"/>
                </a:lnTo>
                <a:lnTo>
                  <a:pt x="35" y="382"/>
                </a:lnTo>
                <a:lnTo>
                  <a:pt x="34" y="378"/>
                </a:lnTo>
                <a:lnTo>
                  <a:pt x="34" y="378"/>
                </a:lnTo>
                <a:lnTo>
                  <a:pt x="36" y="379"/>
                </a:lnTo>
                <a:lnTo>
                  <a:pt x="37" y="379"/>
                </a:lnTo>
                <a:lnTo>
                  <a:pt x="37" y="379"/>
                </a:lnTo>
                <a:lnTo>
                  <a:pt x="35" y="377"/>
                </a:lnTo>
                <a:lnTo>
                  <a:pt x="35" y="377"/>
                </a:lnTo>
                <a:lnTo>
                  <a:pt x="35" y="375"/>
                </a:lnTo>
                <a:lnTo>
                  <a:pt x="36" y="375"/>
                </a:lnTo>
                <a:lnTo>
                  <a:pt x="37" y="374"/>
                </a:lnTo>
                <a:lnTo>
                  <a:pt x="37" y="374"/>
                </a:lnTo>
                <a:lnTo>
                  <a:pt x="39" y="380"/>
                </a:lnTo>
                <a:lnTo>
                  <a:pt x="39" y="383"/>
                </a:lnTo>
                <a:lnTo>
                  <a:pt x="37" y="385"/>
                </a:lnTo>
                <a:lnTo>
                  <a:pt x="37" y="385"/>
                </a:lnTo>
                <a:lnTo>
                  <a:pt x="37" y="387"/>
                </a:lnTo>
                <a:lnTo>
                  <a:pt x="37" y="387"/>
                </a:lnTo>
                <a:lnTo>
                  <a:pt x="39" y="387"/>
                </a:lnTo>
                <a:lnTo>
                  <a:pt x="39" y="387"/>
                </a:lnTo>
                <a:lnTo>
                  <a:pt x="39" y="387"/>
                </a:lnTo>
                <a:lnTo>
                  <a:pt x="39" y="390"/>
                </a:lnTo>
                <a:lnTo>
                  <a:pt x="37" y="394"/>
                </a:lnTo>
                <a:lnTo>
                  <a:pt x="37" y="394"/>
                </a:lnTo>
                <a:lnTo>
                  <a:pt x="39" y="394"/>
                </a:lnTo>
                <a:lnTo>
                  <a:pt x="39" y="395"/>
                </a:lnTo>
                <a:lnTo>
                  <a:pt x="39" y="395"/>
                </a:lnTo>
                <a:lnTo>
                  <a:pt x="39" y="399"/>
                </a:lnTo>
                <a:lnTo>
                  <a:pt x="39" y="402"/>
                </a:lnTo>
                <a:lnTo>
                  <a:pt x="40" y="403"/>
                </a:lnTo>
                <a:lnTo>
                  <a:pt x="40" y="403"/>
                </a:lnTo>
                <a:lnTo>
                  <a:pt x="39" y="405"/>
                </a:lnTo>
                <a:lnTo>
                  <a:pt x="39" y="408"/>
                </a:lnTo>
                <a:lnTo>
                  <a:pt x="40" y="414"/>
                </a:lnTo>
                <a:lnTo>
                  <a:pt x="40" y="414"/>
                </a:lnTo>
                <a:lnTo>
                  <a:pt x="39" y="415"/>
                </a:lnTo>
                <a:lnTo>
                  <a:pt x="39" y="419"/>
                </a:lnTo>
                <a:lnTo>
                  <a:pt x="39" y="419"/>
                </a:lnTo>
                <a:lnTo>
                  <a:pt x="40" y="419"/>
                </a:lnTo>
                <a:lnTo>
                  <a:pt x="40" y="418"/>
                </a:lnTo>
                <a:lnTo>
                  <a:pt x="41" y="415"/>
                </a:lnTo>
                <a:lnTo>
                  <a:pt x="41" y="415"/>
                </a:lnTo>
                <a:lnTo>
                  <a:pt x="42" y="415"/>
                </a:lnTo>
                <a:lnTo>
                  <a:pt x="42" y="417"/>
                </a:lnTo>
                <a:lnTo>
                  <a:pt x="41" y="418"/>
                </a:lnTo>
                <a:lnTo>
                  <a:pt x="41" y="418"/>
                </a:lnTo>
                <a:lnTo>
                  <a:pt x="41" y="419"/>
                </a:lnTo>
                <a:lnTo>
                  <a:pt x="42" y="419"/>
                </a:lnTo>
                <a:lnTo>
                  <a:pt x="43" y="419"/>
                </a:lnTo>
                <a:lnTo>
                  <a:pt x="43" y="419"/>
                </a:lnTo>
                <a:lnTo>
                  <a:pt x="43" y="417"/>
                </a:lnTo>
                <a:lnTo>
                  <a:pt x="43" y="415"/>
                </a:lnTo>
                <a:lnTo>
                  <a:pt x="41" y="413"/>
                </a:lnTo>
                <a:lnTo>
                  <a:pt x="41" y="413"/>
                </a:lnTo>
                <a:lnTo>
                  <a:pt x="41" y="403"/>
                </a:lnTo>
                <a:lnTo>
                  <a:pt x="42" y="395"/>
                </a:lnTo>
                <a:lnTo>
                  <a:pt x="42" y="395"/>
                </a:lnTo>
                <a:lnTo>
                  <a:pt x="43" y="397"/>
                </a:lnTo>
                <a:lnTo>
                  <a:pt x="45" y="397"/>
                </a:lnTo>
                <a:lnTo>
                  <a:pt x="46" y="398"/>
                </a:lnTo>
                <a:lnTo>
                  <a:pt x="46" y="398"/>
                </a:lnTo>
                <a:lnTo>
                  <a:pt x="46" y="398"/>
                </a:lnTo>
                <a:lnTo>
                  <a:pt x="46" y="397"/>
                </a:lnTo>
                <a:lnTo>
                  <a:pt x="46" y="395"/>
                </a:lnTo>
                <a:lnTo>
                  <a:pt x="47" y="394"/>
                </a:lnTo>
                <a:lnTo>
                  <a:pt x="47" y="394"/>
                </a:lnTo>
                <a:lnTo>
                  <a:pt x="46" y="394"/>
                </a:lnTo>
                <a:lnTo>
                  <a:pt x="45" y="395"/>
                </a:lnTo>
                <a:lnTo>
                  <a:pt x="45" y="395"/>
                </a:lnTo>
                <a:lnTo>
                  <a:pt x="43" y="395"/>
                </a:lnTo>
                <a:lnTo>
                  <a:pt x="43" y="394"/>
                </a:lnTo>
                <a:lnTo>
                  <a:pt x="43" y="390"/>
                </a:lnTo>
                <a:lnTo>
                  <a:pt x="43" y="390"/>
                </a:lnTo>
                <a:lnTo>
                  <a:pt x="45" y="390"/>
                </a:lnTo>
                <a:lnTo>
                  <a:pt x="46" y="390"/>
                </a:lnTo>
                <a:lnTo>
                  <a:pt x="46" y="390"/>
                </a:lnTo>
                <a:lnTo>
                  <a:pt x="46" y="389"/>
                </a:lnTo>
                <a:lnTo>
                  <a:pt x="45" y="389"/>
                </a:lnTo>
                <a:lnTo>
                  <a:pt x="45" y="388"/>
                </a:lnTo>
                <a:lnTo>
                  <a:pt x="45" y="387"/>
                </a:lnTo>
                <a:lnTo>
                  <a:pt x="45" y="387"/>
                </a:lnTo>
                <a:lnTo>
                  <a:pt x="46" y="388"/>
                </a:lnTo>
                <a:lnTo>
                  <a:pt x="47" y="387"/>
                </a:lnTo>
                <a:lnTo>
                  <a:pt x="47" y="387"/>
                </a:lnTo>
                <a:lnTo>
                  <a:pt x="47" y="387"/>
                </a:lnTo>
                <a:lnTo>
                  <a:pt x="46" y="387"/>
                </a:lnTo>
                <a:lnTo>
                  <a:pt x="46" y="387"/>
                </a:lnTo>
                <a:lnTo>
                  <a:pt x="46" y="387"/>
                </a:lnTo>
                <a:lnTo>
                  <a:pt x="45" y="385"/>
                </a:lnTo>
                <a:lnTo>
                  <a:pt x="45" y="385"/>
                </a:lnTo>
                <a:lnTo>
                  <a:pt x="46" y="384"/>
                </a:lnTo>
                <a:lnTo>
                  <a:pt x="47" y="383"/>
                </a:lnTo>
                <a:lnTo>
                  <a:pt x="48" y="384"/>
                </a:lnTo>
                <a:lnTo>
                  <a:pt x="48" y="384"/>
                </a:lnTo>
                <a:lnTo>
                  <a:pt x="48" y="382"/>
                </a:lnTo>
                <a:lnTo>
                  <a:pt x="47" y="380"/>
                </a:lnTo>
                <a:lnTo>
                  <a:pt x="47" y="378"/>
                </a:lnTo>
                <a:lnTo>
                  <a:pt x="47" y="378"/>
                </a:lnTo>
                <a:lnTo>
                  <a:pt x="48" y="377"/>
                </a:lnTo>
                <a:lnTo>
                  <a:pt x="48" y="377"/>
                </a:lnTo>
                <a:lnTo>
                  <a:pt x="50" y="375"/>
                </a:lnTo>
                <a:lnTo>
                  <a:pt x="50" y="374"/>
                </a:lnTo>
                <a:lnTo>
                  <a:pt x="50" y="374"/>
                </a:lnTo>
                <a:lnTo>
                  <a:pt x="48" y="372"/>
                </a:lnTo>
                <a:lnTo>
                  <a:pt x="48" y="372"/>
                </a:lnTo>
                <a:lnTo>
                  <a:pt x="46" y="372"/>
                </a:lnTo>
                <a:lnTo>
                  <a:pt x="46" y="372"/>
                </a:lnTo>
                <a:lnTo>
                  <a:pt x="46" y="368"/>
                </a:lnTo>
                <a:lnTo>
                  <a:pt x="45" y="367"/>
                </a:lnTo>
                <a:lnTo>
                  <a:pt x="43" y="367"/>
                </a:lnTo>
                <a:lnTo>
                  <a:pt x="43" y="367"/>
                </a:lnTo>
                <a:lnTo>
                  <a:pt x="43" y="365"/>
                </a:lnTo>
                <a:lnTo>
                  <a:pt x="45" y="364"/>
                </a:lnTo>
                <a:lnTo>
                  <a:pt x="45" y="364"/>
                </a:lnTo>
                <a:lnTo>
                  <a:pt x="46" y="364"/>
                </a:lnTo>
                <a:lnTo>
                  <a:pt x="46" y="365"/>
                </a:lnTo>
                <a:lnTo>
                  <a:pt x="46" y="365"/>
                </a:lnTo>
                <a:lnTo>
                  <a:pt x="47" y="365"/>
                </a:lnTo>
                <a:lnTo>
                  <a:pt x="48" y="363"/>
                </a:lnTo>
                <a:lnTo>
                  <a:pt x="48" y="363"/>
                </a:lnTo>
                <a:lnTo>
                  <a:pt x="47" y="362"/>
                </a:lnTo>
                <a:lnTo>
                  <a:pt x="48" y="359"/>
                </a:lnTo>
                <a:lnTo>
                  <a:pt x="48" y="359"/>
                </a:lnTo>
                <a:lnTo>
                  <a:pt x="50" y="359"/>
                </a:lnTo>
                <a:lnTo>
                  <a:pt x="50" y="359"/>
                </a:lnTo>
                <a:lnTo>
                  <a:pt x="50" y="360"/>
                </a:lnTo>
                <a:lnTo>
                  <a:pt x="51" y="360"/>
                </a:lnTo>
                <a:lnTo>
                  <a:pt x="51" y="360"/>
                </a:lnTo>
                <a:lnTo>
                  <a:pt x="51" y="360"/>
                </a:lnTo>
                <a:lnTo>
                  <a:pt x="51" y="359"/>
                </a:lnTo>
                <a:lnTo>
                  <a:pt x="50" y="359"/>
                </a:lnTo>
                <a:lnTo>
                  <a:pt x="50" y="359"/>
                </a:lnTo>
                <a:lnTo>
                  <a:pt x="50" y="357"/>
                </a:lnTo>
                <a:lnTo>
                  <a:pt x="50" y="354"/>
                </a:lnTo>
                <a:lnTo>
                  <a:pt x="50" y="354"/>
                </a:lnTo>
                <a:lnTo>
                  <a:pt x="46" y="354"/>
                </a:lnTo>
                <a:lnTo>
                  <a:pt x="46" y="354"/>
                </a:lnTo>
                <a:lnTo>
                  <a:pt x="47" y="355"/>
                </a:lnTo>
                <a:lnTo>
                  <a:pt x="47" y="358"/>
                </a:lnTo>
                <a:lnTo>
                  <a:pt x="47" y="358"/>
                </a:lnTo>
                <a:lnTo>
                  <a:pt x="45" y="359"/>
                </a:lnTo>
                <a:lnTo>
                  <a:pt x="45" y="360"/>
                </a:lnTo>
                <a:lnTo>
                  <a:pt x="43" y="360"/>
                </a:lnTo>
                <a:lnTo>
                  <a:pt x="42" y="362"/>
                </a:lnTo>
                <a:lnTo>
                  <a:pt x="42" y="362"/>
                </a:lnTo>
                <a:lnTo>
                  <a:pt x="42" y="348"/>
                </a:lnTo>
                <a:lnTo>
                  <a:pt x="42" y="342"/>
                </a:lnTo>
                <a:lnTo>
                  <a:pt x="43" y="337"/>
                </a:lnTo>
                <a:lnTo>
                  <a:pt x="43" y="337"/>
                </a:lnTo>
                <a:lnTo>
                  <a:pt x="45" y="337"/>
                </a:lnTo>
                <a:lnTo>
                  <a:pt x="45" y="337"/>
                </a:lnTo>
                <a:lnTo>
                  <a:pt x="43" y="339"/>
                </a:lnTo>
                <a:lnTo>
                  <a:pt x="43" y="339"/>
                </a:lnTo>
                <a:lnTo>
                  <a:pt x="43" y="357"/>
                </a:lnTo>
                <a:lnTo>
                  <a:pt x="43" y="357"/>
                </a:lnTo>
                <a:lnTo>
                  <a:pt x="45" y="353"/>
                </a:lnTo>
                <a:lnTo>
                  <a:pt x="45" y="352"/>
                </a:lnTo>
                <a:lnTo>
                  <a:pt x="46" y="352"/>
                </a:lnTo>
                <a:lnTo>
                  <a:pt x="46" y="352"/>
                </a:lnTo>
                <a:lnTo>
                  <a:pt x="46" y="350"/>
                </a:lnTo>
                <a:lnTo>
                  <a:pt x="46" y="349"/>
                </a:lnTo>
                <a:lnTo>
                  <a:pt x="45" y="349"/>
                </a:lnTo>
                <a:lnTo>
                  <a:pt x="45" y="348"/>
                </a:lnTo>
                <a:lnTo>
                  <a:pt x="45" y="348"/>
                </a:lnTo>
                <a:lnTo>
                  <a:pt x="45" y="347"/>
                </a:lnTo>
                <a:lnTo>
                  <a:pt x="46" y="347"/>
                </a:lnTo>
                <a:lnTo>
                  <a:pt x="46" y="347"/>
                </a:lnTo>
                <a:lnTo>
                  <a:pt x="46" y="345"/>
                </a:lnTo>
                <a:lnTo>
                  <a:pt x="46" y="345"/>
                </a:lnTo>
                <a:lnTo>
                  <a:pt x="45" y="344"/>
                </a:lnTo>
                <a:lnTo>
                  <a:pt x="45" y="344"/>
                </a:lnTo>
                <a:lnTo>
                  <a:pt x="45" y="343"/>
                </a:lnTo>
                <a:lnTo>
                  <a:pt x="45" y="343"/>
                </a:lnTo>
                <a:lnTo>
                  <a:pt x="45" y="342"/>
                </a:lnTo>
                <a:lnTo>
                  <a:pt x="45" y="342"/>
                </a:lnTo>
                <a:lnTo>
                  <a:pt x="45" y="338"/>
                </a:lnTo>
                <a:lnTo>
                  <a:pt x="45" y="334"/>
                </a:lnTo>
                <a:lnTo>
                  <a:pt x="45" y="334"/>
                </a:lnTo>
                <a:lnTo>
                  <a:pt x="45" y="333"/>
                </a:lnTo>
                <a:lnTo>
                  <a:pt x="46" y="333"/>
                </a:lnTo>
                <a:lnTo>
                  <a:pt x="46" y="333"/>
                </a:lnTo>
                <a:lnTo>
                  <a:pt x="46" y="333"/>
                </a:lnTo>
                <a:lnTo>
                  <a:pt x="45" y="333"/>
                </a:lnTo>
                <a:lnTo>
                  <a:pt x="43" y="333"/>
                </a:lnTo>
                <a:lnTo>
                  <a:pt x="43" y="333"/>
                </a:lnTo>
                <a:lnTo>
                  <a:pt x="45" y="332"/>
                </a:lnTo>
                <a:lnTo>
                  <a:pt x="46" y="330"/>
                </a:lnTo>
                <a:lnTo>
                  <a:pt x="46" y="330"/>
                </a:lnTo>
                <a:lnTo>
                  <a:pt x="45" y="330"/>
                </a:lnTo>
                <a:lnTo>
                  <a:pt x="45" y="330"/>
                </a:lnTo>
                <a:lnTo>
                  <a:pt x="42" y="330"/>
                </a:lnTo>
                <a:lnTo>
                  <a:pt x="42" y="330"/>
                </a:lnTo>
                <a:lnTo>
                  <a:pt x="41" y="317"/>
                </a:lnTo>
                <a:lnTo>
                  <a:pt x="41" y="317"/>
                </a:lnTo>
                <a:lnTo>
                  <a:pt x="42" y="315"/>
                </a:lnTo>
                <a:lnTo>
                  <a:pt x="42" y="315"/>
                </a:lnTo>
                <a:lnTo>
                  <a:pt x="42" y="312"/>
                </a:lnTo>
                <a:lnTo>
                  <a:pt x="42" y="312"/>
                </a:lnTo>
                <a:lnTo>
                  <a:pt x="42" y="310"/>
                </a:lnTo>
                <a:lnTo>
                  <a:pt x="42" y="308"/>
                </a:lnTo>
                <a:lnTo>
                  <a:pt x="42" y="308"/>
                </a:lnTo>
                <a:lnTo>
                  <a:pt x="42" y="308"/>
                </a:lnTo>
                <a:lnTo>
                  <a:pt x="43" y="307"/>
                </a:lnTo>
                <a:lnTo>
                  <a:pt x="43" y="307"/>
                </a:lnTo>
                <a:lnTo>
                  <a:pt x="42" y="304"/>
                </a:lnTo>
                <a:lnTo>
                  <a:pt x="42" y="300"/>
                </a:lnTo>
                <a:lnTo>
                  <a:pt x="42" y="297"/>
                </a:lnTo>
                <a:lnTo>
                  <a:pt x="42" y="293"/>
                </a:lnTo>
                <a:lnTo>
                  <a:pt x="42" y="293"/>
                </a:lnTo>
                <a:lnTo>
                  <a:pt x="43" y="293"/>
                </a:lnTo>
                <a:lnTo>
                  <a:pt x="43" y="293"/>
                </a:lnTo>
                <a:lnTo>
                  <a:pt x="45" y="294"/>
                </a:lnTo>
                <a:lnTo>
                  <a:pt x="45" y="294"/>
                </a:lnTo>
                <a:lnTo>
                  <a:pt x="43" y="297"/>
                </a:lnTo>
                <a:lnTo>
                  <a:pt x="45" y="300"/>
                </a:lnTo>
                <a:lnTo>
                  <a:pt x="45" y="300"/>
                </a:lnTo>
                <a:lnTo>
                  <a:pt x="46" y="302"/>
                </a:lnTo>
                <a:lnTo>
                  <a:pt x="46" y="302"/>
                </a:lnTo>
                <a:lnTo>
                  <a:pt x="46" y="303"/>
                </a:lnTo>
                <a:lnTo>
                  <a:pt x="46" y="303"/>
                </a:lnTo>
                <a:lnTo>
                  <a:pt x="47" y="302"/>
                </a:lnTo>
                <a:lnTo>
                  <a:pt x="46" y="300"/>
                </a:lnTo>
                <a:lnTo>
                  <a:pt x="45" y="297"/>
                </a:lnTo>
                <a:lnTo>
                  <a:pt x="45" y="297"/>
                </a:lnTo>
                <a:lnTo>
                  <a:pt x="46" y="297"/>
                </a:lnTo>
                <a:lnTo>
                  <a:pt x="46" y="295"/>
                </a:lnTo>
                <a:lnTo>
                  <a:pt x="46" y="294"/>
                </a:lnTo>
                <a:lnTo>
                  <a:pt x="47" y="294"/>
                </a:lnTo>
                <a:lnTo>
                  <a:pt x="47" y="294"/>
                </a:lnTo>
                <a:lnTo>
                  <a:pt x="46" y="293"/>
                </a:lnTo>
                <a:lnTo>
                  <a:pt x="45" y="293"/>
                </a:lnTo>
                <a:lnTo>
                  <a:pt x="43" y="293"/>
                </a:lnTo>
                <a:lnTo>
                  <a:pt x="43" y="293"/>
                </a:lnTo>
                <a:lnTo>
                  <a:pt x="43" y="290"/>
                </a:lnTo>
                <a:lnTo>
                  <a:pt x="45" y="289"/>
                </a:lnTo>
                <a:lnTo>
                  <a:pt x="45" y="289"/>
                </a:lnTo>
                <a:lnTo>
                  <a:pt x="43" y="289"/>
                </a:lnTo>
                <a:lnTo>
                  <a:pt x="43" y="290"/>
                </a:lnTo>
                <a:lnTo>
                  <a:pt x="43" y="292"/>
                </a:lnTo>
                <a:lnTo>
                  <a:pt x="43" y="292"/>
                </a:lnTo>
                <a:lnTo>
                  <a:pt x="42" y="289"/>
                </a:lnTo>
                <a:lnTo>
                  <a:pt x="41" y="285"/>
                </a:lnTo>
                <a:lnTo>
                  <a:pt x="41" y="285"/>
                </a:lnTo>
                <a:lnTo>
                  <a:pt x="42" y="280"/>
                </a:lnTo>
                <a:lnTo>
                  <a:pt x="42" y="280"/>
                </a:lnTo>
                <a:lnTo>
                  <a:pt x="42" y="279"/>
                </a:lnTo>
                <a:lnTo>
                  <a:pt x="42" y="279"/>
                </a:lnTo>
                <a:lnTo>
                  <a:pt x="42" y="278"/>
                </a:lnTo>
                <a:lnTo>
                  <a:pt x="42" y="278"/>
                </a:lnTo>
                <a:lnTo>
                  <a:pt x="42" y="277"/>
                </a:lnTo>
                <a:lnTo>
                  <a:pt x="42" y="275"/>
                </a:lnTo>
                <a:lnTo>
                  <a:pt x="41" y="274"/>
                </a:lnTo>
                <a:lnTo>
                  <a:pt x="41" y="274"/>
                </a:lnTo>
                <a:lnTo>
                  <a:pt x="41" y="273"/>
                </a:lnTo>
                <a:lnTo>
                  <a:pt x="42" y="273"/>
                </a:lnTo>
                <a:lnTo>
                  <a:pt x="42" y="273"/>
                </a:lnTo>
                <a:lnTo>
                  <a:pt x="42" y="272"/>
                </a:lnTo>
                <a:lnTo>
                  <a:pt x="41" y="269"/>
                </a:lnTo>
                <a:lnTo>
                  <a:pt x="41" y="269"/>
                </a:lnTo>
                <a:lnTo>
                  <a:pt x="42" y="270"/>
                </a:lnTo>
                <a:lnTo>
                  <a:pt x="42" y="272"/>
                </a:lnTo>
                <a:lnTo>
                  <a:pt x="42" y="272"/>
                </a:lnTo>
                <a:lnTo>
                  <a:pt x="43" y="270"/>
                </a:lnTo>
                <a:lnTo>
                  <a:pt x="45" y="269"/>
                </a:lnTo>
                <a:lnTo>
                  <a:pt x="45" y="269"/>
                </a:lnTo>
                <a:lnTo>
                  <a:pt x="45" y="268"/>
                </a:lnTo>
                <a:lnTo>
                  <a:pt x="42" y="267"/>
                </a:lnTo>
                <a:lnTo>
                  <a:pt x="42" y="267"/>
                </a:lnTo>
                <a:lnTo>
                  <a:pt x="43" y="265"/>
                </a:lnTo>
                <a:lnTo>
                  <a:pt x="43" y="264"/>
                </a:lnTo>
                <a:lnTo>
                  <a:pt x="42" y="264"/>
                </a:lnTo>
                <a:lnTo>
                  <a:pt x="42" y="264"/>
                </a:lnTo>
                <a:lnTo>
                  <a:pt x="41" y="264"/>
                </a:lnTo>
                <a:lnTo>
                  <a:pt x="42" y="265"/>
                </a:lnTo>
                <a:lnTo>
                  <a:pt x="42" y="267"/>
                </a:lnTo>
                <a:lnTo>
                  <a:pt x="42" y="268"/>
                </a:lnTo>
                <a:lnTo>
                  <a:pt x="42" y="268"/>
                </a:lnTo>
                <a:lnTo>
                  <a:pt x="41" y="267"/>
                </a:lnTo>
                <a:lnTo>
                  <a:pt x="41" y="265"/>
                </a:lnTo>
                <a:lnTo>
                  <a:pt x="41" y="265"/>
                </a:lnTo>
                <a:lnTo>
                  <a:pt x="40" y="265"/>
                </a:lnTo>
                <a:lnTo>
                  <a:pt x="40" y="267"/>
                </a:lnTo>
                <a:lnTo>
                  <a:pt x="39" y="268"/>
                </a:lnTo>
                <a:lnTo>
                  <a:pt x="37" y="269"/>
                </a:lnTo>
                <a:lnTo>
                  <a:pt x="37" y="269"/>
                </a:lnTo>
                <a:lnTo>
                  <a:pt x="37" y="272"/>
                </a:lnTo>
                <a:lnTo>
                  <a:pt x="36" y="274"/>
                </a:lnTo>
                <a:lnTo>
                  <a:pt x="36" y="274"/>
                </a:lnTo>
                <a:lnTo>
                  <a:pt x="36" y="273"/>
                </a:lnTo>
                <a:lnTo>
                  <a:pt x="37" y="272"/>
                </a:lnTo>
                <a:lnTo>
                  <a:pt x="37" y="272"/>
                </a:lnTo>
                <a:lnTo>
                  <a:pt x="36" y="270"/>
                </a:lnTo>
                <a:lnTo>
                  <a:pt x="36" y="270"/>
                </a:lnTo>
                <a:lnTo>
                  <a:pt x="35" y="272"/>
                </a:lnTo>
                <a:lnTo>
                  <a:pt x="36" y="272"/>
                </a:lnTo>
                <a:lnTo>
                  <a:pt x="36" y="272"/>
                </a:lnTo>
                <a:lnTo>
                  <a:pt x="35" y="272"/>
                </a:lnTo>
                <a:lnTo>
                  <a:pt x="34" y="272"/>
                </a:lnTo>
                <a:lnTo>
                  <a:pt x="33" y="272"/>
                </a:lnTo>
                <a:lnTo>
                  <a:pt x="33" y="273"/>
                </a:lnTo>
                <a:lnTo>
                  <a:pt x="33" y="273"/>
                </a:lnTo>
                <a:lnTo>
                  <a:pt x="31" y="273"/>
                </a:lnTo>
                <a:lnTo>
                  <a:pt x="31" y="270"/>
                </a:lnTo>
                <a:lnTo>
                  <a:pt x="33" y="269"/>
                </a:lnTo>
                <a:lnTo>
                  <a:pt x="31" y="268"/>
                </a:lnTo>
                <a:lnTo>
                  <a:pt x="31" y="268"/>
                </a:lnTo>
                <a:lnTo>
                  <a:pt x="30" y="272"/>
                </a:lnTo>
                <a:lnTo>
                  <a:pt x="29" y="274"/>
                </a:lnTo>
                <a:lnTo>
                  <a:pt x="29" y="274"/>
                </a:lnTo>
                <a:lnTo>
                  <a:pt x="29" y="275"/>
                </a:lnTo>
                <a:lnTo>
                  <a:pt x="30" y="275"/>
                </a:lnTo>
                <a:lnTo>
                  <a:pt x="31" y="274"/>
                </a:lnTo>
                <a:lnTo>
                  <a:pt x="31" y="274"/>
                </a:lnTo>
                <a:lnTo>
                  <a:pt x="31" y="274"/>
                </a:lnTo>
                <a:lnTo>
                  <a:pt x="30" y="277"/>
                </a:lnTo>
                <a:lnTo>
                  <a:pt x="29" y="277"/>
                </a:lnTo>
                <a:lnTo>
                  <a:pt x="29" y="277"/>
                </a:lnTo>
                <a:lnTo>
                  <a:pt x="29" y="279"/>
                </a:lnTo>
                <a:lnTo>
                  <a:pt x="28" y="280"/>
                </a:lnTo>
                <a:lnTo>
                  <a:pt x="28" y="280"/>
                </a:lnTo>
                <a:lnTo>
                  <a:pt x="27" y="279"/>
                </a:lnTo>
                <a:lnTo>
                  <a:pt x="27" y="277"/>
                </a:lnTo>
                <a:lnTo>
                  <a:pt x="27" y="273"/>
                </a:lnTo>
                <a:lnTo>
                  <a:pt x="27" y="270"/>
                </a:lnTo>
                <a:lnTo>
                  <a:pt x="27" y="270"/>
                </a:lnTo>
                <a:lnTo>
                  <a:pt x="28" y="272"/>
                </a:lnTo>
                <a:lnTo>
                  <a:pt x="29" y="272"/>
                </a:lnTo>
                <a:lnTo>
                  <a:pt x="29" y="272"/>
                </a:lnTo>
                <a:lnTo>
                  <a:pt x="29" y="270"/>
                </a:lnTo>
                <a:lnTo>
                  <a:pt x="28" y="270"/>
                </a:lnTo>
                <a:lnTo>
                  <a:pt x="28" y="269"/>
                </a:lnTo>
                <a:lnTo>
                  <a:pt x="28" y="268"/>
                </a:lnTo>
                <a:lnTo>
                  <a:pt x="28" y="268"/>
                </a:lnTo>
                <a:lnTo>
                  <a:pt x="27" y="269"/>
                </a:lnTo>
                <a:lnTo>
                  <a:pt x="27" y="269"/>
                </a:lnTo>
                <a:lnTo>
                  <a:pt x="24" y="265"/>
                </a:lnTo>
                <a:lnTo>
                  <a:pt x="23" y="264"/>
                </a:lnTo>
                <a:lnTo>
                  <a:pt x="22" y="264"/>
                </a:lnTo>
                <a:lnTo>
                  <a:pt x="22" y="264"/>
                </a:lnTo>
                <a:lnTo>
                  <a:pt x="22" y="262"/>
                </a:lnTo>
                <a:lnTo>
                  <a:pt x="23" y="260"/>
                </a:lnTo>
                <a:lnTo>
                  <a:pt x="23" y="260"/>
                </a:lnTo>
                <a:lnTo>
                  <a:pt x="23" y="258"/>
                </a:lnTo>
                <a:lnTo>
                  <a:pt x="23" y="254"/>
                </a:lnTo>
                <a:lnTo>
                  <a:pt x="23" y="254"/>
                </a:lnTo>
                <a:lnTo>
                  <a:pt x="24" y="255"/>
                </a:lnTo>
                <a:lnTo>
                  <a:pt x="24" y="257"/>
                </a:lnTo>
                <a:lnTo>
                  <a:pt x="24" y="257"/>
                </a:lnTo>
                <a:lnTo>
                  <a:pt x="25" y="255"/>
                </a:lnTo>
                <a:lnTo>
                  <a:pt x="25" y="253"/>
                </a:lnTo>
                <a:lnTo>
                  <a:pt x="27" y="250"/>
                </a:lnTo>
                <a:lnTo>
                  <a:pt x="28" y="250"/>
                </a:lnTo>
                <a:lnTo>
                  <a:pt x="28" y="250"/>
                </a:lnTo>
                <a:lnTo>
                  <a:pt x="27" y="249"/>
                </a:lnTo>
                <a:lnTo>
                  <a:pt x="25" y="249"/>
                </a:lnTo>
                <a:lnTo>
                  <a:pt x="24" y="252"/>
                </a:lnTo>
                <a:lnTo>
                  <a:pt x="24" y="252"/>
                </a:lnTo>
                <a:lnTo>
                  <a:pt x="23" y="250"/>
                </a:lnTo>
                <a:lnTo>
                  <a:pt x="23" y="250"/>
                </a:lnTo>
                <a:lnTo>
                  <a:pt x="23" y="248"/>
                </a:lnTo>
                <a:lnTo>
                  <a:pt x="23" y="248"/>
                </a:lnTo>
                <a:lnTo>
                  <a:pt x="24" y="249"/>
                </a:lnTo>
                <a:lnTo>
                  <a:pt x="25" y="248"/>
                </a:lnTo>
                <a:lnTo>
                  <a:pt x="28" y="247"/>
                </a:lnTo>
                <a:lnTo>
                  <a:pt x="28" y="247"/>
                </a:lnTo>
                <a:lnTo>
                  <a:pt x="25" y="243"/>
                </a:lnTo>
                <a:lnTo>
                  <a:pt x="24" y="242"/>
                </a:lnTo>
                <a:lnTo>
                  <a:pt x="24" y="238"/>
                </a:lnTo>
                <a:lnTo>
                  <a:pt x="24" y="238"/>
                </a:lnTo>
                <a:lnTo>
                  <a:pt x="24" y="238"/>
                </a:lnTo>
                <a:lnTo>
                  <a:pt x="24" y="237"/>
                </a:lnTo>
                <a:lnTo>
                  <a:pt x="25" y="237"/>
                </a:lnTo>
                <a:lnTo>
                  <a:pt x="25" y="237"/>
                </a:lnTo>
                <a:lnTo>
                  <a:pt x="25" y="235"/>
                </a:lnTo>
                <a:lnTo>
                  <a:pt x="25" y="235"/>
                </a:lnTo>
                <a:lnTo>
                  <a:pt x="24" y="235"/>
                </a:lnTo>
                <a:lnTo>
                  <a:pt x="24" y="235"/>
                </a:lnTo>
                <a:lnTo>
                  <a:pt x="23" y="235"/>
                </a:lnTo>
                <a:lnTo>
                  <a:pt x="23" y="235"/>
                </a:lnTo>
                <a:lnTo>
                  <a:pt x="23" y="235"/>
                </a:lnTo>
                <a:lnTo>
                  <a:pt x="23" y="234"/>
                </a:lnTo>
                <a:lnTo>
                  <a:pt x="24" y="234"/>
                </a:lnTo>
                <a:lnTo>
                  <a:pt x="24" y="234"/>
                </a:lnTo>
                <a:lnTo>
                  <a:pt x="23" y="230"/>
                </a:lnTo>
                <a:lnTo>
                  <a:pt x="23" y="228"/>
                </a:lnTo>
                <a:lnTo>
                  <a:pt x="23" y="228"/>
                </a:lnTo>
                <a:lnTo>
                  <a:pt x="24" y="225"/>
                </a:lnTo>
                <a:lnTo>
                  <a:pt x="24" y="223"/>
                </a:lnTo>
                <a:lnTo>
                  <a:pt x="24" y="223"/>
                </a:lnTo>
                <a:lnTo>
                  <a:pt x="24" y="224"/>
                </a:lnTo>
                <a:lnTo>
                  <a:pt x="23" y="225"/>
                </a:lnTo>
                <a:lnTo>
                  <a:pt x="23" y="225"/>
                </a:lnTo>
                <a:lnTo>
                  <a:pt x="23" y="223"/>
                </a:lnTo>
                <a:lnTo>
                  <a:pt x="23" y="220"/>
                </a:lnTo>
                <a:lnTo>
                  <a:pt x="23" y="216"/>
                </a:lnTo>
                <a:lnTo>
                  <a:pt x="23" y="213"/>
                </a:lnTo>
                <a:lnTo>
                  <a:pt x="23" y="213"/>
                </a:lnTo>
                <a:lnTo>
                  <a:pt x="24" y="213"/>
                </a:lnTo>
                <a:lnTo>
                  <a:pt x="25" y="211"/>
                </a:lnTo>
                <a:lnTo>
                  <a:pt x="25" y="210"/>
                </a:lnTo>
                <a:lnTo>
                  <a:pt x="25" y="210"/>
                </a:lnTo>
                <a:lnTo>
                  <a:pt x="25" y="210"/>
                </a:lnTo>
                <a:lnTo>
                  <a:pt x="24" y="210"/>
                </a:lnTo>
                <a:lnTo>
                  <a:pt x="24" y="210"/>
                </a:lnTo>
                <a:lnTo>
                  <a:pt x="24" y="205"/>
                </a:lnTo>
                <a:lnTo>
                  <a:pt x="23" y="201"/>
                </a:lnTo>
                <a:lnTo>
                  <a:pt x="23" y="201"/>
                </a:lnTo>
                <a:lnTo>
                  <a:pt x="25" y="200"/>
                </a:lnTo>
                <a:lnTo>
                  <a:pt x="25" y="198"/>
                </a:lnTo>
                <a:lnTo>
                  <a:pt x="25" y="198"/>
                </a:lnTo>
                <a:lnTo>
                  <a:pt x="25" y="199"/>
                </a:lnTo>
                <a:lnTo>
                  <a:pt x="24" y="199"/>
                </a:lnTo>
                <a:lnTo>
                  <a:pt x="24" y="199"/>
                </a:lnTo>
                <a:lnTo>
                  <a:pt x="24" y="199"/>
                </a:lnTo>
                <a:lnTo>
                  <a:pt x="24" y="199"/>
                </a:lnTo>
                <a:lnTo>
                  <a:pt x="25" y="198"/>
                </a:lnTo>
                <a:lnTo>
                  <a:pt x="25" y="198"/>
                </a:lnTo>
                <a:lnTo>
                  <a:pt x="24" y="196"/>
                </a:lnTo>
                <a:lnTo>
                  <a:pt x="24" y="195"/>
                </a:lnTo>
                <a:lnTo>
                  <a:pt x="25" y="194"/>
                </a:lnTo>
                <a:lnTo>
                  <a:pt x="25" y="194"/>
                </a:lnTo>
                <a:lnTo>
                  <a:pt x="27" y="195"/>
                </a:lnTo>
                <a:lnTo>
                  <a:pt x="27" y="196"/>
                </a:lnTo>
                <a:lnTo>
                  <a:pt x="27" y="201"/>
                </a:lnTo>
                <a:lnTo>
                  <a:pt x="27" y="201"/>
                </a:lnTo>
                <a:lnTo>
                  <a:pt x="28" y="203"/>
                </a:lnTo>
                <a:lnTo>
                  <a:pt x="28" y="203"/>
                </a:lnTo>
                <a:lnTo>
                  <a:pt x="28" y="204"/>
                </a:lnTo>
                <a:lnTo>
                  <a:pt x="28" y="204"/>
                </a:lnTo>
                <a:lnTo>
                  <a:pt x="27" y="204"/>
                </a:lnTo>
                <a:lnTo>
                  <a:pt x="27" y="205"/>
                </a:lnTo>
                <a:lnTo>
                  <a:pt x="27" y="208"/>
                </a:lnTo>
                <a:lnTo>
                  <a:pt x="27" y="209"/>
                </a:lnTo>
                <a:lnTo>
                  <a:pt x="27" y="209"/>
                </a:lnTo>
                <a:lnTo>
                  <a:pt x="28" y="211"/>
                </a:lnTo>
                <a:lnTo>
                  <a:pt x="28" y="211"/>
                </a:lnTo>
                <a:lnTo>
                  <a:pt x="27" y="213"/>
                </a:lnTo>
                <a:lnTo>
                  <a:pt x="24" y="214"/>
                </a:lnTo>
                <a:lnTo>
                  <a:pt x="24" y="214"/>
                </a:lnTo>
                <a:lnTo>
                  <a:pt x="25" y="215"/>
                </a:lnTo>
                <a:lnTo>
                  <a:pt x="24" y="215"/>
                </a:lnTo>
                <a:lnTo>
                  <a:pt x="24" y="216"/>
                </a:lnTo>
                <a:lnTo>
                  <a:pt x="24" y="219"/>
                </a:lnTo>
                <a:lnTo>
                  <a:pt x="24" y="219"/>
                </a:lnTo>
                <a:lnTo>
                  <a:pt x="25" y="218"/>
                </a:lnTo>
                <a:lnTo>
                  <a:pt x="27" y="218"/>
                </a:lnTo>
                <a:lnTo>
                  <a:pt x="28" y="216"/>
                </a:lnTo>
                <a:lnTo>
                  <a:pt x="29" y="216"/>
                </a:lnTo>
                <a:lnTo>
                  <a:pt x="29" y="216"/>
                </a:lnTo>
                <a:lnTo>
                  <a:pt x="27" y="219"/>
                </a:lnTo>
                <a:lnTo>
                  <a:pt x="24" y="220"/>
                </a:lnTo>
                <a:lnTo>
                  <a:pt x="24" y="220"/>
                </a:lnTo>
                <a:lnTo>
                  <a:pt x="24" y="221"/>
                </a:lnTo>
                <a:lnTo>
                  <a:pt x="25" y="221"/>
                </a:lnTo>
                <a:lnTo>
                  <a:pt x="27" y="221"/>
                </a:lnTo>
                <a:lnTo>
                  <a:pt x="27" y="221"/>
                </a:lnTo>
                <a:lnTo>
                  <a:pt x="27" y="221"/>
                </a:lnTo>
                <a:lnTo>
                  <a:pt x="25" y="223"/>
                </a:lnTo>
                <a:lnTo>
                  <a:pt x="25" y="223"/>
                </a:lnTo>
                <a:lnTo>
                  <a:pt x="25" y="224"/>
                </a:lnTo>
                <a:lnTo>
                  <a:pt x="24" y="226"/>
                </a:lnTo>
                <a:lnTo>
                  <a:pt x="24" y="226"/>
                </a:lnTo>
                <a:lnTo>
                  <a:pt x="25" y="226"/>
                </a:lnTo>
                <a:lnTo>
                  <a:pt x="25" y="226"/>
                </a:lnTo>
                <a:lnTo>
                  <a:pt x="27" y="226"/>
                </a:lnTo>
                <a:lnTo>
                  <a:pt x="27" y="225"/>
                </a:lnTo>
                <a:lnTo>
                  <a:pt x="27" y="225"/>
                </a:lnTo>
                <a:lnTo>
                  <a:pt x="27" y="226"/>
                </a:lnTo>
                <a:lnTo>
                  <a:pt x="27" y="228"/>
                </a:lnTo>
                <a:lnTo>
                  <a:pt x="27" y="229"/>
                </a:lnTo>
                <a:lnTo>
                  <a:pt x="27" y="229"/>
                </a:lnTo>
                <a:lnTo>
                  <a:pt x="27" y="229"/>
                </a:lnTo>
                <a:lnTo>
                  <a:pt x="29" y="229"/>
                </a:lnTo>
                <a:lnTo>
                  <a:pt x="29" y="229"/>
                </a:lnTo>
                <a:lnTo>
                  <a:pt x="28" y="226"/>
                </a:lnTo>
                <a:lnTo>
                  <a:pt x="28" y="225"/>
                </a:lnTo>
                <a:lnTo>
                  <a:pt x="27" y="225"/>
                </a:lnTo>
                <a:lnTo>
                  <a:pt x="27" y="225"/>
                </a:lnTo>
                <a:lnTo>
                  <a:pt x="27" y="224"/>
                </a:lnTo>
                <a:lnTo>
                  <a:pt x="28" y="223"/>
                </a:lnTo>
                <a:lnTo>
                  <a:pt x="28" y="223"/>
                </a:lnTo>
                <a:lnTo>
                  <a:pt x="28" y="221"/>
                </a:lnTo>
                <a:lnTo>
                  <a:pt x="28" y="221"/>
                </a:lnTo>
                <a:lnTo>
                  <a:pt x="29" y="221"/>
                </a:lnTo>
                <a:lnTo>
                  <a:pt x="30" y="223"/>
                </a:lnTo>
                <a:lnTo>
                  <a:pt x="30" y="223"/>
                </a:lnTo>
                <a:lnTo>
                  <a:pt x="30" y="221"/>
                </a:lnTo>
                <a:lnTo>
                  <a:pt x="30" y="221"/>
                </a:lnTo>
                <a:lnTo>
                  <a:pt x="29" y="221"/>
                </a:lnTo>
                <a:lnTo>
                  <a:pt x="29" y="221"/>
                </a:lnTo>
                <a:lnTo>
                  <a:pt x="30" y="220"/>
                </a:lnTo>
                <a:lnTo>
                  <a:pt x="30" y="219"/>
                </a:lnTo>
                <a:lnTo>
                  <a:pt x="30" y="219"/>
                </a:lnTo>
                <a:lnTo>
                  <a:pt x="30" y="218"/>
                </a:lnTo>
                <a:lnTo>
                  <a:pt x="29" y="216"/>
                </a:lnTo>
                <a:lnTo>
                  <a:pt x="29" y="216"/>
                </a:lnTo>
                <a:lnTo>
                  <a:pt x="29" y="215"/>
                </a:lnTo>
                <a:lnTo>
                  <a:pt x="27" y="215"/>
                </a:lnTo>
                <a:lnTo>
                  <a:pt x="27" y="215"/>
                </a:lnTo>
                <a:lnTo>
                  <a:pt x="28" y="213"/>
                </a:lnTo>
                <a:lnTo>
                  <a:pt x="29" y="211"/>
                </a:lnTo>
                <a:lnTo>
                  <a:pt x="29" y="211"/>
                </a:lnTo>
                <a:lnTo>
                  <a:pt x="29" y="210"/>
                </a:lnTo>
                <a:lnTo>
                  <a:pt x="29" y="210"/>
                </a:lnTo>
                <a:lnTo>
                  <a:pt x="28" y="209"/>
                </a:lnTo>
                <a:lnTo>
                  <a:pt x="28" y="209"/>
                </a:lnTo>
                <a:lnTo>
                  <a:pt x="29" y="208"/>
                </a:lnTo>
                <a:lnTo>
                  <a:pt x="31" y="206"/>
                </a:lnTo>
                <a:lnTo>
                  <a:pt x="31" y="206"/>
                </a:lnTo>
                <a:lnTo>
                  <a:pt x="29" y="205"/>
                </a:lnTo>
                <a:lnTo>
                  <a:pt x="29" y="203"/>
                </a:lnTo>
                <a:lnTo>
                  <a:pt x="28" y="198"/>
                </a:lnTo>
                <a:lnTo>
                  <a:pt x="28" y="198"/>
                </a:lnTo>
                <a:lnTo>
                  <a:pt x="29" y="198"/>
                </a:lnTo>
                <a:lnTo>
                  <a:pt x="29" y="196"/>
                </a:lnTo>
                <a:lnTo>
                  <a:pt x="29" y="194"/>
                </a:lnTo>
                <a:lnTo>
                  <a:pt x="29" y="194"/>
                </a:lnTo>
                <a:lnTo>
                  <a:pt x="29" y="194"/>
                </a:lnTo>
                <a:lnTo>
                  <a:pt x="28" y="193"/>
                </a:lnTo>
                <a:lnTo>
                  <a:pt x="27" y="191"/>
                </a:lnTo>
                <a:lnTo>
                  <a:pt x="27" y="190"/>
                </a:lnTo>
                <a:lnTo>
                  <a:pt x="27" y="190"/>
                </a:lnTo>
                <a:lnTo>
                  <a:pt x="28" y="193"/>
                </a:lnTo>
                <a:lnTo>
                  <a:pt x="28" y="193"/>
                </a:lnTo>
                <a:lnTo>
                  <a:pt x="29" y="191"/>
                </a:lnTo>
                <a:lnTo>
                  <a:pt x="29" y="190"/>
                </a:lnTo>
                <a:lnTo>
                  <a:pt x="28" y="189"/>
                </a:lnTo>
                <a:lnTo>
                  <a:pt x="28" y="189"/>
                </a:lnTo>
                <a:lnTo>
                  <a:pt x="27" y="190"/>
                </a:lnTo>
                <a:lnTo>
                  <a:pt x="27" y="190"/>
                </a:lnTo>
                <a:lnTo>
                  <a:pt x="25" y="193"/>
                </a:lnTo>
                <a:lnTo>
                  <a:pt x="24" y="191"/>
                </a:lnTo>
                <a:lnTo>
                  <a:pt x="24" y="198"/>
                </a:lnTo>
                <a:lnTo>
                  <a:pt x="24" y="198"/>
                </a:lnTo>
                <a:lnTo>
                  <a:pt x="23" y="196"/>
                </a:lnTo>
                <a:lnTo>
                  <a:pt x="23" y="195"/>
                </a:lnTo>
                <a:lnTo>
                  <a:pt x="23" y="191"/>
                </a:lnTo>
                <a:lnTo>
                  <a:pt x="23" y="191"/>
                </a:lnTo>
                <a:lnTo>
                  <a:pt x="24" y="181"/>
                </a:lnTo>
                <a:lnTo>
                  <a:pt x="24" y="181"/>
                </a:lnTo>
                <a:lnTo>
                  <a:pt x="25" y="181"/>
                </a:lnTo>
                <a:lnTo>
                  <a:pt x="28" y="180"/>
                </a:lnTo>
                <a:lnTo>
                  <a:pt x="28" y="180"/>
                </a:lnTo>
                <a:lnTo>
                  <a:pt x="28" y="176"/>
                </a:lnTo>
                <a:lnTo>
                  <a:pt x="28" y="174"/>
                </a:lnTo>
                <a:lnTo>
                  <a:pt x="28" y="174"/>
                </a:lnTo>
                <a:lnTo>
                  <a:pt x="29" y="174"/>
                </a:lnTo>
                <a:lnTo>
                  <a:pt x="30" y="176"/>
                </a:lnTo>
                <a:lnTo>
                  <a:pt x="30" y="176"/>
                </a:lnTo>
                <a:lnTo>
                  <a:pt x="30" y="175"/>
                </a:lnTo>
                <a:lnTo>
                  <a:pt x="30" y="174"/>
                </a:lnTo>
                <a:lnTo>
                  <a:pt x="28" y="171"/>
                </a:lnTo>
                <a:lnTo>
                  <a:pt x="28" y="171"/>
                </a:lnTo>
                <a:lnTo>
                  <a:pt x="28" y="170"/>
                </a:lnTo>
                <a:lnTo>
                  <a:pt x="29" y="170"/>
                </a:lnTo>
                <a:lnTo>
                  <a:pt x="29" y="169"/>
                </a:lnTo>
                <a:lnTo>
                  <a:pt x="30" y="168"/>
                </a:lnTo>
                <a:lnTo>
                  <a:pt x="30" y="168"/>
                </a:lnTo>
                <a:lnTo>
                  <a:pt x="29" y="168"/>
                </a:lnTo>
                <a:lnTo>
                  <a:pt x="29" y="168"/>
                </a:lnTo>
                <a:lnTo>
                  <a:pt x="28" y="169"/>
                </a:lnTo>
                <a:lnTo>
                  <a:pt x="28" y="170"/>
                </a:lnTo>
                <a:lnTo>
                  <a:pt x="28" y="170"/>
                </a:lnTo>
                <a:lnTo>
                  <a:pt x="27" y="169"/>
                </a:lnTo>
                <a:lnTo>
                  <a:pt x="28" y="168"/>
                </a:lnTo>
                <a:lnTo>
                  <a:pt x="29" y="166"/>
                </a:lnTo>
                <a:lnTo>
                  <a:pt x="29" y="166"/>
                </a:lnTo>
                <a:lnTo>
                  <a:pt x="29" y="165"/>
                </a:lnTo>
                <a:lnTo>
                  <a:pt x="28" y="165"/>
                </a:lnTo>
                <a:lnTo>
                  <a:pt x="25" y="164"/>
                </a:lnTo>
                <a:lnTo>
                  <a:pt x="25" y="164"/>
                </a:lnTo>
                <a:lnTo>
                  <a:pt x="27" y="164"/>
                </a:lnTo>
                <a:lnTo>
                  <a:pt x="27" y="164"/>
                </a:lnTo>
                <a:lnTo>
                  <a:pt x="28" y="164"/>
                </a:lnTo>
                <a:lnTo>
                  <a:pt x="29" y="163"/>
                </a:lnTo>
                <a:lnTo>
                  <a:pt x="29" y="163"/>
                </a:lnTo>
                <a:lnTo>
                  <a:pt x="28" y="161"/>
                </a:lnTo>
                <a:lnTo>
                  <a:pt x="27" y="160"/>
                </a:lnTo>
                <a:lnTo>
                  <a:pt x="25" y="160"/>
                </a:lnTo>
                <a:lnTo>
                  <a:pt x="25" y="160"/>
                </a:lnTo>
                <a:lnTo>
                  <a:pt x="27" y="158"/>
                </a:lnTo>
                <a:lnTo>
                  <a:pt x="27" y="156"/>
                </a:lnTo>
                <a:lnTo>
                  <a:pt x="27" y="156"/>
                </a:lnTo>
                <a:lnTo>
                  <a:pt x="27" y="156"/>
                </a:lnTo>
                <a:lnTo>
                  <a:pt x="27" y="154"/>
                </a:lnTo>
                <a:lnTo>
                  <a:pt x="27" y="153"/>
                </a:lnTo>
                <a:lnTo>
                  <a:pt x="27" y="151"/>
                </a:lnTo>
                <a:lnTo>
                  <a:pt x="27" y="151"/>
                </a:lnTo>
                <a:lnTo>
                  <a:pt x="28" y="151"/>
                </a:lnTo>
                <a:lnTo>
                  <a:pt x="28" y="151"/>
                </a:lnTo>
                <a:lnTo>
                  <a:pt x="28" y="151"/>
                </a:lnTo>
                <a:lnTo>
                  <a:pt x="28" y="150"/>
                </a:lnTo>
                <a:lnTo>
                  <a:pt x="28" y="150"/>
                </a:lnTo>
                <a:lnTo>
                  <a:pt x="27" y="149"/>
                </a:lnTo>
                <a:lnTo>
                  <a:pt x="27" y="149"/>
                </a:lnTo>
                <a:lnTo>
                  <a:pt x="27" y="149"/>
                </a:lnTo>
                <a:lnTo>
                  <a:pt x="27" y="148"/>
                </a:lnTo>
                <a:lnTo>
                  <a:pt x="25" y="146"/>
                </a:lnTo>
                <a:lnTo>
                  <a:pt x="27" y="145"/>
                </a:lnTo>
                <a:lnTo>
                  <a:pt x="27" y="145"/>
                </a:lnTo>
                <a:lnTo>
                  <a:pt x="29" y="146"/>
                </a:lnTo>
                <a:lnTo>
                  <a:pt x="29" y="146"/>
                </a:lnTo>
                <a:lnTo>
                  <a:pt x="29" y="154"/>
                </a:lnTo>
                <a:lnTo>
                  <a:pt x="29" y="160"/>
                </a:lnTo>
                <a:lnTo>
                  <a:pt x="31" y="173"/>
                </a:lnTo>
                <a:lnTo>
                  <a:pt x="31" y="173"/>
                </a:lnTo>
                <a:lnTo>
                  <a:pt x="31" y="173"/>
                </a:lnTo>
                <a:lnTo>
                  <a:pt x="31" y="171"/>
                </a:lnTo>
                <a:lnTo>
                  <a:pt x="31" y="171"/>
                </a:lnTo>
                <a:lnTo>
                  <a:pt x="33" y="178"/>
                </a:lnTo>
                <a:lnTo>
                  <a:pt x="33" y="178"/>
                </a:lnTo>
                <a:lnTo>
                  <a:pt x="31" y="180"/>
                </a:lnTo>
                <a:lnTo>
                  <a:pt x="31" y="180"/>
                </a:lnTo>
                <a:lnTo>
                  <a:pt x="33" y="180"/>
                </a:lnTo>
                <a:lnTo>
                  <a:pt x="33" y="180"/>
                </a:lnTo>
                <a:lnTo>
                  <a:pt x="31" y="181"/>
                </a:lnTo>
                <a:lnTo>
                  <a:pt x="31" y="183"/>
                </a:lnTo>
                <a:lnTo>
                  <a:pt x="31" y="183"/>
                </a:lnTo>
                <a:lnTo>
                  <a:pt x="29" y="181"/>
                </a:lnTo>
                <a:lnTo>
                  <a:pt x="29" y="180"/>
                </a:lnTo>
                <a:lnTo>
                  <a:pt x="29" y="178"/>
                </a:lnTo>
                <a:lnTo>
                  <a:pt x="29" y="178"/>
                </a:lnTo>
                <a:lnTo>
                  <a:pt x="27" y="181"/>
                </a:lnTo>
                <a:lnTo>
                  <a:pt x="25" y="188"/>
                </a:lnTo>
                <a:lnTo>
                  <a:pt x="25" y="188"/>
                </a:lnTo>
                <a:lnTo>
                  <a:pt x="24" y="188"/>
                </a:lnTo>
                <a:lnTo>
                  <a:pt x="24" y="188"/>
                </a:lnTo>
                <a:lnTo>
                  <a:pt x="25" y="189"/>
                </a:lnTo>
                <a:lnTo>
                  <a:pt x="27" y="189"/>
                </a:lnTo>
                <a:lnTo>
                  <a:pt x="29" y="188"/>
                </a:lnTo>
                <a:lnTo>
                  <a:pt x="29" y="188"/>
                </a:lnTo>
                <a:lnTo>
                  <a:pt x="29" y="186"/>
                </a:lnTo>
                <a:lnTo>
                  <a:pt x="28" y="185"/>
                </a:lnTo>
                <a:lnTo>
                  <a:pt x="28" y="185"/>
                </a:lnTo>
                <a:lnTo>
                  <a:pt x="27" y="184"/>
                </a:lnTo>
                <a:lnTo>
                  <a:pt x="27" y="184"/>
                </a:lnTo>
                <a:lnTo>
                  <a:pt x="31" y="185"/>
                </a:lnTo>
                <a:lnTo>
                  <a:pt x="33" y="184"/>
                </a:lnTo>
                <a:lnTo>
                  <a:pt x="33" y="183"/>
                </a:lnTo>
                <a:lnTo>
                  <a:pt x="33" y="183"/>
                </a:lnTo>
                <a:lnTo>
                  <a:pt x="34" y="191"/>
                </a:lnTo>
                <a:lnTo>
                  <a:pt x="34" y="195"/>
                </a:lnTo>
                <a:lnTo>
                  <a:pt x="34" y="200"/>
                </a:lnTo>
                <a:lnTo>
                  <a:pt x="34" y="200"/>
                </a:lnTo>
                <a:lnTo>
                  <a:pt x="34" y="201"/>
                </a:lnTo>
                <a:lnTo>
                  <a:pt x="34" y="204"/>
                </a:lnTo>
                <a:lnTo>
                  <a:pt x="34" y="210"/>
                </a:lnTo>
                <a:lnTo>
                  <a:pt x="34" y="210"/>
                </a:lnTo>
                <a:lnTo>
                  <a:pt x="35" y="210"/>
                </a:lnTo>
                <a:lnTo>
                  <a:pt x="36" y="211"/>
                </a:lnTo>
                <a:lnTo>
                  <a:pt x="36" y="213"/>
                </a:lnTo>
                <a:lnTo>
                  <a:pt x="36" y="213"/>
                </a:lnTo>
                <a:lnTo>
                  <a:pt x="34" y="214"/>
                </a:lnTo>
                <a:lnTo>
                  <a:pt x="31" y="214"/>
                </a:lnTo>
                <a:lnTo>
                  <a:pt x="31" y="214"/>
                </a:lnTo>
                <a:lnTo>
                  <a:pt x="33" y="220"/>
                </a:lnTo>
                <a:lnTo>
                  <a:pt x="33" y="220"/>
                </a:lnTo>
                <a:lnTo>
                  <a:pt x="34" y="220"/>
                </a:lnTo>
                <a:lnTo>
                  <a:pt x="35" y="219"/>
                </a:lnTo>
                <a:lnTo>
                  <a:pt x="35" y="219"/>
                </a:lnTo>
                <a:lnTo>
                  <a:pt x="34" y="218"/>
                </a:lnTo>
                <a:lnTo>
                  <a:pt x="33" y="215"/>
                </a:lnTo>
                <a:lnTo>
                  <a:pt x="33" y="215"/>
                </a:lnTo>
                <a:lnTo>
                  <a:pt x="35" y="214"/>
                </a:lnTo>
                <a:lnTo>
                  <a:pt x="36" y="215"/>
                </a:lnTo>
                <a:lnTo>
                  <a:pt x="36" y="218"/>
                </a:lnTo>
                <a:lnTo>
                  <a:pt x="36" y="220"/>
                </a:lnTo>
                <a:lnTo>
                  <a:pt x="36" y="220"/>
                </a:lnTo>
                <a:lnTo>
                  <a:pt x="35" y="220"/>
                </a:lnTo>
                <a:lnTo>
                  <a:pt x="35" y="220"/>
                </a:lnTo>
                <a:lnTo>
                  <a:pt x="35" y="221"/>
                </a:lnTo>
                <a:lnTo>
                  <a:pt x="36" y="223"/>
                </a:lnTo>
                <a:lnTo>
                  <a:pt x="36" y="223"/>
                </a:lnTo>
                <a:lnTo>
                  <a:pt x="36" y="223"/>
                </a:lnTo>
                <a:lnTo>
                  <a:pt x="37" y="239"/>
                </a:lnTo>
                <a:lnTo>
                  <a:pt x="37" y="239"/>
                </a:lnTo>
                <a:lnTo>
                  <a:pt x="37" y="245"/>
                </a:lnTo>
                <a:lnTo>
                  <a:pt x="37" y="250"/>
                </a:lnTo>
                <a:lnTo>
                  <a:pt x="37" y="250"/>
                </a:lnTo>
                <a:lnTo>
                  <a:pt x="39" y="255"/>
                </a:lnTo>
                <a:lnTo>
                  <a:pt x="39" y="255"/>
                </a:lnTo>
                <a:lnTo>
                  <a:pt x="39" y="259"/>
                </a:lnTo>
                <a:lnTo>
                  <a:pt x="40" y="262"/>
                </a:lnTo>
                <a:lnTo>
                  <a:pt x="40" y="262"/>
                </a:lnTo>
                <a:lnTo>
                  <a:pt x="41" y="260"/>
                </a:lnTo>
                <a:lnTo>
                  <a:pt x="42" y="259"/>
                </a:lnTo>
                <a:lnTo>
                  <a:pt x="42" y="259"/>
                </a:lnTo>
                <a:lnTo>
                  <a:pt x="43" y="258"/>
                </a:lnTo>
                <a:lnTo>
                  <a:pt x="43" y="258"/>
                </a:lnTo>
                <a:lnTo>
                  <a:pt x="43" y="253"/>
                </a:lnTo>
                <a:lnTo>
                  <a:pt x="45" y="252"/>
                </a:lnTo>
                <a:lnTo>
                  <a:pt x="46" y="250"/>
                </a:lnTo>
                <a:lnTo>
                  <a:pt x="46" y="250"/>
                </a:lnTo>
                <a:lnTo>
                  <a:pt x="43" y="248"/>
                </a:lnTo>
                <a:lnTo>
                  <a:pt x="42" y="245"/>
                </a:lnTo>
                <a:lnTo>
                  <a:pt x="42" y="245"/>
                </a:lnTo>
                <a:lnTo>
                  <a:pt x="41" y="245"/>
                </a:lnTo>
                <a:lnTo>
                  <a:pt x="40" y="245"/>
                </a:lnTo>
                <a:lnTo>
                  <a:pt x="40" y="245"/>
                </a:lnTo>
                <a:lnTo>
                  <a:pt x="40" y="244"/>
                </a:lnTo>
                <a:lnTo>
                  <a:pt x="41" y="244"/>
                </a:lnTo>
                <a:lnTo>
                  <a:pt x="43" y="245"/>
                </a:lnTo>
                <a:lnTo>
                  <a:pt x="43" y="245"/>
                </a:lnTo>
                <a:lnTo>
                  <a:pt x="45" y="240"/>
                </a:lnTo>
                <a:lnTo>
                  <a:pt x="45" y="240"/>
                </a:lnTo>
                <a:lnTo>
                  <a:pt x="45" y="239"/>
                </a:lnTo>
                <a:lnTo>
                  <a:pt x="43" y="240"/>
                </a:lnTo>
                <a:lnTo>
                  <a:pt x="42" y="240"/>
                </a:lnTo>
                <a:lnTo>
                  <a:pt x="42" y="239"/>
                </a:lnTo>
                <a:lnTo>
                  <a:pt x="42" y="239"/>
                </a:lnTo>
                <a:lnTo>
                  <a:pt x="41" y="240"/>
                </a:lnTo>
                <a:lnTo>
                  <a:pt x="42" y="242"/>
                </a:lnTo>
                <a:lnTo>
                  <a:pt x="42" y="243"/>
                </a:lnTo>
                <a:lnTo>
                  <a:pt x="42" y="244"/>
                </a:lnTo>
                <a:lnTo>
                  <a:pt x="42" y="244"/>
                </a:lnTo>
                <a:lnTo>
                  <a:pt x="41" y="243"/>
                </a:lnTo>
                <a:lnTo>
                  <a:pt x="40" y="242"/>
                </a:lnTo>
                <a:lnTo>
                  <a:pt x="40" y="242"/>
                </a:lnTo>
                <a:lnTo>
                  <a:pt x="40" y="234"/>
                </a:lnTo>
                <a:lnTo>
                  <a:pt x="40" y="225"/>
                </a:lnTo>
                <a:lnTo>
                  <a:pt x="40" y="225"/>
                </a:lnTo>
                <a:lnTo>
                  <a:pt x="40" y="225"/>
                </a:lnTo>
                <a:lnTo>
                  <a:pt x="40" y="226"/>
                </a:lnTo>
                <a:lnTo>
                  <a:pt x="41" y="228"/>
                </a:lnTo>
                <a:lnTo>
                  <a:pt x="41" y="229"/>
                </a:lnTo>
                <a:lnTo>
                  <a:pt x="41" y="229"/>
                </a:lnTo>
                <a:lnTo>
                  <a:pt x="42" y="228"/>
                </a:lnTo>
                <a:lnTo>
                  <a:pt x="42" y="228"/>
                </a:lnTo>
                <a:lnTo>
                  <a:pt x="42" y="225"/>
                </a:lnTo>
                <a:lnTo>
                  <a:pt x="42" y="225"/>
                </a:lnTo>
                <a:lnTo>
                  <a:pt x="42" y="224"/>
                </a:lnTo>
                <a:lnTo>
                  <a:pt x="42" y="224"/>
                </a:lnTo>
                <a:lnTo>
                  <a:pt x="41" y="224"/>
                </a:lnTo>
                <a:lnTo>
                  <a:pt x="41" y="223"/>
                </a:lnTo>
                <a:lnTo>
                  <a:pt x="41" y="223"/>
                </a:lnTo>
                <a:lnTo>
                  <a:pt x="42" y="223"/>
                </a:lnTo>
                <a:lnTo>
                  <a:pt x="42" y="223"/>
                </a:lnTo>
                <a:lnTo>
                  <a:pt x="42" y="220"/>
                </a:lnTo>
                <a:lnTo>
                  <a:pt x="42" y="220"/>
                </a:lnTo>
                <a:lnTo>
                  <a:pt x="41" y="220"/>
                </a:lnTo>
                <a:lnTo>
                  <a:pt x="42" y="219"/>
                </a:lnTo>
                <a:lnTo>
                  <a:pt x="42" y="219"/>
                </a:lnTo>
                <a:lnTo>
                  <a:pt x="43" y="218"/>
                </a:lnTo>
                <a:lnTo>
                  <a:pt x="43" y="215"/>
                </a:lnTo>
                <a:lnTo>
                  <a:pt x="43" y="215"/>
                </a:lnTo>
                <a:lnTo>
                  <a:pt x="42" y="216"/>
                </a:lnTo>
                <a:lnTo>
                  <a:pt x="41" y="218"/>
                </a:lnTo>
                <a:lnTo>
                  <a:pt x="40" y="218"/>
                </a:lnTo>
                <a:lnTo>
                  <a:pt x="40" y="218"/>
                </a:lnTo>
                <a:lnTo>
                  <a:pt x="41" y="216"/>
                </a:lnTo>
                <a:lnTo>
                  <a:pt x="41" y="216"/>
                </a:lnTo>
                <a:lnTo>
                  <a:pt x="42" y="215"/>
                </a:lnTo>
                <a:lnTo>
                  <a:pt x="42" y="215"/>
                </a:lnTo>
                <a:lnTo>
                  <a:pt x="42" y="214"/>
                </a:lnTo>
                <a:lnTo>
                  <a:pt x="42" y="214"/>
                </a:lnTo>
                <a:lnTo>
                  <a:pt x="41" y="214"/>
                </a:lnTo>
                <a:lnTo>
                  <a:pt x="40" y="214"/>
                </a:lnTo>
                <a:lnTo>
                  <a:pt x="40" y="215"/>
                </a:lnTo>
                <a:lnTo>
                  <a:pt x="40" y="215"/>
                </a:lnTo>
                <a:lnTo>
                  <a:pt x="40" y="215"/>
                </a:lnTo>
                <a:lnTo>
                  <a:pt x="39" y="214"/>
                </a:lnTo>
                <a:lnTo>
                  <a:pt x="40" y="214"/>
                </a:lnTo>
                <a:lnTo>
                  <a:pt x="40" y="214"/>
                </a:lnTo>
                <a:lnTo>
                  <a:pt x="39" y="211"/>
                </a:lnTo>
                <a:lnTo>
                  <a:pt x="39" y="211"/>
                </a:lnTo>
                <a:lnTo>
                  <a:pt x="39" y="201"/>
                </a:lnTo>
                <a:lnTo>
                  <a:pt x="39" y="201"/>
                </a:lnTo>
                <a:lnTo>
                  <a:pt x="39" y="204"/>
                </a:lnTo>
                <a:lnTo>
                  <a:pt x="39" y="206"/>
                </a:lnTo>
                <a:lnTo>
                  <a:pt x="39" y="206"/>
                </a:lnTo>
                <a:lnTo>
                  <a:pt x="40" y="205"/>
                </a:lnTo>
                <a:lnTo>
                  <a:pt x="40" y="205"/>
                </a:lnTo>
                <a:lnTo>
                  <a:pt x="40" y="203"/>
                </a:lnTo>
                <a:lnTo>
                  <a:pt x="40" y="203"/>
                </a:lnTo>
                <a:lnTo>
                  <a:pt x="42" y="201"/>
                </a:lnTo>
                <a:lnTo>
                  <a:pt x="43" y="200"/>
                </a:lnTo>
                <a:lnTo>
                  <a:pt x="43" y="200"/>
                </a:lnTo>
                <a:lnTo>
                  <a:pt x="42" y="200"/>
                </a:lnTo>
                <a:lnTo>
                  <a:pt x="42" y="200"/>
                </a:lnTo>
                <a:lnTo>
                  <a:pt x="41" y="200"/>
                </a:lnTo>
                <a:lnTo>
                  <a:pt x="40" y="200"/>
                </a:lnTo>
                <a:lnTo>
                  <a:pt x="40" y="200"/>
                </a:lnTo>
                <a:lnTo>
                  <a:pt x="40" y="199"/>
                </a:lnTo>
                <a:lnTo>
                  <a:pt x="41" y="198"/>
                </a:lnTo>
                <a:lnTo>
                  <a:pt x="43" y="198"/>
                </a:lnTo>
                <a:lnTo>
                  <a:pt x="45" y="196"/>
                </a:lnTo>
                <a:lnTo>
                  <a:pt x="45" y="196"/>
                </a:lnTo>
                <a:lnTo>
                  <a:pt x="45" y="194"/>
                </a:lnTo>
                <a:lnTo>
                  <a:pt x="46" y="191"/>
                </a:lnTo>
                <a:lnTo>
                  <a:pt x="46" y="191"/>
                </a:lnTo>
                <a:lnTo>
                  <a:pt x="45" y="190"/>
                </a:lnTo>
                <a:lnTo>
                  <a:pt x="43" y="190"/>
                </a:lnTo>
                <a:lnTo>
                  <a:pt x="43" y="190"/>
                </a:lnTo>
                <a:lnTo>
                  <a:pt x="43" y="188"/>
                </a:lnTo>
                <a:lnTo>
                  <a:pt x="45" y="188"/>
                </a:lnTo>
                <a:lnTo>
                  <a:pt x="45" y="186"/>
                </a:lnTo>
                <a:lnTo>
                  <a:pt x="45" y="184"/>
                </a:lnTo>
                <a:lnTo>
                  <a:pt x="45" y="184"/>
                </a:lnTo>
                <a:lnTo>
                  <a:pt x="47" y="184"/>
                </a:lnTo>
                <a:lnTo>
                  <a:pt x="47" y="183"/>
                </a:lnTo>
                <a:lnTo>
                  <a:pt x="48" y="183"/>
                </a:lnTo>
                <a:lnTo>
                  <a:pt x="51" y="183"/>
                </a:lnTo>
                <a:lnTo>
                  <a:pt x="51" y="183"/>
                </a:lnTo>
                <a:lnTo>
                  <a:pt x="50" y="184"/>
                </a:lnTo>
                <a:lnTo>
                  <a:pt x="51" y="185"/>
                </a:lnTo>
                <a:lnTo>
                  <a:pt x="52" y="188"/>
                </a:lnTo>
                <a:lnTo>
                  <a:pt x="52" y="188"/>
                </a:lnTo>
                <a:lnTo>
                  <a:pt x="53" y="186"/>
                </a:lnTo>
                <a:lnTo>
                  <a:pt x="53" y="185"/>
                </a:lnTo>
                <a:lnTo>
                  <a:pt x="53" y="185"/>
                </a:lnTo>
                <a:lnTo>
                  <a:pt x="54" y="186"/>
                </a:lnTo>
                <a:lnTo>
                  <a:pt x="54" y="186"/>
                </a:lnTo>
                <a:lnTo>
                  <a:pt x="54" y="188"/>
                </a:lnTo>
                <a:lnTo>
                  <a:pt x="53" y="188"/>
                </a:lnTo>
                <a:lnTo>
                  <a:pt x="53" y="188"/>
                </a:lnTo>
                <a:lnTo>
                  <a:pt x="54" y="189"/>
                </a:lnTo>
                <a:lnTo>
                  <a:pt x="54" y="189"/>
                </a:lnTo>
                <a:lnTo>
                  <a:pt x="53" y="190"/>
                </a:lnTo>
                <a:lnTo>
                  <a:pt x="53" y="190"/>
                </a:lnTo>
                <a:lnTo>
                  <a:pt x="53" y="190"/>
                </a:lnTo>
                <a:lnTo>
                  <a:pt x="53" y="189"/>
                </a:lnTo>
                <a:lnTo>
                  <a:pt x="53" y="189"/>
                </a:lnTo>
                <a:lnTo>
                  <a:pt x="51" y="189"/>
                </a:lnTo>
                <a:lnTo>
                  <a:pt x="50" y="188"/>
                </a:lnTo>
                <a:lnTo>
                  <a:pt x="50" y="188"/>
                </a:lnTo>
                <a:lnTo>
                  <a:pt x="48" y="189"/>
                </a:lnTo>
                <a:lnTo>
                  <a:pt x="48" y="189"/>
                </a:lnTo>
                <a:lnTo>
                  <a:pt x="50" y="191"/>
                </a:lnTo>
                <a:lnTo>
                  <a:pt x="50" y="191"/>
                </a:lnTo>
                <a:lnTo>
                  <a:pt x="48" y="191"/>
                </a:lnTo>
                <a:lnTo>
                  <a:pt x="46" y="191"/>
                </a:lnTo>
                <a:lnTo>
                  <a:pt x="46" y="191"/>
                </a:lnTo>
                <a:lnTo>
                  <a:pt x="46" y="193"/>
                </a:lnTo>
                <a:lnTo>
                  <a:pt x="47" y="193"/>
                </a:lnTo>
                <a:lnTo>
                  <a:pt x="48" y="194"/>
                </a:lnTo>
                <a:lnTo>
                  <a:pt x="48" y="194"/>
                </a:lnTo>
                <a:lnTo>
                  <a:pt x="48" y="194"/>
                </a:lnTo>
                <a:lnTo>
                  <a:pt x="50" y="194"/>
                </a:lnTo>
                <a:lnTo>
                  <a:pt x="50" y="193"/>
                </a:lnTo>
                <a:lnTo>
                  <a:pt x="50" y="193"/>
                </a:lnTo>
                <a:lnTo>
                  <a:pt x="51" y="193"/>
                </a:lnTo>
                <a:lnTo>
                  <a:pt x="51" y="193"/>
                </a:lnTo>
                <a:lnTo>
                  <a:pt x="51" y="194"/>
                </a:lnTo>
                <a:lnTo>
                  <a:pt x="51" y="195"/>
                </a:lnTo>
                <a:lnTo>
                  <a:pt x="50" y="195"/>
                </a:lnTo>
                <a:lnTo>
                  <a:pt x="50" y="195"/>
                </a:lnTo>
                <a:lnTo>
                  <a:pt x="52" y="196"/>
                </a:lnTo>
                <a:lnTo>
                  <a:pt x="52" y="199"/>
                </a:lnTo>
                <a:lnTo>
                  <a:pt x="52" y="199"/>
                </a:lnTo>
                <a:lnTo>
                  <a:pt x="50" y="199"/>
                </a:lnTo>
                <a:lnTo>
                  <a:pt x="48" y="200"/>
                </a:lnTo>
                <a:lnTo>
                  <a:pt x="48" y="201"/>
                </a:lnTo>
                <a:lnTo>
                  <a:pt x="48" y="201"/>
                </a:lnTo>
                <a:lnTo>
                  <a:pt x="48" y="201"/>
                </a:lnTo>
                <a:lnTo>
                  <a:pt x="47" y="201"/>
                </a:lnTo>
                <a:lnTo>
                  <a:pt x="47" y="201"/>
                </a:lnTo>
                <a:lnTo>
                  <a:pt x="46" y="201"/>
                </a:lnTo>
                <a:lnTo>
                  <a:pt x="46" y="201"/>
                </a:lnTo>
                <a:lnTo>
                  <a:pt x="47" y="203"/>
                </a:lnTo>
                <a:lnTo>
                  <a:pt x="47" y="204"/>
                </a:lnTo>
                <a:lnTo>
                  <a:pt x="47" y="204"/>
                </a:lnTo>
                <a:lnTo>
                  <a:pt x="46" y="205"/>
                </a:lnTo>
                <a:lnTo>
                  <a:pt x="46" y="205"/>
                </a:lnTo>
                <a:lnTo>
                  <a:pt x="46" y="205"/>
                </a:lnTo>
                <a:lnTo>
                  <a:pt x="43" y="205"/>
                </a:lnTo>
                <a:lnTo>
                  <a:pt x="41" y="205"/>
                </a:lnTo>
                <a:lnTo>
                  <a:pt x="41" y="205"/>
                </a:lnTo>
                <a:lnTo>
                  <a:pt x="42" y="206"/>
                </a:lnTo>
                <a:lnTo>
                  <a:pt x="43" y="208"/>
                </a:lnTo>
                <a:lnTo>
                  <a:pt x="43" y="209"/>
                </a:lnTo>
                <a:lnTo>
                  <a:pt x="43" y="209"/>
                </a:lnTo>
                <a:lnTo>
                  <a:pt x="42" y="209"/>
                </a:lnTo>
                <a:lnTo>
                  <a:pt x="41" y="208"/>
                </a:lnTo>
                <a:lnTo>
                  <a:pt x="41" y="208"/>
                </a:lnTo>
                <a:lnTo>
                  <a:pt x="40" y="208"/>
                </a:lnTo>
                <a:lnTo>
                  <a:pt x="40" y="208"/>
                </a:lnTo>
                <a:lnTo>
                  <a:pt x="40" y="209"/>
                </a:lnTo>
                <a:lnTo>
                  <a:pt x="40" y="209"/>
                </a:lnTo>
                <a:lnTo>
                  <a:pt x="42" y="210"/>
                </a:lnTo>
                <a:lnTo>
                  <a:pt x="42" y="210"/>
                </a:lnTo>
                <a:lnTo>
                  <a:pt x="40" y="210"/>
                </a:lnTo>
                <a:lnTo>
                  <a:pt x="40" y="211"/>
                </a:lnTo>
                <a:lnTo>
                  <a:pt x="40" y="213"/>
                </a:lnTo>
                <a:lnTo>
                  <a:pt x="40" y="213"/>
                </a:lnTo>
                <a:lnTo>
                  <a:pt x="41" y="213"/>
                </a:lnTo>
                <a:lnTo>
                  <a:pt x="42" y="214"/>
                </a:lnTo>
                <a:lnTo>
                  <a:pt x="42" y="214"/>
                </a:lnTo>
                <a:lnTo>
                  <a:pt x="43" y="214"/>
                </a:lnTo>
                <a:lnTo>
                  <a:pt x="42" y="213"/>
                </a:lnTo>
                <a:lnTo>
                  <a:pt x="42" y="211"/>
                </a:lnTo>
                <a:lnTo>
                  <a:pt x="42" y="210"/>
                </a:lnTo>
                <a:lnTo>
                  <a:pt x="42" y="210"/>
                </a:lnTo>
                <a:lnTo>
                  <a:pt x="43" y="210"/>
                </a:lnTo>
                <a:lnTo>
                  <a:pt x="43" y="210"/>
                </a:lnTo>
                <a:lnTo>
                  <a:pt x="45" y="209"/>
                </a:lnTo>
                <a:lnTo>
                  <a:pt x="45" y="209"/>
                </a:lnTo>
                <a:lnTo>
                  <a:pt x="46" y="209"/>
                </a:lnTo>
                <a:lnTo>
                  <a:pt x="46" y="209"/>
                </a:lnTo>
                <a:lnTo>
                  <a:pt x="47" y="208"/>
                </a:lnTo>
                <a:lnTo>
                  <a:pt x="47" y="208"/>
                </a:lnTo>
                <a:lnTo>
                  <a:pt x="47" y="208"/>
                </a:lnTo>
                <a:lnTo>
                  <a:pt x="48" y="210"/>
                </a:lnTo>
                <a:lnTo>
                  <a:pt x="48" y="210"/>
                </a:lnTo>
                <a:lnTo>
                  <a:pt x="46" y="209"/>
                </a:lnTo>
                <a:lnTo>
                  <a:pt x="46" y="209"/>
                </a:lnTo>
                <a:lnTo>
                  <a:pt x="47" y="211"/>
                </a:lnTo>
                <a:lnTo>
                  <a:pt x="47" y="213"/>
                </a:lnTo>
                <a:lnTo>
                  <a:pt x="47" y="213"/>
                </a:lnTo>
                <a:lnTo>
                  <a:pt x="50" y="211"/>
                </a:lnTo>
                <a:lnTo>
                  <a:pt x="50" y="210"/>
                </a:lnTo>
                <a:lnTo>
                  <a:pt x="50" y="206"/>
                </a:lnTo>
                <a:lnTo>
                  <a:pt x="50" y="206"/>
                </a:lnTo>
                <a:lnTo>
                  <a:pt x="51" y="206"/>
                </a:lnTo>
                <a:lnTo>
                  <a:pt x="51" y="208"/>
                </a:lnTo>
                <a:lnTo>
                  <a:pt x="51" y="209"/>
                </a:lnTo>
                <a:lnTo>
                  <a:pt x="51" y="209"/>
                </a:lnTo>
                <a:lnTo>
                  <a:pt x="53" y="209"/>
                </a:lnTo>
                <a:lnTo>
                  <a:pt x="54" y="209"/>
                </a:lnTo>
                <a:lnTo>
                  <a:pt x="54" y="209"/>
                </a:lnTo>
                <a:lnTo>
                  <a:pt x="56" y="209"/>
                </a:lnTo>
                <a:lnTo>
                  <a:pt x="56" y="208"/>
                </a:lnTo>
                <a:lnTo>
                  <a:pt x="56" y="208"/>
                </a:lnTo>
                <a:lnTo>
                  <a:pt x="54" y="206"/>
                </a:lnTo>
                <a:lnTo>
                  <a:pt x="54" y="205"/>
                </a:lnTo>
                <a:lnTo>
                  <a:pt x="56" y="205"/>
                </a:lnTo>
                <a:lnTo>
                  <a:pt x="56" y="205"/>
                </a:lnTo>
                <a:lnTo>
                  <a:pt x="57" y="205"/>
                </a:lnTo>
                <a:lnTo>
                  <a:pt x="57" y="208"/>
                </a:lnTo>
                <a:lnTo>
                  <a:pt x="57" y="214"/>
                </a:lnTo>
                <a:lnTo>
                  <a:pt x="57" y="214"/>
                </a:lnTo>
                <a:lnTo>
                  <a:pt x="57" y="216"/>
                </a:lnTo>
                <a:lnTo>
                  <a:pt x="57" y="219"/>
                </a:lnTo>
                <a:lnTo>
                  <a:pt x="57" y="219"/>
                </a:lnTo>
                <a:lnTo>
                  <a:pt x="57" y="218"/>
                </a:lnTo>
                <a:lnTo>
                  <a:pt x="57" y="216"/>
                </a:lnTo>
                <a:lnTo>
                  <a:pt x="57" y="216"/>
                </a:lnTo>
                <a:lnTo>
                  <a:pt x="57" y="218"/>
                </a:lnTo>
                <a:lnTo>
                  <a:pt x="57" y="219"/>
                </a:lnTo>
                <a:lnTo>
                  <a:pt x="57" y="220"/>
                </a:lnTo>
                <a:lnTo>
                  <a:pt x="57" y="220"/>
                </a:lnTo>
                <a:lnTo>
                  <a:pt x="57" y="221"/>
                </a:lnTo>
                <a:lnTo>
                  <a:pt x="56" y="223"/>
                </a:lnTo>
                <a:lnTo>
                  <a:pt x="56" y="223"/>
                </a:lnTo>
                <a:lnTo>
                  <a:pt x="58" y="225"/>
                </a:lnTo>
                <a:lnTo>
                  <a:pt x="58" y="225"/>
                </a:lnTo>
                <a:lnTo>
                  <a:pt x="57" y="228"/>
                </a:lnTo>
                <a:lnTo>
                  <a:pt x="57" y="228"/>
                </a:lnTo>
                <a:lnTo>
                  <a:pt x="58" y="230"/>
                </a:lnTo>
                <a:lnTo>
                  <a:pt x="58" y="233"/>
                </a:lnTo>
                <a:lnTo>
                  <a:pt x="57" y="234"/>
                </a:lnTo>
                <a:lnTo>
                  <a:pt x="57" y="234"/>
                </a:lnTo>
                <a:lnTo>
                  <a:pt x="56" y="233"/>
                </a:lnTo>
                <a:lnTo>
                  <a:pt x="54" y="231"/>
                </a:lnTo>
                <a:lnTo>
                  <a:pt x="53" y="230"/>
                </a:lnTo>
                <a:lnTo>
                  <a:pt x="54" y="228"/>
                </a:lnTo>
                <a:lnTo>
                  <a:pt x="54" y="228"/>
                </a:lnTo>
                <a:lnTo>
                  <a:pt x="53" y="228"/>
                </a:lnTo>
                <a:lnTo>
                  <a:pt x="53" y="229"/>
                </a:lnTo>
                <a:lnTo>
                  <a:pt x="52" y="233"/>
                </a:lnTo>
                <a:lnTo>
                  <a:pt x="52" y="233"/>
                </a:lnTo>
                <a:lnTo>
                  <a:pt x="53" y="233"/>
                </a:lnTo>
                <a:lnTo>
                  <a:pt x="54" y="233"/>
                </a:lnTo>
                <a:lnTo>
                  <a:pt x="54" y="233"/>
                </a:lnTo>
                <a:lnTo>
                  <a:pt x="54" y="234"/>
                </a:lnTo>
                <a:lnTo>
                  <a:pt x="56" y="235"/>
                </a:lnTo>
                <a:lnTo>
                  <a:pt x="56" y="235"/>
                </a:lnTo>
                <a:lnTo>
                  <a:pt x="56" y="237"/>
                </a:lnTo>
                <a:lnTo>
                  <a:pt x="56" y="238"/>
                </a:lnTo>
                <a:lnTo>
                  <a:pt x="57" y="238"/>
                </a:lnTo>
                <a:lnTo>
                  <a:pt x="57" y="238"/>
                </a:lnTo>
                <a:lnTo>
                  <a:pt x="57" y="237"/>
                </a:lnTo>
                <a:lnTo>
                  <a:pt x="57" y="237"/>
                </a:lnTo>
                <a:lnTo>
                  <a:pt x="57" y="235"/>
                </a:lnTo>
                <a:lnTo>
                  <a:pt x="58" y="234"/>
                </a:lnTo>
                <a:lnTo>
                  <a:pt x="58" y="234"/>
                </a:lnTo>
                <a:lnTo>
                  <a:pt x="58" y="237"/>
                </a:lnTo>
                <a:lnTo>
                  <a:pt x="58" y="239"/>
                </a:lnTo>
                <a:lnTo>
                  <a:pt x="58" y="244"/>
                </a:lnTo>
                <a:lnTo>
                  <a:pt x="58" y="244"/>
                </a:lnTo>
                <a:lnTo>
                  <a:pt x="59" y="247"/>
                </a:lnTo>
                <a:lnTo>
                  <a:pt x="59" y="247"/>
                </a:lnTo>
                <a:lnTo>
                  <a:pt x="59" y="255"/>
                </a:lnTo>
                <a:lnTo>
                  <a:pt x="59" y="255"/>
                </a:lnTo>
                <a:lnTo>
                  <a:pt x="59" y="262"/>
                </a:lnTo>
                <a:lnTo>
                  <a:pt x="59" y="268"/>
                </a:lnTo>
                <a:lnTo>
                  <a:pt x="59" y="268"/>
                </a:lnTo>
                <a:lnTo>
                  <a:pt x="58" y="268"/>
                </a:lnTo>
                <a:lnTo>
                  <a:pt x="58" y="268"/>
                </a:lnTo>
                <a:lnTo>
                  <a:pt x="58" y="269"/>
                </a:lnTo>
                <a:lnTo>
                  <a:pt x="59" y="270"/>
                </a:lnTo>
                <a:lnTo>
                  <a:pt x="59" y="270"/>
                </a:lnTo>
                <a:lnTo>
                  <a:pt x="57" y="270"/>
                </a:lnTo>
                <a:lnTo>
                  <a:pt x="58" y="270"/>
                </a:lnTo>
                <a:lnTo>
                  <a:pt x="58" y="273"/>
                </a:lnTo>
                <a:lnTo>
                  <a:pt x="59" y="274"/>
                </a:lnTo>
                <a:lnTo>
                  <a:pt x="59" y="274"/>
                </a:lnTo>
                <a:lnTo>
                  <a:pt x="59" y="275"/>
                </a:lnTo>
                <a:lnTo>
                  <a:pt x="60" y="275"/>
                </a:lnTo>
                <a:lnTo>
                  <a:pt x="60" y="275"/>
                </a:lnTo>
                <a:lnTo>
                  <a:pt x="60" y="279"/>
                </a:lnTo>
                <a:lnTo>
                  <a:pt x="60" y="280"/>
                </a:lnTo>
                <a:lnTo>
                  <a:pt x="59" y="282"/>
                </a:lnTo>
                <a:lnTo>
                  <a:pt x="59" y="282"/>
                </a:lnTo>
                <a:lnTo>
                  <a:pt x="59" y="283"/>
                </a:lnTo>
                <a:lnTo>
                  <a:pt x="59" y="283"/>
                </a:lnTo>
                <a:lnTo>
                  <a:pt x="60" y="284"/>
                </a:lnTo>
                <a:lnTo>
                  <a:pt x="60" y="285"/>
                </a:lnTo>
                <a:lnTo>
                  <a:pt x="60" y="285"/>
                </a:lnTo>
                <a:lnTo>
                  <a:pt x="58" y="285"/>
                </a:lnTo>
                <a:lnTo>
                  <a:pt x="58" y="283"/>
                </a:lnTo>
                <a:lnTo>
                  <a:pt x="58" y="283"/>
                </a:lnTo>
                <a:lnTo>
                  <a:pt x="57" y="283"/>
                </a:lnTo>
                <a:lnTo>
                  <a:pt x="57" y="284"/>
                </a:lnTo>
                <a:lnTo>
                  <a:pt x="56" y="287"/>
                </a:lnTo>
                <a:lnTo>
                  <a:pt x="56" y="287"/>
                </a:lnTo>
                <a:lnTo>
                  <a:pt x="58" y="287"/>
                </a:lnTo>
                <a:lnTo>
                  <a:pt x="59" y="285"/>
                </a:lnTo>
                <a:lnTo>
                  <a:pt x="59" y="285"/>
                </a:lnTo>
                <a:lnTo>
                  <a:pt x="60" y="308"/>
                </a:lnTo>
                <a:lnTo>
                  <a:pt x="60" y="329"/>
                </a:lnTo>
                <a:lnTo>
                  <a:pt x="59" y="372"/>
                </a:lnTo>
                <a:lnTo>
                  <a:pt x="59" y="372"/>
                </a:lnTo>
                <a:lnTo>
                  <a:pt x="59" y="384"/>
                </a:lnTo>
                <a:lnTo>
                  <a:pt x="59" y="384"/>
                </a:lnTo>
                <a:lnTo>
                  <a:pt x="59" y="387"/>
                </a:lnTo>
                <a:lnTo>
                  <a:pt x="59" y="387"/>
                </a:lnTo>
                <a:lnTo>
                  <a:pt x="59" y="395"/>
                </a:lnTo>
                <a:lnTo>
                  <a:pt x="59" y="395"/>
                </a:lnTo>
                <a:lnTo>
                  <a:pt x="59" y="402"/>
                </a:lnTo>
                <a:lnTo>
                  <a:pt x="59" y="402"/>
                </a:lnTo>
                <a:lnTo>
                  <a:pt x="59" y="409"/>
                </a:lnTo>
                <a:lnTo>
                  <a:pt x="59" y="418"/>
                </a:lnTo>
                <a:lnTo>
                  <a:pt x="59" y="418"/>
                </a:lnTo>
                <a:lnTo>
                  <a:pt x="60" y="423"/>
                </a:lnTo>
                <a:lnTo>
                  <a:pt x="60" y="425"/>
                </a:lnTo>
                <a:lnTo>
                  <a:pt x="59" y="428"/>
                </a:lnTo>
                <a:lnTo>
                  <a:pt x="59" y="428"/>
                </a:lnTo>
                <a:lnTo>
                  <a:pt x="59" y="433"/>
                </a:lnTo>
                <a:lnTo>
                  <a:pt x="59" y="437"/>
                </a:lnTo>
                <a:lnTo>
                  <a:pt x="59" y="437"/>
                </a:lnTo>
                <a:lnTo>
                  <a:pt x="59" y="435"/>
                </a:lnTo>
                <a:lnTo>
                  <a:pt x="60" y="435"/>
                </a:lnTo>
                <a:lnTo>
                  <a:pt x="60" y="435"/>
                </a:lnTo>
                <a:lnTo>
                  <a:pt x="60" y="442"/>
                </a:lnTo>
                <a:lnTo>
                  <a:pt x="60" y="448"/>
                </a:lnTo>
                <a:lnTo>
                  <a:pt x="60" y="448"/>
                </a:lnTo>
                <a:lnTo>
                  <a:pt x="58" y="447"/>
                </a:lnTo>
                <a:lnTo>
                  <a:pt x="58" y="447"/>
                </a:lnTo>
                <a:lnTo>
                  <a:pt x="58" y="448"/>
                </a:lnTo>
                <a:lnTo>
                  <a:pt x="59" y="449"/>
                </a:lnTo>
                <a:lnTo>
                  <a:pt x="60" y="450"/>
                </a:lnTo>
                <a:lnTo>
                  <a:pt x="60" y="450"/>
                </a:lnTo>
                <a:lnTo>
                  <a:pt x="60" y="450"/>
                </a:lnTo>
                <a:lnTo>
                  <a:pt x="59" y="450"/>
                </a:lnTo>
                <a:lnTo>
                  <a:pt x="58" y="450"/>
                </a:lnTo>
                <a:lnTo>
                  <a:pt x="58" y="450"/>
                </a:lnTo>
                <a:lnTo>
                  <a:pt x="59" y="454"/>
                </a:lnTo>
                <a:lnTo>
                  <a:pt x="59" y="454"/>
                </a:lnTo>
                <a:lnTo>
                  <a:pt x="59" y="457"/>
                </a:lnTo>
                <a:lnTo>
                  <a:pt x="59" y="459"/>
                </a:lnTo>
                <a:lnTo>
                  <a:pt x="59" y="459"/>
                </a:lnTo>
                <a:lnTo>
                  <a:pt x="59" y="463"/>
                </a:lnTo>
                <a:lnTo>
                  <a:pt x="59" y="463"/>
                </a:lnTo>
                <a:lnTo>
                  <a:pt x="59" y="465"/>
                </a:lnTo>
                <a:lnTo>
                  <a:pt x="60" y="469"/>
                </a:lnTo>
                <a:lnTo>
                  <a:pt x="60" y="469"/>
                </a:lnTo>
                <a:lnTo>
                  <a:pt x="59" y="472"/>
                </a:lnTo>
                <a:lnTo>
                  <a:pt x="59" y="472"/>
                </a:lnTo>
                <a:lnTo>
                  <a:pt x="59" y="473"/>
                </a:lnTo>
                <a:lnTo>
                  <a:pt x="59" y="474"/>
                </a:lnTo>
                <a:lnTo>
                  <a:pt x="59" y="474"/>
                </a:lnTo>
                <a:lnTo>
                  <a:pt x="59" y="474"/>
                </a:lnTo>
                <a:lnTo>
                  <a:pt x="60" y="484"/>
                </a:lnTo>
                <a:lnTo>
                  <a:pt x="60" y="484"/>
                </a:lnTo>
                <a:lnTo>
                  <a:pt x="60" y="487"/>
                </a:lnTo>
                <a:lnTo>
                  <a:pt x="60" y="487"/>
                </a:lnTo>
                <a:lnTo>
                  <a:pt x="60" y="489"/>
                </a:lnTo>
                <a:lnTo>
                  <a:pt x="60" y="489"/>
                </a:lnTo>
                <a:lnTo>
                  <a:pt x="60" y="491"/>
                </a:lnTo>
                <a:lnTo>
                  <a:pt x="59" y="491"/>
                </a:lnTo>
                <a:lnTo>
                  <a:pt x="59" y="491"/>
                </a:lnTo>
                <a:lnTo>
                  <a:pt x="60" y="493"/>
                </a:lnTo>
                <a:lnTo>
                  <a:pt x="60" y="493"/>
                </a:lnTo>
                <a:lnTo>
                  <a:pt x="59" y="497"/>
                </a:lnTo>
                <a:lnTo>
                  <a:pt x="59" y="502"/>
                </a:lnTo>
                <a:lnTo>
                  <a:pt x="59" y="502"/>
                </a:lnTo>
                <a:lnTo>
                  <a:pt x="60" y="504"/>
                </a:lnTo>
                <a:lnTo>
                  <a:pt x="60" y="504"/>
                </a:lnTo>
                <a:lnTo>
                  <a:pt x="59" y="507"/>
                </a:lnTo>
                <a:lnTo>
                  <a:pt x="59" y="507"/>
                </a:lnTo>
                <a:lnTo>
                  <a:pt x="60" y="509"/>
                </a:lnTo>
                <a:lnTo>
                  <a:pt x="59" y="512"/>
                </a:lnTo>
                <a:lnTo>
                  <a:pt x="59" y="512"/>
                </a:lnTo>
                <a:lnTo>
                  <a:pt x="60" y="517"/>
                </a:lnTo>
                <a:lnTo>
                  <a:pt x="60" y="517"/>
                </a:lnTo>
                <a:lnTo>
                  <a:pt x="60" y="518"/>
                </a:lnTo>
                <a:lnTo>
                  <a:pt x="60" y="518"/>
                </a:lnTo>
                <a:lnTo>
                  <a:pt x="62" y="533"/>
                </a:lnTo>
                <a:lnTo>
                  <a:pt x="62" y="533"/>
                </a:lnTo>
                <a:lnTo>
                  <a:pt x="60" y="534"/>
                </a:lnTo>
                <a:lnTo>
                  <a:pt x="60" y="534"/>
                </a:lnTo>
                <a:lnTo>
                  <a:pt x="60" y="541"/>
                </a:lnTo>
                <a:lnTo>
                  <a:pt x="60" y="546"/>
                </a:lnTo>
                <a:lnTo>
                  <a:pt x="60" y="546"/>
                </a:lnTo>
                <a:lnTo>
                  <a:pt x="60" y="547"/>
                </a:lnTo>
                <a:lnTo>
                  <a:pt x="59" y="547"/>
                </a:lnTo>
                <a:lnTo>
                  <a:pt x="59" y="547"/>
                </a:lnTo>
                <a:lnTo>
                  <a:pt x="59" y="557"/>
                </a:lnTo>
                <a:lnTo>
                  <a:pt x="59" y="557"/>
                </a:lnTo>
                <a:lnTo>
                  <a:pt x="59" y="558"/>
                </a:lnTo>
                <a:lnTo>
                  <a:pt x="58" y="558"/>
                </a:lnTo>
                <a:lnTo>
                  <a:pt x="58" y="558"/>
                </a:lnTo>
                <a:lnTo>
                  <a:pt x="58" y="558"/>
                </a:lnTo>
                <a:lnTo>
                  <a:pt x="59" y="559"/>
                </a:lnTo>
                <a:lnTo>
                  <a:pt x="59" y="559"/>
                </a:lnTo>
                <a:lnTo>
                  <a:pt x="59" y="564"/>
                </a:lnTo>
                <a:lnTo>
                  <a:pt x="59" y="567"/>
                </a:lnTo>
                <a:lnTo>
                  <a:pt x="58" y="568"/>
                </a:lnTo>
                <a:lnTo>
                  <a:pt x="58" y="568"/>
                </a:lnTo>
                <a:lnTo>
                  <a:pt x="58" y="573"/>
                </a:lnTo>
                <a:lnTo>
                  <a:pt x="58" y="573"/>
                </a:lnTo>
                <a:lnTo>
                  <a:pt x="57" y="574"/>
                </a:lnTo>
                <a:lnTo>
                  <a:pt x="56" y="574"/>
                </a:lnTo>
                <a:lnTo>
                  <a:pt x="56" y="574"/>
                </a:lnTo>
                <a:lnTo>
                  <a:pt x="56" y="576"/>
                </a:lnTo>
                <a:lnTo>
                  <a:pt x="56" y="576"/>
                </a:lnTo>
                <a:lnTo>
                  <a:pt x="58" y="576"/>
                </a:lnTo>
                <a:lnTo>
                  <a:pt x="58" y="576"/>
                </a:lnTo>
                <a:lnTo>
                  <a:pt x="58" y="578"/>
                </a:lnTo>
                <a:lnTo>
                  <a:pt x="57" y="578"/>
                </a:lnTo>
                <a:lnTo>
                  <a:pt x="56" y="581"/>
                </a:lnTo>
                <a:lnTo>
                  <a:pt x="56" y="581"/>
                </a:lnTo>
                <a:lnTo>
                  <a:pt x="57" y="582"/>
                </a:lnTo>
                <a:lnTo>
                  <a:pt x="58" y="582"/>
                </a:lnTo>
                <a:lnTo>
                  <a:pt x="58" y="582"/>
                </a:lnTo>
                <a:lnTo>
                  <a:pt x="58" y="588"/>
                </a:lnTo>
                <a:lnTo>
                  <a:pt x="57" y="593"/>
                </a:lnTo>
                <a:lnTo>
                  <a:pt x="57" y="593"/>
                </a:lnTo>
                <a:lnTo>
                  <a:pt x="56" y="597"/>
                </a:lnTo>
                <a:lnTo>
                  <a:pt x="56" y="597"/>
                </a:lnTo>
                <a:lnTo>
                  <a:pt x="57" y="604"/>
                </a:lnTo>
                <a:lnTo>
                  <a:pt x="57" y="604"/>
                </a:lnTo>
                <a:lnTo>
                  <a:pt x="57" y="607"/>
                </a:lnTo>
                <a:lnTo>
                  <a:pt x="56" y="609"/>
                </a:lnTo>
                <a:lnTo>
                  <a:pt x="56" y="609"/>
                </a:lnTo>
                <a:lnTo>
                  <a:pt x="57" y="611"/>
                </a:lnTo>
                <a:lnTo>
                  <a:pt x="57" y="611"/>
                </a:lnTo>
                <a:lnTo>
                  <a:pt x="57" y="613"/>
                </a:lnTo>
                <a:lnTo>
                  <a:pt x="57" y="614"/>
                </a:lnTo>
                <a:lnTo>
                  <a:pt x="58" y="617"/>
                </a:lnTo>
                <a:lnTo>
                  <a:pt x="58" y="619"/>
                </a:lnTo>
                <a:lnTo>
                  <a:pt x="58" y="619"/>
                </a:lnTo>
                <a:lnTo>
                  <a:pt x="59" y="621"/>
                </a:lnTo>
                <a:lnTo>
                  <a:pt x="59" y="621"/>
                </a:lnTo>
                <a:lnTo>
                  <a:pt x="60" y="623"/>
                </a:lnTo>
                <a:lnTo>
                  <a:pt x="60" y="623"/>
                </a:lnTo>
                <a:lnTo>
                  <a:pt x="62" y="622"/>
                </a:lnTo>
                <a:lnTo>
                  <a:pt x="62" y="622"/>
                </a:lnTo>
                <a:lnTo>
                  <a:pt x="60" y="621"/>
                </a:lnTo>
                <a:lnTo>
                  <a:pt x="60" y="621"/>
                </a:lnTo>
                <a:lnTo>
                  <a:pt x="60" y="619"/>
                </a:lnTo>
                <a:lnTo>
                  <a:pt x="60" y="619"/>
                </a:lnTo>
                <a:lnTo>
                  <a:pt x="59" y="618"/>
                </a:lnTo>
                <a:lnTo>
                  <a:pt x="59" y="618"/>
                </a:lnTo>
                <a:lnTo>
                  <a:pt x="59" y="614"/>
                </a:lnTo>
                <a:lnTo>
                  <a:pt x="59" y="614"/>
                </a:lnTo>
                <a:lnTo>
                  <a:pt x="59" y="612"/>
                </a:lnTo>
                <a:lnTo>
                  <a:pt x="59" y="609"/>
                </a:lnTo>
                <a:lnTo>
                  <a:pt x="59" y="609"/>
                </a:lnTo>
                <a:lnTo>
                  <a:pt x="60" y="607"/>
                </a:lnTo>
                <a:lnTo>
                  <a:pt x="60" y="607"/>
                </a:lnTo>
                <a:lnTo>
                  <a:pt x="60" y="603"/>
                </a:lnTo>
                <a:lnTo>
                  <a:pt x="60" y="603"/>
                </a:lnTo>
                <a:lnTo>
                  <a:pt x="60" y="599"/>
                </a:lnTo>
                <a:lnTo>
                  <a:pt x="60" y="599"/>
                </a:lnTo>
                <a:lnTo>
                  <a:pt x="60" y="592"/>
                </a:lnTo>
                <a:lnTo>
                  <a:pt x="60" y="592"/>
                </a:lnTo>
                <a:lnTo>
                  <a:pt x="62" y="592"/>
                </a:lnTo>
                <a:lnTo>
                  <a:pt x="62" y="592"/>
                </a:lnTo>
                <a:lnTo>
                  <a:pt x="63" y="589"/>
                </a:lnTo>
                <a:lnTo>
                  <a:pt x="63" y="589"/>
                </a:lnTo>
                <a:lnTo>
                  <a:pt x="64" y="589"/>
                </a:lnTo>
                <a:lnTo>
                  <a:pt x="64" y="589"/>
                </a:lnTo>
                <a:lnTo>
                  <a:pt x="63" y="588"/>
                </a:lnTo>
                <a:lnTo>
                  <a:pt x="63" y="588"/>
                </a:lnTo>
                <a:lnTo>
                  <a:pt x="63" y="588"/>
                </a:lnTo>
                <a:lnTo>
                  <a:pt x="62" y="588"/>
                </a:lnTo>
                <a:lnTo>
                  <a:pt x="62" y="589"/>
                </a:lnTo>
                <a:lnTo>
                  <a:pt x="62" y="591"/>
                </a:lnTo>
                <a:lnTo>
                  <a:pt x="62" y="591"/>
                </a:lnTo>
                <a:lnTo>
                  <a:pt x="60" y="589"/>
                </a:lnTo>
                <a:lnTo>
                  <a:pt x="60" y="587"/>
                </a:lnTo>
                <a:lnTo>
                  <a:pt x="62" y="582"/>
                </a:lnTo>
                <a:lnTo>
                  <a:pt x="62" y="582"/>
                </a:lnTo>
                <a:lnTo>
                  <a:pt x="62" y="582"/>
                </a:lnTo>
                <a:lnTo>
                  <a:pt x="62" y="581"/>
                </a:lnTo>
                <a:lnTo>
                  <a:pt x="60" y="581"/>
                </a:lnTo>
                <a:lnTo>
                  <a:pt x="62" y="579"/>
                </a:lnTo>
                <a:lnTo>
                  <a:pt x="62" y="579"/>
                </a:lnTo>
                <a:lnTo>
                  <a:pt x="63" y="579"/>
                </a:lnTo>
                <a:lnTo>
                  <a:pt x="63" y="581"/>
                </a:lnTo>
                <a:lnTo>
                  <a:pt x="63" y="581"/>
                </a:lnTo>
                <a:lnTo>
                  <a:pt x="64" y="582"/>
                </a:lnTo>
                <a:lnTo>
                  <a:pt x="64" y="582"/>
                </a:lnTo>
                <a:lnTo>
                  <a:pt x="64" y="582"/>
                </a:lnTo>
                <a:lnTo>
                  <a:pt x="63" y="583"/>
                </a:lnTo>
                <a:lnTo>
                  <a:pt x="63" y="583"/>
                </a:lnTo>
                <a:lnTo>
                  <a:pt x="63" y="583"/>
                </a:lnTo>
                <a:lnTo>
                  <a:pt x="63" y="582"/>
                </a:lnTo>
                <a:lnTo>
                  <a:pt x="63" y="582"/>
                </a:lnTo>
                <a:lnTo>
                  <a:pt x="62" y="583"/>
                </a:lnTo>
                <a:lnTo>
                  <a:pt x="62" y="584"/>
                </a:lnTo>
                <a:lnTo>
                  <a:pt x="62" y="587"/>
                </a:lnTo>
                <a:lnTo>
                  <a:pt x="62" y="587"/>
                </a:lnTo>
                <a:lnTo>
                  <a:pt x="63" y="587"/>
                </a:lnTo>
                <a:lnTo>
                  <a:pt x="64" y="586"/>
                </a:lnTo>
                <a:lnTo>
                  <a:pt x="64" y="584"/>
                </a:lnTo>
                <a:lnTo>
                  <a:pt x="65" y="584"/>
                </a:lnTo>
                <a:lnTo>
                  <a:pt x="65" y="584"/>
                </a:lnTo>
                <a:lnTo>
                  <a:pt x="64" y="581"/>
                </a:lnTo>
                <a:lnTo>
                  <a:pt x="63" y="578"/>
                </a:lnTo>
                <a:lnTo>
                  <a:pt x="64" y="576"/>
                </a:lnTo>
                <a:lnTo>
                  <a:pt x="64" y="576"/>
                </a:lnTo>
                <a:lnTo>
                  <a:pt x="63" y="576"/>
                </a:lnTo>
                <a:lnTo>
                  <a:pt x="63" y="577"/>
                </a:lnTo>
                <a:lnTo>
                  <a:pt x="62" y="578"/>
                </a:lnTo>
                <a:lnTo>
                  <a:pt x="60" y="578"/>
                </a:lnTo>
                <a:lnTo>
                  <a:pt x="60" y="578"/>
                </a:lnTo>
                <a:lnTo>
                  <a:pt x="62" y="574"/>
                </a:lnTo>
                <a:lnTo>
                  <a:pt x="63" y="572"/>
                </a:lnTo>
                <a:lnTo>
                  <a:pt x="63" y="572"/>
                </a:lnTo>
                <a:lnTo>
                  <a:pt x="63" y="574"/>
                </a:lnTo>
                <a:lnTo>
                  <a:pt x="64" y="574"/>
                </a:lnTo>
                <a:lnTo>
                  <a:pt x="65" y="574"/>
                </a:lnTo>
                <a:lnTo>
                  <a:pt x="65" y="574"/>
                </a:lnTo>
                <a:lnTo>
                  <a:pt x="64" y="573"/>
                </a:lnTo>
                <a:lnTo>
                  <a:pt x="64" y="573"/>
                </a:lnTo>
                <a:lnTo>
                  <a:pt x="64" y="572"/>
                </a:lnTo>
                <a:lnTo>
                  <a:pt x="64" y="572"/>
                </a:lnTo>
                <a:lnTo>
                  <a:pt x="65" y="572"/>
                </a:lnTo>
                <a:lnTo>
                  <a:pt x="66" y="571"/>
                </a:lnTo>
                <a:lnTo>
                  <a:pt x="65" y="567"/>
                </a:lnTo>
                <a:lnTo>
                  <a:pt x="65" y="567"/>
                </a:lnTo>
                <a:lnTo>
                  <a:pt x="64" y="568"/>
                </a:lnTo>
                <a:lnTo>
                  <a:pt x="63" y="571"/>
                </a:lnTo>
                <a:lnTo>
                  <a:pt x="63" y="571"/>
                </a:lnTo>
                <a:lnTo>
                  <a:pt x="63" y="569"/>
                </a:lnTo>
                <a:lnTo>
                  <a:pt x="63" y="568"/>
                </a:lnTo>
                <a:lnTo>
                  <a:pt x="63" y="566"/>
                </a:lnTo>
                <a:lnTo>
                  <a:pt x="63" y="566"/>
                </a:lnTo>
                <a:lnTo>
                  <a:pt x="64" y="567"/>
                </a:lnTo>
                <a:lnTo>
                  <a:pt x="65" y="566"/>
                </a:lnTo>
                <a:lnTo>
                  <a:pt x="66" y="564"/>
                </a:lnTo>
                <a:lnTo>
                  <a:pt x="66" y="564"/>
                </a:lnTo>
                <a:lnTo>
                  <a:pt x="65" y="564"/>
                </a:lnTo>
                <a:lnTo>
                  <a:pt x="65" y="564"/>
                </a:lnTo>
                <a:lnTo>
                  <a:pt x="64" y="564"/>
                </a:lnTo>
                <a:lnTo>
                  <a:pt x="64" y="564"/>
                </a:lnTo>
                <a:lnTo>
                  <a:pt x="64" y="564"/>
                </a:lnTo>
                <a:lnTo>
                  <a:pt x="65" y="563"/>
                </a:lnTo>
                <a:lnTo>
                  <a:pt x="65" y="562"/>
                </a:lnTo>
                <a:lnTo>
                  <a:pt x="66" y="561"/>
                </a:lnTo>
                <a:lnTo>
                  <a:pt x="66" y="561"/>
                </a:lnTo>
                <a:lnTo>
                  <a:pt x="66" y="561"/>
                </a:lnTo>
                <a:lnTo>
                  <a:pt x="65" y="561"/>
                </a:lnTo>
                <a:lnTo>
                  <a:pt x="65" y="562"/>
                </a:lnTo>
                <a:lnTo>
                  <a:pt x="65" y="562"/>
                </a:lnTo>
                <a:lnTo>
                  <a:pt x="65" y="551"/>
                </a:lnTo>
                <a:lnTo>
                  <a:pt x="66" y="539"/>
                </a:lnTo>
                <a:lnTo>
                  <a:pt x="66" y="539"/>
                </a:lnTo>
                <a:lnTo>
                  <a:pt x="66" y="537"/>
                </a:lnTo>
                <a:lnTo>
                  <a:pt x="66" y="536"/>
                </a:lnTo>
                <a:lnTo>
                  <a:pt x="65" y="534"/>
                </a:lnTo>
                <a:lnTo>
                  <a:pt x="65" y="534"/>
                </a:lnTo>
                <a:lnTo>
                  <a:pt x="66" y="527"/>
                </a:lnTo>
                <a:lnTo>
                  <a:pt x="66" y="521"/>
                </a:lnTo>
                <a:lnTo>
                  <a:pt x="66" y="521"/>
                </a:lnTo>
                <a:lnTo>
                  <a:pt x="68" y="522"/>
                </a:lnTo>
                <a:lnTo>
                  <a:pt x="68" y="524"/>
                </a:lnTo>
                <a:lnTo>
                  <a:pt x="68" y="528"/>
                </a:lnTo>
                <a:lnTo>
                  <a:pt x="68" y="528"/>
                </a:lnTo>
                <a:lnTo>
                  <a:pt x="68" y="533"/>
                </a:lnTo>
                <a:lnTo>
                  <a:pt x="68" y="538"/>
                </a:lnTo>
                <a:lnTo>
                  <a:pt x="68" y="538"/>
                </a:lnTo>
                <a:lnTo>
                  <a:pt x="70" y="538"/>
                </a:lnTo>
                <a:lnTo>
                  <a:pt x="71" y="538"/>
                </a:lnTo>
                <a:lnTo>
                  <a:pt x="71" y="538"/>
                </a:lnTo>
                <a:lnTo>
                  <a:pt x="71" y="534"/>
                </a:lnTo>
                <a:lnTo>
                  <a:pt x="71" y="533"/>
                </a:lnTo>
                <a:lnTo>
                  <a:pt x="71" y="533"/>
                </a:lnTo>
                <a:lnTo>
                  <a:pt x="70" y="537"/>
                </a:lnTo>
                <a:lnTo>
                  <a:pt x="70" y="537"/>
                </a:lnTo>
                <a:lnTo>
                  <a:pt x="69" y="536"/>
                </a:lnTo>
                <a:lnTo>
                  <a:pt x="69" y="533"/>
                </a:lnTo>
                <a:lnTo>
                  <a:pt x="70" y="532"/>
                </a:lnTo>
                <a:lnTo>
                  <a:pt x="70" y="529"/>
                </a:lnTo>
                <a:lnTo>
                  <a:pt x="70" y="529"/>
                </a:lnTo>
                <a:lnTo>
                  <a:pt x="70" y="529"/>
                </a:lnTo>
                <a:lnTo>
                  <a:pt x="70" y="531"/>
                </a:lnTo>
                <a:lnTo>
                  <a:pt x="70" y="532"/>
                </a:lnTo>
                <a:lnTo>
                  <a:pt x="69" y="532"/>
                </a:lnTo>
                <a:lnTo>
                  <a:pt x="69" y="532"/>
                </a:lnTo>
                <a:lnTo>
                  <a:pt x="70" y="483"/>
                </a:lnTo>
                <a:lnTo>
                  <a:pt x="70" y="483"/>
                </a:lnTo>
                <a:lnTo>
                  <a:pt x="70" y="481"/>
                </a:lnTo>
                <a:lnTo>
                  <a:pt x="70" y="481"/>
                </a:lnTo>
                <a:lnTo>
                  <a:pt x="70" y="477"/>
                </a:lnTo>
                <a:lnTo>
                  <a:pt x="70" y="477"/>
                </a:lnTo>
                <a:lnTo>
                  <a:pt x="71" y="473"/>
                </a:lnTo>
                <a:lnTo>
                  <a:pt x="71" y="472"/>
                </a:lnTo>
                <a:lnTo>
                  <a:pt x="70" y="471"/>
                </a:lnTo>
                <a:lnTo>
                  <a:pt x="70" y="471"/>
                </a:lnTo>
                <a:lnTo>
                  <a:pt x="71" y="469"/>
                </a:lnTo>
                <a:lnTo>
                  <a:pt x="72" y="468"/>
                </a:lnTo>
                <a:lnTo>
                  <a:pt x="72" y="468"/>
                </a:lnTo>
                <a:lnTo>
                  <a:pt x="71" y="467"/>
                </a:lnTo>
                <a:lnTo>
                  <a:pt x="71" y="468"/>
                </a:lnTo>
                <a:lnTo>
                  <a:pt x="71" y="468"/>
                </a:lnTo>
                <a:lnTo>
                  <a:pt x="70" y="459"/>
                </a:lnTo>
                <a:lnTo>
                  <a:pt x="70" y="452"/>
                </a:lnTo>
                <a:lnTo>
                  <a:pt x="70" y="444"/>
                </a:lnTo>
                <a:lnTo>
                  <a:pt x="70" y="437"/>
                </a:lnTo>
                <a:lnTo>
                  <a:pt x="70" y="437"/>
                </a:lnTo>
                <a:lnTo>
                  <a:pt x="70" y="437"/>
                </a:lnTo>
                <a:lnTo>
                  <a:pt x="71" y="437"/>
                </a:lnTo>
                <a:lnTo>
                  <a:pt x="71" y="437"/>
                </a:lnTo>
                <a:lnTo>
                  <a:pt x="70" y="434"/>
                </a:lnTo>
                <a:lnTo>
                  <a:pt x="70" y="429"/>
                </a:lnTo>
                <a:lnTo>
                  <a:pt x="70" y="429"/>
                </a:lnTo>
                <a:lnTo>
                  <a:pt x="70" y="430"/>
                </a:lnTo>
                <a:lnTo>
                  <a:pt x="71" y="430"/>
                </a:lnTo>
                <a:lnTo>
                  <a:pt x="71" y="432"/>
                </a:lnTo>
                <a:lnTo>
                  <a:pt x="72" y="432"/>
                </a:lnTo>
                <a:lnTo>
                  <a:pt x="72" y="432"/>
                </a:lnTo>
                <a:lnTo>
                  <a:pt x="71" y="429"/>
                </a:lnTo>
                <a:lnTo>
                  <a:pt x="71" y="428"/>
                </a:lnTo>
                <a:lnTo>
                  <a:pt x="71" y="427"/>
                </a:lnTo>
                <a:lnTo>
                  <a:pt x="71" y="427"/>
                </a:lnTo>
                <a:lnTo>
                  <a:pt x="72" y="427"/>
                </a:lnTo>
                <a:lnTo>
                  <a:pt x="72" y="428"/>
                </a:lnTo>
                <a:lnTo>
                  <a:pt x="72" y="428"/>
                </a:lnTo>
                <a:lnTo>
                  <a:pt x="74" y="429"/>
                </a:lnTo>
                <a:lnTo>
                  <a:pt x="74" y="429"/>
                </a:lnTo>
                <a:lnTo>
                  <a:pt x="72" y="432"/>
                </a:lnTo>
                <a:lnTo>
                  <a:pt x="72" y="433"/>
                </a:lnTo>
                <a:lnTo>
                  <a:pt x="72" y="433"/>
                </a:lnTo>
                <a:lnTo>
                  <a:pt x="74" y="434"/>
                </a:lnTo>
                <a:lnTo>
                  <a:pt x="74" y="434"/>
                </a:lnTo>
                <a:lnTo>
                  <a:pt x="75" y="434"/>
                </a:lnTo>
                <a:lnTo>
                  <a:pt x="76" y="433"/>
                </a:lnTo>
                <a:lnTo>
                  <a:pt x="76" y="433"/>
                </a:lnTo>
                <a:lnTo>
                  <a:pt x="77" y="435"/>
                </a:lnTo>
                <a:lnTo>
                  <a:pt x="80" y="435"/>
                </a:lnTo>
                <a:lnTo>
                  <a:pt x="80" y="435"/>
                </a:lnTo>
                <a:lnTo>
                  <a:pt x="81" y="435"/>
                </a:lnTo>
                <a:lnTo>
                  <a:pt x="81" y="434"/>
                </a:lnTo>
                <a:lnTo>
                  <a:pt x="81" y="432"/>
                </a:lnTo>
                <a:lnTo>
                  <a:pt x="81" y="432"/>
                </a:lnTo>
                <a:lnTo>
                  <a:pt x="81" y="432"/>
                </a:lnTo>
                <a:lnTo>
                  <a:pt x="82" y="432"/>
                </a:lnTo>
                <a:lnTo>
                  <a:pt x="82" y="432"/>
                </a:lnTo>
                <a:lnTo>
                  <a:pt x="81" y="434"/>
                </a:lnTo>
                <a:lnTo>
                  <a:pt x="81" y="434"/>
                </a:lnTo>
                <a:lnTo>
                  <a:pt x="82" y="434"/>
                </a:lnTo>
                <a:lnTo>
                  <a:pt x="82" y="434"/>
                </a:lnTo>
                <a:lnTo>
                  <a:pt x="82" y="434"/>
                </a:lnTo>
                <a:lnTo>
                  <a:pt x="83" y="440"/>
                </a:lnTo>
                <a:lnTo>
                  <a:pt x="83" y="440"/>
                </a:lnTo>
                <a:lnTo>
                  <a:pt x="81" y="442"/>
                </a:lnTo>
                <a:lnTo>
                  <a:pt x="79" y="440"/>
                </a:lnTo>
                <a:lnTo>
                  <a:pt x="79" y="440"/>
                </a:lnTo>
                <a:lnTo>
                  <a:pt x="79" y="440"/>
                </a:lnTo>
                <a:lnTo>
                  <a:pt x="77" y="440"/>
                </a:lnTo>
                <a:lnTo>
                  <a:pt x="77" y="442"/>
                </a:lnTo>
                <a:lnTo>
                  <a:pt x="76" y="442"/>
                </a:lnTo>
                <a:lnTo>
                  <a:pt x="77" y="443"/>
                </a:lnTo>
                <a:lnTo>
                  <a:pt x="77" y="443"/>
                </a:lnTo>
                <a:lnTo>
                  <a:pt x="76" y="443"/>
                </a:lnTo>
                <a:lnTo>
                  <a:pt x="76" y="443"/>
                </a:lnTo>
                <a:lnTo>
                  <a:pt x="74" y="442"/>
                </a:lnTo>
                <a:lnTo>
                  <a:pt x="74" y="442"/>
                </a:lnTo>
                <a:lnTo>
                  <a:pt x="75" y="443"/>
                </a:lnTo>
                <a:lnTo>
                  <a:pt x="76" y="443"/>
                </a:lnTo>
                <a:lnTo>
                  <a:pt x="76" y="443"/>
                </a:lnTo>
                <a:lnTo>
                  <a:pt x="76" y="444"/>
                </a:lnTo>
                <a:lnTo>
                  <a:pt x="75" y="444"/>
                </a:lnTo>
                <a:lnTo>
                  <a:pt x="75" y="445"/>
                </a:lnTo>
                <a:lnTo>
                  <a:pt x="75" y="447"/>
                </a:lnTo>
                <a:lnTo>
                  <a:pt x="75" y="447"/>
                </a:lnTo>
                <a:lnTo>
                  <a:pt x="74" y="445"/>
                </a:lnTo>
                <a:lnTo>
                  <a:pt x="74" y="444"/>
                </a:lnTo>
                <a:lnTo>
                  <a:pt x="74" y="443"/>
                </a:lnTo>
                <a:lnTo>
                  <a:pt x="74" y="442"/>
                </a:lnTo>
                <a:lnTo>
                  <a:pt x="74" y="442"/>
                </a:lnTo>
                <a:lnTo>
                  <a:pt x="74" y="438"/>
                </a:lnTo>
                <a:lnTo>
                  <a:pt x="75" y="437"/>
                </a:lnTo>
                <a:lnTo>
                  <a:pt x="74" y="435"/>
                </a:lnTo>
                <a:lnTo>
                  <a:pt x="74" y="435"/>
                </a:lnTo>
                <a:lnTo>
                  <a:pt x="72" y="435"/>
                </a:lnTo>
                <a:lnTo>
                  <a:pt x="72" y="437"/>
                </a:lnTo>
                <a:lnTo>
                  <a:pt x="72" y="438"/>
                </a:lnTo>
                <a:lnTo>
                  <a:pt x="71" y="438"/>
                </a:lnTo>
                <a:lnTo>
                  <a:pt x="71" y="438"/>
                </a:lnTo>
                <a:lnTo>
                  <a:pt x="72" y="440"/>
                </a:lnTo>
                <a:lnTo>
                  <a:pt x="72" y="444"/>
                </a:lnTo>
                <a:lnTo>
                  <a:pt x="72" y="444"/>
                </a:lnTo>
                <a:lnTo>
                  <a:pt x="72" y="445"/>
                </a:lnTo>
                <a:lnTo>
                  <a:pt x="71" y="445"/>
                </a:lnTo>
                <a:lnTo>
                  <a:pt x="71" y="445"/>
                </a:lnTo>
                <a:lnTo>
                  <a:pt x="72" y="448"/>
                </a:lnTo>
                <a:lnTo>
                  <a:pt x="72" y="452"/>
                </a:lnTo>
                <a:lnTo>
                  <a:pt x="71" y="458"/>
                </a:lnTo>
                <a:lnTo>
                  <a:pt x="71" y="458"/>
                </a:lnTo>
                <a:lnTo>
                  <a:pt x="72" y="462"/>
                </a:lnTo>
                <a:lnTo>
                  <a:pt x="72" y="465"/>
                </a:lnTo>
                <a:lnTo>
                  <a:pt x="72" y="465"/>
                </a:lnTo>
                <a:lnTo>
                  <a:pt x="74" y="468"/>
                </a:lnTo>
                <a:lnTo>
                  <a:pt x="74" y="471"/>
                </a:lnTo>
                <a:lnTo>
                  <a:pt x="74" y="471"/>
                </a:lnTo>
                <a:lnTo>
                  <a:pt x="71" y="471"/>
                </a:lnTo>
                <a:lnTo>
                  <a:pt x="71" y="471"/>
                </a:lnTo>
                <a:lnTo>
                  <a:pt x="72" y="472"/>
                </a:lnTo>
                <a:lnTo>
                  <a:pt x="74" y="473"/>
                </a:lnTo>
                <a:lnTo>
                  <a:pt x="74" y="473"/>
                </a:lnTo>
                <a:lnTo>
                  <a:pt x="72" y="476"/>
                </a:lnTo>
                <a:lnTo>
                  <a:pt x="74" y="478"/>
                </a:lnTo>
                <a:lnTo>
                  <a:pt x="74" y="478"/>
                </a:lnTo>
                <a:lnTo>
                  <a:pt x="75" y="478"/>
                </a:lnTo>
                <a:lnTo>
                  <a:pt x="75" y="477"/>
                </a:lnTo>
                <a:lnTo>
                  <a:pt x="75" y="477"/>
                </a:lnTo>
                <a:lnTo>
                  <a:pt x="76" y="479"/>
                </a:lnTo>
                <a:lnTo>
                  <a:pt x="76" y="481"/>
                </a:lnTo>
                <a:lnTo>
                  <a:pt x="76" y="481"/>
                </a:lnTo>
                <a:lnTo>
                  <a:pt x="75" y="484"/>
                </a:lnTo>
                <a:lnTo>
                  <a:pt x="74" y="487"/>
                </a:lnTo>
                <a:lnTo>
                  <a:pt x="74" y="487"/>
                </a:lnTo>
                <a:lnTo>
                  <a:pt x="75" y="487"/>
                </a:lnTo>
                <a:lnTo>
                  <a:pt x="76" y="487"/>
                </a:lnTo>
                <a:lnTo>
                  <a:pt x="76" y="487"/>
                </a:lnTo>
                <a:lnTo>
                  <a:pt x="75" y="491"/>
                </a:lnTo>
                <a:lnTo>
                  <a:pt x="75" y="493"/>
                </a:lnTo>
                <a:lnTo>
                  <a:pt x="75" y="493"/>
                </a:lnTo>
                <a:lnTo>
                  <a:pt x="75" y="494"/>
                </a:lnTo>
                <a:lnTo>
                  <a:pt x="76" y="494"/>
                </a:lnTo>
                <a:lnTo>
                  <a:pt x="76" y="494"/>
                </a:lnTo>
                <a:lnTo>
                  <a:pt x="76" y="494"/>
                </a:lnTo>
                <a:lnTo>
                  <a:pt x="77" y="493"/>
                </a:lnTo>
                <a:lnTo>
                  <a:pt x="77" y="493"/>
                </a:lnTo>
                <a:lnTo>
                  <a:pt x="77" y="497"/>
                </a:lnTo>
                <a:lnTo>
                  <a:pt x="76" y="498"/>
                </a:lnTo>
                <a:lnTo>
                  <a:pt x="76" y="498"/>
                </a:lnTo>
                <a:lnTo>
                  <a:pt x="76" y="499"/>
                </a:lnTo>
                <a:lnTo>
                  <a:pt x="77" y="499"/>
                </a:lnTo>
                <a:lnTo>
                  <a:pt x="77" y="498"/>
                </a:lnTo>
                <a:lnTo>
                  <a:pt x="77" y="499"/>
                </a:lnTo>
                <a:lnTo>
                  <a:pt x="77" y="499"/>
                </a:lnTo>
                <a:lnTo>
                  <a:pt x="77" y="501"/>
                </a:lnTo>
                <a:lnTo>
                  <a:pt x="76" y="501"/>
                </a:lnTo>
                <a:lnTo>
                  <a:pt x="75" y="502"/>
                </a:lnTo>
                <a:lnTo>
                  <a:pt x="75" y="503"/>
                </a:lnTo>
                <a:lnTo>
                  <a:pt x="75" y="503"/>
                </a:lnTo>
                <a:lnTo>
                  <a:pt x="76" y="503"/>
                </a:lnTo>
                <a:lnTo>
                  <a:pt x="76" y="502"/>
                </a:lnTo>
                <a:lnTo>
                  <a:pt x="76" y="502"/>
                </a:lnTo>
                <a:lnTo>
                  <a:pt x="76" y="503"/>
                </a:lnTo>
                <a:lnTo>
                  <a:pt x="77" y="504"/>
                </a:lnTo>
                <a:lnTo>
                  <a:pt x="77" y="504"/>
                </a:lnTo>
                <a:lnTo>
                  <a:pt x="77" y="506"/>
                </a:lnTo>
                <a:lnTo>
                  <a:pt x="77" y="506"/>
                </a:lnTo>
                <a:lnTo>
                  <a:pt x="76" y="506"/>
                </a:lnTo>
                <a:lnTo>
                  <a:pt x="75" y="506"/>
                </a:lnTo>
                <a:lnTo>
                  <a:pt x="75" y="506"/>
                </a:lnTo>
                <a:lnTo>
                  <a:pt x="76" y="507"/>
                </a:lnTo>
                <a:lnTo>
                  <a:pt x="76" y="507"/>
                </a:lnTo>
                <a:lnTo>
                  <a:pt x="76" y="507"/>
                </a:lnTo>
                <a:lnTo>
                  <a:pt x="77" y="507"/>
                </a:lnTo>
                <a:lnTo>
                  <a:pt x="77" y="508"/>
                </a:lnTo>
                <a:lnTo>
                  <a:pt x="77" y="509"/>
                </a:lnTo>
                <a:lnTo>
                  <a:pt x="77" y="509"/>
                </a:lnTo>
                <a:lnTo>
                  <a:pt x="77" y="509"/>
                </a:lnTo>
                <a:lnTo>
                  <a:pt x="79" y="508"/>
                </a:lnTo>
                <a:lnTo>
                  <a:pt x="79" y="507"/>
                </a:lnTo>
                <a:lnTo>
                  <a:pt x="79" y="504"/>
                </a:lnTo>
                <a:lnTo>
                  <a:pt x="80" y="504"/>
                </a:lnTo>
                <a:lnTo>
                  <a:pt x="80" y="504"/>
                </a:lnTo>
                <a:lnTo>
                  <a:pt x="80" y="504"/>
                </a:lnTo>
                <a:lnTo>
                  <a:pt x="77" y="504"/>
                </a:lnTo>
                <a:lnTo>
                  <a:pt x="77" y="501"/>
                </a:lnTo>
                <a:close/>
                <a:moveTo>
                  <a:pt x="82" y="438"/>
                </a:moveTo>
                <a:lnTo>
                  <a:pt x="82" y="438"/>
                </a:lnTo>
                <a:lnTo>
                  <a:pt x="80" y="438"/>
                </a:lnTo>
                <a:lnTo>
                  <a:pt x="79" y="440"/>
                </a:lnTo>
                <a:lnTo>
                  <a:pt x="82" y="440"/>
                </a:lnTo>
                <a:lnTo>
                  <a:pt x="82" y="438"/>
                </a:lnTo>
                <a:close/>
                <a:moveTo>
                  <a:pt x="75" y="438"/>
                </a:moveTo>
                <a:lnTo>
                  <a:pt x="75" y="440"/>
                </a:lnTo>
                <a:lnTo>
                  <a:pt x="75" y="440"/>
                </a:lnTo>
                <a:lnTo>
                  <a:pt x="77" y="439"/>
                </a:lnTo>
                <a:lnTo>
                  <a:pt x="79" y="438"/>
                </a:lnTo>
                <a:lnTo>
                  <a:pt x="79" y="437"/>
                </a:lnTo>
                <a:lnTo>
                  <a:pt x="79" y="437"/>
                </a:lnTo>
                <a:lnTo>
                  <a:pt x="77" y="437"/>
                </a:lnTo>
                <a:lnTo>
                  <a:pt x="76" y="438"/>
                </a:lnTo>
                <a:lnTo>
                  <a:pt x="76" y="438"/>
                </a:lnTo>
                <a:lnTo>
                  <a:pt x="75" y="438"/>
                </a:lnTo>
                <a:lnTo>
                  <a:pt x="75" y="438"/>
                </a:lnTo>
                <a:close/>
                <a:moveTo>
                  <a:pt x="72" y="484"/>
                </a:moveTo>
                <a:lnTo>
                  <a:pt x="72" y="484"/>
                </a:lnTo>
                <a:lnTo>
                  <a:pt x="74" y="483"/>
                </a:lnTo>
                <a:lnTo>
                  <a:pt x="75" y="483"/>
                </a:lnTo>
                <a:lnTo>
                  <a:pt x="75" y="482"/>
                </a:lnTo>
                <a:lnTo>
                  <a:pt x="75" y="481"/>
                </a:lnTo>
                <a:lnTo>
                  <a:pt x="75" y="481"/>
                </a:lnTo>
                <a:lnTo>
                  <a:pt x="74" y="481"/>
                </a:lnTo>
                <a:lnTo>
                  <a:pt x="72" y="482"/>
                </a:lnTo>
                <a:lnTo>
                  <a:pt x="72" y="482"/>
                </a:lnTo>
                <a:lnTo>
                  <a:pt x="72" y="482"/>
                </a:lnTo>
                <a:lnTo>
                  <a:pt x="72" y="483"/>
                </a:lnTo>
                <a:lnTo>
                  <a:pt x="72" y="484"/>
                </a:lnTo>
                <a:lnTo>
                  <a:pt x="72" y="484"/>
                </a:lnTo>
                <a:lnTo>
                  <a:pt x="72" y="484"/>
                </a:lnTo>
                <a:close/>
                <a:moveTo>
                  <a:pt x="48" y="198"/>
                </a:moveTo>
                <a:lnTo>
                  <a:pt x="48" y="198"/>
                </a:lnTo>
                <a:lnTo>
                  <a:pt x="48" y="195"/>
                </a:lnTo>
                <a:lnTo>
                  <a:pt x="47" y="194"/>
                </a:lnTo>
                <a:lnTo>
                  <a:pt x="46" y="194"/>
                </a:lnTo>
                <a:lnTo>
                  <a:pt x="46" y="194"/>
                </a:lnTo>
                <a:lnTo>
                  <a:pt x="46" y="195"/>
                </a:lnTo>
                <a:lnTo>
                  <a:pt x="47" y="195"/>
                </a:lnTo>
                <a:lnTo>
                  <a:pt x="48" y="196"/>
                </a:lnTo>
                <a:lnTo>
                  <a:pt x="48" y="196"/>
                </a:lnTo>
                <a:lnTo>
                  <a:pt x="46" y="196"/>
                </a:lnTo>
                <a:lnTo>
                  <a:pt x="45" y="198"/>
                </a:lnTo>
                <a:lnTo>
                  <a:pt x="48" y="198"/>
                </a:lnTo>
                <a:close/>
                <a:moveTo>
                  <a:pt x="47" y="226"/>
                </a:moveTo>
                <a:lnTo>
                  <a:pt x="47" y="228"/>
                </a:lnTo>
                <a:lnTo>
                  <a:pt x="47" y="228"/>
                </a:lnTo>
                <a:lnTo>
                  <a:pt x="50" y="228"/>
                </a:lnTo>
                <a:lnTo>
                  <a:pt x="51" y="229"/>
                </a:lnTo>
                <a:lnTo>
                  <a:pt x="51" y="229"/>
                </a:lnTo>
                <a:lnTo>
                  <a:pt x="51" y="228"/>
                </a:lnTo>
                <a:lnTo>
                  <a:pt x="50" y="226"/>
                </a:lnTo>
                <a:lnTo>
                  <a:pt x="47" y="226"/>
                </a:lnTo>
                <a:lnTo>
                  <a:pt x="47" y="226"/>
                </a:lnTo>
                <a:close/>
                <a:moveTo>
                  <a:pt x="52" y="225"/>
                </a:moveTo>
                <a:lnTo>
                  <a:pt x="52" y="225"/>
                </a:lnTo>
                <a:lnTo>
                  <a:pt x="54" y="226"/>
                </a:lnTo>
                <a:lnTo>
                  <a:pt x="57" y="228"/>
                </a:lnTo>
                <a:lnTo>
                  <a:pt x="57" y="228"/>
                </a:lnTo>
                <a:lnTo>
                  <a:pt x="54" y="225"/>
                </a:lnTo>
                <a:lnTo>
                  <a:pt x="53" y="224"/>
                </a:lnTo>
                <a:lnTo>
                  <a:pt x="52" y="225"/>
                </a:lnTo>
                <a:lnTo>
                  <a:pt x="52" y="225"/>
                </a:lnTo>
                <a:close/>
                <a:moveTo>
                  <a:pt x="50" y="214"/>
                </a:moveTo>
                <a:lnTo>
                  <a:pt x="50" y="214"/>
                </a:lnTo>
                <a:lnTo>
                  <a:pt x="52" y="215"/>
                </a:lnTo>
                <a:lnTo>
                  <a:pt x="53" y="215"/>
                </a:lnTo>
                <a:lnTo>
                  <a:pt x="53" y="214"/>
                </a:lnTo>
                <a:lnTo>
                  <a:pt x="53" y="214"/>
                </a:lnTo>
                <a:lnTo>
                  <a:pt x="52" y="214"/>
                </a:lnTo>
                <a:lnTo>
                  <a:pt x="52" y="213"/>
                </a:lnTo>
                <a:lnTo>
                  <a:pt x="51" y="211"/>
                </a:lnTo>
                <a:lnTo>
                  <a:pt x="51" y="211"/>
                </a:lnTo>
                <a:lnTo>
                  <a:pt x="50" y="214"/>
                </a:lnTo>
                <a:lnTo>
                  <a:pt x="50" y="214"/>
                </a:lnTo>
                <a:close/>
                <a:moveTo>
                  <a:pt x="46" y="215"/>
                </a:moveTo>
                <a:lnTo>
                  <a:pt x="46" y="215"/>
                </a:lnTo>
                <a:lnTo>
                  <a:pt x="45" y="214"/>
                </a:lnTo>
                <a:lnTo>
                  <a:pt x="45" y="214"/>
                </a:lnTo>
                <a:lnTo>
                  <a:pt x="45" y="214"/>
                </a:lnTo>
                <a:lnTo>
                  <a:pt x="43" y="216"/>
                </a:lnTo>
                <a:lnTo>
                  <a:pt x="43" y="216"/>
                </a:lnTo>
                <a:lnTo>
                  <a:pt x="46" y="215"/>
                </a:lnTo>
                <a:lnTo>
                  <a:pt x="46" y="215"/>
                </a:lnTo>
                <a:lnTo>
                  <a:pt x="46" y="215"/>
                </a:lnTo>
                <a:close/>
                <a:moveTo>
                  <a:pt x="53" y="218"/>
                </a:moveTo>
                <a:lnTo>
                  <a:pt x="53" y="218"/>
                </a:lnTo>
                <a:lnTo>
                  <a:pt x="53" y="218"/>
                </a:lnTo>
                <a:lnTo>
                  <a:pt x="54" y="219"/>
                </a:lnTo>
                <a:lnTo>
                  <a:pt x="54" y="219"/>
                </a:lnTo>
                <a:lnTo>
                  <a:pt x="56" y="216"/>
                </a:lnTo>
                <a:lnTo>
                  <a:pt x="56" y="216"/>
                </a:lnTo>
                <a:lnTo>
                  <a:pt x="53" y="216"/>
                </a:lnTo>
                <a:lnTo>
                  <a:pt x="53" y="216"/>
                </a:lnTo>
                <a:lnTo>
                  <a:pt x="53" y="218"/>
                </a:lnTo>
                <a:lnTo>
                  <a:pt x="53" y="218"/>
                </a:lnTo>
                <a:close/>
                <a:moveTo>
                  <a:pt x="45" y="229"/>
                </a:moveTo>
                <a:lnTo>
                  <a:pt x="45" y="229"/>
                </a:lnTo>
                <a:lnTo>
                  <a:pt x="46" y="228"/>
                </a:lnTo>
                <a:lnTo>
                  <a:pt x="45" y="226"/>
                </a:lnTo>
                <a:lnTo>
                  <a:pt x="45" y="223"/>
                </a:lnTo>
                <a:lnTo>
                  <a:pt x="45" y="223"/>
                </a:lnTo>
                <a:lnTo>
                  <a:pt x="47" y="221"/>
                </a:lnTo>
                <a:lnTo>
                  <a:pt x="47" y="221"/>
                </a:lnTo>
                <a:lnTo>
                  <a:pt x="47" y="221"/>
                </a:lnTo>
                <a:lnTo>
                  <a:pt x="48" y="223"/>
                </a:lnTo>
                <a:lnTo>
                  <a:pt x="48" y="223"/>
                </a:lnTo>
                <a:lnTo>
                  <a:pt x="50" y="221"/>
                </a:lnTo>
                <a:lnTo>
                  <a:pt x="50" y="220"/>
                </a:lnTo>
                <a:lnTo>
                  <a:pt x="51" y="219"/>
                </a:lnTo>
                <a:lnTo>
                  <a:pt x="51" y="219"/>
                </a:lnTo>
                <a:lnTo>
                  <a:pt x="50" y="218"/>
                </a:lnTo>
                <a:lnTo>
                  <a:pt x="48" y="216"/>
                </a:lnTo>
                <a:lnTo>
                  <a:pt x="48" y="216"/>
                </a:lnTo>
                <a:lnTo>
                  <a:pt x="45" y="218"/>
                </a:lnTo>
                <a:lnTo>
                  <a:pt x="43" y="219"/>
                </a:lnTo>
                <a:lnTo>
                  <a:pt x="43" y="220"/>
                </a:lnTo>
                <a:lnTo>
                  <a:pt x="43" y="220"/>
                </a:lnTo>
                <a:lnTo>
                  <a:pt x="45" y="220"/>
                </a:lnTo>
                <a:lnTo>
                  <a:pt x="45" y="219"/>
                </a:lnTo>
                <a:lnTo>
                  <a:pt x="45" y="219"/>
                </a:lnTo>
                <a:lnTo>
                  <a:pt x="46" y="219"/>
                </a:lnTo>
                <a:lnTo>
                  <a:pt x="47" y="219"/>
                </a:lnTo>
                <a:lnTo>
                  <a:pt x="47" y="219"/>
                </a:lnTo>
                <a:lnTo>
                  <a:pt x="47" y="219"/>
                </a:lnTo>
                <a:lnTo>
                  <a:pt x="46" y="220"/>
                </a:lnTo>
                <a:lnTo>
                  <a:pt x="43" y="221"/>
                </a:lnTo>
                <a:lnTo>
                  <a:pt x="43" y="221"/>
                </a:lnTo>
                <a:lnTo>
                  <a:pt x="43" y="225"/>
                </a:lnTo>
                <a:lnTo>
                  <a:pt x="45" y="229"/>
                </a:lnTo>
                <a:lnTo>
                  <a:pt x="45" y="229"/>
                </a:lnTo>
                <a:close/>
                <a:moveTo>
                  <a:pt x="34" y="230"/>
                </a:moveTo>
                <a:lnTo>
                  <a:pt x="34" y="230"/>
                </a:lnTo>
                <a:lnTo>
                  <a:pt x="34" y="228"/>
                </a:lnTo>
                <a:lnTo>
                  <a:pt x="33" y="226"/>
                </a:lnTo>
                <a:lnTo>
                  <a:pt x="33" y="226"/>
                </a:lnTo>
                <a:lnTo>
                  <a:pt x="33" y="229"/>
                </a:lnTo>
                <a:lnTo>
                  <a:pt x="33" y="230"/>
                </a:lnTo>
                <a:lnTo>
                  <a:pt x="34" y="230"/>
                </a:lnTo>
                <a:close/>
                <a:moveTo>
                  <a:pt x="27" y="243"/>
                </a:moveTo>
                <a:lnTo>
                  <a:pt x="27" y="243"/>
                </a:lnTo>
                <a:lnTo>
                  <a:pt x="28" y="240"/>
                </a:lnTo>
                <a:lnTo>
                  <a:pt x="28" y="239"/>
                </a:lnTo>
                <a:lnTo>
                  <a:pt x="27" y="239"/>
                </a:lnTo>
                <a:lnTo>
                  <a:pt x="27" y="239"/>
                </a:lnTo>
                <a:lnTo>
                  <a:pt x="25" y="240"/>
                </a:lnTo>
                <a:lnTo>
                  <a:pt x="25" y="242"/>
                </a:lnTo>
                <a:lnTo>
                  <a:pt x="27" y="243"/>
                </a:lnTo>
                <a:lnTo>
                  <a:pt x="27" y="243"/>
                </a:lnTo>
                <a:close/>
                <a:moveTo>
                  <a:pt x="33" y="249"/>
                </a:moveTo>
                <a:lnTo>
                  <a:pt x="33" y="249"/>
                </a:lnTo>
                <a:lnTo>
                  <a:pt x="34" y="245"/>
                </a:lnTo>
                <a:lnTo>
                  <a:pt x="34" y="243"/>
                </a:lnTo>
                <a:lnTo>
                  <a:pt x="34" y="242"/>
                </a:lnTo>
                <a:lnTo>
                  <a:pt x="34" y="242"/>
                </a:lnTo>
                <a:lnTo>
                  <a:pt x="31" y="242"/>
                </a:lnTo>
                <a:lnTo>
                  <a:pt x="31" y="242"/>
                </a:lnTo>
                <a:lnTo>
                  <a:pt x="33" y="244"/>
                </a:lnTo>
                <a:lnTo>
                  <a:pt x="33" y="244"/>
                </a:lnTo>
                <a:lnTo>
                  <a:pt x="33" y="247"/>
                </a:lnTo>
                <a:lnTo>
                  <a:pt x="33" y="248"/>
                </a:lnTo>
                <a:lnTo>
                  <a:pt x="33" y="249"/>
                </a:lnTo>
                <a:lnTo>
                  <a:pt x="33" y="249"/>
                </a:lnTo>
                <a:close/>
                <a:moveTo>
                  <a:pt x="33" y="258"/>
                </a:moveTo>
                <a:lnTo>
                  <a:pt x="33" y="258"/>
                </a:lnTo>
                <a:lnTo>
                  <a:pt x="34" y="255"/>
                </a:lnTo>
                <a:lnTo>
                  <a:pt x="33" y="254"/>
                </a:lnTo>
                <a:lnTo>
                  <a:pt x="33" y="252"/>
                </a:lnTo>
                <a:lnTo>
                  <a:pt x="33" y="250"/>
                </a:lnTo>
                <a:lnTo>
                  <a:pt x="33" y="250"/>
                </a:lnTo>
                <a:lnTo>
                  <a:pt x="31" y="252"/>
                </a:lnTo>
                <a:lnTo>
                  <a:pt x="31" y="254"/>
                </a:lnTo>
                <a:lnTo>
                  <a:pt x="33" y="258"/>
                </a:lnTo>
                <a:lnTo>
                  <a:pt x="33" y="258"/>
                </a:lnTo>
                <a:close/>
                <a:moveTo>
                  <a:pt x="27" y="259"/>
                </a:moveTo>
                <a:lnTo>
                  <a:pt x="27" y="259"/>
                </a:lnTo>
                <a:lnTo>
                  <a:pt x="28" y="255"/>
                </a:lnTo>
                <a:lnTo>
                  <a:pt x="28" y="253"/>
                </a:lnTo>
                <a:lnTo>
                  <a:pt x="27" y="252"/>
                </a:lnTo>
                <a:lnTo>
                  <a:pt x="27" y="252"/>
                </a:lnTo>
                <a:lnTo>
                  <a:pt x="27" y="254"/>
                </a:lnTo>
                <a:lnTo>
                  <a:pt x="27" y="257"/>
                </a:lnTo>
                <a:lnTo>
                  <a:pt x="25" y="258"/>
                </a:lnTo>
                <a:lnTo>
                  <a:pt x="27" y="259"/>
                </a:lnTo>
                <a:lnTo>
                  <a:pt x="27" y="259"/>
                </a:lnTo>
                <a:close/>
                <a:moveTo>
                  <a:pt x="52" y="237"/>
                </a:moveTo>
                <a:lnTo>
                  <a:pt x="52" y="237"/>
                </a:lnTo>
                <a:lnTo>
                  <a:pt x="53" y="238"/>
                </a:lnTo>
                <a:lnTo>
                  <a:pt x="53" y="238"/>
                </a:lnTo>
                <a:lnTo>
                  <a:pt x="54" y="238"/>
                </a:lnTo>
                <a:lnTo>
                  <a:pt x="54" y="235"/>
                </a:lnTo>
                <a:lnTo>
                  <a:pt x="54" y="235"/>
                </a:lnTo>
                <a:lnTo>
                  <a:pt x="53" y="235"/>
                </a:lnTo>
                <a:lnTo>
                  <a:pt x="52" y="237"/>
                </a:lnTo>
                <a:lnTo>
                  <a:pt x="52" y="237"/>
                </a:lnTo>
                <a:close/>
                <a:moveTo>
                  <a:pt x="42" y="238"/>
                </a:moveTo>
                <a:lnTo>
                  <a:pt x="42" y="238"/>
                </a:lnTo>
                <a:lnTo>
                  <a:pt x="43" y="237"/>
                </a:lnTo>
                <a:lnTo>
                  <a:pt x="43" y="235"/>
                </a:lnTo>
                <a:lnTo>
                  <a:pt x="43" y="233"/>
                </a:lnTo>
                <a:lnTo>
                  <a:pt x="43" y="233"/>
                </a:lnTo>
                <a:lnTo>
                  <a:pt x="45" y="233"/>
                </a:lnTo>
                <a:lnTo>
                  <a:pt x="46" y="230"/>
                </a:lnTo>
                <a:lnTo>
                  <a:pt x="46" y="230"/>
                </a:lnTo>
                <a:lnTo>
                  <a:pt x="43" y="231"/>
                </a:lnTo>
                <a:lnTo>
                  <a:pt x="42" y="233"/>
                </a:lnTo>
                <a:lnTo>
                  <a:pt x="42" y="238"/>
                </a:lnTo>
                <a:lnTo>
                  <a:pt x="42" y="238"/>
                </a:lnTo>
                <a:close/>
                <a:moveTo>
                  <a:pt x="46" y="238"/>
                </a:moveTo>
                <a:lnTo>
                  <a:pt x="46" y="238"/>
                </a:lnTo>
                <a:lnTo>
                  <a:pt x="46" y="235"/>
                </a:lnTo>
                <a:lnTo>
                  <a:pt x="47" y="235"/>
                </a:lnTo>
                <a:lnTo>
                  <a:pt x="47" y="235"/>
                </a:lnTo>
                <a:lnTo>
                  <a:pt x="47" y="234"/>
                </a:lnTo>
                <a:lnTo>
                  <a:pt x="47" y="233"/>
                </a:lnTo>
                <a:lnTo>
                  <a:pt x="47" y="233"/>
                </a:lnTo>
                <a:lnTo>
                  <a:pt x="46" y="235"/>
                </a:lnTo>
                <a:lnTo>
                  <a:pt x="45" y="234"/>
                </a:lnTo>
                <a:lnTo>
                  <a:pt x="45" y="234"/>
                </a:lnTo>
                <a:lnTo>
                  <a:pt x="45" y="237"/>
                </a:lnTo>
                <a:lnTo>
                  <a:pt x="46" y="238"/>
                </a:lnTo>
                <a:lnTo>
                  <a:pt x="46" y="238"/>
                </a:lnTo>
                <a:close/>
                <a:moveTo>
                  <a:pt x="54" y="238"/>
                </a:moveTo>
                <a:lnTo>
                  <a:pt x="54" y="238"/>
                </a:lnTo>
                <a:lnTo>
                  <a:pt x="53" y="240"/>
                </a:lnTo>
                <a:lnTo>
                  <a:pt x="52" y="240"/>
                </a:lnTo>
                <a:lnTo>
                  <a:pt x="52" y="243"/>
                </a:lnTo>
                <a:lnTo>
                  <a:pt x="52" y="243"/>
                </a:lnTo>
                <a:lnTo>
                  <a:pt x="53" y="243"/>
                </a:lnTo>
                <a:lnTo>
                  <a:pt x="54" y="242"/>
                </a:lnTo>
                <a:lnTo>
                  <a:pt x="54" y="242"/>
                </a:lnTo>
                <a:lnTo>
                  <a:pt x="54" y="242"/>
                </a:lnTo>
                <a:lnTo>
                  <a:pt x="56" y="243"/>
                </a:lnTo>
                <a:lnTo>
                  <a:pt x="56" y="243"/>
                </a:lnTo>
                <a:lnTo>
                  <a:pt x="57" y="243"/>
                </a:lnTo>
                <a:lnTo>
                  <a:pt x="57" y="240"/>
                </a:lnTo>
                <a:lnTo>
                  <a:pt x="57" y="240"/>
                </a:lnTo>
                <a:lnTo>
                  <a:pt x="56" y="240"/>
                </a:lnTo>
                <a:lnTo>
                  <a:pt x="54" y="240"/>
                </a:lnTo>
                <a:lnTo>
                  <a:pt x="54" y="238"/>
                </a:lnTo>
                <a:lnTo>
                  <a:pt x="54" y="238"/>
                </a:lnTo>
                <a:close/>
                <a:moveTo>
                  <a:pt x="51" y="252"/>
                </a:moveTo>
                <a:lnTo>
                  <a:pt x="51" y="252"/>
                </a:lnTo>
                <a:lnTo>
                  <a:pt x="50" y="252"/>
                </a:lnTo>
                <a:lnTo>
                  <a:pt x="50" y="250"/>
                </a:lnTo>
                <a:lnTo>
                  <a:pt x="50" y="249"/>
                </a:lnTo>
                <a:lnTo>
                  <a:pt x="48" y="249"/>
                </a:lnTo>
                <a:lnTo>
                  <a:pt x="48" y="249"/>
                </a:lnTo>
                <a:lnTo>
                  <a:pt x="48" y="247"/>
                </a:lnTo>
                <a:lnTo>
                  <a:pt x="47" y="245"/>
                </a:lnTo>
                <a:lnTo>
                  <a:pt x="47" y="245"/>
                </a:lnTo>
                <a:lnTo>
                  <a:pt x="48" y="243"/>
                </a:lnTo>
                <a:lnTo>
                  <a:pt x="50" y="239"/>
                </a:lnTo>
                <a:lnTo>
                  <a:pt x="47" y="239"/>
                </a:lnTo>
                <a:lnTo>
                  <a:pt x="47" y="239"/>
                </a:lnTo>
                <a:lnTo>
                  <a:pt x="47" y="242"/>
                </a:lnTo>
                <a:lnTo>
                  <a:pt x="47" y="243"/>
                </a:lnTo>
                <a:lnTo>
                  <a:pt x="45" y="242"/>
                </a:lnTo>
                <a:lnTo>
                  <a:pt x="45" y="242"/>
                </a:lnTo>
                <a:lnTo>
                  <a:pt x="47" y="250"/>
                </a:lnTo>
                <a:lnTo>
                  <a:pt x="47" y="250"/>
                </a:lnTo>
                <a:lnTo>
                  <a:pt x="48" y="250"/>
                </a:lnTo>
                <a:lnTo>
                  <a:pt x="50" y="253"/>
                </a:lnTo>
                <a:lnTo>
                  <a:pt x="50" y="253"/>
                </a:lnTo>
                <a:lnTo>
                  <a:pt x="51" y="252"/>
                </a:lnTo>
                <a:lnTo>
                  <a:pt x="51" y="252"/>
                </a:lnTo>
                <a:close/>
                <a:moveTo>
                  <a:pt x="59" y="259"/>
                </a:moveTo>
                <a:lnTo>
                  <a:pt x="59" y="259"/>
                </a:lnTo>
                <a:lnTo>
                  <a:pt x="58" y="255"/>
                </a:lnTo>
                <a:lnTo>
                  <a:pt x="57" y="253"/>
                </a:lnTo>
                <a:lnTo>
                  <a:pt x="57" y="253"/>
                </a:lnTo>
                <a:lnTo>
                  <a:pt x="58" y="249"/>
                </a:lnTo>
                <a:lnTo>
                  <a:pt x="58" y="244"/>
                </a:lnTo>
                <a:lnTo>
                  <a:pt x="58" y="244"/>
                </a:lnTo>
                <a:lnTo>
                  <a:pt x="56" y="245"/>
                </a:lnTo>
                <a:lnTo>
                  <a:pt x="56" y="245"/>
                </a:lnTo>
                <a:lnTo>
                  <a:pt x="56" y="248"/>
                </a:lnTo>
                <a:lnTo>
                  <a:pt x="56" y="249"/>
                </a:lnTo>
                <a:lnTo>
                  <a:pt x="56" y="249"/>
                </a:lnTo>
                <a:lnTo>
                  <a:pt x="57" y="248"/>
                </a:lnTo>
                <a:lnTo>
                  <a:pt x="57" y="247"/>
                </a:lnTo>
                <a:lnTo>
                  <a:pt x="57" y="247"/>
                </a:lnTo>
                <a:lnTo>
                  <a:pt x="57" y="248"/>
                </a:lnTo>
                <a:lnTo>
                  <a:pt x="57" y="249"/>
                </a:lnTo>
                <a:lnTo>
                  <a:pt x="56" y="252"/>
                </a:lnTo>
                <a:lnTo>
                  <a:pt x="56" y="252"/>
                </a:lnTo>
                <a:lnTo>
                  <a:pt x="54" y="249"/>
                </a:lnTo>
                <a:lnTo>
                  <a:pt x="54" y="249"/>
                </a:lnTo>
                <a:lnTo>
                  <a:pt x="53" y="249"/>
                </a:lnTo>
                <a:lnTo>
                  <a:pt x="52" y="248"/>
                </a:lnTo>
                <a:lnTo>
                  <a:pt x="52" y="248"/>
                </a:lnTo>
                <a:lnTo>
                  <a:pt x="53" y="245"/>
                </a:lnTo>
                <a:lnTo>
                  <a:pt x="53" y="245"/>
                </a:lnTo>
                <a:lnTo>
                  <a:pt x="51" y="247"/>
                </a:lnTo>
                <a:lnTo>
                  <a:pt x="50" y="248"/>
                </a:lnTo>
                <a:lnTo>
                  <a:pt x="50" y="248"/>
                </a:lnTo>
                <a:lnTo>
                  <a:pt x="50" y="247"/>
                </a:lnTo>
                <a:lnTo>
                  <a:pt x="50" y="245"/>
                </a:lnTo>
                <a:lnTo>
                  <a:pt x="48" y="247"/>
                </a:lnTo>
                <a:lnTo>
                  <a:pt x="48" y="247"/>
                </a:lnTo>
                <a:lnTo>
                  <a:pt x="51" y="248"/>
                </a:lnTo>
                <a:lnTo>
                  <a:pt x="51" y="249"/>
                </a:lnTo>
                <a:lnTo>
                  <a:pt x="52" y="250"/>
                </a:lnTo>
                <a:lnTo>
                  <a:pt x="52" y="250"/>
                </a:lnTo>
                <a:lnTo>
                  <a:pt x="53" y="250"/>
                </a:lnTo>
                <a:lnTo>
                  <a:pt x="54" y="250"/>
                </a:lnTo>
                <a:lnTo>
                  <a:pt x="54" y="253"/>
                </a:lnTo>
                <a:lnTo>
                  <a:pt x="54" y="253"/>
                </a:lnTo>
                <a:lnTo>
                  <a:pt x="54" y="253"/>
                </a:lnTo>
                <a:lnTo>
                  <a:pt x="56" y="253"/>
                </a:lnTo>
                <a:lnTo>
                  <a:pt x="57" y="254"/>
                </a:lnTo>
                <a:lnTo>
                  <a:pt x="57" y="254"/>
                </a:lnTo>
                <a:lnTo>
                  <a:pt x="56" y="254"/>
                </a:lnTo>
                <a:lnTo>
                  <a:pt x="54" y="257"/>
                </a:lnTo>
                <a:lnTo>
                  <a:pt x="54" y="258"/>
                </a:lnTo>
                <a:lnTo>
                  <a:pt x="53" y="259"/>
                </a:lnTo>
                <a:lnTo>
                  <a:pt x="56" y="259"/>
                </a:lnTo>
                <a:lnTo>
                  <a:pt x="56" y="259"/>
                </a:lnTo>
                <a:lnTo>
                  <a:pt x="56" y="257"/>
                </a:lnTo>
                <a:lnTo>
                  <a:pt x="57" y="255"/>
                </a:lnTo>
                <a:lnTo>
                  <a:pt x="57" y="255"/>
                </a:lnTo>
                <a:lnTo>
                  <a:pt x="57" y="255"/>
                </a:lnTo>
                <a:lnTo>
                  <a:pt x="57" y="258"/>
                </a:lnTo>
                <a:lnTo>
                  <a:pt x="58" y="259"/>
                </a:lnTo>
                <a:lnTo>
                  <a:pt x="59" y="259"/>
                </a:lnTo>
                <a:lnTo>
                  <a:pt x="59" y="259"/>
                </a:lnTo>
                <a:close/>
                <a:moveTo>
                  <a:pt x="48" y="262"/>
                </a:moveTo>
                <a:lnTo>
                  <a:pt x="48" y="262"/>
                </a:lnTo>
                <a:lnTo>
                  <a:pt x="48" y="263"/>
                </a:lnTo>
                <a:lnTo>
                  <a:pt x="48" y="264"/>
                </a:lnTo>
                <a:lnTo>
                  <a:pt x="48" y="264"/>
                </a:lnTo>
                <a:lnTo>
                  <a:pt x="50" y="264"/>
                </a:lnTo>
                <a:lnTo>
                  <a:pt x="50" y="264"/>
                </a:lnTo>
                <a:lnTo>
                  <a:pt x="50" y="263"/>
                </a:lnTo>
                <a:lnTo>
                  <a:pt x="48" y="262"/>
                </a:lnTo>
                <a:lnTo>
                  <a:pt x="48" y="262"/>
                </a:lnTo>
                <a:close/>
                <a:moveTo>
                  <a:pt x="54" y="265"/>
                </a:moveTo>
                <a:lnTo>
                  <a:pt x="54" y="265"/>
                </a:lnTo>
                <a:lnTo>
                  <a:pt x="54" y="264"/>
                </a:lnTo>
                <a:lnTo>
                  <a:pt x="53" y="264"/>
                </a:lnTo>
                <a:lnTo>
                  <a:pt x="52" y="264"/>
                </a:lnTo>
                <a:lnTo>
                  <a:pt x="52" y="264"/>
                </a:lnTo>
                <a:lnTo>
                  <a:pt x="52" y="262"/>
                </a:lnTo>
                <a:lnTo>
                  <a:pt x="52" y="260"/>
                </a:lnTo>
                <a:lnTo>
                  <a:pt x="51" y="260"/>
                </a:lnTo>
                <a:lnTo>
                  <a:pt x="51" y="260"/>
                </a:lnTo>
                <a:lnTo>
                  <a:pt x="52" y="263"/>
                </a:lnTo>
                <a:lnTo>
                  <a:pt x="51" y="265"/>
                </a:lnTo>
                <a:lnTo>
                  <a:pt x="51" y="265"/>
                </a:lnTo>
                <a:lnTo>
                  <a:pt x="53" y="265"/>
                </a:lnTo>
                <a:lnTo>
                  <a:pt x="54" y="265"/>
                </a:lnTo>
                <a:lnTo>
                  <a:pt x="54" y="265"/>
                </a:lnTo>
                <a:close/>
                <a:moveTo>
                  <a:pt x="57" y="269"/>
                </a:moveTo>
                <a:lnTo>
                  <a:pt x="57" y="269"/>
                </a:lnTo>
                <a:lnTo>
                  <a:pt x="58" y="267"/>
                </a:lnTo>
                <a:lnTo>
                  <a:pt x="58" y="267"/>
                </a:lnTo>
                <a:lnTo>
                  <a:pt x="57" y="265"/>
                </a:lnTo>
                <a:lnTo>
                  <a:pt x="57" y="265"/>
                </a:lnTo>
                <a:lnTo>
                  <a:pt x="56" y="267"/>
                </a:lnTo>
                <a:lnTo>
                  <a:pt x="56" y="267"/>
                </a:lnTo>
                <a:lnTo>
                  <a:pt x="56" y="268"/>
                </a:lnTo>
                <a:lnTo>
                  <a:pt x="57" y="269"/>
                </a:lnTo>
                <a:lnTo>
                  <a:pt x="57" y="269"/>
                </a:lnTo>
                <a:close/>
                <a:moveTo>
                  <a:pt x="56" y="273"/>
                </a:moveTo>
                <a:lnTo>
                  <a:pt x="56" y="273"/>
                </a:lnTo>
                <a:lnTo>
                  <a:pt x="56" y="274"/>
                </a:lnTo>
                <a:lnTo>
                  <a:pt x="56" y="274"/>
                </a:lnTo>
                <a:lnTo>
                  <a:pt x="54" y="275"/>
                </a:lnTo>
                <a:lnTo>
                  <a:pt x="54" y="275"/>
                </a:lnTo>
                <a:lnTo>
                  <a:pt x="54" y="275"/>
                </a:lnTo>
                <a:lnTo>
                  <a:pt x="56" y="277"/>
                </a:lnTo>
                <a:lnTo>
                  <a:pt x="56" y="278"/>
                </a:lnTo>
                <a:lnTo>
                  <a:pt x="56" y="278"/>
                </a:lnTo>
                <a:lnTo>
                  <a:pt x="57" y="278"/>
                </a:lnTo>
                <a:lnTo>
                  <a:pt x="57" y="278"/>
                </a:lnTo>
                <a:lnTo>
                  <a:pt x="57" y="277"/>
                </a:lnTo>
                <a:lnTo>
                  <a:pt x="58" y="277"/>
                </a:lnTo>
                <a:lnTo>
                  <a:pt x="58" y="277"/>
                </a:lnTo>
                <a:lnTo>
                  <a:pt x="57" y="279"/>
                </a:lnTo>
                <a:lnTo>
                  <a:pt x="57" y="280"/>
                </a:lnTo>
                <a:lnTo>
                  <a:pt x="58" y="280"/>
                </a:lnTo>
                <a:lnTo>
                  <a:pt x="58" y="280"/>
                </a:lnTo>
                <a:lnTo>
                  <a:pt x="58" y="279"/>
                </a:lnTo>
                <a:lnTo>
                  <a:pt x="59" y="277"/>
                </a:lnTo>
                <a:lnTo>
                  <a:pt x="59" y="277"/>
                </a:lnTo>
                <a:lnTo>
                  <a:pt x="58" y="274"/>
                </a:lnTo>
                <a:lnTo>
                  <a:pt x="57" y="270"/>
                </a:lnTo>
                <a:lnTo>
                  <a:pt x="57" y="270"/>
                </a:lnTo>
                <a:lnTo>
                  <a:pt x="56" y="270"/>
                </a:lnTo>
                <a:lnTo>
                  <a:pt x="54" y="269"/>
                </a:lnTo>
                <a:lnTo>
                  <a:pt x="54" y="269"/>
                </a:lnTo>
                <a:lnTo>
                  <a:pt x="54" y="269"/>
                </a:lnTo>
                <a:lnTo>
                  <a:pt x="54" y="269"/>
                </a:lnTo>
                <a:lnTo>
                  <a:pt x="54" y="270"/>
                </a:lnTo>
                <a:lnTo>
                  <a:pt x="56" y="272"/>
                </a:lnTo>
                <a:lnTo>
                  <a:pt x="56" y="272"/>
                </a:lnTo>
                <a:lnTo>
                  <a:pt x="54" y="273"/>
                </a:lnTo>
                <a:lnTo>
                  <a:pt x="54" y="273"/>
                </a:lnTo>
                <a:lnTo>
                  <a:pt x="54" y="274"/>
                </a:lnTo>
                <a:lnTo>
                  <a:pt x="54" y="274"/>
                </a:lnTo>
                <a:lnTo>
                  <a:pt x="56" y="273"/>
                </a:lnTo>
                <a:lnTo>
                  <a:pt x="56" y="273"/>
                </a:lnTo>
                <a:lnTo>
                  <a:pt x="56" y="273"/>
                </a:lnTo>
                <a:close/>
                <a:moveTo>
                  <a:pt x="52" y="280"/>
                </a:moveTo>
                <a:lnTo>
                  <a:pt x="52" y="280"/>
                </a:lnTo>
                <a:lnTo>
                  <a:pt x="52" y="279"/>
                </a:lnTo>
                <a:lnTo>
                  <a:pt x="52" y="277"/>
                </a:lnTo>
                <a:lnTo>
                  <a:pt x="52" y="277"/>
                </a:lnTo>
                <a:lnTo>
                  <a:pt x="51" y="277"/>
                </a:lnTo>
                <a:lnTo>
                  <a:pt x="51" y="278"/>
                </a:lnTo>
                <a:lnTo>
                  <a:pt x="51" y="278"/>
                </a:lnTo>
                <a:lnTo>
                  <a:pt x="50" y="278"/>
                </a:lnTo>
                <a:lnTo>
                  <a:pt x="50" y="278"/>
                </a:lnTo>
                <a:lnTo>
                  <a:pt x="50" y="277"/>
                </a:lnTo>
                <a:lnTo>
                  <a:pt x="51" y="274"/>
                </a:lnTo>
                <a:lnTo>
                  <a:pt x="51" y="274"/>
                </a:lnTo>
                <a:lnTo>
                  <a:pt x="50" y="274"/>
                </a:lnTo>
                <a:lnTo>
                  <a:pt x="48" y="274"/>
                </a:lnTo>
                <a:lnTo>
                  <a:pt x="48" y="274"/>
                </a:lnTo>
                <a:lnTo>
                  <a:pt x="48" y="278"/>
                </a:lnTo>
                <a:lnTo>
                  <a:pt x="48" y="279"/>
                </a:lnTo>
                <a:lnTo>
                  <a:pt x="50" y="280"/>
                </a:lnTo>
                <a:lnTo>
                  <a:pt x="50" y="280"/>
                </a:lnTo>
                <a:lnTo>
                  <a:pt x="50" y="279"/>
                </a:lnTo>
                <a:lnTo>
                  <a:pt x="51" y="279"/>
                </a:lnTo>
                <a:lnTo>
                  <a:pt x="52" y="280"/>
                </a:lnTo>
                <a:lnTo>
                  <a:pt x="52" y="280"/>
                </a:lnTo>
                <a:close/>
                <a:moveTo>
                  <a:pt x="56" y="283"/>
                </a:moveTo>
                <a:lnTo>
                  <a:pt x="56" y="283"/>
                </a:lnTo>
                <a:lnTo>
                  <a:pt x="52" y="284"/>
                </a:lnTo>
                <a:lnTo>
                  <a:pt x="51" y="284"/>
                </a:lnTo>
                <a:lnTo>
                  <a:pt x="52" y="285"/>
                </a:lnTo>
                <a:lnTo>
                  <a:pt x="52" y="285"/>
                </a:lnTo>
                <a:lnTo>
                  <a:pt x="52" y="285"/>
                </a:lnTo>
                <a:lnTo>
                  <a:pt x="54" y="284"/>
                </a:lnTo>
                <a:lnTo>
                  <a:pt x="54" y="284"/>
                </a:lnTo>
                <a:lnTo>
                  <a:pt x="53" y="287"/>
                </a:lnTo>
                <a:lnTo>
                  <a:pt x="54" y="287"/>
                </a:lnTo>
                <a:lnTo>
                  <a:pt x="54" y="287"/>
                </a:lnTo>
                <a:lnTo>
                  <a:pt x="54" y="287"/>
                </a:lnTo>
                <a:lnTo>
                  <a:pt x="56" y="284"/>
                </a:lnTo>
                <a:lnTo>
                  <a:pt x="56" y="283"/>
                </a:lnTo>
                <a:lnTo>
                  <a:pt x="56" y="283"/>
                </a:lnTo>
                <a:lnTo>
                  <a:pt x="56" y="280"/>
                </a:lnTo>
                <a:lnTo>
                  <a:pt x="56" y="279"/>
                </a:lnTo>
                <a:lnTo>
                  <a:pt x="56" y="280"/>
                </a:lnTo>
                <a:lnTo>
                  <a:pt x="56" y="283"/>
                </a:lnTo>
                <a:close/>
                <a:moveTo>
                  <a:pt x="47" y="280"/>
                </a:moveTo>
                <a:lnTo>
                  <a:pt x="47" y="280"/>
                </a:lnTo>
                <a:lnTo>
                  <a:pt x="47" y="284"/>
                </a:lnTo>
                <a:lnTo>
                  <a:pt x="46" y="285"/>
                </a:lnTo>
                <a:lnTo>
                  <a:pt x="47" y="285"/>
                </a:lnTo>
                <a:lnTo>
                  <a:pt x="47" y="285"/>
                </a:lnTo>
                <a:lnTo>
                  <a:pt x="48" y="283"/>
                </a:lnTo>
                <a:lnTo>
                  <a:pt x="48" y="282"/>
                </a:lnTo>
                <a:lnTo>
                  <a:pt x="47" y="280"/>
                </a:lnTo>
                <a:lnTo>
                  <a:pt x="47" y="280"/>
                </a:lnTo>
                <a:close/>
                <a:moveTo>
                  <a:pt x="45" y="285"/>
                </a:moveTo>
                <a:lnTo>
                  <a:pt x="45" y="285"/>
                </a:lnTo>
                <a:lnTo>
                  <a:pt x="45" y="285"/>
                </a:lnTo>
                <a:lnTo>
                  <a:pt x="45" y="284"/>
                </a:lnTo>
                <a:lnTo>
                  <a:pt x="43" y="284"/>
                </a:lnTo>
                <a:lnTo>
                  <a:pt x="43" y="283"/>
                </a:lnTo>
                <a:lnTo>
                  <a:pt x="43" y="283"/>
                </a:lnTo>
                <a:lnTo>
                  <a:pt x="45" y="283"/>
                </a:lnTo>
                <a:lnTo>
                  <a:pt x="45" y="282"/>
                </a:lnTo>
                <a:lnTo>
                  <a:pt x="42" y="282"/>
                </a:lnTo>
                <a:lnTo>
                  <a:pt x="42" y="282"/>
                </a:lnTo>
                <a:lnTo>
                  <a:pt x="42" y="284"/>
                </a:lnTo>
                <a:lnTo>
                  <a:pt x="42" y="287"/>
                </a:lnTo>
                <a:lnTo>
                  <a:pt x="42" y="287"/>
                </a:lnTo>
                <a:lnTo>
                  <a:pt x="43" y="287"/>
                </a:lnTo>
                <a:lnTo>
                  <a:pt x="43" y="285"/>
                </a:lnTo>
                <a:lnTo>
                  <a:pt x="45" y="285"/>
                </a:lnTo>
                <a:lnTo>
                  <a:pt x="45" y="285"/>
                </a:lnTo>
                <a:lnTo>
                  <a:pt x="45" y="285"/>
                </a:lnTo>
                <a:close/>
                <a:moveTo>
                  <a:pt x="51" y="290"/>
                </a:moveTo>
                <a:lnTo>
                  <a:pt x="51" y="290"/>
                </a:lnTo>
                <a:lnTo>
                  <a:pt x="52" y="290"/>
                </a:lnTo>
                <a:lnTo>
                  <a:pt x="52" y="289"/>
                </a:lnTo>
                <a:lnTo>
                  <a:pt x="52" y="287"/>
                </a:lnTo>
                <a:lnTo>
                  <a:pt x="52" y="287"/>
                </a:lnTo>
                <a:lnTo>
                  <a:pt x="52" y="287"/>
                </a:lnTo>
                <a:lnTo>
                  <a:pt x="52" y="288"/>
                </a:lnTo>
                <a:lnTo>
                  <a:pt x="52" y="289"/>
                </a:lnTo>
                <a:lnTo>
                  <a:pt x="51" y="289"/>
                </a:lnTo>
                <a:lnTo>
                  <a:pt x="51" y="290"/>
                </a:lnTo>
                <a:lnTo>
                  <a:pt x="51" y="290"/>
                </a:lnTo>
                <a:close/>
                <a:moveTo>
                  <a:pt x="46" y="293"/>
                </a:moveTo>
                <a:lnTo>
                  <a:pt x="46" y="293"/>
                </a:lnTo>
                <a:lnTo>
                  <a:pt x="47" y="290"/>
                </a:lnTo>
                <a:lnTo>
                  <a:pt x="47" y="288"/>
                </a:lnTo>
                <a:lnTo>
                  <a:pt x="47" y="288"/>
                </a:lnTo>
                <a:lnTo>
                  <a:pt x="46" y="289"/>
                </a:lnTo>
                <a:lnTo>
                  <a:pt x="45" y="290"/>
                </a:lnTo>
                <a:lnTo>
                  <a:pt x="45" y="292"/>
                </a:lnTo>
                <a:lnTo>
                  <a:pt x="46" y="293"/>
                </a:lnTo>
                <a:lnTo>
                  <a:pt x="46" y="293"/>
                </a:lnTo>
                <a:close/>
                <a:moveTo>
                  <a:pt x="47" y="299"/>
                </a:moveTo>
                <a:lnTo>
                  <a:pt x="47" y="299"/>
                </a:lnTo>
                <a:lnTo>
                  <a:pt x="48" y="297"/>
                </a:lnTo>
                <a:lnTo>
                  <a:pt x="48" y="295"/>
                </a:lnTo>
                <a:lnTo>
                  <a:pt x="47" y="294"/>
                </a:lnTo>
                <a:lnTo>
                  <a:pt x="47" y="294"/>
                </a:lnTo>
                <a:lnTo>
                  <a:pt x="46" y="298"/>
                </a:lnTo>
                <a:lnTo>
                  <a:pt x="46" y="299"/>
                </a:lnTo>
                <a:lnTo>
                  <a:pt x="47" y="299"/>
                </a:lnTo>
                <a:lnTo>
                  <a:pt x="47" y="299"/>
                </a:lnTo>
                <a:close/>
                <a:moveTo>
                  <a:pt x="53" y="302"/>
                </a:moveTo>
                <a:lnTo>
                  <a:pt x="53" y="302"/>
                </a:lnTo>
                <a:lnTo>
                  <a:pt x="54" y="300"/>
                </a:lnTo>
                <a:lnTo>
                  <a:pt x="54" y="299"/>
                </a:lnTo>
                <a:lnTo>
                  <a:pt x="54" y="298"/>
                </a:lnTo>
                <a:lnTo>
                  <a:pt x="54" y="298"/>
                </a:lnTo>
                <a:lnTo>
                  <a:pt x="52" y="300"/>
                </a:lnTo>
                <a:lnTo>
                  <a:pt x="52" y="302"/>
                </a:lnTo>
                <a:lnTo>
                  <a:pt x="53" y="302"/>
                </a:lnTo>
                <a:lnTo>
                  <a:pt x="53" y="302"/>
                </a:lnTo>
                <a:close/>
                <a:moveTo>
                  <a:pt x="58" y="302"/>
                </a:moveTo>
                <a:lnTo>
                  <a:pt x="58" y="302"/>
                </a:lnTo>
                <a:lnTo>
                  <a:pt x="59" y="299"/>
                </a:lnTo>
                <a:lnTo>
                  <a:pt x="59" y="295"/>
                </a:lnTo>
                <a:lnTo>
                  <a:pt x="59" y="295"/>
                </a:lnTo>
                <a:lnTo>
                  <a:pt x="58" y="295"/>
                </a:lnTo>
                <a:lnTo>
                  <a:pt x="58" y="297"/>
                </a:lnTo>
                <a:lnTo>
                  <a:pt x="58" y="298"/>
                </a:lnTo>
                <a:lnTo>
                  <a:pt x="57" y="298"/>
                </a:lnTo>
                <a:lnTo>
                  <a:pt x="57" y="298"/>
                </a:lnTo>
                <a:lnTo>
                  <a:pt x="56" y="298"/>
                </a:lnTo>
                <a:lnTo>
                  <a:pt x="56" y="299"/>
                </a:lnTo>
                <a:lnTo>
                  <a:pt x="56" y="299"/>
                </a:lnTo>
                <a:lnTo>
                  <a:pt x="57" y="298"/>
                </a:lnTo>
                <a:lnTo>
                  <a:pt x="58" y="299"/>
                </a:lnTo>
                <a:lnTo>
                  <a:pt x="58" y="299"/>
                </a:lnTo>
                <a:lnTo>
                  <a:pt x="58" y="299"/>
                </a:lnTo>
                <a:lnTo>
                  <a:pt x="57" y="300"/>
                </a:lnTo>
                <a:lnTo>
                  <a:pt x="58" y="302"/>
                </a:lnTo>
                <a:lnTo>
                  <a:pt x="58" y="302"/>
                </a:lnTo>
                <a:close/>
                <a:moveTo>
                  <a:pt x="57" y="324"/>
                </a:moveTo>
                <a:lnTo>
                  <a:pt x="57" y="324"/>
                </a:lnTo>
                <a:lnTo>
                  <a:pt x="57" y="327"/>
                </a:lnTo>
                <a:lnTo>
                  <a:pt x="57" y="328"/>
                </a:lnTo>
                <a:lnTo>
                  <a:pt x="57" y="328"/>
                </a:lnTo>
                <a:lnTo>
                  <a:pt x="58" y="328"/>
                </a:lnTo>
                <a:lnTo>
                  <a:pt x="58" y="327"/>
                </a:lnTo>
                <a:lnTo>
                  <a:pt x="57" y="324"/>
                </a:lnTo>
                <a:lnTo>
                  <a:pt x="57" y="324"/>
                </a:lnTo>
                <a:close/>
                <a:moveTo>
                  <a:pt x="46" y="304"/>
                </a:moveTo>
                <a:lnTo>
                  <a:pt x="46" y="304"/>
                </a:lnTo>
                <a:lnTo>
                  <a:pt x="46" y="304"/>
                </a:lnTo>
                <a:lnTo>
                  <a:pt x="46" y="305"/>
                </a:lnTo>
                <a:lnTo>
                  <a:pt x="46" y="305"/>
                </a:lnTo>
                <a:lnTo>
                  <a:pt x="46" y="304"/>
                </a:lnTo>
                <a:lnTo>
                  <a:pt x="46" y="303"/>
                </a:lnTo>
                <a:lnTo>
                  <a:pt x="43" y="303"/>
                </a:lnTo>
                <a:lnTo>
                  <a:pt x="43" y="305"/>
                </a:lnTo>
                <a:lnTo>
                  <a:pt x="43" y="305"/>
                </a:lnTo>
                <a:lnTo>
                  <a:pt x="45" y="304"/>
                </a:lnTo>
                <a:lnTo>
                  <a:pt x="46" y="304"/>
                </a:lnTo>
                <a:lnTo>
                  <a:pt x="46" y="304"/>
                </a:lnTo>
                <a:close/>
                <a:moveTo>
                  <a:pt x="57" y="305"/>
                </a:moveTo>
                <a:lnTo>
                  <a:pt x="57" y="305"/>
                </a:lnTo>
                <a:lnTo>
                  <a:pt x="58" y="305"/>
                </a:lnTo>
                <a:lnTo>
                  <a:pt x="59" y="304"/>
                </a:lnTo>
                <a:lnTo>
                  <a:pt x="59" y="304"/>
                </a:lnTo>
                <a:lnTo>
                  <a:pt x="58" y="304"/>
                </a:lnTo>
                <a:lnTo>
                  <a:pt x="57" y="303"/>
                </a:lnTo>
                <a:lnTo>
                  <a:pt x="57" y="305"/>
                </a:lnTo>
                <a:close/>
                <a:moveTo>
                  <a:pt x="46" y="314"/>
                </a:moveTo>
                <a:lnTo>
                  <a:pt x="46" y="314"/>
                </a:lnTo>
                <a:lnTo>
                  <a:pt x="46" y="310"/>
                </a:lnTo>
                <a:lnTo>
                  <a:pt x="45" y="308"/>
                </a:lnTo>
                <a:lnTo>
                  <a:pt x="45" y="308"/>
                </a:lnTo>
                <a:lnTo>
                  <a:pt x="46" y="309"/>
                </a:lnTo>
                <a:lnTo>
                  <a:pt x="47" y="310"/>
                </a:lnTo>
                <a:lnTo>
                  <a:pt x="47" y="310"/>
                </a:lnTo>
                <a:lnTo>
                  <a:pt x="47" y="309"/>
                </a:lnTo>
                <a:lnTo>
                  <a:pt x="47" y="308"/>
                </a:lnTo>
                <a:lnTo>
                  <a:pt x="45" y="307"/>
                </a:lnTo>
                <a:lnTo>
                  <a:pt x="45" y="307"/>
                </a:lnTo>
                <a:lnTo>
                  <a:pt x="45" y="310"/>
                </a:lnTo>
                <a:lnTo>
                  <a:pt x="43" y="312"/>
                </a:lnTo>
                <a:lnTo>
                  <a:pt x="42" y="313"/>
                </a:lnTo>
                <a:lnTo>
                  <a:pt x="42" y="313"/>
                </a:lnTo>
                <a:lnTo>
                  <a:pt x="45" y="314"/>
                </a:lnTo>
                <a:lnTo>
                  <a:pt x="46" y="314"/>
                </a:lnTo>
                <a:lnTo>
                  <a:pt x="46" y="314"/>
                </a:lnTo>
                <a:close/>
                <a:moveTo>
                  <a:pt x="54" y="313"/>
                </a:moveTo>
                <a:lnTo>
                  <a:pt x="54" y="313"/>
                </a:lnTo>
                <a:lnTo>
                  <a:pt x="54" y="314"/>
                </a:lnTo>
                <a:lnTo>
                  <a:pt x="56" y="313"/>
                </a:lnTo>
                <a:lnTo>
                  <a:pt x="56" y="312"/>
                </a:lnTo>
                <a:lnTo>
                  <a:pt x="54" y="310"/>
                </a:lnTo>
                <a:lnTo>
                  <a:pt x="54" y="310"/>
                </a:lnTo>
                <a:lnTo>
                  <a:pt x="54" y="313"/>
                </a:lnTo>
                <a:lnTo>
                  <a:pt x="54" y="313"/>
                </a:lnTo>
                <a:close/>
                <a:moveTo>
                  <a:pt x="53" y="320"/>
                </a:moveTo>
                <a:lnTo>
                  <a:pt x="57" y="320"/>
                </a:lnTo>
                <a:lnTo>
                  <a:pt x="57" y="320"/>
                </a:lnTo>
                <a:lnTo>
                  <a:pt x="57" y="322"/>
                </a:lnTo>
                <a:lnTo>
                  <a:pt x="57" y="323"/>
                </a:lnTo>
                <a:lnTo>
                  <a:pt x="58" y="323"/>
                </a:lnTo>
                <a:lnTo>
                  <a:pt x="58" y="323"/>
                </a:lnTo>
                <a:lnTo>
                  <a:pt x="58" y="317"/>
                </a:lnTo>
                <a:lnTo>
                  <a:pt x="58" y="317"/>
                </a:lnTo>
                <a:lnTo>
                  <a:pt x="57" y="317"/>
                </a:lnTo>
                <a:lnTo>
                  <a:pt x="57" y="318"/>
                </a:lnTo>
                <a:lnTo>
                  <a:pt x="57" y="319"/>
                </a:lnTo>
                <a:lnTo>
                  <a:pt x="54" y="319"/>
                </a:lnTo>
                <a:lnTo>
                  <a:pt x="54" y="319"/>
                </a:lnTo>
                <a:lnTo>
                  <a:pt x="54" y="317"/>
                </a:lnTo>
                <a:lnTo>
                  <a:pt x="54" y="317"/>
                </a:lnTo>
                <a:lnTo>
                  <a:pt x="57" y="315"/>
                </a:lnTo>
                <a:lnTo>
                  <a:pt x="58" y="314"/>
                </a:lnTo>
                <a:lnTo>
                  <a:pt x="58" y="312"/>
                </a:lnTo>
                <a:lnTo>
                  <a:pt x="57" y="310"/>
                </a:lnTo>
                <a:lnTo>
                  <a:pt x="57" y="310"/>
                </a:lnTo>
                <a:lnTo>
                  <a:pt x="56" y="315"/>
                </a:lnTo>
                <a:lnTo>
                  <a:pt x="56" y="315"/>
                </a:lnTo>
                <a:lnTo>
                  <a:pt x="54" y="315"/>
                </a:lnTo>
                <a:lnTo>
                  <a:pt x="53" y="314"/>
                </a:lnTo>
                <a:lnTo>
                  <a:pt x="53" y="314"/>
                </a:lnTo>
                <a:lnTo>
                  <a:pt x="52" y="313"/>
                </a:lnTo>
                <a:lnTo>
                  <a:pt x="52" y="313"/>
                </a:lnTo>
                <a:lnTo>
                  <a:pt x="53" y="317"/>
                </a:lnTo>
                <a:lnTo>
                  <a:pt x="53" y="318"/>
                </a:lnTo>
                <a:lnTo>
                  <a:pt x="53" y="320"/>
                </a:lnTo>
                <a:lnTo>
                  <a:pt x="53" y="320"/>
                </a:lnTo>
                <a:close/>
                <a:moveTo>
                  <a:pt x="46" y="329"/>
                </a:moveTo>
                <a:lnTo>
                  <a:pt x="46" y="329"/>
                </a:lnTo>
                <a:lnTo>
                  <a:pt x="46" y="328"/>
                </a:lnTo>
                <a:lnTo>
                  <a:pt x="47" y="327"/>
                </a:lnTo>
                <a:lnTo>
                  <a:pt x="47" y="327"/>
                </a:lnTo>
                <a:lnTo>
                  <a:pt x="46" y="327"/>
                </a:lnTo>
                <a:lnTo>
                  <a:pt x="46" y="327"/>
                </a:lnTo>
                <a:lnTo>
                  <a:pt x="45" y="327"/>
                </a:lnTo>
                <a:lnTo>
                  <a:pt x="45" y="325"/>
                </a:lnTo>
                <a:lnTo>
                  <a:pt x="45" y="325"/>
                </a:lnTo>
                <a:lnTo>
                  <a:pt x="45" y="325"/>
                </a:lnTo>
                <a:lnTo>
                  <a:pt x="45" y="324"/>
                </a:lnTo>
                <a:lnTo>
                  <a:pt x="45" y="324"/>
                </a:lnTo>
                <a:lnTo>
                  <a:pt x="47" y="324"/>
                </a:lnTo>
                <a:lnTo>
                  <a:pt x="48" y="324"/>
                </a:lnTo>
                <a:lnTo>
                  <a:pt x="48" y="324"/>
                </a:lnTo>
                <a:lnTo>
                  <a:pt x="48" y="323"/>
                </a:lnTo>
                <a:lnTo>
                  <a:pt x="47" y="322"/>
                </a:lnTo>
                <a:lnTo>
                  <a:pt x="47" y="322"/>
                </a:lnTo>
                <a:lnTo>
                  <a:pt x="47" y="322"/>
                </a:lnTo>
                <a:lnTo>
                  <a:pt x="47" y="322"/>
                </a:lnTo>
                <a:lnTo>
                  <a:pt x="47" y="322"/>
                </a:lnTo>
                <a:lnTo>
                  <a:pt x="47" y="320"/>
                </a:lnTo>
                <a:lnTo>
                  <a:pt x="47" y="319"/>
                </a:lnTo>
                <a:lnTo>
                  <a:pt x="50" y="318"/>
                </a:lnTo>
                <a:lnTo>
                  <a:pt x="50" y="318"/>
                </a:lnTo>
                <a:lnTo>
                  <a:pt x="46" y="317"/>
                </a:lnTo>
                <a:lnTo>
                  <a:pt x="43" y="317"/>
                </a:lnTo>
                <a:lnTo>
                  <a:pt x="43" y="317"/>
                </a:lnTo>
                <a:lnTo>
                  <a:pt x="43" y="319"/>
                </a:lnTo>
                <a:lnTo>
                  <a:pt x="42" y="323"/>
                </a:lnTo>
                <a:lnTo>
                  <a:pt x="42" y="323"/>
                </a:lnTo>
                <a:lnTo>
                  <a:pt x="43" y="323"/>
                </a:lnTo>
                <a:lnTo>
                  <a:pt x="43" y="324"/>
                </a:lnTo>
                <a:lnTo>
                  <a:pt x="43" y="324"/>
                </a:lnTo>
                <a:lnTo>
                  <a:pt x="43" y="325"/>
                </a:lnTo>
                <a:lnTo>
                  <a:pt x="42" y="327"/>
                </a:lnTo>
                <a:lnTo>
                  <a:pt x="42" y="328"/>
                </a:lnTo>
                <a:lnTo>
                  <a:pt x="42" y="328"/>
                </a:lnTo>
                <a:lnTo>
                  <a:pt x="43" y="329"/>
                </a:lnTo>
                <a:lnTo>
                  <a:pt x="46" y="329"/>
                </a:lnTo>
                <a:lnTo>
                  <a:pt x="46" y="329"/>
                </a:lnTo>
                <a:close/>
                <a:moveTo>
                  <a:pt x="50" y="328"/>
                </a:moveTo>
                <a:lnTo>
                  <a:pt x="50" y="328"/>
                </a:lnTo>
                <a:lnTo>
                  <a:pt x="51" y="327"/>
                </a:lnTo>
                <a:lnTo>
                  <a:pt x="50" y="325"/>
                </a:lnTo>
                <a:lnTo>
                  <a:pt x="50" y="325"/>
                </a:lnTo>
                <a:lnTo>
                  <a:pt x="51" y="325"/>
                </a:lnTo>
                <a:lnTo>
                  <a:pt x="52" y="325"/>
                </a:lnTo>
                <a:lnTo>
                  <a:pt x="52" y="324"/>
                </a:lnTo>
                <a:lnTo>
                  <a:pt x="53" y="324"/>
                </a:lnTo>
                <a:lnTo>
                  <a:pt x="53" y="324"/>
                </a:lnTo>
                <a:lnTo>
                  <a:pt x="53" y="323"/>
                </a:lnTo>
                <a:lnTo>
                  <a:pt x="52" y="323"/>
                </a:lnTo>
                <a:lnTo>
                  <a:pt x="52" y="323"/>
                </a:lnTo>
                <a:lnTo>
                  <a:pt x="52" y="323"/>
                </a:lnTo>
                <a:lnTo>
                  <a:pt x="52" y="323"/>
                </a:lnTo>
                <a:lnTo>
                  <a:pt x="52" y="324"/>
                </a:lnTo>
                <a:lnTo>
                  <a:pt x="52" y="324"/>
                </a:lnTo>
                <a:lnTo>
                  <a:pt x="51" y="324"/>
                </a:lnTo>
                <a:lnTo>
                  <a:pt x="51" y="324"/>
                </a:lnTo>
                <a:lnTo>
                  <a:pt x="51" y="322"/>
                </a:lnTo>
                <a:lnTo>
                  <a:pt x="51" y="320"/>
                </a:lnTo>
                <a:lnTo>
                  <a:pt x="50" y="320"/>
                </a:lnTo>
                <a:lnTo>
                  <a:pt x="50" y="320"/>
                </a:lnTo>
                <a:lnTo>
                  <a:pt x="50" y="322"/>
                </a:lnTo>
                <a:lnTo>
                  <a:pt x="50" y="324"/>
                </a:lnTo>
                <a:lnTo>
                  <a:pt x="50" y="324"/>
                </a:lnTo>
                <a:lnTo>
                  <a:pt x="48" y="325"/>
                </a:lnTo>
                <a:lnTo>
                  <a:pt x="48" y="327"/>
                </a:lnTo>
                <a:lnTo>
                  <a:pt x="48" y="330"/>
                </a:lnTo>
                <a:lnTo>
                  <a:pt x="48" y="330"/>
                </a:lnTo>
                <a:lnTo>
                  <a:pt x="48" y="330"/>
                </a:lnTo>
                <a:lnTo>
                  <a:pt x="48" y="330"/>
                </a:lnTo>
                <a:lnTo>
                  <a:pt x="50" y="328"/>
                </a:lnTo>
                <a:lnTo>
                  <a:pt x="50" y="328"/>
                </a:lnTo>
                <a:close/>
                <a:moveTo>
                  <a:pt x="53" y="335"/>
                </a:moveTo>
                <a:lnTo>
                  <a:pt x="53" y="335"/>
                </a:lnTo>
                <a:lnTo>
                  <a:pt x="54" y="333"/>
                </a:lnTo>
                <a:lnTo>
                  <a:pt x="54" y="332"/>
                </a:lnTo>
                <a:lnTo>
                  <a:pt x="54" y="337"/>
                </a:lnTo>
                <a:lnTo>
                  <a:pt x="54" y="337"/>
                </a:lnTo>
                <a:lnTo>
                  <a:pt x="58" y="337"/>
                </a:lnTo>
                <a:lnTo>
                  <a:pt x="58" y="337"/>
                </a:lnTo>
                <a:lnTo>
                  <a:pt x="58" y="335"/>
                </a:lnTo>
                <a:lnTo>
                  <a:pt x="57" y="333"/>
                </a:lnTo>
                <a:lnTo>
                  <a:pt x="57" y="332"/>
                </a:lnTo>
                <a:lnTo>
                  <a:pt x="56" y="330"/>
                </a:lnTo>
                <a:lnTo>
                  <a:pt x="56" y="330"/>
                </a:lnTo>
                <a:lnTo>
                  <a:pt x="54" y="330"/>
                </a:lnTo>
                <a:lnTo>
                  <a:pt x="54" y="332"/>
                </a:lnTo>
                <a:lnTo>
                  <a:pt x="54" y="332"/>
                </a:lnTo>
                <a:lnTo>
                  <a:pt x="53" y="330"/>
                </a:lnTo>
                <a:lnTo>
                  <a:pt x="53" y="330"/>
                </a:lnTo>
                <a:lnTo>
                  <a:pt x="52" y="332"/>
                </a:lnTo>
                <a:lnTo>
                  <a:pt x="52" y="332"/>
                </a:lnTo>
                <a:lnTo>
                  <a:pt x="52" y="332"/>
                </a:lnTo>
                <a:lnTo>
                  <a:pt x="51" y="332"/>
                </a:lnTo>
                <a:lnTo>
                  <a:pt x="51" y="332"/>
                </a:lnTo>
                <a:lnTo>
                  <a:pt x="53" y="332"/>
                </a:lnTo>
                <a:lnTo>
                  <a:pt x="53" y="333"/>
                </a:lnTo>
                <a:lnTo>
                  <a:pt x="53" y="334"/>
                </a:lnTo>
                <a:lnTo>
                  <a:pt x="53" y="335"/>
                </a:lnTo>
                <a:lnTo>
                  <a:pt x="53" y="335"/>
                </a:lnTo>
                <a:close/>
                <a:moveTo>
                  <a:pt x="48" y="340"/>
                </a:moveTo>
                <a:lnTo>
                  <a:pt x="48" y="340"/>
                </a:lnTo>
                <a:lnTo>
                  <a:pt x="50" y="338"/>
                </a:lnTo>
                <a:lnTo>
                  <a:pt x="50" y="334"/>
                </a:lnTo>
                <a:lnTo>
                  <a:pt x="50" y="334"/>
                </a:lnTo>
                <a:lnTo>
                  <a:pt x="47" y="335"/>
                </a:lnTo>
                <a:lnTo>
                  <a:pt x="47" y="337"/>
                </a:lnTo>
                <a:lnTo>
                  <a:pt x="48" y="340"/>
                </a:lnTo>
                <a:lnTo>
                  <a:pt x="48" y="340"/>
                </a:lnTo>
                <a:close/>
                <a:moveTo>
                  <a:pt x="52" y="343"/>
                </a:moveTo>
                <a:lnTo>
                  <a:pt x="52" y="343"/>
                </a:lnTo>
                <a:lnTo>
                  <a:pt x="51" y="343"/>
                </a:lnTo>
                <a:lnTo>
                  <a:pt x="51" y="343"/>
                </a:lnTo>
                <a:lnTo>
                  <a:pt x="51" y="344"/>
                </a:lnTo>
                <a:lnTo>
                  <a:pt x="50" y="345"/>
                </a:lnTo>
                <a:lnTo>
                  <a:pt x="50" y="345"/>
                </a:lnTo>
                <a:lnTo>
                  <a:pt x="50" y="347"/>
                </a:lnTo>
                <a:lnTo>
                  <a:pt x="51" y="348"/>
                </a:lnTo>
                <a:lnTo>
                  <a:pt x="51" y="348"/>
                </a:lnTo>
                <a:lnTo>
                  <a:pt x="51" y="345"/>
                </a:lnTo>
                <a:lnTo>
                  <a:pt x="51" y="344"/>
                </a:lnTo>
                <a:lnTo>
                  <a:pt x="52" y="344"/>
                </a:lnTo>
                <a:lnTo>
                  <a:pt x="52" y="344"/>
                </a:lnTo>
                <a:lnTo>
                  <a:pt x="52" y="345"/>
                </a:lnTo>
                <a:lnTo>
                  <a:pt x="52" y="347"/>
                </a:lnTo>
                <a:lnTo>
                  <a:pt x="53" y="347"/>
                </a:lnTo>
                <a:lnTo>
                  <a:pt x="53" y="347"/>
                </a:lnTo>
                <a:lnTo>
                  <a:pt x="53" y="348"/>
                </a:lnTo>
                <a:lnTo>
                  <a:pt x="53" y="350"/>
                </a:lnTo>
                <a:lnTo>
                  <a:pt x="53" y="350"/>
                </a:lnTo>
                <a:lnTo>
                  <a:pt x="54" y="349"/>
                </a:lnTo>
                <a:lnTo>
                  <a:pt x="54" y="348"/>
                </a:lnTo>
                <a:lnTo>
                  <a:pt x="56" y="344"/>
                </a:lnTo>
                <a:lnTo>
                  <a:pt x="56" y="344"/>
                </a:lnTo>
                <a:lnTo>
                  <a:pt x="57" y="344"/>
                </a:lnTo>
                <a:lnTo>
                  <a:pt x="57" y="344"/>
                </a:lnTo>
                <a:lnTo>
                  <a:pt x="57" y="342"/>
                </a:lnTo>
                <a:lnTo>
                  <a:pt x="57" y="342"/>
                </a:lnTo>
                <a:lnTo>
                  <a:pt x="56" y="342"/>
                </a:lnTo>
                <a:lnTo>
                  <a:pt x="56" y="342"/>
                </a:lnTo>
                <a:lnTo>
                  <a:pt x="54" y="343"/>
                </a:lnTo>
                <a:lnTo>
                  <a:pt x="54" y="343"/>
                </a:lnTo>
                <a:lnTo>
                  <a:pt x="54" y="340"/>
                </a:lnTo>
                <a:lnTo>
                  <a:pt x="54" y="340"/>
                </a:lnTo>
                <a:lnTo>
                  <a:pt x="53" y="340"/>
                </a:lnTo>
                <a:lnTo>
                  <a:pt x="53" y="342"/>
                </a:lnTo>
                <a:lnTo>
                  <a:pt x="53" y="342"/>
                </a:lnTo>
                <a:lnTo>
                  <a:pt x="52" y="343"/>
                </a:lnTo>
                <a:lnTo>
                  <a:pt x="52" y="343"/>
                </a:lnTo>
                <a:lnTo>
                  <a:pt x="52" y="343"/>
                </a:lnTo>
                <a:lnTo>
                  <a:pt x="52" y="343"/>
                </a:lnTo>
                <a:lnTo>
                  <a:pt x="52" y="342"/>
                </a:lnTo>
                <a:lnTo>
                  <a:pt x="52" y="343"/>
                </a:lnTo>
                <a:lnTo>
                  <a:pt x="52" y="343"/>
                </a:lnTo>
                <a:close/>
                <a:moveTo>
                  <a:pt x="50" y="352"/>
                </a:moveTo>
                <a:lnTo>
                  <a:pt x="50" y="352"/>
                </a:lnTo>
                <a:lnTo>
                  <a:pt x="50" y="350"/>
                </a:lnTo>
                <a:lnTo>
                  <a:pt x="48" y="350"/>
                </a:lnTo>
                <a:lnTo>
                  <a:pt x="48" y="349"/>
                </a:lnTo>
                <a:lnTo>
                  <a:pt x="48" y="349"/>
                </a:lnTo>
                <a:lnTo>
                  <a:pt x="48" y="345"/>
                </a:lnTo>
                <a:lnTo>
                  <a:pt x="48" y="342"/>
                </a:lnTo>
                <a:lnTo>
                  <a:pt x="48" y="342"/>
                </a:lnTo>
                <a:lnTo>
                  <a:pt x="48" y="343"/>
                </a:lnTo>
                <a:lnTo>
                  <a:pt x="46" y="343"/>
                </a:lnTo>
                <a:lnTo>
                  <a:pt x="46" y="343"/>
                </a:lnTo>
                <a:lnTo>
                  <a:pt x="47" y="345"/>
                </a:lnTo>
                <a:lnTo>
                  <a:pt x="47" y="347"/>
                </a:lnTo>
                <a:lnTo>
                  <a:pt x="47" y="352"/>
                </a:lnTo>
                <a:lnTo>
                  <a:pt x="50" y="352"/>
                </a:lnTo>
                <a:close/>
                <a:moveTo>
                  <a:pt x="47" y="368"/>
                </a:moveTo>
                <a:lnTo>
                  <a:pt x="47" y="368"/>
                </a:lnTo>
                <a:lnTo>
                  <a:pt x="50" y="368"/>
                </a:lnTo>
                <a:lnTo>
                  <a:pt x="50" y="368"/>
                </a:lnTo>
                <a:lnTo>
                  <a:pt x="50" y="365"/>
                </a:lnTo>
                <a:lnTo>
                  <a:pt x="48" y="365"/>
                </a:lnTo>
                <a:lnTo>
                  <a:pt x="48" y="365"/>
                </a:lnTo>
                <a:lnTo>
                  <a:pt x="47" y="367"/>
                </a:lnTo>
                <a:lnTo>
                  <a:pt x="47" y="368"/>
                </a:lnTo>
                <a:lnTo>
                  <a:pt x="47" y="368"/>
                </a:lnTo>
                <a:close/>
                <a:moveTo>
                  <a:pt x="53" y="374"/>
                </a:moveTo>
                <a:lnTo>
                  <a:pt x="53" y="374"/>
                </a:lnTo>
                <a:lnTo>
                  <a:pt x="53" y="373"/>
                </a:lnTo>
                <a:lnTo>
                  <a:pt x="53" y="372"/>
                </a:lnTo>
                <a:lnTo>
                  <a:pt x="52" y="372"/>
                </a:lnTo>
                <a:lnTo>
                  <a:pt x="52" y="372"/>
                </a:lnTo>
                <a:lnTo>
                  <a:pt x="52" y="373"/>
                </a:lnTo>
                <a:lnTo>
                  <a:pt x="52" y="374"/>
                </a:lnTo>
                <a:lnTo>
                  <a:pt x="53" y="374"/>
                </a:lnTo>
                <a:lnTo>
                  <a:pt x="53" y="374"/>
                </a:lnTo>
                <a:close/>
                <a:moveTo>
                  <a:pt x="57" y="388"/>
                </a:moveTo>
                <a:lnTo>
                  <a:pt x="57" y="388"/>
                </a:lnTo>
                <a:lnTo>
                  <a:pt x="57" y="387"/>
                </a:lnTo>
                <a:lnTo>
                  <a:pt x="57" y="385"/>
                </a:lnTo>
                <a:lnTo>
                  <a:pt x="57" y="385"/>
                </a:lnTo>
                <a:lnTo>
                  <a:pt x="56" y="385"/>
                </a:lnTo>
                <a:lnTo>
                  <a:pt x="56" y="387"/>
                </a:lnTo>
                <a:lnTo>
                  <a:pt x="56" y="388"/>
                </a:lnTo>
                <a:lnTo>
                  <a:pt x="57" y="388"/>
                </a:lnTo>
                <a:lnTo>
                  <a:pt x="57" y="388"/>
                </a:lnTo>
                <a:close/>
                <a:moveTo>
                  <a:pt x="51" y="389"/>
                </a:moveTo>
                <a:lnTo>
                  <a:pt x="51" y="389"/>
                </a:lnTo>
                <a:lnTo>
                  <a:pt x="52" y="385"/>
                </a:lnTo>
                <a:lnTo>
                  <a:pt x="52" y="384"/>
                </a:lnTo>
                <a:lnTo>
                  <a:pt x="52" y="383"/>
                </a:lnTo>
                <a:lnTo>
                  <a:pt x="52" y="383"/>
                </a:lnTo>
                <a:lnTo>
                  <a:pt x="51" y="385"/>
                </a:lnTo>
                <a:lnTo>
                  <a:pt x="51" y="388"/>
                </a:lnTo>
                <a:lnTo>
                  <a:pt x="51" y="389"/>
                </a:lnTo>
                <a:lnTo>
                  <a:pt x="51" y="389"/>
                </a:lnTo>
                <a:close/>
                <a:moveTo>
                  <a:pt x="43" y="400"/>
                </a:moveTo>
                <a:lnTo>
                  <a:pt x="43" y="400"/>
                </a:lnTo>
                <a:lnTo>
                  <a:pt x="43" y="399"/>
                </a:lnTo>
                <a:lnTo>
                  <a:pt x="45" y="398"/>
                </a:lnTo>
                <a:lnTo>
                  <a:pt x="42" y="398"/>
                </a:lnTo>
                <a:lnTo>
                  <a:pt x="42" y="398"/>
                </a:lnTo>
                <a:lnTo>
                  <a:pt x="42" y="399"/>
                </a:lnTo>
                <a:lnTo>
                  <a:pt x="43" y="400"/>
                </a:lnTo>
                <a:lnTo>
                  <a:pt x="43" y="400"/>
                </a:lnTo>
                <a:close/>
                <a:moveTo>
                  <a:pt x="46" y="404"/>
                </a:moveTo>
                <a:lnTo>
                  <a:pt x="46" y="404"/>
                </a:lnTo>
                <a:lnTo>
                  <a:pt x="46" y="402"/>
                </a:lnTo>
                <a:lnTo>
                  <a:pt x="45" y="400"/>
                </a:lnTo>
                <a:lnTo>
                  <a:pt x="43" y="400"/>
                </a:lnTo>
                <a:lnTo>
                  <a:pt x="43" y="400"/>
                </a:lnTo>
                <a:lnTo>
                  <a:pt x="42" y="402"/>
                </a:lnTo>
                <a:lnTo>
                  <a:pt x="42" y="403"/>
                </a:lnTo>
                <a:lnTo>
                  <a:pt x="43" y="403"/>
                </a:lnTo>
                <a:lnTo>
                  <a:pt x="43" y="403"/>
                </a:lnTo>
                <a:lnTo>
                  <a:pt x="43" y="402"/>
                </a:lnTo>
                <a:lnTo>
                  <a:pt x="43" y="402"/>
                </a:lnTo>
                <a:lnTo>
                  <a:pt x="43" y="404"/>
                </a:lnTo>
                <a:lnTo>
                  <a:pt x="46" y="404"/>
                </a:lnTo>
                <a:lnTo>
                  <a:pt x="46" y="404"/>
                </a:lnTo>
                <a:close/>
                <a:moveTo>
                  <a:pt x="42" y="413"/>
                </a:moveTo>
                <a:lnTo>
                  <a:pt x="42" y="413"/>
                </a:lnTo>
                <a:lnTo>
                  <a:pt x="43" y="413"/>
                </a:lnTo>
                <a:lnTo>
                  <a:pt x="43" y="412"/>
                </a:lnTo>
                <a:lnTo>
                  <a:pt x="43" y="409"/>
                </a:lnTo>
                <a:lnTo>
                  <a:pt x="43" y="409"/>
                </a:lnTo>
                <a:lnTo>
                  <a:pt x="43" y="407"/>
                </a:lnTo>
                <a:lnTo>
                  <a:pt x="43" y="405"/>
                </a:lnTo>
                <a:lnTo>
                  <a:pt x="42" y="404"/>
                </a:lnTo>
                <a:lnTo>
                  <a:pt x="42" y="404"/>
                </a:lnTo>
                <a:lnTo>
                  <a:pt x="42" y="409"/>
                </a:lnTo>
                <a:lnTo>
                  <a:pt x="42" y="413"/>
                </a:lnTo>
                <a:lnTo>
                  <a:pt x="42" y="413"/>
                </a:lnTo>
                <a:close/>
                <a:moveTo>
                  <a:pt x="50" y="418"/>
                </a:moveTo>
                <a:lnTo>
                  <a:pt x="50" y="418"/>
                </a:lnTo>
                <a:lnTo>
                  <a:pt x="50" y="415"/>
                </a:lnTo>
                <a:lnTo>
                  <a:pt x="50" y="415"/>
                </a:lnTo>
                <a:lnTo>
                  <a:pt x="48" y="414"/>
                </a:lnTo>
                <a:lnTo>
                  <a:pt x="48" y="414"/>
                </a:lnTo>
                <a:lnTo>
                  <a:pt x="48" y="417"/>
                </a:lnTo>
                <a:lnTo>
                  <a:pt x="48" y="418"/>
                </a:lnTo>
                <a:lnTo>
                  <a:pt x="50" y="418"/>
                </a:lnTo>
                <a:lnTo>
                  <a:pt x="50" y="418"/>
                </a:lnTo>
                <a:close/>
                <a:moveTo>
                  <a:pt x="36" y="384"/>
                </a:moveTo>
                <a:lnTo>
                  <a:pt x="36" y="384"/>
                </a:lnTo>
                <a:lnTo>
                  <a:pt x="37" y="383"/>
                </a:lnTo>
                <a:lnTo>
                  <a:pt x="37" y="380"/>
                </a:lnTo>
                <a:lnTo>
                  <a:pt x="37" y="380"/>
                </a:lnTo>
                <a:lnTo>
                  <a:pt x="36" y="380"/>
                </a:lnTo>
                <a:lnTo>
                  <a:pt x="35" y="382"/>
                </a:lnTo>
                <a:lnTo>
                  <a:pt x="36" y="384"/>
                </a:lnTo>
                <a:lnTo>
                  <a:pt x="36" y="384"/>
                </a:lnTo>
                <a:close/>
                <a:moveTo>
                  <a:pt x="36" y="392"/>
                </a:moveTo>
                <a:lnTo>
                  <a:pt x="36" y="392"/>
                </a:lnTo>
                <a:lnTo>
                  <a:pt x="36" y="390"/>
                </a:lnTo>
                <a:lnTo>
                  <a:pt x="36" y="389"/>
                </a:lnTo>
                <a:lnTo>
                  <a:pt x="37" y="388"/>
                </a:lnTo>
                <a:lnTo>
                  <a:pt x="36" y="387"/>
                </a:lnTo>
                <a:lnTo>
                  <a:pt x="36" y="387"/>
                </a:lnTo>
                <a:lnTo>
                  <a:pt x="35" y="388"/>
                </a:lnTo>
                <a:lnTo>
                  <a:pt x="34" y="387"/>
                </a:lnTo>
                <a:lnTo>
                  <a:pt x="34" y="387"/>
                </a:lnTo>
                <a:lnTo>
                  <a:pt x="34" y="389"/>
                </a:lnTo>
                <a:lnTo>
                  <a:pt x="36" y="392"/>
                </a:lnTo>
                <a:lnTo>
                  <a:pt x="36" y="392"/>
                </a:lnTo>
                <a:close/>
                <a:moveTo>
                  <a:pt x="30" y="398"/>
                </a:moveTo>
                <a:lnTo>
                  <a:pt x="30" y="398"/>
                </a:lnTo>
                <a:lnTo>
                  <a:pt x="33" y="398"/>
                </a:lnTo>
                <a:lnTo>
                  <a:pt x="34" y="397"/>
                </a:lnTo>
                <a:lnTo>
                  <a:pt x="34" y="395"/>
                </a:lnTo>
                <a:lnTo>
                  <a:pt x="34" y="395"/>
                </a:lnTo>
                <a:lnTo>
                  <a:pt x="31" y="397"/>
                </a:lnTo>
                <a:lnTo>
                  <a:pt x="30" y="398"/>
                </a:lnTo>
                <a:lnTo>
                  <a:pt x="30" y="398"/>
                </a:lnTo>
                <a:close/>
                <a:moveTo>
                  <a:pt x="34" y="400"/>
                </a:moveTo>
                <a:lnTo>
                  <a:pt x="34" y="400"/>
                </a:lnTo>
                <a:lnTo>
                  <a:pt x="34" y="399"/>
                </a:lnTo>
                <a:lnTo>
                  <a:pt x="35" y="399"/>
                </a:lnTo>
                <a:lnTo>
                  <a:pt x="36" y="400"/>
                </a:lnTo>
                <a:lnTo>
                  <a:pt x="36" y="398"/>
                </a:lnTo>
                <a:lnTo>
                  <a:pt x="36" y="398"/>
                </a:lnTo>
                <a:lnTo>
                  <a:pt x="34" y="398"/>
                </a:lnTo>
                <a:lnTo>
                  <a:pt x="33" y="399"/>
                </a:lnTo>
                <a:lnTo>
                  <a:pt x="34" y="400"/>
                </a:lnTo>
                <a:lnTo>
                  <a:pt x="34" y="400"/>
                </a:lnTo>
                <a:close/>
                <a:moveTo>
                  <a:pt x="35" y="417"/>
                </a:moveTo>
                <a:lnTo>
                  <a:pt x="35" y="417"/>
                </a:lnTo>
                <a:lnTo>
                  <a:pt x="35" y="417"/>
                </a:lnTo>
                <a:lnTo>
                  <a:pt x="34" y="417"/>
                </a:lnTo>
                <a:lnTo>
                  <a:pt x="34" y="417"/>
                </a:lnTo>
                <a:lnTo>
                  <a:pt x="34" y="419"/>
                </a:lnTo>
                <a:lnTo>
                  <a:pt x="34" y="419"/>
                </a:lnTo>
                <a:lnTo>
                  <a:pt x="35" y="419"/>
                </a:lnTo>
                <a:lnTo>
                  <a:pt x="36" y="418"/>
                </a:lnTo>
                <a:lnTo>
                  <a:pt x="36" y="417"/>
                </a:lnTo>
                <a:lnTo>
                  <a:pt x="35" y="417"/>
                </a:lnTo>
                <a:lnTo>
                  <a:pt x="35" y="417"/>
                </a:lnTo>
                <a:close/>
                <a:moveTo>
                  <a:pt x="28" y="422"/>
                </a:moveTo>
                <a:lnTo>
                  <a:pt x="28" y="422"/>
                </a:lnTo>
                <a:lnTo>
                  <a:pt x="29" y="422"/>
                </a:lnTo>
                <a:lnTo>
                  <a:pt x="30" y="420"/>
                </a:lnTo>
                <a:lnTo>
                  <a:pt x="30" y="420"/>
                </a:lnTo>
                <a:lnTo>
                  <a:pt x="29" y="420"/>
                </a:lnTo>
                <a:lnTo>
                  <a:pt x="30" y="419"/>
                </a:lnTo>
                <a:lnTo>
                  <a:pt x="30" y="419"/>
                </a:lnTo>
                <a:lnTo>
                  <a:pt x="30" y="419"/>
                </a:lnTo>
                <a:lnTo>
                  <a:pt x="31" y="419"/>
                </a:lnTo>
                <a:lnTo>
                  <a:pt x="33" y="420"/>
                </a:lnTo>
                <a:lnTo>
                  <a:pt x="33" y="420"/>
                </a:lnTo>
                <a:lnTo>
                  <a:pt x="31" y="415"/>
                </a:lnTo>
                <a:lnTo>
                  <a:pt x="31" y="410"/>
                </a:lnTo>
                <a:lnTo>
                  <a:pt x="31" y="410"/>
                </a:lnTo>
                <a:lnTo>
                  <a:pt x="33" y="409"/>
                </a:lnTo>
                <a:lnTo>
                  <a:pt x="34" y="408"/>
                </a:lnTo>
                <a:lnTo>
                  <a:pt x="34" y="408"/>
                </a:lnTo>
                <a:lnTo>
                  <a:pt x="35" y="410"/>
                </a:lnTo>
                <a:lnTo>
                  <a:pt x="36" y="412"/>
                </a:lnTo>
                <a:lnTo>
                  <a:pt x="37" y="412"/>
                </a:lnTo>
                <a:lnTo>
                  <a:pt x="37" y="412"/>
                </a:lnTo>
                <a:lnTo>
                  <a:pt x="36" y="410"/>
                </a:lnTo>
                <a:lnTo>
                  <a:pt x="35" y="408"/>
                </a:lnTo>
                <a:lnTo>
                  <a:pt x="35" y="407"/>
                </a:lnTo>
                <a:lnTo>
                  <a:pt x="34" y="405"/>
                </a:lnTo>
                <a:lnTo>
                  <a:pt x="34" y="405"/>
                </a:lnTo>
                <a:lnTo>
                  <a:pt x="34" y="407"/>
                </a:lnTo>
                <a:lnTo>
                  <a:pt x="33" y="407"/>
                </a:lnTo>
                <a:lnTo>
                  <a:pt x="33" y="407"/>
                </a:lnTo>
                <a:lnTo>
                  <a:pt x="33" y="405"/>
                </a:lnTo>
                <a:lnTo>
                  <a:pt x="31" y="404"/>
                </a:lnTo>
                <a:lnTo>
                  <a:pt x="33" y="404"/>
                </a:lnTo>
                <a:lnTo>
                  <a:pt x="33" y="404"/>
                </a:lnTo>
                <a:lnTo>
                  <a:pt x="33" y="405"/>
                </a:lnTo>
                <a:lnTo>
                  <a:pt x="33" y="405"/>
                </a:lnTo>
                <a:lnTo>
                  <a:pt x="33" y="405"/>
                </a:lnTo>
                <a:lnTo>
                  <a:pt x="34" y="404"/>
                </a:lnTo>
                <a:lnTo>
                  <a:pt x="35" y="403"/>
                </a:lnTo>
                <a:lnTo>
                  <a:pt x="35" y="403"/>
                </a:lnTo>
                <a:lnTo>
                  <a:pt x="36" y="403"/>
                </a:lnTo>
                <a:lnTo>
                  <a:pt x="36" y="402"/>
                </a:lnTo>
                <a:lnTo>
                  <a:pt x="36" y="402"/>
                </a:lnTo>
                <a:lnTo>
                  <a:pt x="36" y="402"/>
                </a:lnTo>
                <a:lnTo>
                  <a:pt x="35" y="402"/>
                </a:lnTo>
                <a:lnTo>
                  <a:pt x="35" y="400"/>
                </a:lnTo>
                <a:lnTo>
                  <a:pt x="34" y="400"/>
                </a:lnTo>
                <a:lnTo>
                  <a:pt x="34" y="400"/>
                </a:lnTo>
                <a:lnTo>
                  <a:pt x="34" y="403"/>
                </a:lnTo>
                <a:lnTo>
                  <a:pt x="33" y="403"/>
                </a:lnTo>
                <a:lnTo>
                  <a:pt x="33" y="403"/>
                </a:lnTo>
                <a:lnTo>
                  <a:pt x="28" y="402"/>
                </a:lnTo>
                <a:lnTo>
                  <a:pt x="28" y="404"/>
                </a:lnTo>
                <a:lnTo>
                  <a:pt x="28" y="404"/>
                </a:lnTo>
                <a:lnTo>
                  <a:pt x="29" y="404"/>
                </a:lnTo>
                <a:lnTo>
                  <a:pt x="29" y="403"/>
                </a:lnTo>
                <a:lnTo>
                  <a:pt x="30" y="403"/>
                </a:lnTo>
                <a:lnTo>
                  <a:pt x="30" y="403"/>
                </a:lnTo>
                <a:lnTo>
                  <a:pt x="30" y="403"/>
                </a:lnTo>
                <a:lnTo>
                  <a:pt x="30" y="404"/>
                </a:lnTo>
                <a:lnTo>
                  <a:pt x="30" y="405"/>
                </a:lnTo>
                <a:lnTo>
                  <a:pt x="30" y="405"/>
                </a:lnTo>
                <a:lnTo>
                  <a:pt x="29" y="404"/>
                </a:lnTo>
                <a:lnTo>
                  <a:pt x="29" y="404"/>
                </a:lnTo>
                <a:lnTo>
                  <a:pt x="29" y="407"/>
                </a:lnTo>
                <a:lnTo>
                  <a:pt x="29" y="409"/>
                </a:lnTo>
                <a:lnTo>
                  <a:pt x="29" y="409"/>
                </a:lnTo>
                <a:lnTo>
                  <a:pt x="29" y="412"/>
                </a:lnTo>
                <a:lnTo>
                  <a:pt x="29" y="413"/>
                </a:lnTo>
                <a:lnTo>
                  <a:pt x="29" y="413"/>
                </a:lnTo>
                <a:lnTo>
                  <a:pt x="29" y="413"/>
                </a:lnTo>
                <a:lnTo>
                  <a:pt x="30" y="410"/>
                </a:lnTo>
                <a:lnTo>
                  <a:pt x="31" y="408"/>
                </a:lnTo>
                <a:lnTo>
                  <a:pt x="31" y="408"/>
                </a:lnTo>
                <a:lnTo>
                  <a:pt x="33" y="409"/>
                </a:lnTo>
                <a:lnTo>
                  <a:pt x="31" y="410"/>
                </a:lnTo>
                <a:lnTo>
                  <a:pt x="30" y="412"/>
                </a:lnTo>
                <a:lnTo>
                  <a:pt x="30" y="412"/>
                </a:lnTo>
                <a:lnTo>
                  <a:pt x="30" y="415"/>
                </a:lnTo>
                <a:lnTo>
                  <a:pt x="30" y="417"/>
                </a:lnTo>
                <a:lnTo>
                  <a:pt x="30" y="418"/>
                </a:lnTo>
                <a:lnTo>
                  <a:pt x="30" y="418"/>
                </a:lnTo>
                <a:lnTo>
                  <a:pt x="29" y="417"/>
                </a:lnTo>
                <a:lnTo>
                  <a:pt x="29" y="415"/>
                </a:lnTo>
                <a:lnTo>
                  <a:pt x="29" y="414"/>
                </a:lnTo>
                <a:lnTo>
                  <a:pt x="28" y="414"/>
                </a:lnTo>
                <a:lnTo>
                  <a:pt x="28" y="414"/>
                </a:lnTo>
                <a:lnTo>
                  <a:pt x="29" y="418"/>
                </a:lnTo>
                <a:lnTo>
                  <a:pt x="28" y="422"/>
                </a:lnTo>
                <a:lnTo>
                  <a:pt x="28" y="422"/>
                </a:lnTo>
                <a:close/>
                <a:moveTo>
                  <a:pt x="41" y="433"/>
                </a:moveTo>
                <a:lnTo>
                  <a:pt x="41" y="433"/>
                </a:lnTo>
                <a:lnTo>
                  <a:pt x="43" y="432"/>
                </a:lnTo>
                <a:lnTo>
                  <a:pt x="45" y="430"/>
                </a:lnTo>
                <a:lnTo>
                  <a:pt x="43" y="429"/>
                </a:lnTo>
                <a:lnTo>
                  <a:pt x="43" y="429"/>
                </a:lnTo>
                <a:lnTo>
                  <a:pt x="42" y="430"/>
                </a:lnTo>
                <a:lnTo>
                  <a:pt x="42" y="430"/>
                </a:lnTo>
                <a:lnTo>
                  <a:pt x="42" y="428"/>
                </a:lnTo>
                <a:lnTo>
                  <a:pt x="42" y="425"/>
                </a:lnTo>
                <a:lnTo>
                  <a:pt x="42" y="425"/>
                </a:lnTo>
                <a:lnTo>
                  <a:pt x="43" y="425"/>
                </a:lnTo>
                <a:lnTo>
                  <a:pt x="45" y="424"/>
                </a:lnTo>
                <a:lnTo>
                  <a:pt x="45" y="424"/>
                </a:lnTo>
                <a:lnTo>
                  <a:pt x="45" y="422"/>
                </a:lnTo>
                <a:lnTo>
                  <a:pt x="43" y="420"/>
                </a:lnTo>
                <a:lnTo>
                  <a:pt x="43" y="420"/>
                </a:lnTo>
                <a:lnTo>
                  <a:pt x="41" y="420"/>
                </a:lnTo>
                <a:lnTo>
                  <a:pt x="41" y="433"/>
                </a:lnTo>
                <a:close/>
                <a:moveTo>
                  <a:pt x="42" y="449"/>
                </a:moveTo>
                <a:lnTo>
                  <a:pt x="42" y="449"/>
                </a:lnTo>
                <a:lnTo>
                  <a:pt x="42" y="444"/>
                </a:lnTo>
                <a:lnTo>
                  <a:pt x="42" y="444"/>
                </a:lnTo>
                <a:lnTo>
                  <a:pt x="43" y="444"/>
                </a:lnTo>
                <a:lnTo>
                  <a:pt x="43" y="445"/>
                </a:lnTo>
                <a:lnTo>
                  <a:pt x="43" y="447"/>
                </a:lnTo>
                <a:lnTo>
                  <a:pt x="43" y="447"/>
                </a:lnTo>
                <a:lnTo>
                  <a:pt x="45" y="445"/>
                </a:lnTo>
                <a:lnTo>
                  <a:pt x="45" y="445"/>
                </a:lnTo>
                <a:lnTo>
                  <a:pt x="45" y="444"/>
                </a:lnTo>
                <a:lnTo>
                  <a:pt x="45" y="444"/>
                </a:lnTo>
                <a:lnTo>
                  <a:pt x="43" y="444"/>
                </a:lnTo>
                <a:lnTo>
                  <a:pt x="42" y="443"/>
                </a:lnTo>
                <a:lnTo>
                  <a:pt x="42" y="443"/>
                </a:lnTo>
                <a:lnTo>
                  <a:pt x="43" y="442"/>
                </a:lnTo>
                <a:lnTo>
                  <a:pt x="43" y="440"/>
                </a:lnTo>
                <a:lnTo>
                  <a:pt x="42" y="438"/>
                </a:lnTo>
                <a:lnTo>
                  <a:pt x="45" y="438"/>
                </a:lnTo>
                <a:lnTo>
                  <a:pt x="45" y="438"/>
                </a:lnTo>
                <a:lnTo>
                  <a:pt x="43" y="437"/>
                </a:lnTo>
                <a:lnTo>
                  <a:pt x="45" y="434"/>
                </a:lnTo>
                <a:lnTo>
                  <a:pt x="45" y="433"/>
                </a:lnTo>
                <a:lnTo>
                  <a:pt x="43" y="432"/>
                </a:lnTo>
                <a:lnTo>
                  <a:pt x="43" y="432"/>
                </a:lnTo>
                <a:lnTo>
                  <a:pt x="43" y="433"/>
                </a:lnTo>
                <a:lnTo>
                  <a:pt x="43" y="434"/>
                </a:lnTo>
                <a:lnTo>
                  <a:pt x="42" y="435"/>
                </a:lnTo>
                <a:lnTo>
                  <a:pt x="41" y="434"/>
                </a:lnTo>
                <a:lnTo>
                  <a:pt x="41" y="434"/>
                </a:lnTo>
                <a:lnTo>
                  <a:pt x="41" y="438"/>
                </a:lnTo>
                <a:lnTo>
                  <a:pt x="42" y="440"/>
                </a:lnTo>
                <a:lnTo>
                  <a:pt x="42" y="440"/>
                </a:lnTo>
                <a:lnTo>
                  <a:pt x="42" y="443"/>
                </a:lnTo>
                <a:lnTo>
                  <a:pt x="41" y="445"/>
                </a:lnTo>
                <a:lnTo>
                  <a:pt x="41" y="448"/>
                </a:lnTo>
                <a:lnTo>
                  <a:pt x="42" y="449"/>
                </a:lnTo>
                <a:lnTo>
                  <a:pt x="42" y="449"/>
                </a:lnTo>
                <a:close/>
                <a:moveTo>
                  <a:pt x="25" y="462"/>
                </a:moveTo>
                <a:lnTo>
                  <a:pt x="25" y="462"/>
                </a:lnTo>
                <a:lnTo>
                  <a:pt x="25" y="460"/>
                </a:lnTo>
                <a:lnTo>
                  <a:pt x="24" y="459"/>
                </a:lnTo>
                <a:lnTo>
                  <a:pt x="24" y="459"/>
                </a:lnTo>
                <a:lnTo>
                  <a:pt x="24" y="462"/>
                </a:lnTo>
                <a:lnTo>
                  <a:pt x="25" y="462"/>
                </a:lnTo>
                <a:close/>
                <a:moveTo>
                  <a:pt x="36" y="465"/>
                </a:moveTo>
                <a:lnTo>
                  <a:pt x="36" y="465"/>
                </a:lnTo>
                <a:lnTo>
                  <a:pt x="37" y="464"/>
                </a:lnTo>
                <a:lnTo>
                  <a:pt x="37" y="462"/>
                </a:lnTo>
                <a:lnTo>
                  <a:pt x="37" y="462"/>
                </a:lnTo>
                <a:lnTo>
                  <a:pt x="36" y="463"/>
                </a:lnTo>
                <a:lnTo>
                  <a:pt x="36" y="464"/>
                </a:lnTo>
                <a:lnTo>
                  <a:pt x="36" y="465"/>
                </a:lnTo>
                <a:lnTo>
                  <a:pt x="36" y="465"/>
                </a:lnTo>
                <a:close/>
                <a:moveTo>
                  <a:pt x="42" y="467"/>
                </a:moveTo>
                <a:lnTo>
                  <a:pt x="42" y="467"/>
                </a:lnTo>
                <a:lnTo>
                  <a:pt x="42" y="465"/>
                </a:lnTo>
                <a:lnTo>
                  <a:pt x="43" y="465"/>
                </a:lnTo>
                <a:lnTo>
                  <a:pt x="43" y="465"/>
                </a:lnTo>
                <a:lnTo>
                  <a:pt x="45" y="465"/>
                </a:lnTo>
                <a:lnTo>
                  <a:pt x="45" y="465"/>
                </a:lnTo>
                <a:lnTo>
                  <a:pt x="45" y="462"/>
                </a:lnTo>
                <a:lnTo>
                  <a:pt x="45" y="459"/>
                </a:lnTo>
                <a:lnTo>
                  <a:pt x="45" y="459"/>
                </a:lnTo>
                <a:lnTo>
                  <a:pt x="43" y="458"/>
                </a:lnTo>
                <a:lnTo>
                  <a:pt x="43" y="458"/>
                </a:lnTo>
                <a:lnTo>
                  <a:pt x="42" y="459"/>
                </a:lnTo>
                <a:lnTo>
                  <a:pt x="42" y="458"/>
                </a:lnTo>
                <a:lnTo>
                  <a:pt x="42" y="458"/>
                </a:lnTo>
                <a:lnTo>
                  <a:pt x="43" y="455"/>
                </a:lnTo>
                <a:lnTo>
                  <a:pt x="45" y="453"/>
                </a:lnTo>
                <a:lnTo>
                  <a:pt x="45" y="453"/>
                </a:lnTo>
                <a:lnTo>
                  <a:pt x="43" y="452"/>
                </a:lnTo>
                <a:lnTo>
                  <a:pt x="41" y="452"/>
                </a:lnTo>
                <a:lnTo>
                  <a:pt x="41" y="452"/>
                </a:lnTo>
                <a:lnTo>
                  <a:pt x="41" y="454"/>
                </a:lnTo>
                <a:lnTo>
                  <a:pt x="42" y="454"/>
                </a:lnTo>
                <a:lnTo>
                  <a:pt x="42" y="454"/>
                </a:lnTo>
                <a:lnTo>
                  <a:pt x="42" y="454"/>
                </a:lnTo>
                <a:lnTo>
                  <a:pt x="42" y="457"/>
                </a:lnTo>
                <a:lnTo>
                  <a:pt x="41" y="459"/>
                </a:lnTo>
                <a:lnTo>
                  <a:pt x="41" y="459"/>
                </a:lnTo>
                <a:lnTo>
                  <a:pt x="42" y="460"/>
                </a:lnTo>
                <a:lnTo>
                  <a:pt x="42" y="463"/>
                </a:lnTo>
                <a:lnTo>
                  <a:pt x="41" y="464"/>
                </a:lnTo>
                <a:lnTo>
                  <a:pt x="42" y="467"/>
                </a:lnTo>
                <a:lnTo>
                  <a:pt x="42" y="467"/>
                </a:lnTo>
                <a:close/>
                <a:moveTo>
                  <a:pt x="45" y="467"/>
                </a:moveTo>
                <a:lnTo>
                  <a:pt x="45" y="467"/>
                </a:lnTo>
                <a:lnTo>
                  <a:pt x="45" y="468"/>
                </a:lnTo>
                <a:lnTo>
                  <a:pt x="43" y="467"/>
                </a:lnTo>
                <a:lnTo>
                  <a:pt x="43" y="467"/>
                </a:lnTo>
                <a:lnTo>
                  <a:pt x="42" y="468"/>
                </a:lnTo>
                <a:lnTo>
                  <a:pt x="42" y="471"/>
                </a:lnTo>
                <a:lnTo>
                  <a:pt x="42" y="471"/>
                </a:lnTo>
                <a:lnTo>
                  <a:pt x="43" y="471"/>
                </a:lnTo>
                <a:lnTo>
                  <a:pt x="45" y="469"/>
                </a:lnTo>
                <a:lnTo>
                  <a:pt x="45" y="468"/>
                </a:lnTo>
                <a:lnTo>
                  <a:pt x="45" y="467"/>
                </a:lnTo>
                <a:lnTo>
                  <a:pt x="45" y="467"/>
                </a:lnTo>
                <a:close/>
                <a:moveTo>
                  <a:pt x="135" y="698"/>
                </a:moveTo>
                <a:lnTo>
                  <a:pt x="135" y="698"/>
                </a:lnTo>
                <a:lnTo>
                  <a:pt x="137" y="698"/>
                </a:lnTo>
                <a:lnTo>
                  <a:pt x="137" y="697"/>
                </a:lnTo>
                <a:lnTo>
                  <a:pt x="137" y="697"/>
                </a:lnTo>
                <a:lnTo>
                  <a:pt x="137" y="697"/>
                </a:lnTo>
                <a:lnTo>
                  <a:pt x="137" y="696"/>
                </a:lnTo>
                <a:lnTo>
                  <a:pt x="137" y="694"/>
                </a:lnTo>
                <a:lnTo>
                  <a:pt x="135" y="696"/>
                </a:lnTo>
                <a:lnTo>
                  <a:pt x="135" y="696"/>
                </a:lnTo>
                <a:lnTo>
                  <a:pt x="135" y="696"/>
                </a:lnTo>
                <a:lnTo>
                  <a:pt x="135" y="698"/>
                </a:lnTo>
                <a:lnTo>
                  <a:pt x="135" y="698"/>
                </a:lnTo>
                <a:close/>
                <a:moveTo>
                  <a:pt x="103" y="686"/>
                </a:moveTo>
                <a:lnTo>
                  <a:pt x="103" y="686"/>
                </a:lnTo>
                <a:lnTo>
                  <a:pt x="105" y="686"/>
                </a:lnTo>
                <a:lnTo>
                  <a:pt x="109" y="686"/>
                </a:lnTo>
                <a:lnTo>
                  <a:pt x="109" y="686"/>
                </a:lnTo>
                <a:lnTo>
                  <a:pt x="105" y="686"/>
                </a:lnTo>
                <a:lnTo>
                  <a:pt x="103" y="686"/>
                </a:lnTo>
                <a:lnTo>
                  <a:pt x="103" y="686"/>
                </a:lnTo>
                <a:close/>
                <a:moveTo>
                  <a:pt x="62" y="693"/>
                </a:moveTo>
                <a:lnTo>
                  <a:pt x="62" y="693"/>
                </a:lnTo>
                <a:lnTo>
                  <a:pt x="65" y="694"/>
                </a:lnTo>
                <a:lnTo>
                  <a:pt x="66" y="696"/>
                </a:lnTo>
                <a:lnTo>
                  <a:pt x="66" y="696"/>
                </a:lnTo>
                <a:lnTo>
                  <a:pt x="66" y="694"/>
                </a:lnTo>
                <a:lnTo>
                  <a:pt x="65" y="693"/>
                </a:lnTo>
                <a:lnTo>
                  <a:pt x="63" y="693"/>
                </a:lnTo>
                <a:lnTo>
                  <a:pt x="62" y="693"/>
                </a:lnTo>
                <a:lnTo>
                  <a:pt x="62" y="693"/>
                </a:lnTo>
                <a:close/>
                <a:moveTo>
                  <a:pt x="50" y="687"/>
                </a:moveTo>
                <a:lnTo>
                  <a:pt x="50" y="687"/>
                </a:lnTo>
                <a:lnTo>
                  <a:pt x="52" y="687"/>
                </a:lnTo>
                <a:lnTo>
                  <a:pt x="53" y="688"/>
                </a:lnTo>
                <a:lnTo>
                  <a:pt x="54" y="689"/>
                </a:lnTo>
                <a:lnTo>
                  <a:pt x="57" y="691"/>
                </a:lnTo>
                <a:lnTo>
                  <a:pt x="57" y="691"/>
                </a:lnTo>
                <a:lnTo>
                  <a:pt x="53" y="687"/>
                </a:lnTo>
                <a:lnTo>
                  <a:pt x="53" y="687"/>
                </a:lnTo>
                <a:lnTo>
                  <a:pt x="51" y="686"/>
                </a:lnTo>
                <a:lnTo>
                  <a:pt x="50" y="687"/>
                </a:lnTo>
                <a:lnTo>
                  <a:pt x="50" y="687"/>
                </a:lnTo>
                <a:close/>
                <a:moveTo>
                  <a:pt x="17" y="612"/>
                </a:moveTo>
                <a:lnTo>
                  <a:pt x="17" y="612"/>
                </a:lnTo>
                <a:lnTo>
                  <a:pt x="19" y="613"/>
                </a:lnTo>
                <a:lnTo>
                  <a:pt x="19" y="613"/>
                </a:lnTo>
                <a:lnTo>
                  <a:pt x="19" y="611"/>
                </a:lnTo>
                <a:lnTo>
                  <a:pt x="19" y="611"/>
                </a:lnTo>
                <a:lnTo>
                  <a:pt x="17" y="611"/>
                </a:lnTo>
                <a:lnTo>
                  <a:pt x="17" y="612"/>
                </a:lnTo>
                <a:lnTo>
                  <a:pt x="17" y="612"/>
                </a:lnTo>
                <a:close/>
                <a:moveTo>
                  <a:pt x="30" y="582"/>
                </a:moveTo>
                <a:lnTo>
                  <a:pt x="30" y="582"/>
                </a:lnTo>
                <a:lnTo>
                  <a:pt x="29" y="583"/>
                </a:lnTo>
                <a:lnTo>
                  <a:pt x="28" y="583"/>
                </a:lnTo>
                <a:lnTo>
                  <a:pt x="28" y="584"/>
                </a:lnTo>
                <a:lnTo>
                  <a:pt x="28" y="586"/>
                </a:lnTo>
                <a:lnTo>
                  <a:pt x="28" y="586"/>
                </a:lnTo>
                <a:lnTo>
                  <a:pt x="29" y="586"/>
                </a:lnTo>
                <a:lnTo>
                  <a:pt x="29" y="586"/>
                </a:lnTo>
                <a:lnTo>
                  <a:pt x="30" y="584"/>
                </a:lnTo>
                <a:lnTo>
                  <a:pt x="30" y="586"/>
                </a:lnTo>
                <a:lnTo>
                  <a:pt x="30" y="586"/>
                </a:lnTo>
                <a:lnTo>
                  <a:pt x="30" y="583"/>
                </a:lnTo>
                <a:lnTo>
                  <a:pt x="30" y="582"/>
                </a:lnTo>
                <a:lnTo>
                  <a:pt x="30" y="582"/>
                </a:lnTo>
                <a:close/>
                <a:moveTo>
                  <a:pt x="16" y="571"/>
                </a:moveTo>
                <a:lnTo>
                  <a:pt x="16" y="571"/>
                </a:lnTo>
                <a:lnTo>
                  <a:pt x="16" y="572"/>
                </a:lnTo>
                <a:lnTo>
                  <a:pt x="14" y="572"/>
                </a:lnTo>
                <a:lnTo>
                  <a:pt x="14" y="572"/>
                </a:lnTo>
                <a:lnTo>
                  <a:pt x="17" y="572"/>
                </a:lnTo>
                <a:lnTo>
                  <a:pt x="18" y="571"/>
                </a:lnTo>
                <a:lnTo>
                  <a:pt x="18" y="571"/>
                </a:lnTo>
                <a:lnTo>
                  <a:pt x="19" y="572"/>
                </a:lnTo>
                <a:lnTo>
                  <a:pt x="21" y="572"/>
                </a:lnTo>
                <a:lnTo>
                  <a:pt x="21" y="572"/>
                </a:lnTo>
                <a:lnTo>
                  <a:pt x="21" y="571"/>
                </a:lnTo>
                <a:lnTo>
                  <a:pt x="19" y="571"/>
                </a:lnTo>
                <a:lnTo>
                  <a:pt x="16" y="571"/>
                </a:lnTo>
                <a:lnTo>
                  <a:pt x="16" y="571"/>
                </a:lnTo>
                <a:close/>
                <a:moveTo>
                  <a:pt x="22" y="537"/>
                </a:moveTo>
                <a:lnTo>
                  <a:pt x="22" y="537"/>
                </a:lnTo>
                <a:lnTo>
                  <a:pt x="22" y="539"/>
                </a:lnTo>
                <a:lnTo>
                  <a:pt x="22" y="541"/>
                </a:lnTo>
                <a:lnTo>
                  <a:pt x="22" y="541"/>
                </a:lnTo>
                <a:lnTo>
                  <a:pt x="23" y="538"/>
                </a:lnTo>
                <a:lnTo>
                  <a:pt x="23" y="538"/>
                </a:lnTo>
                <a:lnTo>
                  <a:pt x="22" y="537"/>
                </a:lnTo>
                <a:lnTo>
                  <a:pt x="22" y="537"/>
                </a:lnTo>
                <a:close/>
                <a:moveTo>
                  <a:pt x="34" y="523"/>
                </a:moveTo>
                <a:lnTo>
                  <a:pt x="34" y="527"/>
                </a:lnTo>
                <a:lnTo>
                  <a:pt x="34" y="527"/>
                </a:lnTo>
                <a:lnTo>
                  <a:pt x="35" y="527"/>
                </a:lnTo>
                <a:lnTo>
                  <a:pt x="35" y="526"/>
                </a:lnTo>
                <a:lnTo>
                  <a:pt x="35" y="524"/>
                </a:lnTo>
                <a:lnTo>
                  <a:pt x="34" y="523"/>
                </a:lnTo>
                <a:lnTo>
                  <a:pt x="34" y="523"/>
                </a:lnTo>
                <a:close/>
                <a:moveTo>
                  <a:pt x="25" y="518"/>
                </a:moveTo>
                <a:lnTo>
                  <a:pt x="25" y="518"/>
                </a:lnTo>
                <a:lnTo>
                  <a:pt x="25" y="521"/>
                </a:lnTo>
                <a:lnTo>
                  <a:pt x="25" y="522"/>
                </a:lnTo>
                <a:lnTo>
                  <a:pt x="25" y="522"/>
                </a:lnTo>
                <a:lnTo>
                  <a:pt x="25" y="522"/>
                </a:lnTo>
                <a:lnTo>
                  <a:pt x="27" y="519"/>
                </a:lnTo>
                <a:lnTo>
                  <a:pt x="25" y="519"/>
                </a:lnTo>
                <a:lnTo>
                  <a:pt x="25" y="518"/>
                </a:lnTo>
                <a:lnTo>
                  <a:pt x="25" y="518"/>
                </a:lnTo>
                <a:close/>
                <a:moveTo>
                  <a:pt x="27" y="509"/>
                </a:moveTo>
                <a:lnTo>
                  <a:pt x="27" y="509"/>
                </a:lnTo>
                <a:lnTo>
                  <a:pt x="28" y="512"/>
                </a:lnTo>
                <a:lnTo>
                  <a:pt x="28" y="513"/>
                </a:lnTo>
                <a:lnTo>
                  <a:pt x="29" y="513"/>
                </a:lnTo>
                <a:lnTo>
                  <a:pt x="29" y="513"/>
                </a:lnTo>
                <a:lnTo>
                  <a:pt x="29" y="511"/>
                </a:lnTo>
                <a:lnTo>
                  <a:pt x="29" y="509"/>
                </a:lnTo>
                <a:lnTo>
                  <a:pt x="27" y="509"/>
                </a:lnTo>
                <a:lnTo>
                  <a:pt x="27" y="509"/>
                </a:lnTo>
                <a:close/>
                <a:moveTo>
                  <a:pt x="35" y="496"/>
                </a:moveTo>
                <a:lnTo>
                  <a:pt x="35" y="496"/>
                </a:lnTo>
                <a:lnTo>
                  <a:pt x="34" y="497"/>
                </a:lnTo>
                <a:lnTo>
                  <a:pt x="34" y="499"/>
                </a:lnTo>
                <a:lnTo>
                  <a:pt x="34" y="499"/>
                </a:lnTo>
                <a:lnTo>
                  <a:pt x="35" y="499"/>
                </a:lnTo>
                <a:lnTo>
                  <a:pt x="35" y="498"/>
                </a:lnTo>
                <a:lnTo>
                  <a:pt x="35" y="496"/>
                </a:lnTo>
                <a:lnTo>
                  <a:pt x="35" y="496"/>
                </a:lnTo>
                <a:close/>
                <a:moveTo>
                  <a:pt x="24" y="483"/>
                </a:moveTo>
                <a:lnTo>
                  <a:pt x="24" y="483"/>
                </a:lnTo>
                <a:lnTo>
                  <a:pt x="23" y="486"/>
                </a:lnTo>
                <a:lnTo>
                  <a:pt x="23" y="487"/>
                </a:lnTo>
                <a:lnTo>
                  <a:pt x="23" y="488"/>
                </a:lnTo>
                <a:lnTo>
                  <a:pt x="23" y="489"/>
                </a:lnTo>
                <a:lnTo>
                  <a:pt x="23" y="489"/>
                </a:lnTo>
                <a:lnTo>
                  <a:pt x="23" y="489"/>
                </a:lnTo>
                <a:lnTo>
                  <a:pt x="24" y="488"/>
                </a:lnTo>
                <a:lnTo>
                  <a:pt x="24" y="488"/>
                </a:lnTo>
                <a:lnTo>
                  <a:pt x="25" y="486"/>
                </a:lnTo>
                <a:lnTo>
                  <a:pt x="25" y="484"/>
                </a:lnTo>
                <a:lnTo>
                  <a:pt x="24" y="483"/>
                </a:lnTo>
                <a:lnTo>
                  <a:pt x="24" y="483"/>
                </a:lnTo>
                <a:close/>
                <a:moveTo>
                  <a:pt x="41" y="474"/>
                </a:moveTo>
                <a:lnTo>
                  <a:pt x="41" y="474"/>
                </a:lnTo>
                <a:lnTo>
                  <a:pt x="42" y="478"/>
                </a:lnTo>
                <a:lnTo>
                  <a:pt x="45" y="479"/>
                </a:lnTo>
                <a:lnTo>
                  <a:pt x="45" y="479"/>
                </a:lnTo>
                <a:lnTo>
                  <a:pt x="45" y="477"/>
                </a:lnTo>
                <a:lnTo>
                  <a:pt x="46" y="476"/>
                </a:lnTo>
                <a:lnTo>
                  <a:pt x="45" y="474"/>
                </a:lnTo>
                <a:lnTo>
                  <a:pt x="45" y="474"/>
                </a:lnTo>
                <a:lnTo>
                  <a:pt x="43" y="476"/>
                </a:lnTo>
                <a:lnTo>
                  <a:pt x="43" y="476"/>
                </a:lnTo>
                <a:lnTo>
                  <a:pt x="41" y="474"/>
                </a:lnTo>
                <a:lnTo>
                  <a:pt x="41" y="474"/>
                </a:lnTo>
                <a:close/>
                <a:moveTo>
                  <a:pt x="43" y="489"/>
                </a:moveTo>
                <a:lnTo>
                  <a:pt x="43" y="489"/>
                </a:lnTo>
                <a:lnTo>
                  <a:pt x="45" y="489"/>
                </a:lnTo>
                <a:lnTo>
                  <a:pt x="45" y="488"/>
                </a:lnTo>
                <a:lnTo>
                  <a:pt x="45" y="484"/>
                </a:lnTo>
                <a:lnTo>
                  <a:pt x="45" y="484"/>
                </a:lnTo>
                <a:lnTo>
                  <a:pt x="43" y="483"/>
                </a:lnTo>
                <a:lnTo>
                  <a:pt x="43" y="482"/>
                </a:lnTo>
                <a:lnTo>
                  <a:pt x="43" y="482"/>
                </a:lnTo>
                <a:lnTo>
                  <a:pt x="46" y="482"/>
                </a:lnTo>
                <a:lnTo>
                  <a:pt x="46" y="481"/>
                </a:lnTo>
                <a:lnTo>
                  <a:pt x="46" y="481"/>
                </a:lnTo>
                <a:lnTo>
                  <a:pt x="45" y="481"/>
                </a:lnTo>
                <a:lnTo>
                  <a:pt x="45" y="481"/>
                </a:lnTo>
                <a:lnTo>
                  <a:pt x="43" y="482"/>
                </a:lnTo>
                <a:lnTo>
                  <a:pt x="42" y="482"/>
                </a:lnTo>
                <a:lnTo>
                  <a:pt x="42" y="482"/>
                </a:lnTo>
                <a:lnTo>
                  <a:pt x="42" y="479"/>
                </a:lnTo>
                <a:lnTo>
                  <a:pt x="41" y="478"/>
                </a:lnTo>
                <a:lnTo>
                  <a:pt x="41" y="478"/>
                </a:lnTo>
                <a:lnTo>
                  <a:pt x="42" y="484"/>
                </a:lnTo>
                <a:lnTo>
                  <a:pt x="43" y="487"/>
                </a:lnTo>
                <a:lnTo>
                  <a:pt x="43" y="489"/>
                </a:lnTo>
                <a:lnTo>
                  <a:pt x="43" y="489"/>
                </a:lnTo>
                <a:close/>
                <a:moveTo>
                  <a:pt x="42" y="522"/>
                </a:moveTo>
                <a:lnTo>
                  <a:pt x="42" y="522"/>
                </a:lnTo>
                <a:lnTo>
                  <a:pt x="43" y="521"/>
                </a:lnTo>
                <a:lnTo>
                  <a:pt x="43" y="521"/>
                </a:lnTo>
                <a:lnTo>
                  <a:pt x="43" y="518"/>
                </a:lnTo>
                <a:lnTo>
                  <a:pt x="43" y="518"/>
                </a:lnTo>
                <a:lnTo>
                  <a:pt x="42" y="518"/>
                </a:lnTo>
                <a:lnTo>
                  <a:pt x="42" y="519"/>
                </a:lnTo>
                <a:lnTo>
                  <a:pt x="42" y="522"/>
                </a:lnTo>
                <a:lnTo>
                  <a:pt x="42" y="522"/>
                </a:lnTo>
                <a:close/>
                <a:moveTo>
                  <a:pt x="43" y="533"/>
                </a:moveTo>
                <a:lnTo>
                  <a:pt x="43" y="533"/>
                </a:lnTo>
                <a:lnTo>
                  <a:pt x="43" y="531"/>
                </a:lnTo>
                <a:lnTo>
                  <a:pt x="42" y="531"/>
                </a:lnTo>
                <a:lnTo>
                  <a:pt x="42" y="531"/>
                </a:lnTo>
                <a:lnTo>
                  <a:pt x="41" y="532"/>
                </a:lnTo>
                <a:lnTo>
                  <a:pt x="41" y="533"/>
                </a:lnTo>
                <a:lnTo>
                  <a:pt x="43" y="533"/>
                </a:lnTo>
                <a:close/>
                <a:moveTo>
                  <a:pt x="42" y="537"/>
                </a:moveTo>
                <a:lnTo>
                  <a:pt x="42" y="537"/>
                </a:lnTo>
                <a:lnTo>
                  <a:pt x="45" y="536"/>
                </a:lnTo>
                <a:lnTo>
                  <a:pt x="46" y="534"/>
                </a:lnTo>
                <a:lnTo>
                  <a:pt x="46" y="533"/>
                </a:lnTo>
                <a:lnTo>
                  <a:pt x="46" y="533"/>
                </a:lnTo>
                <a:lnTo>
                  <a:pt x="45" y="533"/>
                </a:lnTo>
                <a:lnTo>
                  <a:pt x="43" y="534"/>
                </a:lnTo>
                <a:lnTo>
                  <a:pt x="43" y="534"/>
                </a:lnTo>
                <a:lnTo>
                  <a:pt x="43" y="534"/>
                </a:lnTo>
                <a:lnTo>
                  <a:pt x="42" y="534"/>
                </a:lnTo>
                <a:lnTo>
                  <a:pt x="42" y="534"/>
                </a:lnTo>
                <a:lnTo>
                  <a:pt x="42" y="537"/>
                </a:lnTo>
                <a:lnTo>
                  <a:pt x="42" y="537"/>
                </a:lnTo>
                <a:close/>
                <a:moveTo>
                  <a:pt x="42" y="577"/>
                </a:moveTo>
                <a:lnTo>
                  <a:pt x="42" y="577"/>
                </a:lnTo>
                <a:lnTo>
                  <a:pt x="42" y="574"/>
                </a:lnTo>
                <a:lnTo>
                  <a:pt x="41" y="573"/>
                </a:lnTo>
                <a:lnTo>
                  <a:pt x="41" y="573"/>
                </a:lnTo>
                <a:lnTo>
                  <a:pt x="40" y="574"/>
                </a:lnTo>
                <a:lnTo>
                  <a:pt x="40" y="577"/>
                </a:lnTo>
                <a:lnTo>
                  <a:pt x="42" y="577"/>
                </a:lnTo>
                <a:close/>
                <a:moveTo>
                  <a:pt x="198" y="672"/>
                </a:moveTo>
                <a:lnTo>
                  <a:pt x="198" y="672"/>
                </a:lnTo>
                <a:lnTo>
                  <a:pt x="197" y="673"/>
                </a:lnTo>
                <a:lnTo>
                  <a:pt x="196" y="674"/>
                </a:lnTo>
                <a:lnTo>
                  <a:pt x="196" y="674"/>
                </a:lnTo>
                <a:lnTo>
                  <a:pt x="197" y="676"/>
                </a:lnTo>
                <a:lnTo>
                  <a:pt x="198" y="676"/>
                </a:lnTo>
                <a:lnTo>
                  <a:pt x="198" y="676"/>
                </a:lnTo>
                <a:lnTo>
                  <a:pt x="199" y="673"/>
                </a:lnTo>
                <a:lnTo>
                  <a:pt x="199" y="672"/>
                </a:lnTo>
                <a:lnTo>
                  <a:pt x="198" y="672"/>
                </a:lnTo>
                <a:lnTo>
                  <a:pt x="198" y="672"/>
                </a:lnTo>
                <a:close/>
                <a:moveTo>
                  <a:pt x="210" y="669"/>
                </a:moveTo>
                <a:lnTo>
                  <a:pt x="210" y="669"/>
                </a:lnTo>
                <a:lnTo>
                  <a:pt x="210" y="668"/>
                </a:lnTo>
                <a:lnTo>
                  <a:pt x="210" y="668"/>
                </a:lnTo>
                <a:lnTo>
                  <a:pt x="208" y="668"/>
                </a:lnTo>
                <a:lnTo>
                  <a:pt x="207" y="669"/>
                </a:lnTo>
                <a:lnTo>
                  <a:pt x="207" y="669"/>
                </a:lnTo>
                <a:lnTo>
                  <a:pt x="209" y="669"/>
                </a:lnTo>
                <a:lnTo>
                  <a:pt x="210" y="669"/>
                </a:lnTo>
                <a:lnTo>
                  <a:pt x="210" y="669"/>
                </a:lnTo>
                <a:lnTo>
                  <a:pt x="210" y="669"/>
                </a:lnTo>
                <a:close/>
                <a:moveTo>
                  <a:pt x="494" y="624"/>
                </a:moveTo>
                <a:lnTo>
                  <a:pt x="494" y="624"/>
                </a:lnTo>
                <a:lnTo>
                  <a:pt x="493" y="624"/>
                </a:lnTo>
                <a:lnTo>
                  <a:pt x="493" y="623"/>
                </a:lnTo>
                <a:lnTo>
                  <a:pt x="492" y="623"/>
                </a:lnTo>
                <a:lnTo>
                  <a:pt x="490" y="623"/>
                </a:lnTo>
                <a:lnTo>
                  <a:pt x="490" y="623"/>
                </a:lnTo>
                <a:lnTo>
                  <a:pt x="493" y="624"/>
                </a:lnTo>
                <a:lnTo>
                  <a:pt x="494" y="624"/>
                </a:lnTo>
                <a:lnTo>
                  <a:pt x="494" y="624"/>
                </a:lnTo>
                <a:lnTo>
                  <a:pt x="494" y="624"/>
                </a:lnTo>
                <a:close/>
                <a:moveTo>
                  <a:pt x="504" y="628"/>
                </a:moveTo>
                <a:lnTo>
                  <a:pt x="504" y="628"/>
                </a:lnTo>
                <a:lnTo>
                  <a:pt x="503" y="627"/>
                </a:lnTo>
                <a:lnTo>
                  <a:pt x="503" y="626"/>
                </a:lnTo>
                <a:lnTo>
                  <a:pt x="503" y="626"/>
                </a:lnTo>
                <a:lnTo>
                  <a:pt x="500" y="627"/>
                </a:lnTo>
                <a:lnTo>
                  <a:pt x="498" y="627"/>
                </a:lnTo>
                <a:lnTo>
                  <a:pt x="498" y="627"/>
                </a:lnTo>
                <a:lnTo>
                  <a:pt x="500" y="628"/>
                </a:lnTo>
                <a:lnTo>
                  <a:pt x="501" y="629"/>
                </a:lnTo>
                <a:lnTo>
                  <a:pt x="501" y="629"/>
                </a:lnTo>
                <a:lnTo>
                  <a:pt x="501" y="628"/>
                </a:lnTo>
                <a:lnTo>
                  <a:pt x="503" y="628"/>
                </a:lnTo>
                <a:lnTo>
                  <a:pt x="503" y="628"/>
                </a:lnTo>
                <a:lnTo>
                  <a:pt x="503" y="628"/>
                </a:lnTo>
                <a:lnTo>
                  <a:pt x="504" y="628"/>
                </a:lnTo>
                <a:lnTo>
                  <a:pt x="504" y="628"/>
                </a:lnTo>
                <a:lnTo>
                  <a:pt x="504" y="628"/>
                </a:lnTo>
                <a:close/>
                <a:moveTo>
                  <a:pt x="513" y="623"/>
                </a:moveTo>
                <a:lnTo>
                  <a:pt x="513" y="623"/>
                </a:lnTo>
                <a:lnTo>
                  <a:pt x="512" y="622"/>
                </a:lnTo>
                <a:lnTo>
                  <a:pt x="511" y="622"/>
                </a:lnTo>
                <a:lnTo>
                  <a:pt x="510" y="622"/>
                </a:lnTo>
                <a:lnTo>
                  <a:pt x="510" y="622"/>
                </a:lnTo>
                <a:lnTo>
                  <a:pt x="510" y="622"/>
                </a:lnTo>
                <a:lnTo>
                  <a:pt x="513" y="623"/>
                </a:lnTo>
                <a:lnTo>
                  <a:pt x="513" y="623"/>
                </a:lnTo>
                <a:close/>
                <a:moveTo>
                  <a:pt x="684" y="612"/>
                </a:moveTo>
                <a:lnTo>
                  <a:pt x="684" y="612"/>
                </a:lnTo>
                <a:lnTo>
                  <a:pt x="685" y="612"/>
                </a:lnTo>
                <a:lnTo>
                  <a:pt x="685" y="611"/>
                </a:lnTo>
                <a:lnTo>
                  <a:pt x="685" y="609"/>
                </a:lnTo>
                <a:lnTo>
                  <a:pt x="684" y="609"/>
                </a:lnTo>
                <a:lnTo>
                  <a:pt x="684" y="612"/>
                </a:lnTo>
                <a:close/>
                <a:moveTo>
                  <a:pt x="668" y="613"/>
                </a:moveTo>
                <a:lnTo>
                  <a:pt x="668" y="613"/>
                </a:lnTo>
                <a:lnTo>
                  <a:pt x="668" y="614"/>
                </a:lnTo>
                <a:lnTo>
                  <a:pt x="669" y="614"/>
                </a:lnTo>
                <a:lnTo>
                  <a:pt x="672" y="614"/>
                </a:lnTo>
                <a:lnTo>
                  <a:pt x="672" y="614"/>
                </a:lnTo>
                <a:lnTo>
                  <a:pt x="670" y="613"/>
                </a:lnTo>
                <a:lnTo>
                  <a:pt x="670" y="613"/>
                </a:lnTo>
                <a:lnTo>
                  <a:pt x="668" y="613"/>
                </a:lnTo>
                <a:lnTo>
                  <a:pt x="668" y="613"/>
                </a:lnTo>
                <a:close/>
                <a:moveTo>
                  <a:pt x="661" y="567"/>
                </a:moveTo>
                <a:lnTo>
                  <a:pt x="661" y="567"/>
                </a:lnTo>
                <a:lnTo>
                  <a:pt x="661" y="569"/>
                </a:lnTo>
                <a:lnTo>
                  <a:pt x="661" y="571"/>
                </a:lnTo>
                <a:lnTo>
                  <a:pt x="662" y="571"/>
                </a:lnTo>
                <a:lnTo>
                  <a:pt x="662" y="571"/>
                </a:lnTo>
                <a:lnTo>
                  <a:pt x="663" y="568"/>
                </a:lnTo>
                <a:lnTo>
                  <a:pt x="663" y="568"/>
                </a:lnTo>
                <a:lnTo>
                  <a:pt x="661" y="567"/>
                </a:lnTo>
                <a:lnTo>
                  <a:pt x="661" y="567"/>
                </a:lnTo>
                <a:close/>
                <a:moveTo>
                  <a:pt x="645" y="566"/>
                </a:moveTo>
                <a:lnTo>
                  <a:pt x="645" y="566"/>
                </a:lnTo>
                <a:lnTo>
                  <a:pt x="645" y="567"/>
                </a:lnTo>
                <a:lnTo>
                  <a:pt x="646" y="568"/>
                </a:lnTo>
                <a:lnTo>
                  <a:pt x="646" y="568"/>
                </a:lnTo>
                <a:lnTo>
                  <a:pt x="646" y="569"/>
                </a:lnTo>
                <a:lnTo>
                  <a:pt x="646" y="571"/>
                </a:lnTo>
                <a:lnTo>
                  <a:pt x="648" y="571"/>
                </a:lnTo>
                <a:lnTo>
                  <a:pt x="648" y="571"/>
                </a:lnTo>
                <a:lnTo>
                  <a:pt x="646" y="569"/>
                </a:lnTo>
                <a:lnTo>
                  <a:pt x="646" y="569"/>
                </a:lnTo>
                <a:lnTo>
                  <a:pt x="649" y="568"/>
                </a:lnTo>
                <a:lnTo>
                  <a:pt x="649" y="567"/>
                </a:lnTo>
                <a:lnTo>
                  <a:pt x="649" y="567"/>
                </a:lnTo>
                <a:lnTo>
                  <a:pt x="646" y="567"/>
                </a:lnTo>
                <a:lnTo>
                  <a:pt x="645" y="566"/>
                </a:lnTo>
                <a:lnTo>
                  <a:pt x="645" y="566"/>
                </a:lnTo>
                <a:close/>
                <a:moveTo>
                  <a:pt x="644" y="622"/>
                </a:moveTo>
                <a:lnTo>
                  <a:pt x="644" y="622"/>
                </a:lnTo>
                <a:lnTo>
                  <a:pt x="648" y="622"/>
                </a:lnTo>
                <a:lnTo>
                  <a:pt x="649" y="622"/>
                </a:lnTo>
                <a:lnTo>
                  <a:pt x="649" y="621"/>
                </a:lnTo>
                <a:lnTo>
                  <a:pt x="649" y="621"/>
                </a:lnTo>
                <a:lnTo>
                  <a:pt x="649" y="621"/>
                </a:lnTo>
                <a:lnTo>
                  <a:pt x="649" y="621"/>
                </a:lnTo>
                <a:lnTo>
                  <a:pt x="648" y="622"/>
                </a:lnTo>
                <a:lnTo>
                  <a:pt x="648" y="622"/>
                </a:lnTo>
                <a:lnTo>
                  <a:pt x="648" y="622"/>
                </a:lnTo>
                <a:lnTo>
                  <a:pt x="646" y="621"/>
                </a:lnTo>
                <a:lnTo>
                  <a:pt x="646" y="621"/>
                </a:lnTo>
                <a:lnTo>
                  <a:pt x="646" y="621"/>
                </a:lnTo>
                <a:lnTo>
                  <a:pt x="646" y="621"/>
                </a:lnTo>
                <a:lnTo>
                  <a:pt x="645" y="622"/>
                </a:lnTo>
                <a:lnTo>
                  <a:pt x="644" y="622"/>
                </a:lnTo>
                <a:lnTo>
                  <a:pt x="644" y="622"/>
                </a:lnTo>
                <a:lnTo>
                  <a:pt x="644" y="622"/>
                </a:lnTo>
                <a:close/>
                <a:moveTo>
                  <a:pt x="640" y="571"/>
                </a:moveTo>
                <a:lnTo>
                  <a:pt x="640" y="571"/>
                </a:lnTo>
                <a:lnTo>
                  <a:pt x="641" y="571"/>
                </a:lnTo>
                <a:lnTo>
                  <a:pt x="643" y="569"/>
                </a:lnTo>
                <a:lnTo>
                  <a:pt x="643" y="568"/>
                </a:lnTo>
                <a:lnTo>
                  <a:pt x="643" y="568"/>
                </a:lnTo>
                <a:lnTo>
                  <a:pt x="640" y="569"/>
                </a:lnTo>
                <a:lnTo>
                  <a:pt x="639" y="571"/>
                </a:lnTo>
                <a:lnTo>
                  <a:pt x="637" y="569"/>
                </a:lnTo>
                <a:lnTo>
                  <a:pt x="637" y="569"/>
                </a:lnTo>
                <a:lnTo>
                  <a:pt x="637" y="571"/>
                </a:lnTo>
                <a:lnTo>
                  <a:pt x="638" y="571"/>
                </a:lnTo>
                <a:lnTo>
                  <a:pt x="640" y="571"/>
                </a:lnTo>
                <a:lnTo>
                  <a:pt x="640" y="571"/>
                </a:lnTo>
                <a:close/>
                <a:moveTo>
                  <a:pt x="633" y="574"/>
                </a:moveTo>
                <a:lnTo>
                  <a:pt x="633" y="574"/>
                </a:lnTo>
                <a:lnTo>
                  <a:pt x="634" y="573"/>
                </a:lnTo>
                <a:lnTo>
                  <a:pt x="635" y="572"/>
                </a:lnTo>
                <a:lnTo>
                  <a:pt x="635" y="571"/>
                </a:lnTo>
                <a:lnTo>
                  <a:pt x="635" y="571"/>
                </a:lnTo>
                <a:lnTo>
                  <a:pt x="634" y="571"/>
                </a:lnTo>
                <a:lnTo>
                  <a:pt x="632" y="572"/>
                </a:lnTo>
                <a:lnTo>
                  <a:pt x="632" y="573"/>
                </a:lnTo>
                <a:lnTo>
                  <a:pt x="633" y="574"/>
                </a:lnTo>
                <a:lnTo>
                  <a:pt x="633" y="574"/>
                </a:lnTo>
                <a:close/>
                <a:moveTo>
                  <a:pt x="599" y="623"/>
                </a:moveTo>
                <a:lnTo>
                  <a:pt x="599" y="623"/>
                </a:lnTo>
                <a:lnTo>
                  <a:pt x="598" y="622"/>
                </a:lnTo>
                <a:lnTo>
                  <a:pt x="597" y="622"/>
                </a:lnTo>
                <a:lnTo>
                  <a:pt x="597" y="622"/>
                </a:lnTo>
                <a:lnTo>
                  <a:pt x="597" y="622"/>
                </a:lnTo>
                <a:lnTo>
                  <a:pt x="597" y="623"/>
                </a:lnTo>
                <a:lnTo>
                  <a:pt x="598" y="623"/>
                </a:lnTo>
                <a:lnTo>
                  <a:pt x="598" y="623"/>
                </a:lnTo>
                <a:lnTo>
                  <a:pt x="599" y="623"/>
                </a:lnTo>
                <a:lnTo>
                  <a:pt x="599" y="623"/>
                </a:lnTo>
                <a:close/>
                <a:moveTo>
                  <a:pt x="554" y="609"/>
                </a:moveTo>
                <a:lnTo>
                  <a:pt x="554" y="607"/>
                </a:lnTo>
                <a:lnTo>
                  <a:pt x="553" y="607"/>
                </a:lnTo>
                <a:lnTo>
                  <a:pt x="553" y="607"/>
                </a:lnTo>
                <a:lnTo>
                  <a:pt x="553" y="608"/>
                </a:lnTo>
                <a:lnTo>
                  <a:pt x="554" y="609"/>
                </a:lnTo>
                <a:lnTo>
                  <a:pt x="554" y="609"/>
                </a:lnTo>
                <a:close/>
                <a:moveTo>
                  <a:pt x="482" y="617"/>
                </a:moveTo>
                <a:lnTo>
                  <a:pt x="482" y="617"/>
                </a:lnTo>
                <a:lnTo>
                  <a:pt x="486" y="617"/>
                </a:lnTo>
                <a:lnTo>
                  <a:pt x="487" y="616"/>
                </a:lnTo>
                <a:lnTo>
                  <a:pt x="487" y="616"/>
                </a:lnTo>
                <a:lnTo>
                  <a:pt x="487" y="616"/>
                </a:lnTo>
                <a:lnTo>
                  <a:pt x="483" y="617"/>
                </a:lnTo>
                <a:lnTo>
                  <a:pt x="482" y="617"/>
                </a:lnTo>
                <a:lnTo>
                  <a:pt x="482" y="617"/>
                </a:lnTo>
                <a:lnTo>
                  <a:pt x="482" y="617"/>
                </a:lnTo>
                <a:close/>
                <a:moveTo>
                  <a:pt x="475" y="613"/>
                </a:moveTo>
                <a:lnTo>
                  <a:pt x="475" y="613"/>
                </a:lnTo>
                <a:lnTo>
                  <a:pt x="476" y="614"/>
                </a:lnTo>
                <a:lnTo>
                  <a:pt x="477" y="616"/>
                </a:lnTo>
                <a:lnTo>
                  <a:pt x="478" y="616"/>
                </a:lnTo>
                <a:lnTo>
                  <a:pt x="478" y="616"/>
                </a:lnTo>
                <a:lnTo>
                  <a:pt x="476" y="613"/>
                </a:lnTo>
                <a:lnTo>
                  <a:pt x="475" y="613"/>
                </a:lnTo>
                <a:lnTo>
                  <a:pt x="475" y="613"/>
                </a:lnTo>
                <a:lnTo>
                  <a:pt x="475" y="613"/>
                </a:lnTo>
                <a:close/>
                <a:moveTo>
                  <a:pt x="470" y="622"/>
                </a:moveTo>
                <a:lnTo>
                  <a:pt x="470" y="622"/>
                </a:lnTo>
                <a:lnTo>
                  <a:pt x="470" y="622"/>
                </a:lnTo>
                <a:lnTo>
                  <a:pt x="468" y="622"/>
                </a:lnTo>
                <a:lnTo>
                  <a:pt x="466" y="623"/>
                </a:lnTo>
                <a:lnTo>
                  <a:pt x="466" y="623"/>
                </a:lnTo>
                <a:lnTo>
                  <a:pt x="468" y="623"/>
                </a:lnTo>
                <a:lnTo>
                  <a:pt x="470" y="622"/>
                </a:lnTo>
                <a:lnTo>
                  <a:pt x="470" y="622"/>
                </a:lnTo>
                <a:close/>
                <a:moveTo>
                  <a:pt x="448" y="618"/>
                </a:moveTo>
                <a:lnTo>
                  <a:pt x="448" y="618"/>
                </a:lnTo>
                <a:lnTo>
                  <a:pt x="449" y="618"/>
                </a:lnTo>
                <a:lnTo>
                  <a:pt x="449" y="618"/>
                </a:lnTo>
                <a:lnTo>
                  <a:pt x="449" y="619"/>
                </a:lnTo>
                <a:lnTo>
                  <a:pt x="449" y="619"/>
                </a:lnTo>
                <a:lnTo>
                  <a:pt x="453" y="619"/>
                </a:lnTo>
                <a:lnTo>
                  <a:pt x="455" y="618"/>
                </a:lnTo>
                <a:lnTo>
                  <a:pt x="455" y="618"/>
                </a:lnTo>
                <a:lnTo>
                  <a:pt x="455" y="619"/>
                </a:lnTo>
                <a:lnTo>
                  <a:pt x="457" y="619"/>
                </a:lnTo>
                <a:lnTo>
                  <a:pt x="457" y="619"/>
                </a:lnTo>
                <a:lnTo>
                  <a:pt x="459" y="618"/>
                </a:lnTo>
                <a:lnTo>
                  <a:pt x="463" y="617"/>
                </a:lnTo>
                <a:lnTo>
                  <a:pt x="468" y="618"/>
                </a:lnTo>
                <a:lnTo>
                  <a:pt x="468" y="618"/>
                </a:lnTo>
                <a:lnTo>
                  <a:pt x="468" y="617"/>
                </a:lnTo>
                <a:lnTo>
                  <a:pt x="469" y="617"/>
                </a:lnTo>
                <a:lnTo>
                  <a:pt x="470" y="617"/>
                </a:lnTo>
                <a:lnTo>
                  <a:pt x="469" y="617"/>
                </a:lnTo>
                <a:lnTo>
                  <a:pt x="469" y="617"/>
                </a:lnTo>
                <a:lnTo>
                  <a:pt x="466" y="617"/>
                </a:lnTo>
                <a:lnTo>
                  <a:pt x="466" y="617"/>
                </a:lnTo>
                <a:lnTo>
                  <a:pt x="465" y="616"/>
                </a:lnTo>
                <a:lnTo>
                  <a:pt x="463" y="616"/>
                </a:lnTo>
                <a:lnTo>
                  <a:pt x="463" y="616"/>
                </a:lnTo>
                <a:lnTo>
                  <a:pt x="460" y="616"/>
                </a:lnTo>
                <a:lnTo>
                  <a:pt x="460" y="616"/>
                </a:lnTo>
                <a:lnTo>
                  <a:pt x="455" y="616"/>
                </a:lnTo>
                <a:lnTo>
                  <a:pt x="455" y="616"/>
                </a:lnTo>
                <a:lnTo>
                  <a:pt x="454" y="616"/>
                </a:lnTo>
                <a:lnTo>
                  <a:pt x="454" y="616"/>
                </a:lnTo>
                <a:lnTo>
                  <a:pt x="451" y="616"/>
                </a:lnTo>
                <a:lnTo>
                  <a:pt x="448" y="617"/>
                </a:lnTo>
                <a:lnTo>
                  <a:pt x="448" y="618"/>
                </a:lnTo>
                <a:lnTo>
                  <a:pt x="448" y="618"/>
                </a:lnTo>
                <a:close/>
                <a:moveTo>
                  <a:pt x="378" y="628"/>
                </a:moveTo>
                <a:lnTo>
                  <a:pt x="378" y="628"/>
                </a:lnTo>
                <a:lnTo>
                  <a:pt x="383" y="629"/>
                </a:lnTo>
                <a:lnTo>
                  <a:pt x="383" y="629"/>
                </a:lnTo>
                <a:lnTo>
                  <a:pt x="384" y="628"/>
                </a:lnTo>
                <a:lnTo>
                  <a:pt x="385" y="628"/>
                </a:lnTo>
                <a:lnTo>
                  <a:pt x="385" y="628"/>
                </a:lnTo>
                <a:lnTo>
                  <a:pt x="385" y="628"/>
                </a:lnTo>
                <a:lnTo>
                  <a:pt x="385" y="628"/>
                </a:lnTo>
                <a:lnTo>
                  <a:pt x="387" y="627"/>
                </a:lnTo>
                <a:lnTo>
                  <a:pt x="387" y="627"/>
                </a:lnTo>
                <a:lnTo>
                  <a:pt x="390" y="627"/>
                </a:lnTo>
                <a:lnTo>
                  <a:pt x="391" y="624"/>
                </a:lnTo>
                <a:lnTo>
                  <a:pt x="391" y="624"/>
                </a:lnTo>
                <a:lnTo>
                  <a:pt x="388" y="626"/>
                </a:lnTo>
                <a:lnTo>
                  <a:pt x="383" y="627"/>
                </a:lnTo>
                <a:lnTo>
                  <a:pt x="383" y="627"/>
                </a:lnTo>
                <a:lnTo>
                  <a:pt x="381" y="627"/>
                </a:lnTo>
                <a:lnTo>
                  <a:pt x="379" y="627"/>
                </a:lnTo>
                <a:lnTo>
                  <a:pt x="378" y="628"/>
                </a:lnTo>
                <a:lnTo>
                  <a:pt x="378" y="628"/>
                </a:lnTo>
                <a:close/>
                <a:moveTo>
                  <a:pt x="301" y="662"/>
                </a:moveTo>
                <a:lnTo>
                  <a:pt x="301" y="662"/>
                </a:lnTo>
                <a:lnTo>
                  <a:pt x="303" y="662"/>
                </a:lnTo>
                <a:lnTo>
                  <a:pt x="304" y="662"/>
                </a:lnTo>
                <a:lnTo>
                  <a:pt x="304" y="662"/>
                </a:lnTo>
                <a:lnTo>
                  <a:pt x="304" y="661"/>
                </a:lnTo>
                <a:lnTo>
                  <a:pt x="303" y="661"/>
                </a:lnTo>
                <a:lnTo>
                  <a:pt x="301" y="661"/>
                </a:lnTo>
                <a:lnTo>
                  <a:pt x="301" y="662"/>
                </a:lnTo>
                <a:lnTo>
                  <a:pt x="301" y="662"/>
                </a:lnTo>
                <a:close/>
                <a:moveTo>
                  <a:pt x="310" y="657"/>
                </a:moveTo>
                <a:lnTo>
                  <a:pt x="310" y="657"/>
                </a:lnTo>
                <a:lnTo>
                  <a:pt x="309" y="657"/>
                </a:lnTo>
                <a:lnTo>
                  <a:pt x="309" y="657"/>
                </a:lnTo>
                <a:lnTo>
                  <a:pt x="309" y="658"/>
                </a:lnTo>
                <a:lnTo>
                  <a:pt x="310" y="659"/>
                </a:lnTo>
                <a:lnTo>
                  <a:pt x="310" y="659"/>
                </a:lnTo>
                <a:lnTo>
                  <a:pt x="310" y="658"/>
                </a:lnTo>
                <a:lnTo>
                  <a:pt x="310" y="658"/>
                </a:lnTo>
                <a:lnTo>
                  <a:pt x="312" y="657"/>
                </a:lnTo>
                <a:lnTo>
                  <a:pt x="310" y="657"/>
                </a:lnTo>
                <a:lnTo>
                  <a:pt x="310" y="657"/>
                </a:lnTo>
                <a:close/>
                <a:moveTo>
                  <a:pt x="308" y="653"/>
                </a:moveTo>
                <a:lnTo>
                  <a:pt x="308" y="653"/>
                </a:lnTo>
                <a:lnTo>
                  <a:pt x="309" y="654"/>
                </a:lnTo>
                <a:lnTo>
                  <a:pt x="309" y="656"/>
                </a:lnTo>
                <a:lnTo>
                  <a:pt x="310" y="656"/>
                </a:lnTo>
                <a:lnTo>
                  <a:pt x="310" y="656"/>
                </a:lnTo>
                <a:lnTo>
                  <a:pt x="312" y="653"/>
                </a:lnTo>
                <a:lnTo>
                  <a:pt x="310" y="653"/>
                </a:lnTo>
                <a:lnTo>
                  <a:pt x="309" y="652"/>
                </a:lnTo>
                <a:lnTo>
                  <a:pt x="308" y="653"/>
                </a:lnTo>
                <a:lnTo>
                  <a:pt x="308" y="653"/>
                </a:lnTo>
                <a:close/>
                <a:moveTo>
                  <a:pt x="377" y="631"/>
                </a:moveTo>
                <a:lnTo>
                  <a:pt x="377" y="631"/>
                </a:lnTo>
                <a:lnTo>
                  <a:pt x="377" y="628"/>
                </a:lnTo>
                <a:lnTo>
                  <a:pt x="376" y="627"/>
                </a:lnTo>
                <a:lnTo>
                  <a:pt x="376" y="627"/>
                </a:lnTo>
                <a:lnTo>
                  <a:pt x="377" y="627"/>
                </a:lnTo>
                <a:lnTo>
                  <a:pt x="377" y="626"/>
                </a:lnTo>
                <a:lnTo>
                  <a:pt x="377" y="626"/>
                </a:lnTo>
                <a:lnTo>
                  <a:pt x="376" y="627"/>
                </a:lnTo>
                <a:lnTo>
                  <a:pt x="374" y="628"/>
                </a:lnTo>
                <a:lnTo>
                  <a:pt x="376" y="629"/>
                </a:lnTo>
                <a:lnTo>
                  <a:pt x="377" y="631"/>
                </a:lnTo>
                <a:lnTo>
                  <a:pt x="377" y="631"/>
                </a:lnTo>
                <a:close/>
                <a:moveTo>
                  <a:pt x="342" y="606"/>
                </a:moveTo>
                <a:lnTo>
                  <a:pt x="342" y="606"/>
                </a:lnTo>
                <a:lnTo>
                  <a:pt x="344" y="606"/>
                </a:lnTo>
                <a:lnTo>
                  <a:pt x="346" y="604"/>
                </a:lnTo>
                <a:lnTo>
                  <a:pt x="346" y="604"/>
                </a:lnTo>
                <a:lnTo>
                  <a:pt x="343" y="604"/>
                </a:lnTo>
                <a:lnTo>
                  <a:pt x="342" y="606"/>
                </a:lnTo>
                <a:lnTo>
                  <a:pt x="342" y="606"/>
                </a:lnTo>
                <a:lnTo>
                  <a:pt x="342" y="606"/>
                </a:lnTo>
                <a:close/>
                <a:moveTo>
                  <a:pt x="326" y="609"/>
                </a:moveTo>
                <a:lnTo>
                  <a:pt x="326" y="609"/>
                </a:lnTo>
                <a:lnTo>
                  <a:pt x="327" y="608"/>
                </a:lnTo>
                <a:lnTo>
                  <a:pt x="329" y="609"/>
                </a:lnTo>
                <a:lnTo>
                  <a:pt x="330" y="609"/>
                </a:lnTo>
                <a:lnTo>
                  <a:pt x="330" y="609"/>
                </a:lnTo>
                <a:lnTo>
                  <a:pt x="330" y="608"/>
                </a:lnTo>
                <a:lnTo>
                  <a:pt x="330" y="607"/>
                </a:lnTo>
                <a:lnTo>
                  <a:pt x="330" y="607"/>
                </a:lnTo>
                <a:lnTo>
                  <a:pt x="327" y="608"/>
                </a:lnTo>
                <a:lnTo>
                  <a:pt x="326" y="608"/>
                </a:lnTo>
                <a:lnTo>
                  <a:pt x="326" y="609"/>
                </a:lnTo>
                <a:lnTo>
                  <a:pt x="326" y="609"/>
                </a:lnTo>
                <a:close/>
                <a:moveTo>
                  <a:pt x="294" y="616"/>
                </a:moveTo>
                <a:lnTo>
                  <a:pt x="294" y="616"/>
                </a:lnTo>
                <a:lnTo>
                  <a:pt x="295" y="616"/>
                </a:lnTo>
                <a:lnTo>
                  <a:pt x="296" y="614"/>
                </a:lnTo>
                <a:lnTo>
                  <a:pt x="296" y="614"/>
                </a:lnTo>
                <a:lnTo>
                  <a:pt x="296" y="614"/>
                </a:lnTo>
                <a:lnTo>
                  <a:pt x="295" y="613"/>
                </a:lnTo>
                <a:lnTo>
                  <a:pt x="294" y="614"/>
                </a:lnTo>
                <a:lnTo>
                  <a:pt x="294" y="616"/>
                </a:lnTo>
                <a:lnTo>
                  <a:pt x="294" y="616"/>
                </a:lnTo>
                <a:close/>
                <a:moveTo>
                  <a:pt x="300" y="646"/>
                </a:moveTo>
                <a:lnTo>
                  <a:pt x="300" y="646"/>
                </a:lnTo>
                <a:lnTo>
                  <a:pt x="302" y="646"/>
                </a:lnTo>
                <a:lnTo>
                  <a:pt x="304" y="646"/>
                </a:lnTo>
                <a:lnTo>
                  <a:pt x="304" y="646"/>
                </a:lnTo>
                <a:lnTo>
                  <a:pt x="304" y="646"/>
                </a:lnTo>
                <a:lnTo>
                  <a:pt x="306" y="646"/>
                </a:lnTo>
                <a:lnTo>
                  <a:pt x="307" y="646"/>
                </a:lnTo>
                <a:lnTo>
                  <a:pt x="307" y="646"/>
                </a:lnTo>
                <a:lnTo>
                  <a:pt x="308" y="646"/>
                </a:lnTo>
                <a:lnTo>
                  <a:pt x="309" y="647"/>
                </a:lnTo>
                <a:lnTo>
                  <a:pt x="309" y="647"/>
                </a:lnTo>
                <a:lnTo>
                  <a:pt x="310" y="646"/>
                </a:lnTo>
                <a:lnTo>
                  <a:pt x="310" y="644"/>
                </a:lnTo>
                <a:lnTo>
                  <a:pt x="312" y="644"/>
                </a:lnTo>
                <a:lnTo>
                  <a:pt x="313" y="643"/>
                </a:lnTo>
                <a:lnTo>
                  <a:pt x="313" y="643"/>
                </a:lnTo>
                <a:lnTo>
                  <a:pt x="314" y="643"/>
                </a:lnTo>
                <a:lnTo>
                  <a:pt x="315" y="643"/>
                </a:lnTo>
                <a:lnTo>
                  <a:pt x="315" y="644"/>
                </a:lnTo>
                <a:lnTo>
                  <a:pt x="315" y="644"/>
                </a:lnTo>
                <a:lnTo>
                  <a:pt x="313" y="644"/>
                </a:lnTo>
                <a:lnTo>
                  <a:pt x="313" y="644"/>
                </a:lnTo>
                <a:lnTo>
                  <a:pt x="313" y="646"/>
                </a:lnTo>
                <a:lnTo>
                  <a:pt x="313" y="646"/>
                </a:lnTo>
                <a:lnTo>
                  <a:pt x="315" y="646"/>
                </a:lnTo>
                <a:lnTo>
                  <a:pt x="315" y="646"/>
                </a:lnTo>
                <a:lnTo>
                  <a:pt x="318" y="643"/>
                </a:lnTo>
                <a:lnTo>
                  <a:pt x="320" y="643"/>
                </a:lnTo>
                <a:lnTo>
                  <a:pt x="320" y="643"/>
                </a:lnTo>
                <a:lnTo>
                  <a:pt x="320" y="643"/>
                </a:lnTo>
                <a:lnTo>
                  <a:pt x="320" y="644"/>
                </a:lnTo>
                <a:lnTo>
                  <a:pt x="320" y="644"/>
                </a:lnTo>
                <a:lnTo>
                  <a:pt x="320" y="644"/>
                </a:lnTo>
                <a:lnTo>
                  <a:pt x="321" y="643"/>
                </a:lnTo>
                <a:lnTo>
                  <a:pt x="323" y="644"/>
                </a:lnTo>
                <a:lnTo>
                  <a:pt x="324" y="644"/>
                </a:lnTo>
                <a:lnTo>
                  <a:pt x="325" y="643"/>
                </a:lnTo>
                <a:lnTo>
                  <a:pt x="325" y="643"/>
                </a:lnTo>
                <a:lnTo>
                  <a:pt x="324" y="643"/>
                </a:lnTo>
                <a:lnTo>
                  <a:pt x="323" y="642"/>
                </a:lnTo>
                <a:lnTo>
                  <a:pt x="323" y="642"/>
                </a:lnTo>
                <a:lnTo>
                  <a:pt x="326" y="642"/>
                </a:lnTo>
                <a:lnTo>
                  <a:pt x="327" y="642"/>
                </a:lnTo>
                <a:lnTo>
                  <a:pt x="329" y="641"/>
                </a:lnTo>
                <a:lnTo>
                  <a:pt x="329" y="641"/>
                </a:lnTo>
                <a:lnTo>
                  <a:pt x="330" y="642"/>
                </a:lnTo>
                <a:lnTo>
                  <a:pt x="330" y="642"/>
                </a:lnTo>
                <a:lnTo>
                  <a:pt x="333" y="642"/>
                </a:lnTo>
                <a:lnTo>
                  <a:pt x="333" y="642"/>
                </a:lnTo>
                <a:lnTo>
                  <a:pt x="333" y="643"/>
                </a:lnTo>
                <a:lnTo>
                  <a:pt x="333" y="643"/>
                </a:lnTo>
                <a:lnTo>
                  <a:pt x="336" y="642"/>
                </a:lnTo>
                <a:lnTo>
                  <a:pt x="337" y="642"/>
                </a:lnTo>
                <a:lnTo>
                  <a:pt x="337" y="642"/>
                </a:lnTo>
                <a:lnTo>
                  <a:pt x="337" y="643"/>
                </a:lnTo>
                <a:lnTo>
                  <a:pt x="338" y="644"/>
                </a:lnTo>
                <a:lnTo>
                  <a:pt x="338" y="644"/>
                </a:lnTo>
                <a:lnTo>
                  <a:pt x="338" y="642"/>
                </a:lnTo>
                <a:lnTo>
                  <a:pt x="337" y="641"/>
                </a:lnTo>
                <a:lnTo>
                  <a:pt x="337" y="641"/>
                </a:lnTo>
                <a:lnTo>
                  <a:pt x="338" y="641"/>
                </a:lnTo>
                <a:lnTo>
                  <a:pt x="338" y="639"/>
                </a:lnTo>
                <a:lnTo>
                  <a:pt x="339" y="638"/>
                </a:lnTo>
                <a:lnTo>
                  <a:pt x="341" y="638"/>
                </a:lnTo>
                <a:lnTo>
                  <a:pt x="341" y="638"/>
                </a:lnTo>
                <a:lnTo>
                  <a:pt x="342" y="638"/>
                </a:lnTo>
                <a:lnTo>
                  <a:pt x="343" y="638"/>
                </a:lnTo>
                <a:lnTo>
                  <a:pt x="343" y="638"/>
                </a:lnTo>
                <a:lnTo>
                  <a:pt x="343" y="637"/>
                </a:lnTo>
                <a:lnTo>
                  <a:pt x="344" y="637"/>
                </a:lnTo>
                <a:lnTo>
                  <a:pt x="344" y="637"/>
                </a:lnTo>
                <a:lnTo>
                  <a:pt x="350" y="636"/>
                </a:lnTo>
                <a:lnTo>
                  <a:pt x="356" y="636"/>
                </a:lnTo>
                <a:lnTo>
                  <a:pt x="356" y="636"/>
                </a:lnTo>
                <a:lnTo>
                  <a:pt x="358" y="634"/>
                </a:lnTo>
                <a:lnTo>
                  <a:pt x="359" y="633"/>
                </a:lnTo>
                <a:lnTo>
                  <a:pt x="359" y="633"/>
                </a:lnTo>
                <a:lnTo>
                  <a:pt x="374" y="631"/>
                </a:lnTo>
                <a:lnTo>
                  <a:pt x="374" y="631"/>
                </a:lnTo>
                <a:lnTo>
                  <a:pt x="373" y="629"/>
                </a:lnTo>
                <a:lnTo>
                  <a:pt x="372" y="629"/>
                </a:lnTo>
                <a:lnTo>
                  <a:pt x="367" y="631"/>
                </a:lnTo>
                <a:lnTo>
                  <a:pt x="367" y="631"/>
                </a:lnTo>
                <a:lnTo>
                  <a:pt x="358" y="631"/>
                </a:lnTo>
                <a:lnTo>
                  <a:pt x="358" y="631"/>
                </a:lnTo>
                <a:lnTo>
                  <a:pt x="358" y="632"/>
                </a:lnTo>
                <a:lnTo>
                  <a:pt x="356" y="632"/>
                </a:lnTo>
                <a:lnTo>
                  <a:pt x="356" y="632"/>
                </a:lnTo>
                <a:lnTo>
                  <a:pt x="353" y="632"/>
                </a:lnTo>
                <a:lnTo>
                  <a:pt x="350" y="633"/>
                </a:lnTo>
                <a:lnTo>
                  <a:pt x="344" y="634"/>
                </a:lnTo>
                <a:lnTo>
                  <a:pt x="344" y="634"/>
                </a:lnTo>
                <a:lnTo>
                  <a:pt x="344" y="633"/>
                </a:lnTo>
                <a:lnTo>
                  <a:pt x="344" y="633"/>
                </a:lnTo>
                <a:lnTo>
                  <a:pt x="344" y="633"/>
                </a:lnTo>
                <a:lnTo>
                  <a:pt x="341" y="636"/>
                </a:lnTo>
                <a:lnTo>
                  <a:pt x="341" y="636"/>
                </a:lnTo>
                <a:lnTo>
                  <a:pt x="335" y="637"/>
                </a:lnTo>
                <a:lnTo>
                  <a:pt x="332" y="637"/>
                </a:lnTo>
                <a:lnTo>
                  <a:pt x="331" y="637"/>
                </a:lnTo>
                <a:lnTo>
                  <a:pt x="331" y="637"/>
                </a:lnTo>
                <a:lnTo>
                  <a:pt x="327" y="637"/>
                </a:lnTo>
                <a:lnTo>
                  <a:pt x="325" y="637"/>
                </a:lnTo>
                <a:lnTo>
                  <a:pt x="325" y="637"/>
                </a:lnTo>
                <a:lnTo>
                  <a:pt x="325" y="638"/>
                </a:lnTo>
                <a:lnTo>
                  <a:pt x="324" y="639"/>
                </a:lnTo>
                <a:lnTo>
                  <a:pt x="320" y="639"/>
                </a:lnTo>
                <a:lnTo>
                  <a:pt x="320" y="639"/>
                </a:lnTo>
                <a:lnTo>
                  <a:pt x="321" y="638"/>
                </a:lnTo>
                <a:lnTo>
                  <a:pt x="323" y="637"/>
                </a:lnTo>
                <a:lnTo>
                  <a:pt x="323" y="637"/>
                </a:lnTo>
                <a:lnTo>
                  <a:pt x="320" y="638"/>
                </a:lnTo>
                <a:lnTo>
                  <a:pt x="317" y="638"/>
                </a:lnTo>
                <a:lnTo>
                  <a:pt x="317" y="638"/>
                </a:lnTo>
                <a:lnTo>
                  <a:pt x="317" y="639"/>
                </a:lnTo>
                <a:lnTo>
                  <a:pt x="318" y="639"/>
                </a:lnTo>
                <a:lnTo>
                  <a:pt x="319" y="639"/>
                </a:lnTo>
                <a:lnTo>
                  <a:pt x="319" y="639"/>
                </a:lnTo>
                <a:lnTo>
                  <a:pt x="319" y="639"/>
                </a:lnTo>
                <a:lnTo>
                  <a:pt x="319" y="641"/>
                </a:lnTo>
                <a:lnTo>
                  <a:pt x="318" y="641"/>
                </a:lnTo>
                <a:lnTo>
                  <a:pt x="314" y="641"/>
                </a:lnTo>
                <a:lnTo>
                  <a:pt x="314" y="641"/>
                </a:lnTo>
                <a:lnTo>
                  <a:pt x="314" y="642"/>
                </a:lnTo>
                <a:lnTo>
                  <a:pt x="313" y="642"/>
                </a:lnTo>
                <a:lnTo>
                  <a:pt x="313" y="642"/>
                </a:lnTo>
                <a:lnTo>
                  <a:pt x="313" y="641"/>
                </a:lnTo>
                <a:lnTo>
                  <a:pt x="312" y="642"/>
                </a:lnTo>
                <a:lnTo>
                  <a:pt x="312" y="642"/>
                </a:lnTo>
                <a:lnTo>
                  <a:pt x="308" y="642"/>
                </a:lnTo>
                <a:lnTo>
                  <a:pt x="307" y="643"/>
                </a:lnTo>
                <a:lnTo>
                  <a:pt x="307" y="643"/>
                </a:lnTo>
                <a:lnTo>
                  <a:pt x="307" y="641"/>
                </a:lnTo>
                <a:lnTo>
                  <a:pt x="307" y="641"/>
                </a:lnTo>
                <a:lnTo>
                  <a:pt x="306" y="641"/>
                </a:lnTo>
                <a:lnTo>
                  <a:pt x="304" y="642"/>
                </a:lnTo>
                <a:lnTo>
                  <a:pt x="304" y="643"/>
                </a:lnTo>
                <a:lnTo>
                  <a:pt x="304" y="643"/>
                </a:lnTo>
                <a:lnTo>
                  <a:pt x="298" y="643"/>
                </a:lnTo>
                <a:lnTo>
                  <a:pt x="297" y="643"/>
                </a:lnTo>
                <a:lnTo>
                  <a:pt x="296" y="642"/>
                </a:lnTo>
                <a:lnTo>
                  <a:pt x="296" y="642"/>
                </a:lnTo>
                <a:lnTo>
                  <a:pt x="296" y="642"/>
                </a:lnTo>
                <a:lnTo>
                  <a:pt x="296" y="641"/>
                </a:lnTo>
                <a:lnTo>
                  <a:pt x="296" y="641"/>
                </a:lnTo>
                <a:lnTo>
                  <a:pt x="295" y="644"/>
                </a:lnTo>
                <a:lnTo>
                  <a:pt x="295" y="644"/>
                </a:lnTo>
                <a:lnTo>
                  <a:pt x="292" y="643"/>
                </a:lnTo>
                <a:lnTo>
                  <a:pt x="291" y="643"/>
                </a:lnTo>
                <a:lnTo>
                  <a:pt x="291" y="644"/>
                </a:lnTo>
                <a:lnTo>
                  <a:pt x="291" y="644"/>
                </a:lnTo>
                <a:lnTo>
                  <a:pt x="294" y="644"/>
                </a:lnTo>
                <a:lnTo>
                  <a:pt x="295" y="644"/>
                </a:lnTo>
                <a:lnTo>
                  <a:pt x="296" y="644"/>
                </a:lnTo>
                <a:lnTo>
                  <a:pt x="296" y="644"/>
                </a:lnTo>
                <a:lnTo>
                  <a:pt x="292" y="647"/>
                </a:lnTo>
                <a:lnTo>
                  <a:pt x="292" y="647"/>
                </a:lnTo>
                <a:lnTo>
                  <a:pt x="291" y="647"/>
                </a:lnTo>
                <a:lnTo>
                  <a:pt x="289" y="647"/>
                </a:lnTo>
                <a:lnTo>
                  <a:pt x="289" y="647"/>
                </a:lnTo>
                <a:lnTo>
                  <a:pt x="289" y="648"/>
                </a:lnTo>
                <a:lnTo>
                  <a:pt x="290" y="648"/>
                </a:lnTo>
                <a:lnTo>
                  <a:pt x="294" y="648"/>
                </a:lnTo>
                <a:lnTo>
                  <a:pt x="298" y="647"/>
                </a:lnTo>
                <a:lnTo>
                  <a:pt x="300" y="646"/>
                </a:lnTo>
                <a:lnTo>
                  <a:pt x="300" y="646"/>
                </a:lnTo>
                <a:close/>
                <a:moveTo>
                  <a:pt x="273" y="653"/>
                </a:moveTo>
                <a:lnTo>
                  <a:pt x="273" y="653"/>
                </a:lnTo>
                <a:lnTo>
                  <a:pt x="273" y="652"/>
                </a:lnTo>
                <a:lnTo>
                  <a:pt x="272" y="651"/>
                </a:lnTo>
                <a:lnTo>
                  <a:pt x="271" y="652"/>
                </a:lnTo>
                <a:lnTo>
                  <a:pt x="271" y="652"/>
                </a:lnTo>
                <a:lnTo>
                  <a:pt x="271" y="653"/>
                </a:lnTo>
                <a:lnTo>
                  <a:pt x="272" y="653"/>
                </a:lnTo>
                <a:lnTo>
                  <a:pt x="273" y="653"/>
                </a:lnTo>
                <a:lnTo>
                  <a:pt x="273" y="653"/>
                </a:lnTo>
                <a:close/>
                <a:moveTo>
                  <a:pt x="257" y="667"/>
                </a:moveTo>
                <a:lnTo>
                  <a:pt x="257" y="667"/>
                </a:lnTo>
                <a:lnTo>
                  <a:pt x="260" y="667"/>
                </a:lnTo>
                <a:lnTo>
                  <a:pt x="262" y="667"/>
                </a:lnTo>
                <a:lnTo>
                  <a:pt x="262" y="667"/>
                </a:lnTo>
                <a:lnTo>
                  <a:pt x="261" y="666"/>
                </a:lnTo>
                <a:lnTo>
                  <a:pt x="260" y="664"/>
                </a:lnTo>
                <a:lnTo>
                  <a:pt x="259" y="666"/>
                </a:lnTo>
                <a:lnTo>
                  <a:pt x="259" y="666"/>
                </a:lnTo>
                <a:lnTo>
                  <a:pt x="260" y="666"/>
                </a:lnTo>
                <a:lnTo>
                  <a:pt x="260" y="666"/>
                </a:lnTo>
                <a:lnTo>
                  <a:pt x="259" y="667"/>
                </a:lnTo>
                <a:lnTo>
                  <a:pt x="257" y="667"/>
                </a:lnTo>
                <a:lnTo>
                  <a:pt x="257" y="667"/>
                </a:lnTo>
                <a:close/>
                <a:moveTo>
                  <a:pt x="252" y="662"/>
                </a:moveTo>
                <a:lnTo>
                  <a:pt x="252" y="662"/>
                </a:lnTo>
                <a:lnTo>
                  <a:pt x="255" y="662"/>
                </a:lnTo>
                <a:lnTo>
                  <a:pt x="256" y="661"/>
                </a:lnTo>
                <a:lnTo>
                  <a:pt x="256" y="661"/>
                </a:lnTo>
                <a:lnTo>
                  <a:pt x="254" y="661"/>
                </a:lnTo>
                <a:lnTo>
                  <a:pt x="252" y="662"/>
                </a:lnTo>
                <a:lnTo>
                  <a:pt x="252" y="662"/>
                </a:lnTo>
                <a:close/>
                <a:moveTo>
                  <a:pt x="250" y="659"/>
                </a:moveTo>
                <a:lnTo>
                  <a:pt x="250" y="659"/>
                </a:lnTo>
                <a:lnTo>
                  <a:pt x="251" y="661"/>
                </a:lnTo>
                <a:lnTo>
                  <a:pt x="251" y="661"/>
                </a:lnTo>
                <a:lnTo>
                  <a:pt x="254" y="661"/>
                </a:lnTo>
                <a:lnTo>
                  <a:pt x="254" y="661"/>
                </a:lnTo>
                <a:lnTo>
                  <a:pt x="254" y="659"/>
                </a:lnTo>
                <a:lnTo>
                  <a:pt x="252" y="659"/>
                </a:lnTo>
                <a:lnTo>
                  <a:pt x="250" y="659"/>
                </a:lnTo>
                <a:lnTo>
                  <a:pt x="250" y="659"/>
                </a:lnTo>
                <a:close/>
                <a:moveTo>
                  <a:pt x="245" y="626"/>
                </a:moveTo>
                <a:lnTo>
                  <a:pt x="245" y="626"/>
                </a:lnTo>
                <a:lnTo>
                  <a:pt x="246" y="626"/>
                </a:lnTo>
                <a:lnTo>
                  <a:pt x="246" y="626"/>
                </a:lnTo>
                <a:lnTo>
                  <a:pt x="249" y="623"/>
                </a:lnTo>
                <a:lnTo>
                  <a:pt x="249" y="623"/>
                </a:lnTo>
                <a:lnTo>
                  <a:pt x="246" y="624"/>
                </a:lnTo>
                <a:lnTo>
                  <a:pt x="245" y="626"/>
                </a:lnTo>
                <a:lnTo>
                  <a:pt x="245" y="626"/>
                </a:lnTo>
                <a:close/>
                <a:moveTo>
                  <a:pt x="243" y="622"/>
                </a:moveTo>
                <a:lnTo>
                  <a:pt x="243" y="622"/>
                </a:lnTo>
                <a:lnTo>
                  <a:pt x="243" y="621"/>
                </a:lnTo>
                <a:lnTo>
                  <a:pt x="243" y="621"/>
                </a:lnTo>
                <a:lnTo>
                  <a:pt x="240" y="621"/>
                </a:lnTo>
                <a:lnTo>
                  <a:pt x="240" y="621"/>
                </a:lnTo>
                <a:lnTo>
                  <a:pt x="240" y="622"/>
                </a:lnTo>
                <a:lnTo>
                  <a:pt x="240" y="622"/>
                </a:lnTo>
                <a:lnTo>
                  <a:pt x="243" y="622"/>
                </a:lnTo>
                <a:lnTo>
                  <a:pt x="243" y="622"/>
                </a:lnTo>
                <a:close/>
                <a:moveTo>
                  <a:pt x="236" y="627"/>
                </a:moveTo>
                <a:lnTo>
                  <a:pt x="236" y="627"/>
                </a:lnTo>
                <a:lnTo>
                  <a:pt x="238" y="627"/>
                </a:lnTo>
                <a:lnTo>
                  <a:pt x="238" y="626"/>
                </a:lnTo>
                <a:lnTo>
                  <a:pt x="238" y="626"/>
                </a:lnTo>
                <a:lnTo>
                  <a:pt x="237" y="624"/>
                </a:lnTo>
                <a:lnTo>
                  <a:pt x="236" y="626"/>
                </a:lnTo>
                <a:lnTo>
                  <a:pt x="236" y="627"/>
                </a:lnTo>
                <a:lnTo>
                  <a:pt x="236" y="627"/>
                </a:lnTo>
                <a:close/>
                <a:moveTo>
                  <a:pt x="233" y="657"/>
                </a:moveTo>
                <a:lnTo>
                  <a:pt x="233" y="657"/>
                </a:lnTo>
                <a:lnTo>
                  <a:pt x="233" y="657"/>
                </a:lnTo>
                <a:lnTo>
                  <a:pt x="234" y="656"/>
                </a:lnTo>
                <a:lnTo>
                  <a:pt x="234" y="656"/>
                </a:lnTo>
                <a:lnTo>
                  <a:pt x="236" y="656"/>
                </a:lnTo>
                <a:lnTo>
                  <a:pt x="236" y="656"/>
                </a:lnTo>
                <a:lnTo>
                  <a:pt x="239" y="656"/>
                </a:lnTo>
                <a:lnTo>
                  <a:pt x="240" y="656"/>
                </a:lnTo>
                <a:lnTo>
                  <a:pt x="242" y="654"/>
                </a:lnTo>
                <a:lnTo>
                  <a:pt x="242" y="654"/>
                </a:lnTo>
                <a:lnTo>
                  <a:pt x="239" y="654"/>
                </a:lnTo>
                <a:lnTo>
                  <a:pt x="237" y="656"/>
                </a:lnTo>
                <a:lnTo>
                  <a:pt x="237" y="654"/>
                </a:lnTo>
                <a:lnTo>
                  <a:pt x="237" y="654"/>
                </a:lnTo>
                <a:lnTo>
                  <a:pt x="237" y="654"/>
                </a:lnTo>
                <a:lnTo>
                  <a:pt x="238" y="654"/>
                </a:lnTo>
                <a:lnTo>
                  <a:pt x="237" y="654"/>
                </a:lnTo>
                <a:lnTo>
                  <a:pt x="237" y="654"/>
                </a:lnTo>
                <a:lnTo>
                  <a:pt x="236" y="654"/>
                </a:lnTo>
                <a:lnTo>
                  <a:pt x="234" y="654"/>
                </a:lnTo>
                <a:lnTo>
                  <a:pt x="233" y="656"/>
                </a:lnTo>
                <a:lnTo>
                  <a:pt x="233" y="657"/>
                </a:lnTo>
                <a:lnTo>
                  <a:pt x="233" y="657"/>
                </a:lnTo>
                <a:close/>
                <a:moveTo>
                  <a:pt x="228" y="628"/>
                </a:moveTo>
                <a:lnTo>
                  <a:pt x="228" y="628"/>
                </a:lnTo>
                <a:lnTo>
                  <a:pt x="230" y="628"/>
                </a:lnTo>
                <a:lnTo>
                  <a:pt x="231" y="628"/>
                </a:lnTo>
                <a:lnTo>
                  <a:pt x="231" y="628"/>
                </a:lnTo>
                <a:lnTo>
                  <a:pt x="231" y="626"/>
                </a:lnTo>
                <a:lnTo>
                  <a:pt x="231" y="626"/>
                </a:lnTo>
                <a:lnTo>
                  <a:pt x="228" y="627"/>
                </a:lnTo>
                <a:lnTo>
                  <a:pt x="228" y="628"/>
                </a:lnTo>
                <a:lnTo>
                  <a:pt x="228" y="628"/>
                </a:lnTo>
                <a:close/>
                <a:moveTo>
                  <a:pt x="215" y="661"/>
                </a:moveTo>
                <a:lnTo>
                  <a:pt x="215" y="661"/>
                </a:lnTo>
                <a:lnTo>
                  <a:pt x="217" y="661"/>
                </a:lnTo>
                <a:lnTo>
                  <a:pt x="219" y="661"/>
                </a:lnTo>
                <a:lnTo>
                  <a:pt x="220" y="661"/>
                </a:lnTo>
                <a:lnTo>
                  <a:pt x="221" y="659"/>
                </a:lnTo>
                <a:lnTo>
                  <a:pt x="221" y="659"/>
                </a:lnTo>
                <a:lnTo>
                  <a:pt x="219" y="658"/>
                </a:lnTo>
                <a:lnTo>
                  <a:pt x="217" y="657"/>
                </a:lnTo>
                <a:lnTo>
                  <a:pt x="216" y="657"/>
                </a:lnTo>
                <a:lnTo>
                  <a:pt x="216" y="657"/>
                </a:lnTo>
                <a:lnTo>
                  <a:pt x="216" y="658"/>
                </a:lnTo>
                <a:lnTo>
                  <a:pt x="216" y="659"/>
                </a:lnTo>
                <a:lnTo>
                  <a:pt x="216" y="659"/>
                </a:lnTo>
                <a:lnTo>
                  <a:pt x="215" y="661"/>
                </a:lnTo>
                <a:lnTo>
                  <a:pt x="215" y="661"/>
                </a:lnTo>
                <a:lnTo>
                  <a:pt x="215" y="661"/>
                </a:lnTo>
                <a:close/>
                <a:moveTo>
                  <a:pt x="209" y="658"/>
                </a:moveTo>
                <a:lnTo>
                  <a:pt x="209" y="658"/>
                </a:lnTo>
                <a:lnTo>
                  <a:pt x="210" y="657"/>
                </a:lnTo>
                <a:lnTo>
                  <a:pt x="210" y="654"/>
                </a:lnTo>
                <a:lnTo>
                  <a:pt x="210" y="654"/>
                </a:lnTo>
                <a:lnTo>
                  <a:pt x="209" y="656"/>
                </a:lnTo>
                <a:lnTo>
                  <a:pt x="208" y="657"/>
                </a:lnTo>
                <a:lnTo>
                  <a:pt x="209" y="658"/>
                </a:lnTo>
                <a:lnTo>
                  <a:pt x="209" y="658"/>
                </a:lnTo>
                <a:close/>
                <a:moveTo>
                  <a:pt x="178" y="661"/>
                </a:moveTo>
                <a:lnTo>
                  <a:pt x="178" y="661"/>
                </a:lnTo>
                <a:lnTo>
                  <a:pt x="178" y="662"/>
                </a:lnTo>
                <a:lnTo>
                  <a:pt x="178" y="662"/>
                </a:lnTo>
                <a:lnTo>
                  <a:pt x="180" y="662"/>
                </a:lnTo>
                <a:lnTo>
                  <a:pt x="181" y="662"/>
                </a:lnTo>
                <a:lnTo>
                  <a:pt x="181" y="662"/>
                </a:lnTo>
                <a:lnTo>
                  <a:pt x="181" y="662"/>
                </a:lnTo>
                <a:lnTo>
                  <a:pt x="180" y="662"/>
                </a:lnTo>
                <a:lnTo>
                  <a:pt x="180" y="663"/>
                </a:lnTo>
                <a:lnTo>
                  <a:pt x="180" y="663"/>
                </a:lnTo>
                <a:lnTo>
                  <a:pt x="180" y="663"/>
                </a:lnTo>
                <a:lnTo>
                  <a:pt x="181" y="663"/>
                </a:lnTo>
                <a:lnTo>
                  <a:pt x="184" y="662"/>
                </a:lnTo>
                <a:lnTo>
                  <a:pt x="184" y="662"/>
                </a:lnTo>
                <a:lnTo>
                  <a:pt x="184" y="661"/>
                </a:lnTo>
                <a:lnTo>
                  <a:pt x="182" y="659"/>
                </a:lnTo>
                <a:lnTo>
                  <a:pt x="182" y="659"/>
                </a:lnTo>
                <a:lnTo>
                  <a:pt x="178" y="661"/>
                </a:lnTo>
                <a:lnTo>
                  <a:pt x="178" y="661"/>
                </a:lnTo>
                <a:close/>
                <a:moveTo>
                  <a:pt x="144" y="672"/>
                </a:moveTo>
                <a:lnTo>
                  <a:pt x="144" y="672"/>
                </a:lnTo>
                <a:lnTo>
                  <a:pt x="146" y="672"/>
                </a:lnTo>
                <a:lnTo>
                  <a:pt x="146" y="672"/>
                </a:lnTo>
                <a:lnTo>
                  <a:pt x="146" y="669"/>
                </a:lnTo>
                <a:lnTo>
                  <a:pt x="146" y="668"/>
                </a:lnTo>
                <a:lnTo>
                  <a:pt x="146" y="668"/>
                </a:lnTo>
                <a:lnTo>
                  <a:pt x="144" y="669"/>
                </a:lnTo>
                <a:lnTo>
                  <a:pt x="144" y="672"/>
                </a:lnTo>
                <a:lnTo>
                  <a:pt x="144" y="672"/>
                </a:lnTo>
                <a:close/>
                <a:moveTo>
                  <a:pt x="135" y="673"/>
                </a:moveTo>
                <a:lnTo>
                  <a:pt x="135" y="673"/>
                </a:lnTo>
                <a:lnTo>
                  <a:pt x="138" y="673"/>
                </a:lnTo>
                <a:lnTo>
                  <a:pt x="139" y="673"/>
                </a:lnTo>
                <a:lnTo>
                  <a:pt x="139" y="673"/>
                </a:lnTo>
                <a:lnTo>
                  <a:pt x="138" y="672"/>
                </a:lnTo>
                <a:lnTo>
                  <a:pt x="138" y="672"/>
                </a:lnTo>
                <a:lnTo>
                  <a:pt x="139" y="671"/>
                </a:lnTo>
                <a:lnTo>
                  <a:pt x="141" y="671"/>
                </a:lnTo>
                <a:lnTo>
                  <a:pt x="141" y="671"/>
                </a:lnTo>
                <a:lnTo>
                  <a:pt x="143" y="671"/>
                </a:lnTo>
                <a:lnTo>
                  <a:pt x="143" y="671"/>
                </a:lnTo>
                <a:lnTo>
                  <a:pt x="141" y="671"/>
                </a:lnTo>
                <a:lnTo>
                  <a:pt x="140" y="669"/>
                </a:lnTo>
                <a:lnTo>
                  <a:pt x="138" y="669"/>
                </a:lnTo>
                <a:lnTo>
                  <a:pt x="138" y="669"/>
                </a:lnTo>
                <a:lnTo>
                  <a:pt x="138" y="672"/>
                </a:lnTo>
                <a:lnTo>
                  <a:pt x="137" y="672"/>
                </a:lnTo>
                <a:lnTo>
                  <a:pt x="137" y="672"/>
                </a:lnTo>
                <a:lnTo>
                  <a:pt x="137" y="672"/>
                </a:lnTo>
                <a:lnTo>
                  <a:pt x="134" y="672"/>
                </a:lnTo>
                <a:lnTo>
                  <a:pt x="134" y="672"/>
                </a:lnTo>
                <a:lnTo>
                  <a:pt x="133" y="673"/>
                </a:lnTo>
                <a:lnTo>
                  <a:pt x="135" y="673"/>
                </a:lnTo>
                <a:lnTo>
                  <a:pt x="135" y="673"/>
                </a:lnTo>
                <a:close/>
                <a:moveTo>
                  <a:pt x="85" y="632"/>
                </a:moveTo>
                <a:lnTo>
                  <a:pt x="85" y="632"/>
                </a:lnTo>
                <a:lnTo>
                  <a:pt x="85" y="633"/>
                </a:lnTo>
                <a:lnTo>
                  <a:pt x="86" y="633"/>
                </a:lnTo>
                <a:lnTo>
                  <a:pt x="86" y="633"/>
                </a:lnTo>
                <a:lnTo>
                  <a:pt x="87" y="632"/>
                </a:lnTo>
                <a:lnTo>
                  <a:pt x="87" y="632"/>
                </a:lnTo>
                <a:lnTo>
                  <a:pt x="87" y="632"/>
                </a:lnTo>
                <a:lnTo>
                  <a:pt x="86" y="631"/>
                </a:lnTo>
                <a:lnTo>
                  <a:pt x="85" y="632"/>
                </a:lnTo>
                <a:lnTo>
                  <a:pt x="85" y="632"/>
                </a:lnTo>
                <a:close/>
                <a:moveTo>
                  <a:pt x="83" y="633"/>
                </a:moveTo>
                <a:lnTo>
                  <a:pt x="83" y="633"/>
                </a:lnTo>
                <a:lnTo>
                  <a:pt x="83" y="633"/>
                </a:lnTo>
                <a:lnTo>
                  <a:pt x="83" y="633"/>
                </a:lnTo>
                <a:lnTo>
                  <a:pt x="83" y="633"/>
                </a:lnTo>
                <a:lnTo>
                  <a:pt x="85" y="631"/>
                </a:lnTo>
                <a:lnTo>
                  <a:pt x="85" y="631"/>
                </a:lnTo>
                <a:lnTo>
                  <a:pt x="83" y="632"/>
                </a:lnTo>
                <a:lnTo>
                  <a:pt x="83" y="633"/>
                </a:lnTo>
                <a:lnTo>
                  <a:pt x="83" y="633"/>
                </a:lnTo>
                <a:close/>
                <a:moveTo>
                  <a:pt x="82" y="629"/>
                </a:moveTo>
                <a:lnTo>
                  <a:pt x="82" y="629"/>
                </a:lnTo>
                <a:lnTo>
                  <a:pt x="83" y="631"/>
                </a:lnTo>
                <a:lnTo>
                  <a:pt x="85" y="629"/>
                </a:lnTo>
                <a:lnTo>
                  <a:pt x="85" y="629"/>
                </a:lnTo>
                <a:lnTo>
                  <a:pt x="83" y="629"/>
                </a:lnTo>
                <a:lnTo>
                  <a:pt x="82" y="629"/>
                </a:lnTo>
                <a:lnTo>
                  <a:pt x="82" y="629"/>
                </a:lnTo>
                <a:close/>
                <a:moveTo>
                  <a:pt x="63" y="633"/>
                </a:moveTo>
                <a:lnTo>
                  <a:pt x="63" y="633"/>
                </a:lnTo>
                <a:lnTo>
                  <a:pt x="64" y="636"/>
                </a:lnTo>
                <a:lnTo>
                  <a:pt x="65" y="636"/>
                </a:lnTo>
                <a:lnTo>
                  <a:pt x="65" y="636"/>
                </a:lnTo>
                <a:lnTo>
                  <a:pt x="64" y="634"/>
                </a:lnTo>
                <a:lnTo>
                  <a:pt x="63" y="633"/>
                </a:lnTo>
                <a:lnTo>
                  <a:pt x="63" y="633"/>
                </a:lnTo>
                <a:close/>
                <a:moveTo>
                  <a:pt x="80" y="624"/>
                </a:moveTo>
                <a:lnTo>
                  <a:pt x="80" y="624"/>
                </a:lnTo>
                <a:lnTo>
                  <a:pt x="80" y="626"/>
                </a:lnTo>
                <a:lnTo>
                  <a:pt x="82" y="626"/>
                </a:lnTo>
                <a:lnTo>
                  <a:pt x="82" y="626"/>
                </a:lnTo>
                <a:lnTo>
                  <a:pt x="82" y="624"/>
                </a:lnTo>
                <a:lnTo>
                  <a:pt x="80" y="624"/>
                </a:lnTo>
                <a:lnTo>
                  <a:pt x="80" y="624"/>
                </a:lnTo>
                <a:close/>
                <a:moveTo>
                  <a:pt x="62" y="596"/>
                </a:moveTo>
                <a:lnTo>
                  <a:pt x="62" y="596"/>
                </a:lnTo>
                <a:lnTo>
                  <a:pt x="62" y="598"/>
                </a:lnTo>
                <a:lnTo>
                  <a:pt x="62" y="599"/>
                </a:lnTo>
                <a:lnTo>
                  <a:pt x="62" y="599"/>
                </a:lnTo>
                <a:lnTo>
                  <a:pt x="64" y="598"/>
                </a:lnTo>
                <a:lnTo>
                  <a:pt x="64" y="598"/>
                </a:lnTo>
                <a:lnTo>
                  <a:pt x="63" y="598"/>
                </a:lnTo>
                <a:lnTo>
                  <a:pt x="62" y="598"/>
                </a:lnTo>
                <a:lnTo>
                  <a:pt x="62" y="596"/>
                </a:lnTo>
                <a:lnTo>
                  <a:pt x="62" y="596"/>
                </a:lnTo>
                <a:close/>
                <a:moveTo>
                  <a:pt x="63" y="593"/>
                </a:moveTo>
                <a:lnTo>
                  <a:pt x="63" y="593"/>
                </a:lnTo>
                <a:lnTo>
                  <a:pt x="62" y="593"/>
                </a:lnTo>
                <a:lnTo>
                  <a:pt x="62" y="594"/>
                </a:lnTo>
                <a:lnTo>
                  <a:pt x="62" y="594"/>
                </a:lnTo>
                <a:lnTo>
                  <a:pt x="62" y="594"/>
                </a:lnTo>
                <a:lnTo>
                  <a:pt x="63" y="594"/>
                </a:lnTo>
                <a:lnTo>
                  <a:pt x="63" y="596"/>
                </a:lnTo>
                <a:lnTo>
                  <a:pt x="63" y="597"/>
                </a:lnTo>
                <a:lnTo>
                  <a:pt x="63" y="597"/>
                </a:lnTo>
                <a:lnTo>
                  <a:pt x="64" y="597"/>
                </a:lnTo>
                <a:lnTo>
                  <a:pt x="64" y="596"/>
                </a:lnTo>
                <a:lnTo>
                  <a:pt x="63" y="593"/>
                </a:lnTo>
                <a:lnTo>
                  <a:pt x="63" y="593"/>
                </a:lnTo>
                <a:close/>
                <a:moveTo>
                  <a:pt x="74" y="569"/>
                </a:moveTo>
                <a:lnTo>
                  <a:pt x="74" y="569"/>
                </a:lnTo>
                <a:lnTo>
                  <a:pt x="74" y="572"/>
                </a:lnTo>
                <a:lnTo>
                  <a:pt x="74" y="573"/>
                </a:lnTo>
                <a:lnTo>
                  <a:pt x="74" y="573"/>
                </a:lnTo>
                <a:lnTo>
                  <a:pt x="74" y="573"/>
                </a:lnTo>
                <a:lnTo>
                  <a:pt x="74" y="573"/>
                </a:lnTo>
                <a:lnTo>
                  <a:pt x="74" y="572"/>
                </a:lnTo>
                <a:lnTo>
                  <a:pt x="75" y="571"/>
                </a:lnTo>
                <a:lnTo>
                  <a:pt x="74" y="569"/>
                </a:lnTo>
                <a:lnTo>
                  <a:pt x="74" y="569"/>
                </a:lnTo>
                <a:close/>
                <a:moveTo>
                  <a:pt x="76" y="546"/>
                </a:moveTo>
                <a:lnTo>
                  <a:pt x="76" y="546"/>
                </a:lnTo>
                <a:lnTo>
                  <a:pt x="76" y="547"/>
                </a:lnTo>
                <a:lnTo>
                  <a:pt x="77" y="548"/>
                </a:lnTo>
                <a:lnTo>
                  <a:pt x="77" y="548"/>
                </a:lnTo>
                <a:lnTo>
                  <a:pt x="79" y="548"/>
                </a:lnTo>
                <a:lnTo>
                  <a:pt x="80" y="547"/>
                </a:lnTo>
                <a:lnTo>
                  <a:pt x="80" y="547"/>
                </a:lnTo>
                <a:lnTo>
                  <a:pt x="79" y="546"/>
                </a:lnTo>
                <a:lnTo>
                  <a:pt x="79" y="544"/>
                </a:lnTo>
                <a:lnTo>
                  <a:pt x="79" y="544"/>
                </a:lnTo>
                <a:lnTo>
                  <a:pt x="77" y="544"/>
                </a:lnTo>
                <a:lnTo>
                  <a:pt x="76" y="546"/>
                </a:lnTo>
                <a:lnTo>
                  <a:pt x="76" y="546"/>
                </a:lnTo>
                <a:close/>
                <a:moveTo>
                  <a:pt x="80" y="541"/>
                </a:moveTo>
                <a:lnTo>
                  <a:pt x="80" y="541"/>
                </a:lnTo>
                <a:lnTo>
                  <a:pt x="76" y="542"/>
                </a:lnTo>
                <a:lnTo>
                  <a:pt x="76" y="542"/>
                </a:lnTo>
                <a:lnTo>
                  <a:pt x="79" y="542"/>
                </a:lnTo>
                <a:lnTo>
                  <a:pt x="80" y="542"/>
                </a:lnTo>
                <a:lnTo>
                  <a:pt x="80" y="541"/>
                </a:lnTo>
                <a:lnTo>
                  <a:pt x="80" y="541"/>
                </a:lnTo>
                <a:close/>
                <a:moveTo>
                  <a:pt x="68" y="539"/>
                </a:moveTo>
                <a:lnTo>
                  <a:pt x="68" y="539"/>
                </a:lnTo>
                <a:lnTo>
                  <a:pt x="68" y="544"/>
                </a:lnTo>
                <a:lnTo>
                  <a:pt x="68" y="546"/>
                </a:lnTo>
                <a:lnTo>
                  <a:pt x="69" y="547"/>
                </a:lnTo>
                <a:lnTo>
                  <a:pt x="69" y="547"/>
                </a:lnTo>
                <a:lnTo>
                  <a:pt x="70" y="547"/>
                </a:lnTo>
                <a:lnTo>
                  <a:pt x="69" y="546"/>
                </a:lnTo>
                <a:lnTo>
                  <a:pt x="69" y="546"/>
                </a:lnTo>
                <a:lnTo>
                  <a:pt x="69" y="542"/>
                </a:lnTo>
                <a:lnTo>
                  <a:pt x="69" y="541"/>
                </a:lnTo>
                <a:lnTo>
                  <a:pt x="68" y="539"/>
                </a:lnTo>
                <a:lnTo>
                  <a:pt x="68" y="539"/>
                </a:lnTo>
                <a:close/>
                <a:moveTo>
                  <a:pt x="72" y="518"/>
                </a:moveTo>
                <a:lnTo>
                  <a:pt x="72" y="518"/>
                </a:lnTo>
                <a:lnTo>
                  <a:pt x="72" y="517"/>
                </a:lnTo>
                <a:lnTo>
                  <a:pt x="70" y="516"/>
                </a:lnTo>
                <a:lnTo>
                  <a:pt x="70" y="516"/>
                </a:lnTo>
                <a:lnTo>
                  <a:pt x="70" y="517"/>
                </a:lnTo>
                <a:lnTo>
                  <a:pt x="70" y="518"/>
                </a:lnTo>
                <a:lnTo>
                  <a:pt x="72" y="518"/>
                </a:lnTo>
                <a:close/>
                <a:moveTo>
                  <a:pt x="76" y="522"/>
                </a:moveTo>
                <a:lnTo>
                  <a:pt x="76" y="522"/>
                </a:lnTo>
                <a:lnTo>
                  <a:pt x="77" y="524"/>
                </a:lnTo>
                <a:lnTo>
                  <a:pt x="77" y="524"/>
                </a:lnTo>
                <a:lnTo>
                  <a:pt x="79" y="524"/>
                </a:lnTo>
                <a:lnTo>
                  <a:pt x="80" y="523"/>
                </a:lnTo>
                <a:lnTo>
                  <a:pt x="80" y="523"/>
                </a:lnTo>
                <a:lnTo>
                  <a:pt x="80" y="523"/>
                </a:lnTo>
                <a:lnTo>
                  <a:pt x="79" y="523"/>
                </a:lnTo>
                <a:lnTo>
                  <a:pt x="77" y="523"/>
                </a:lnTo>
                <a:lnTo>
                  <a:pt x="76" y="522"/>
                </a:lnTo>
                <a:lnTo>
                  <a:pt x="76" y="522"/>
                </a:lnTo>
                <a:close/>
                <a:moveTo>
                  <a:pt x="79" y="512"/>
                </a:moveTo>
                <a:lnTo>
                  <a:pt x="79" y="512"/>
                </a:lnTo>
                <a:lnTo>
                  <a:pt x="79" y="514"/>
                </a:lnTo>
                <a:lnTo>
                  <a:pt x="79" y="516"/>
                </a:lnTo>
                <a:lnTo>
                  <a:pt x="80" y="517"/>
                </a:lnTo>
                <a:lnTo>
                  <a:pt x="80" y="517"/>
                </a:lnTo>
                <a:lnTo>
                  <a:pt x="80" y="513"/>
                </a:lnTo>
                <a:lnTo>
                  <a:pt x="80" y="512"/>
                </a:lnTo>
                <a:lnTo>
                  <a:pt x="79" y="512"/>
                </a:lnTo>
                <a:lnTo>
                  <a:pt x="79" y="512"/>
                </a:lnTo>
                <a:close/>
                <a:moveTo>
                  <a:pt x="77" y="512"/>
                </a:moveTo>
                <a:lnTo>
                  <a:pt x="77" y="512"/>
                </a:lnTo>
                <a:lnTo>
                  <a:pt x="76" y="513"/>
                </a:lnTo>
                <a:lnTo>
                  <a:pt x="76" y="514"/>
                </a:lnTo>
                <a:lnTo>
                  <a:pt x="76" y="519"/>
                </a:lnTo>
                <a:lnTo>
                  <a:pt x="76" y="519"/>
                </a:lnTo>
                <a:lnTo>
                  <a:pt x="77" y="519"/>
                </a:lnTo>
                <a:lnTo>
                  <a:pt x="77" y="521"/>
                </a:lnTo>
                <a:lnTo>
                  <a:pt x="79" y="521"/>
                </a:lnTo>
                <a:lnTo>
                  <a:pt x="79" y="521"/>
                </a:lnTo>
                <a:lnTo>
                  <a:pt x="77" y="517"/>
                </a:lnTo>
                <a:lnTo>
                  <a:pt x="77" y="512"/>
                </a:lnTo>
                <a:lnTo>
                  <a:pt x="77" y="512"/>
                </a:lnTo>
                <a:close/>
                <a:moveTo>
                  <a:pt x="333" y="642"/>
                </a:moveTo>
                <a:lnTo>
                  <a:pt x="333" y="642"/>
                </a:lnTo>
                <a:lnTo>
                  <a:pt x="335" y="639"/>
                </a:lnTo>
                <a:lnTo>
                  <a:pt x="337" y="638"/>
                </a:lnTo>
                <a:lnTo>
                  <a:pt x="337" y="638"/>
                </a:lnTo>
                <a:lnTo>
                  <a:pt x="336" y="639"/>
                </a:lnTo>
                <a:lnTo>
                  <a:pt x="336" y="639"/>
                </a:lnTo>
                <a:lnTo>
                  <a:pt x="336" y="639"/>
                </a:lnTo>
                <a:lnTo>
                  <a:pt x="336" y="641"/>
                </a:lnTo>
                <a:lnTo>
                  <a:pt x="336" y="641"/>
                </a:lnTo>
                <a:lnTo>
                  <a:pt x="335" y="641"/>
                </a:lnTo>
                <a:lnTo>
                  <a:pt x="333" y="642"/>
                </a:lnTo>
                <a:lnTo>
                  <a:pt x="333" y="642"/>
                </a:lnTo>
                <a:close/>
                <a:moveTo>
                  <a:pt x="40" y="220"/>
                </a:moveTo>
                <a:lnTo>
                  <a:pt x="40" y="220"/>
                </a:lnTo>
                <a:lnTo>
                  <a:pt x="40" y="220"/>
                </a:lnTo>
                <a:lnTo>
                  <a:pt x="40" y="221"/>
                </a:lnTo>
                <a:lnTo>
                  <a:pt x="40" y="224"/>
                </a:lnTo>
                <a:lnTo>
                  <a:pt x="40" y="224"/>
                </a:lnTo>
                <a:lnTo>
                  <a:pt x="39" y="223"/>
                </a:lnTo>
                <a:lnTo>
                  <a:pt x="39" y="221"/>
                </a:lnTo>
                <a:lnTo>
                  <a:pt x="40" y="220"/>
                </a:lnTo>
                <a:lnTo>
                  <a:pt x="40" y="220"/>
                </a:lnTo>
                <a:close/>
                <a:moveTo>
                  <a:pt x="126" y="677"/>
                </a:moveTo>
                <a:lnTo>
                  <a:pt x="126" y="677"/>
                </a:lnTo>
                <a:lnTo>
                  <a:pt x="122" y="678"/>
                </a:lnTo>
                <a:lnTo>
                  <a:pt x="120" y="678"/>
                </a:lnTo>
                <a:lnTo>
                  <a:pt x="117" y="678"/>
                </a:lnTo>
                <a:lnTo>
                  <a:pt x="117" y="678"/>
                </a:lnTo>
                <a:lnTo>
                  <a:pt x="117" y="677"/>
                </a:lnTo>
                <a:lnTo>
                  <a:pt x="118" y="677"/>
                </a:lnTo>
                <a:lnTo>
                  <a:pt x="120" y="678"/>
                </a:lnTo>
                <a:lnTo>
                  <a:pt x="120" y="678"/>
                </a:lnTo>
                <a:lnTo>
                  <a:pt x="122" y="677"/>
                </a:lnTo>
                <a:lnTo>
                  <a:pt x="126" y="677"/>
                </a:lnTo>
                <a:lnTo>
                  <a:pt x="126" y="677"/>
                </a:lnTo>
                <a:close/>
                <a:moveTo>
                  <a:pt x="47" y="646"/>
                </a:moveTo>
                <a:lnTo>
                  <a:pt x="47" y="646"/>
                </a:lnTo>
                <a:lnTo>
                  <a:pt x="46" y="643"/>
                </a:lnTo>
                <a:lnTo>
                  <a:pt x="43" y="638"/>
                </a:lnTo>
                <a:lnTo>
                  <a:pt x="43" y="638"/>
                </a:lnTo>
                <a:lnTo>
                  <a:pt x="46" y="642"/>
                </a:lnTo>
                <a:lnTo>
                  <a:pt x="47" y="646"/>
                </a:lnTo>
                <a:lnTo>
                  <a:pt x="47" y="646"/>
                </a:lnTo>
                <a:close/>
                <a:moveTo>
                  <a:pt x="71" y="274"/>
                </a:moveTo>
                <a:lnTo>
                  <a:pt x="71" y="274"/>
                </a:lnTo>
                <a:lnTo>
                  <a:pt x="72" y="275"/>
                </a:lnTo>
                <a:lnTo>
                  <a:pt x="72" y="277"/>
                </a:lnTo>
                <a:lnTo>
                  <a:pt x="71" y="282"/>
                </a:lnTo>
                <a:lnTo>
                  <a:pt x="71" y="282"/>
                </a:lnTo>
                <a:lnTo>
                  <a:pt x="72" y="284"/>
                </a:lnTo>
                <a:lnTo>
                  <a:pt x="71" y="285"/>
                </a:lnTo>
                <a:lnTo>
                  <a:pt x="70" y="287"/>
                </a:lnTo>
                <a:lnTo>
                  <a:pt x="70" y="287"/>
                </a:lnTo>
                <a:lnTo>
                  <a:pt x="71" y="279"/>
                </a:lnTo>
                <a:lnTo>
                  <a:pt x="71" y="274"/>
                </a:lnTo>
                <a:lnTo>
                  <a:pt x="71" y="274"/>
                </a:lnTo>
                <a:close/>
                <a:moveTo>
                  <a:pt x="53" y="201"/>
                </a:moveTo>
                <a:lnTo>
                  <a:pt x="53" y="201"/>
                </a:lnTo>
                <a:lnTo>
                  <a:pt x="53" y="204"/>
                </a:lnTo>
                <a:lnTo>
                  <a:pt x="53" y="204"/>
                </a:lnTo>
                <a:lnTo>
                  <a:pt x="48" y="205"/>
                </a:lnTo>
                <a:lnTo>
                  <a:pt x="48" y="205"/>
                </a:lnTo>
                <a:lnTo>
                  <a:pt x="51" y="203"/>
                </a:lnTo>
                <a:lnTo>
                  <a:pt x="53" y="201"/>
                </a:lnTo>
                <a:lnTo>
                  <a:pt x="53" y="201"/>
                </a:lnTo>
                <a:close/>
                <a:moveTo>
                  <a:pt x="72" y="262"/>
                </a:moveTo>
                <a:lnTo>
                  <a:pt x="72" y="262"/>
                </a:lnTo>
                <a:lnTo>
                  <a:pt x="74" y="263"/>
                </a:lnTo>
                <a:lnTo>
                  <a:pt x="74" y="265"/>
                </a:lnTo>
                <a:lnTo>
                  <a:pt x="74" y="269"/>
                </a:lnTo>
                <a:lnTo>
                  <a:pt x="74" y="269"/>
                </a:lnTo>
                <a:lnTo>
                  <a:pt x="72" y="268"/>
                </a:lnTo>
                <a:lnTo>
                  <a:pt x="72" y="265"/>
                </a:lnTo>
                <a:lnTo>
                  <a:pt x="72" y="262"/>
                </a:lnTo>
                <a:lnTo>
                  <a:pt x="72" y="262"/>
                </a:lnTo>
                <a:close/>
                <a:moveTo>
                  <a:pt x="70" y="315"/>
                </a:moveTo>
                <a:lnTo>
                  <a:pt x="70" y="315"/>
                </a:lnTo>
                <a:lnTo>
                  <a:pt x="70" y="305"/>
                </a:lnTo>
                <a:lnTo>
                  <a:pt x="70" y="305"/>
                </a:lnTo>
                <a:lnTo>
                  <a:pt x="71" y="309"/>
                </a:lnTo>
                <a:lnTo>
                  <a:pt x="70" y="313"/>
                </a:lnTo>
                <a:lnTo>
                  <a:pt x="70" y="318"/>
                </a:lnTo>
                <a:lnTo>
                  <a:pt x="70" y="323"/>
                </a:lnTo>
                <a:lnTo>
                  <a:pt x="70" y="323"/>
                </a:lnTo>
                <a:lnTo>
                  <a:pt x="69" y="323"/>
                </a:lnTo>
                <a:lnTo>
                  <a:pt x="69" y="320"/>
                </a:lnTo>
                <a:lnTo>
                  <a:pt x="70" y="315"/>
                </a:lnTo>
                <a:lnTo>
                  <a:pt x="70" y="315"/>
                </a:lnTo>
                <a:close/>
                <a:moveTo>
                  <a:pt x="56" y="198"/>
                </a:moveTo>
                <a:lnTo>
                  <a:pt x="56" y="204"/>
                </a:lnTo>
                <a:lnTo>
                  <a:pt x="56" y="204"/>
                </a:lnTo>
                <a:lnTo>
                  <a:pt x="54" y="200"/>
                </a:lnTo>
                <a:lnTo>
                  <a:pt x="54" y="199"/>
                </a:lnTo>
                <a:lnTo>
                  <a:pt x="56" y="198"/>
                </a:lnTo>
                <a:lnTo>
                  <a:pt x="56" y="198"/>
                </a:lnTo>
                <a:close/>
                <a:moveTo>
                  <a:pt x="54" y="181"/>
                </a:moveTo>
                <a:lnTo>
                  <a:pt x="54" y="181"/>
                </a:lnTo>
                <a:lnTo>
                  <a:pt x="56" y="183"/>
                </a:lnTo>
                <a:lnTo>
                  <a:pt x="54" y="185"/>
                </a:lnTo>
                <a:lnTo>
                  <a:pt x="54" y="185"/>
                </a:lnTo>
                <a:lnTo>
                  <a:pt x="54" y="183"/>
                </a:lnTo>
                <a:lnTo>
                  <a:pt x="54" y="181"/>
                </a:lnTo>
                <a:lnTo>
                  <a:pt x="54" y="181"/>
                </a:lnTo>
                <a:close/>
                <a:moveTo>
                  <a:pt x="56" y="191"/>
                </a:moveTo>
                <a:lnTo>
                  <a:pt x="56" y="191"/>
                </a:lnTo>
                <a:lnTo>
                  <a:pt x="56" y="194"/>
                </a:lnTo>
                <a:lnTo>
                  <a:pt x="54" y="196"/>
                </a:lnTo>
                <a:lnTo>
                  <a:pt x="54" y="196"/>
                </a:lnTo>
                <a:lnTo>
                  <a:pt x="54" y="195"/>
                </a:lnTo>
                <a:lnTo>
                  <a:pt x="53" y="191"/>
                </a:lnTo>
                <a:lnTo>
                  <a:pt x="53" y="191"/>
                </a:lnTo>
                <a:lnTo>
                  <a:pt x="54" y="191"/>
                </a:lnTo>
                <a:lnTo>
                  <a:pt x="56" y="191"/>
                </a:lnTo>
                <a:lnTo>
                  <a:pt x="56" y="191"/>
                </a:lnTo>
                <a:close/>
                <a:moveTo>
                  <a:pt x="42" y="248"/>
                </a:moveTo>
                <a:lnTo>
                  <a:pt x="42" y="248"/>
                </a:lnTo>
                <a:lnTo>
                  <a:pt x="41" y="249"/>
                </a:lnTo>
                <a:lnTo>
                  <a:pt x="42" y="250"/>
                </a:lnTo>
                <a:lnTo>
                  <a:pt x="42" y="252"/>
                </a:lnTo>
                <a:lnTo>
                  <a:pt x="42" y="252"/>
                </a:lnTo>
                <a:lnTo>
                  <a:pt x="41" y="253"/>
                </a:lnTo>
                <a:lnTo>
                  <a:pt x="41" y="254"/>
                </a:lnTo>
                <a:lnTo>
                  <a:pt x="42" y="257"/>
                </a:lnTo>
                <a:lnTo>
                  <a:pt x="42" y="258"/>
                </a:lnTo>
                <a:lnTo>
                  <a:pt x="42" y="258"/>
                </a:lnTo>
                <a:lnTo>
                  <a:pt x="40" y="257"/>
                </a:lnTo>
                <a:lnTo>
                  <a:pt x="40" y="257"/>
                </a:lnTo>
                <a:lnTo>
                  <a:pt x="40" y="254"/>
                </a:lnTo>
                <a:lnTo>
                  <a:pt x="40" y="253"/>
                </a:lnTo>
                <a:lnTo>
                  <a:pt x="41" y="253"/>
                </a:lnTo>
                <a:lnTo>
                  <a:pt x="41" y="253"/>
                </a:lnTo>
                <a:lnTo>
                  <a:pt x="40" y="249"/>
                </a:lnTo>
                <a:lnTo>
                  <a:pt x="40" y="248"/>
                </a:lnTo>
                <a:lnTo>
                  <a:pt x="42" y="248"/>
                </a:lnTo>
                <a:lnTo>
                  <a:pt x="42" y="248"/>
                </a:lnTo>
                <a:close/>
                <a:moveTo>
                  <a:pt x="435" y="644"/>
                </a:moveTo>
                <a:lnTo>
                  <a:pt x="435" y="644"/>
                </a:lnTo>
                <a:lnTo>
                  <a:pt x="429" y="646"/>
                </a:lnTo>
                <a:lnTo>
                  <a:pt x="423" y="646"/>
                </a:lnTo>
                <a:lnTo>
                  <a:pt x="423" y="646"/>
                </a:lnTo>
                <a:lnTo>
                  <a:pt x="428" y="644"/>
                </a:lnTo>
                <a:lnTo>
                  <a:pt x="434" y="643"/>
                </a:lnTo>
                <a:lnTo>
                  <a:pt x="434" y="643"/>
                </a:lnTo>
                <a:lnTo>
                  <a:pt x="434" y="643"/>
                </a:lnTo>
                <a:lnTo>
                  <a:pt x="435" y="644"/>
                </a:lnTo>
                <a:lnTo>
                  <a:pt x="435" y="644"/>
                </a:lnTo>
                <a:close/>
                <a:moveTo>
                  <a:pt x="188" y="621"/>
                </a:moveTo>
                <a:lnTo>
                  <a:pt x="192" y="621"/>
                </a:lnTo>
                <a:lnTo>
                  <a:pt x="192" y="621"/>
                </a:lnTo>
                <a:lnTo>
                  <a:pt x="190" y="622"/>
                </a:lnTo>
                <a:lnTo>
                  <a:pt x="188" y="622"/>
                </a:lnTo>
                <a:lnTo>
                  <a:pt x="188" y="621"/>
                </a:lnTo>
                <a:lnTo>
                  <a:pt x="188" y="621"/>
                </a:lnTo>
                <a:close/>
                <a:moveTo>
                  <a:pt x="534" y="576"/>
                </a:moveTo>
                <a:lnTo>
                  <a:pt x="534" y="576"/>
                </a:lnTo>
                <a:lnTo>
                  <a:pt x="535" y="574"/>
                </a:lnTo>
                <a:lnTo>
                  <a:pt x="538" y="573"/>
                </a:lnTo>
                <a:lnTo>
                  <a:pt x="538" y="573"/>
                </a:lnTo>
                <a:lnTo>
                  <a:pt x="539" y="574"/>
                </a:lnTo>
                <a:lnTo>
                  <a:pt x="540" y="574"/>
                </a:lnTo>
                <a:lnTo>
                  <a:pt x="540" y="576"/>
                </a:lnTo>
                <a:lnTo>
                  <a:pt x="540" y="576"/>
                </a:lnTo>
                <a:lnTo>
                  <a:pt x="538" y="576"/>
                </a:lnTo>
                <a:lnTo>
                  <a:pt x="534" y="576"/>
                </a:lnTo>
                <a:lnTo>
                  <a:pt x="534" y="576"/>
                </a:lnTo>
                <a:close/>
                <a:moveTo>
                  <a:pt x="216" y="617"/>
                </a:moveTo>
                <a:lnTo>
                  <a:pt x="216" y="617"/>
                </a:lnTo>
                <a:lnTo>
                  <a:pt x="219" y="617"/>
                </a:lnTo>
                <a:lnTo>
                  <a:pt x="222" y="617"/>
                </a:lnTo>
                <a:lnTo>
                  <a:pt x="222" y="617"/>
                </a:lnTo>
                <a:lnTo>
                  <a:pt x="226" y="616"/>
                </a:lnTo>
                <a:lnTo>
                  <a:pt x="227" y="616"/>
                </a:lnTo>
                <a:lnTo>
                  <a:pt x="228" y="617"/>
                </a:lnTo>
                <a:lnTo>
                  <a:pt x="228" y="617"/>
                </a:lnTo>
                <a:lnTo>
                  <a:pt x="221" y="618"/>
                </a:lnTo>
                <a:lnTo>
                  <a:pt x="217" y="618"/>
                </a:lnTo>
                <a:lnTo>
                  <a:pt x="216" y="618"/>
                </a:lnTo>
                <a:lnTo>
                  <a:pt x="216" y="617"/>
                </a:lnTo>
                <a:lnTo>
                  <a:pt x="216" y="617"/>
                </a:lnTo>
                <a:close/>
                <a:moveTo>
                  <a:pt x="360" y="599"/>
                </a:moveTo>
                <a:lnTo>
                  <a:pt x="360" y="599"/>
                </a:lnTo>
                <a:lnTo>
                  <a:pt x="360" y="598"/>
                </a:lnTo>
                <a:lnTo>
                  <a:pt x="361" y="598"/>
                </a:lnTo>
                <a:lnTo>
                  <a:pt x="364" y="597"/>
                </a:lnTo>
                <a:lnTo>
                  <a:pt x="365" y="597"/>
                </a:lnTo>
                <a:lnTo>
                  <a:pt x="365" y="597"/>
                </a:lnTo>
                <a:lnTo>
                  <a:pt x="366" y="597"/>
                </a:lnTo>
                <a:lnTo>
                  <a:pt x="367" y="597"/>
                </a:lnTo>
                <a:lnTo>
                  <a:pt x="367" y="597"/>
                </a:lnTo>
                <a:lnTo>
                  <a:pt x="366" y="598"/>
                </a:lnTo>
                <a:lnTo>
                  <a:pt x="364" y="598"/>
                </a:lnTo>
                <a:lnTo>
                  <a:pt x="361" y="598"/>
                </a:lnTo>
                <a:lnTo>
                  <a:pt x="360" y="599"/>
                </a:lnTo>
                <a:lnTo>
                  <a:pt x="360" y="599"/>
                </a:lnTo>
                <a:close/>
                <a:moveTo>
                  <a:pt x="252" y="618"/>
                </a:moveTo>
                <a:lnTo>
                  <a:pt x="252" y="618"/>
                </a:lnTo>
                <a:lnTo>
                  <a:pt x="254" y="618"/>
                </a:lnTo>
                <a:lnTo>
                  <a:pt x="255" y="619"/>
                </a:lnTo>
                <a:lnTo>
                  <a:pt x="255" y="619"/>
                </a:lnTo>
                <a:lnTo>
                  <a:pt x="252" y="619"/>
                </a:lnTo>
                <a:lnTo>
                  <a:pt x="252" y="619"/>
                </a:lnTo>
                <a:lnTo>
                  <a:pt x="252" y="618"/>
                </a:lnTo>
                <a:lnTo>
                  <a:pt x="252" y="618"/>
                </a:lnTo>
                <a:close/>
                <a:moveTo>
                  <a:pt x="213" y="623"/>
                </a:moveTo>
                <a:lnTo>
                  <a:pt x="213" y="623"/>
                </a:lnTo>
                <a:lnTo>
                  <a:pt x="213" y="622"/>
                </a:lnTo>
                <a:lnTo>
                  <a:pt x="214" y="622"/>
                </a:lnTo>
                <a:lnTo>
                  <a:pt x="215" y="622"/>
                </a:lnTo>
                <a:lnTo>
                  <a:pt x="215" y="621"/>
                </a:lnTo>
                <a:lnTo>
                  <a:pt x="215" y="621"/>
                </a:lnTo>
                <a:lnTo>
                  <a:pt x="216" y="622"/>
                </a:lnTo>
                <a:lnTo>
                  <a:pt x="217" y="621"/>
                </a:lnTo>
                <a:lnTo>
                  <a:pt x="219" y="621"/>
                </a:lnTo>
                <a:lnTo>
                  <a:pt x="220" y="622"/>
                </a:lnTo>
                <a:lnTo>
                  <a:pt x="220" y="622"/>
                </a:lnTo>
                <a:lnTo>
                  <a:pt x="216" y="622"/>
                </a:lnTo>
                <a:lnTo>
                  <a:pt x="213" y="623"/>
                </a:lnTo>
                <a:lnTo>
                  <a:pt x="213" y="623"/>
                </a:lnTo>
                <a:close/>
                <a:moveTo>
                  <a:pt x="194" y="626"/>
                </a:moveTo>
                <a:lnTo>
                  <a:pt x="194" y="626"/>
                </a:lnTo>
                <a:lnTo>
                  <a:pt x="197" y="626"/>
                </a:lnTo>
                <a:lnTo>
                  <a:pt x="199" y="626"/>
                </a:lnTo>
                <a:lnTo>
                  <a:pt x="199" y="626"/>
                </a:lnTo>
                <a:lnTo>
                  <a:pt x="197" y="627"/>
                </a:lnTo>
                <a:lnTo>
                  <a:pt x="194" y="627"/>
                </a:lnTo>
                <a:lnTo>
                  <a:pt x="194" y="626"/>
                </a:lnTo>
                <a:lnTo>
                  <a:pt x="194" y="626"/>
                </a:lnTo>
                <a:close/>
                <a:moveTo>
                  <a:pt x="215" y="624"/>
                </a:moveTo>
                <a:lnTo>
                  <a:pt x="215" y="624"/>
                </a:lnTo>
                <a:lnTo>
                  <a:pt x="217" y="624"/>
                </a:lnTo>
                <a:lnTo>
                  <a:pt x="219" y="624"/>
                </a:lnTo>
                <a:lnTo>
                  <a:pt x="219" y="626"/>
                </a:lnTo>
                <a:lnTo>
                  <a:pt x="219" y="626"/>
                </a:lnTo>
                <a:lnTo>
                  <a:pt x="216" y="626"/>
                </a:lnTo>
                <a:lnTo>
                  <a:pt x="215" y="626"/>
                </a:lnTo>
                <a:lnTo>
                  <a:pt x="215" y="624"/>
                </a:lnTo>
                <a:lnTo>
                  <a:pt x="215" y="624"/>
                </a:lnTo>
                <a:close/>
                <a:moveTo>
                  <a:pt x="222" y="626"/>
                </a:moveTo>
                <a:lnTo>
                  <a:pt x="222" y="626"/>
                </a:lnTo>
                <a:lnTo>
                  <a:pt x="222" y="624"/>
                </a:lnTo>
                <a:lnTo>
                  <a:pt x="221" y="624"/>
                </a:lnTo>
                <a:lnTo>
                  <a:pt x="220" y="624"/>
                </a:lnTo>
                <a:lnTo>
                  <a:pt x="220" y="623"/>
                </a:lnTo>
                <a:lnTo>
                  <a:pt x="220" y="623"/>
                </a:lnTo>
                <a:lnTo>
                  <a:pt x="222" y="623"/>
                </a:lnTo>
                <a:lnTo>
                  <a:pt x="225" y="624"/>
                </a:lnTo>
                <a:lnTo>
                  <a:pt x="225" y="624"/>
                </a:lnTo>
                <a:lnTo>
                  <a:pt x="223" y="626"/>
                </a:lnTo>
                <a:lnTo>
                  <a:pt x="222" y="626"/>
                </a:lnTo>
                <a:lnTo>
                  <a:pt x="222" y="626"/>
                </a:lnTo>
                <a:close/>
                <a:moveTo>
                  <a:pt x="463" y="639"/>
                </a:moveTo>
                <a:lnTo>
                  <a:pt x="463" y="639"/>
                </a:lnTo>
                <a:lnTo>
                  <a:pt x="461" y="641"/>
                </a:lnTo>
                <a:lnTo>
                  <a:pt x="460" y="642"/>
                </a:lnTo>
                <a:lnTo>
                  <a:pt x="457" y="642"/>
                </a:lnTo>
                <a:lnTo>
                  <a:pt x="457" y="642"/>
                </a:lnTo>
                <a:lnTo>
                  <a:pt x="442" y="643"/>
                </a:lnTo>
                <a:lnTo>
                  <a:pt x="442" y="643"/>
                </a:lnTo>
                <a:lnTo>
                  <a:pt x="439" y="644"/>
                </a:lnTo>
                <a:lnTo>
                  <a:pt x="437" y="644"/>
                </a:lnTo>
                <a:lnTo>
                  <a:pt x="436" y="643"/>
                </a:lnTo>
                <a:lnTo>
                  <a:pt x="436" y="643"/>
                </a:lnTo>
                <a:lnTo>
                  <a:pt x="440" y="643"/>
                </a:lnTo>
                <a:lnTo>
                  <a:pt x="442" y="642"/>
                </a:lnTo>
                <a:lnTo>
                  <a:pt x="449" y="641"/>
                </a:lnTo>
                <a:lnTo>
                  <a:pt x="449" y="641"/>
                </a:lnTo>
                <a:lnTo>
                  <a:pt x="463" y="639"/>
                </a:lnTo>
                <a:lnTo>
                  <a:pt x="463" y="639"/>
                </a:lnTo>
                <a:close/>
                <a:moveTo>
                  <a:pt x="413" y="647"/>
                </a:moveTo>
                <a:lnTo>
                  <a:pt x="413" y="647"/>
                </a:lnTo>
                <a:lnTo>
                  <a:pt x="410" y="647"/>
                </a:lnTo>
                <a:lnTo>
                  <a:pt x="407" y="647"/>
                </a:lnTo>
                <a:lnTo>
                  <a:pt x="407" y="647"/>
                </a:lnTo>
                <a:lnTo>
                  <a:pt x="408" y="646"/>
                </a:lnTo>
                <a:lnTo>
                  <a:pt x="410" y="646"/>
                </a:lnTo>
                <a:lnTo>
                  <a:pt x="413" y="647"/>
                </a:lnTo>
                <a:lnTo>
                  <a:pt x="413" y="647"/>
                </a:lnTo>
                <a:close/>
                <a:moveTo>
                  <a:pt x="379" y="649"/>
                </a:moveTo>
                <a:lnTo>
                  <a:pt x="379" y="649"/>
                </a:lnTo>
                <a:lnTo>
                  <a:pt x="378" y="651"/>
                </a:lnTo>
                <a:lnTo>
                  <a:pt x="376" y="651"/>
                </a:lnTo>
                <a:lnTo>
                  <a:pt x="376" y="651"/>
                </a:lnTo>
                <a:lnTo>
                  <a:pt x="376" y="649"/>
                </a:lnTo>
                <a:lnTo>
                  <a:pt x="377" y="649"/>
                </a:lnTo>
                <a:lnTo>
                  <a:pt x="379" y="649"/>
                </a:lnTo>
                <a:lnTo>
                  <a:pt x="379" y="649"/>
                </a:lnTo>
                <a:close/>
                <a:moveTo>
                  <a:pt x="406" y="647"/>
                </a:moveTo>
                <a:lnTo>
                  <a:pt x="406" y="647"/>
                </a:lnTo>
                <a:lnTo>
                  <a:pt x="405" y="648"/>
                </a:lnTo>
                <a:lnTo>
                  <a:pt x="402" y="648"/>
                </a:lnTo>
                <a:lnTo>
                  <a:pt x="399" y="648"/>
                </a:lnTo>
                <a:lnTo>
                  <a:pt x="399" y="648"/>
                </a:lnTo>
                <a:lnTo>
                  <a:pt x="400" y="647"/>
                </a:lnTo>
                <a:lnTo>
                  <a:pt x="402" y="647"/>
                </a:lnTo>
                <a:lnTo>
                  <a:pt x="406" y="647"/>
                </a:lnTo>
                <a:lnTo>
                  <a:pt x="406" y="647"/>
                </a:lnTo>
                <a:close/>
                <a:moveTo>
                  <a:pt x="506" y="634"/>
                </a:moveTo>
                <a:lnTo>
                  <a:pt x="506" y="634"/>
                </a:lnTo>
                <a:lnTo>
                  <a:pt x="503" y="636"/>
                </a:lnTo>
                <a:lnTo>
                  <a:pt x="500" y="636"/>
                </a:lnTo>
                <a:lnTo>
                  <a:pt x="500" y="636"/>
                </a:lnTo>
                <a:lnTo>
                  <a:pt x="501" y="634"/>
                </a:lnTo>
                <a:lnTo>
                  <a:pt x="503" y="634"/>
                </a:lnTo>
                <a:lnTo>
                  <a:pt x="506" y="634"/>
                </a:lnTo>
                <a:lnTo>
                  <a:pt x="506" y="634"/>
                </a:lnTo>
                <a:close/>
                <a:moveTo>
                  <a:pt x="551" y="628"/>
                </a:moveTo>
                <a:lnTo>
                  <a:pt x="551" y="628"/>
                </a:lnTo>
                <a:lnTo>
                  <a:pt x="551" y="629"/>
                </a:lnTo>
                <a:lnTo>
                  <a:pt x="550" y="629"/>
                </a:lnTo>
                <a:lnTo>
                  <a:pt x="548" y="629"/>
                </a:lnTo>
                <a:lnTo>
                  <a:pt x="548" y="629"/>
                </a:lnTo>
                <a:lnTo>
                  <a:pt x="532" y="632"/>
                </a:lnTo>
                <a:lnTo>
                  <a:pt x="532" y="632"/>
                </a:lnTo>
                <a:lnTo>
                  <a:pt x="533" y="629"/>
                </a:lnTo>
                <a:lnTo>
                  <a:pt x="534" y="629"/>
                </a:lnTo>
                <a:lnTo>
                  <a:pt x="536" y="631"/>
                </a:lnTo>
                <a:lnTo>
                  <a:pt x="536" y="631"/>
                </a:lnTo>
                <a:lnTo>
                  <a:pt x="551" y="628"/>
                </a:lnTo>
                <a:lnTo>
                  <a:pt x="551" y="628"/>
                </a:lnTo>
                <a:close/>
                <a:moveTo>
                  <a:pt x="470" y="639"/>
                </a:moveTo>
                <a:lnTo>
                  <a:pt x="470" y="639"/>
                </a:lnTo>
                <a:lnTo>
                  <a:pt x="469" y="641"/>
                </a:lnTo>
                <a:lnTo>
                  <a:pt x="466" y="641"/>
                </a:lnTo>
                <a:lnTo>
                  <a:pt x="464" y="641"/>
                </a:lnTo>
                <a:lnTo>
                  <a:pt x="464" y="639"/>
                </a:lnTo>
                <a:lnTo>
                  <a:pt x="464" y="639"/>
                </a:lnTo>
                <a:lnTo>
                  <a:pt x="466" y="639"/>
                </a:lnTo>
                <a:lnTo>
                  <a:pt x="470" y="639"/>
                </a:lnTo>
                <a:lnTo>
                  <a:pt x="470" y="639"/>
                </a:lnTo>
                <a:close/>
                <a:moveTo>
                  <a:pt x="499" y="636"/>
                </a:moveTo>
                <a:lnTo>
                  <a:pt x="499" y="636"/>
                </a:lnTo>
                <a:lnTo>
                  <a:pt x="499" y="636"/>
                </a:lnTo>
                <a:lnTo>
                  <a:pt x="498" y="637"/>
                </a:lnTo>
                <a:lnTo>
                  <a:pt x="495" y="636"/>
                </a:lnTo>
                <a:lnTo>
                  <a:pt x="495" y="636"/>
                </a:lnTo>
                <a:lnTo>
                  <a:pt x="495" y="636"/>
                </a:lnTo>
                <a:lnTo>
                  <a:pt x="497" y="636"/>
                </a:lnTo>
                <a:lnTo>
                  <a:pt x="499" y="636"/>
                </a:lnTo>
                <a:lnTo>
                  <a:pt x="499" y="636"/>
                </a:lnTo>
                <a:close/>
                <a:moveTo>
                  <a:pt x="134" y="631"/>
                </a:moveTo>
                <a:lnTo>
                  <a:pt x="134" y="631"/>
                </a:lnTo>
                <a:lnTo>
                  <a:pt x="135" y="631"/>
                </a:lnTo>
                <a:lnTo>
                  <a:pt x="137" y="629"/>
                </a:lnTo>
                <a:lnTo>
                  <a:pt x="141" y="629"/>
                </a:lnTo>
                <a:lnTo>
                  <a:pt x="141" y="629"/>
                </a:lnTo>
                <a:lnTo>
                  <a:pt x="140" y="629"/>
                </a:lnTo>
                <a:lnTo>
                  <a:pt x="138" y="631"/>
                </a:lnTo>
                <a:lnTo>
                  <a:pt x="134" y="631"/>
                </a:lnTo>
                <a:lnTo>
                  <a:pt x="134" y="631"/>
                </a:lnTo>
                <a:close/>
                <a:moveTo>
                  <a:pt x="77" y="418"/>
                </a:moveTo>
                <a:lnTo>
                  <a:pt x="77" y="418"/>
                </a:lnTo>
                <a:lnTo>
                  <a:pt x="79" y="419"/>
                </a:lnTo>
                <a:lnTo>
                  <a:pt x="80" y="422"/>
                </a:lnTo>
                <a:lnTo>
                  <a:pt x="80" y="422"/>
                </a:lnTo>
                <a:lnTo>
                  <a:pt x="81" y="420"/>
                </a:lnTo>
                <a:lnTo>
                  <a:pt x="81" y="420"/>
                </a:lnTo>
                <a:lnTo>
                  <a:pt x="81" y="420"/>
                </a:lnTo>
                <a:lnTo>
                  <a:pt x="81" y="422"/>
                </a:lnTo>
                <a:lnTo>
                  <a:pt x="80" y="422"/>
                </a:lnTo>
                <a:lnTo>
                  <a:pt x="80" y="423"/>
                </a:lnTo>
                <a:lnTo>
                  <a:pt x="80" y="423"/>
                </a:lnTo>
                <a:lnTo>
                  <a:pt x="79" y="420"/>
                </a:lnTo>
                <a:lnTo>
                  <a:pt x="77" y="419"/>
                </a:lnTo>
                <a:lnTo>
                  <a:pt x="77" y="418"/>
                </a:lnTo>
                <a:lnTo>
                  <a:pt x="77" y="418"/>
                </a:lnTo>
                <a:close/>
                <a:moveTo>
                  <a:pt x="79" y="403"/>
                </a:moveTo>
                <a:lnTo>
                  <a:pt x="79" y="403"/>
                </a:lnTo>
                <a:lnTo>
                  <a:pt x="81" y="404"/>
                </a:lnTo>
                <a:lnTo>
                  <a:pt x="81" y="405"/>
                </a:lnTo>
                <a:lnTo>
                  <a:pt x="80" y="408"/>
                </a:lnTo>
                <a:lnTo>
                  <a:pt x="80" y="408"/>
                </a:lnTo>
                <a:lnTo>
                  <a:pt x="79" y="408"/>
                </a:lnTo>
                <a:lnTo>
                  <a:pt x="79" y="407"/>
                </a:lnTo>
                <a:lnTo>
                  <a:pt x="79" y="403"/>
                </a:lnTo>
                <a:lnTo>
                  <a:pt x="79" y="403"/>
                </a:lnTo>
                <a:close/>
                <a:moveTo>
                  <a:pt x="86" y="423"/>
                </a:moveTo>
                <a:lnTo>
                  <a:pt x="86" y="423"/>
                </a:lnTo>
                <a:lnTo>
                  <a:pt x="86" y="425"/>
                </a:lnTo>
                <a:lnTo>
                  <a:pt x="85" y="427"/>
                </a:lnTo>
                <a:lnTo>
                  <a:pt x="83" y="427"/>
                </a:lnTo>
                <a:lnTo>
                  <a:pt x="83" y="427"/>
                </a:lnTo>
                <a:lnTo>
                  <a:pt x="85" y="427"/>
                </a:lnTo>
                <a:lnTo>
                  <a:pt x="85" y="425"/>
                </a:lnTo>
                <a:lnTo>
                  <a:pt x="85" y="424"/>
                </a:lnTo>
                <a:lnTo>
                  <a:pt x="86" y="423"/>
                </a:lnTo>
                <a:lnTo>
                  <a:pt x="86" y="423"/>
                </a:lnTo>
                <a:close/>
                <a:moveTo>
                  <a:pt x="85" y="409"/>
                </a:moveTo>
                <a:lnTo>
                  <a:pt x="85" y="409"/>
                </a:lnTo>
                <a:lnTo>
                  <a:pt x="85" y="410"/>
                </a:lnTo>
                <a:lnTo>
                  <a:pt x="85" y="412"/>
                </a:lnTo>
                <a:lnTo>
                  <a:pt x="83" y="414"/>
                </a:lnTo>
                <a:lnTo>
                  <a:pt x="83" y="414"/>
                </a:lnTo>
                <a:lnTo>
                  <a:pt x="83" y="415"/>
                </a:lnTo>
                <a:lnTo>
                  <a:pt x="83" y="417"/>
                </a:lnTo>
                <a:lnTo>
                  <a:pt x="83" y="417"/>
                </a:lnTo>
                <a:lnTo>
                  <a:pt x="82" y="415"/>
                </a:lnTo>
                <a:lnTo>
                  <a:pt x="83" y="413"/>
                </a:lnTo>
                <a:lnTo>
                  <a:pt x="85" y="409"/>
                </a:lnTo>
                <a:lnTo>
                  <a:pt x="85" y="409"/>
                </a:lnTo>
                <a:close/>
                <a:moveTo>
                  <a:pt x="81" y="423"/>
                </a:moveTo>
                <a:lnTo>
                  <a:pt x="81" y="423"/>
                </a:lnTo>
                <a:lnTo>
                  <a:pt x="82" y="424"/>
                </a:lnTo>
                <a:lnTo>
                  <a:pt x="81" y="425"/>
                </a:lnTo>
                <a:lnTo>
                  <a:pt x="81" y="425"/>
                </a:lnTo>
                <a:lnTo>
                  <a:pt x="82" y="427"/>
                </a:lnTo>
                <a:lnTo>
                  <a:pt x="82" y="427"/>
                </a:lnTo>
                <a:lnTo>
                  <a:pt x="82" y="428"/>
                </a:lnTo>
                <a:lnTo>
                  <a:pt x="82" y="428"/>
                </a:lnTo>
                <a:lnTo>
                  <a:pt x="82" y="428"/>
                </a:lnTo>
                <a:lnTo>
                  <a:pt x="83" y="429"/>
                </a:lnTo>
                <a:lnTo>
                  <a:pt x="83" y="430"/>
                </a:lnTo>
                <a:lnTo>
                  <a:pt x="83" y="432"/>
                </a:lnTo>
                <a:lnTo>
                  <a:pt x="83" y="432"/>
                </a:lnTo>
                <a:lnTo>
                  <a:pt x="83" y="432"/>
                </a:lnTo>
                <a:lnTo>
                  <a:pt x="82" y="432"/>
                </a:lnTo>
                <a:lnTo>
                  <a:pt x="82" y="429"/>
                </a:lnTo>
                <a:lnTo>
                  <a:pt x="82" y="429"/>
                </a:lnTo>
                <a:lnTo>
                  <a:pt x="81" y="429"/>
                </a:lnTo>
                <a:lnTo>
                  <a:pt x="80" y="429"/>
                </a:lnTo>
                <a:lnTo>
                  <a:pt x="80" y="430"/>
                </a:lnTo>
                <a:lnTo>
                  <a:pt x="80" y="430"/>
                </a:lnTo>
                <a:lnTo>
                  <a:pt x="79" y="429"/>
                </a:lnTo>
                <a:lnTo>
                  <a:pt x="80" y="429"/>
                </a:lnTo>
                <a:lnTo>
                  <a:pt x="80" y="428"/>
                </a:lnTo>
                <a:lnTo>
                  <a:pt x="80" y="428"/>
                </a:lnTo>
                <a:lnTo>
                  <a:pt x="80" y="428"/>
                </a:lnTo>
                <a:lnTo>
                  <a:pt x="80" y="428"/>
                </a:lnTo>
                <a:lnTo>
                  <a:pt x="80" y="428"/>
                </a:lnTo>
                <a:lnTo>
                  <a:pt x="80" y="425"/>
                </a:lnTo>
                <a:lnTo>
                  <a:pt x="80" y="423"/>
                </a:lnTo>
                <a:lnTo>
                  <a:pt x="80" y="423"/>
                </a:lnTo>
                <a:lnTo>
                  <a:pt x="81" y="423"/>
                </a:lnTo>
                <a:lnTo>
                  <a:pt x="81" y="423"/>
                </a:lnTo>
                <a:close/>
                <a:moveTo>
                  <a:pt x="81" y="457"/>
                </a:moveTo>
                <a:lnTo>
                  <a:pt x="81" y="457"/>
                </a:lnTo>
                <a:lnTo>
                  <a:pt x="82" y="459"/>
                </a:lnTo>
                <a:lnTo>
                  <a:pt x="82" y="462"/>
                </a:lnTo>
                <a:lnTo>
                  <a:pt x="82" y="464"/>
                </a:lnTo>
                <a:lnTo>
                  <a:pt x="82" y="464"/>
                </a:lnTo>
                <a:lnTo>
                  <a:pt x="81" y="464"/>
                </a:lnTo>
                <a:lnTo>
                  <a:pt x="81" y="465"/>
                </a:lnTo>
                <a:lnTo>
                  <a:pt x="81" y="465"/>
                </a:lnTo>
                <a:lnTo>
                  <a:pt x="80" y="464"/>
                </a:lnTo>
                <a:lnTo>
                  <a:pt x="79" y="462"/>
                </a:lnTo>
                <a:lnTo>
                  <a:pt x="80" y="460"/>
                </a:lnTo>
                <a:lnTo>
                  <a:pt x="81" y="458"/>
                </a:lnTo>
                <a:lnTo>
                  <a:pt x="81" y="458"/>
                </a:lnTo>
                <a:lnTo>
                  <a:pt x="79" y="459"/>
                </a:lnTo>
                <a:lnTo>
                  <a:pt x="77" y="458"/>
                </a:lnTo>
                <a:lnTo>
                  <a:pt x="77" y="458"/>
                </a:lnTo>
                <a:lnTo>
                  <a:pt x="77" y="464"/>
                </a:lnTo>
                <a:lnTo>
                  <a:pt x="76" y="467"/>
                </a:lnTo>
                <a:lnTo>
                  <a:pt x="75" y="468"/>
                </a:lnTo>
                <a:lnTo>
                  <a:pt x="75" y="468"/>
                </a:lnTo>
                <a:lnTo>
                  <a:pt x="75" y="465"/>
                </a:lnTo>
                <a:lnTo>
                  <a:pt x="76" y="462"/>
                </a:lnTo>
                <a:lnTo>
                  <a:pt x="76" y="462"/>
                </a:lnTo>
                <a:lnTo>
                  <a:pt x="75" y="462"/>
                </a:lnTo>
                <a:lnTo>
                  <a:pt x="75" y="460"/>
                </a:lnTo>
                <a:lnTo>
                  <a:pt x="75" y="462"/>
                </a:lnTo>
                <a:lnTo>
                  <a:pt x="75" y="462"/>
                </a:lnTo>
                <a:lnTo>
                  <a:pt x="74" y="458"/>
                </a:lnTo>
                <a:lnTo>
                  <a:pt x="74" y="454"/>
                </a:lnTo>
                <a:lnTo>
                  <a:pt x="75" y="450"/>
                </a:lnTo>
                <a:lnTo>
                  <a:pt x="74" y="448"/>
                </a:lnTo>
                <a:lnTo>
                  <a:pt x="74" y="448"/>
                </a:lnTo>
                <a:lnTo>
                  <a:pt x="75" y="449"/>
                </a:lnTo>
                <a:lnTo>
                  <a:pt x="76" y="450"/>
                </a:lnTo>
                <a:lnTo>
                  <a:pt x="76" y="453"/>
                </a:lnTo>
                <a:lnTo>
                  <a:pt x="76" y="453"/>
                </a:lnTo>
                <a:lnTo>
                  <a:pt x="77" y="453"/>
                </a:lnTo>
                <a:lnTo>
                  <a:pt x="77" y="453"/>
                </a:lnTo>
                <a:lnTo>
                  <a:pt x="79" y="452"/>
                </a:lnTo>
                <a:lnTo>
                  <a:pt x="77" y="450"/>
                </a:lnTo>
                <a:lnTo>
                  <a:pt x="77" y="450"/>
                </a:lnTo>
                <a:lnTo>
                  <a:pt x="79" y="450"/>
                </a:lnTo>
                <a:lnTo>
                  <a:pt x="79" y="452"/>
                </a:lnTo>
                <a:lnTo>
                  <a:pt x="79" y="454"/>
                </a:lnTo>
                <a:lnTo>
                  <a:pt x="79" y="454"/>
                </a:lnTo>
                <a:lnTo>
                  <a:pt x="77" y="454"/>
                </a:lnTo>
                <a:lnTo>
                  <a:pt x="76" y="454"/>
                </a:lnTo>
                <a:lnTo>
                  <a:pt x="76" y="454"/>
                </a:lnTo>
                <a:lnTo>
                  <a:pt x="76" y="457"/>
                </a:lnTo>
                <a:lnTo>
                  <a:pt x="75" y="459"/>
                </a:lnTo>
                <a:lnTo>
                  <a:pt x="75" y="459"/>
                </a:lnTo>
                <a:lnTo>
                  <a:pt x="76" y="459"/>
                </a:lnTo>
                <a:lnTo>
                  <a:pt x="76" y="458"/>
                </a:lnTo>
                <a:lnTo>
                  <a:pt x="77" y="457"/>
                </a:lnTo>
                <a:lnTo>
                  <a:pt x="77" y="457"/>
                </a:lnTo>
                <a:lnTo>
                  <a:pt x="79" y="458"/>
                </a:lnTo>
                <a:lnTo>
                  <a:pt x="79" y="458"/>
                </a:lnTo>
                <a:lnTo>
                  <a:pt x="79" y="457"/>
                </a:lnTo>
                <a:lnTo>
                  <a:pt x="79" y="455"/>
                </a:lnTo>
                <a:lnTo>
                  <a:pt x="80" y="455"/>
                </a:lnTo>
                <a:lnTo>
                  <a:pt x="80" y="455"/>
                </a:lnTo>
                <a:lnTo>
                  <a:pt x="80" y="457"/>
                </a:lnTo>
                <a:lnTo>
                  <a:pt x="81" y="457"/>
                </a:lnTo>
                <a:lnTo>
                  <a:pt x="81" y="457"/>
                </a:lnTo>
                <a:close/>
                <a:moveTo>
                  <a:pt x="89" y="423"/>
                </a:moveTo>
                <a:lnTo>
                  <a:pt x="89" y="423"/>
                </a:lnTo>
                <a:lnTo>
                  <a:pt x="91" y="427"/>
                </a:lnTo>
                <a:lnTo>
                  <a:pt x="93" y="429"/>
                </a:lnTo>
                <a:lnTo>
                  <a:pt x="93" y="429"/>
                </a:lnTo>
                <a:lnTo>
                  <a:pt x="92" y="430"/>
                </a:lnTo>
                <a:lnTo>
                  <a:pt x="92" y="432"/>
                </a:lnTo>
                <a:lnTo>
                  <a:pt x="92" y="432"/>
                </a:lnTo>
                <a:lnTo>
                  <a:pt x="94" y="438"/>
                </a:lnTo>
                <a:lnTo>
                  <a:pt x="95" y="447"/>
                </a:lnTo>
                <a:lnTo>
                  <a:pt x="95" y="447"/>
                </a:lnTo>
                <a:lnTo>
                  <a:pt x="94" y="448"/>
                </a:lnTo>
                <a:lnTo>
                  <a:pt x="93" y="449"/>
                </a:lnTo>
                <a:lnTo>
                  <a:pt x="93" y="449"/>
                </a:lnTo>
                <a:lnTo>
                  <a:pt x="92" y="449"/>
                </a:lnTo>
                <a:lnTo>
                  <a:pt x="92" y="448"/>
                </a:lnTo>
                <a:lnTo>
                  <a:pt x="91" y="447"/>
                </a:lnTo>
                <a:lnTo>
                  <a:pt x="89" y="448"/>
                </a:lnTo>
                <a:lnTo>
                  <a:pt x="89" y="448"/>
                </a:lnTo>
                <a:lnTo>
                  <a:pt x="89" y="445"/>
                </a:lnTo>
                <a:lnTo>
                  <a:pt x="88" y="443"/>
                </a:lnTo>
                <a:lnTo>
                  <a:pt x="88" y="443"/>
                </a:lnTo>
                <a:lnTo>
                  <a:pt x="87" y="443"/>
                </a:lnTo>
                <a:lnTo>
                  <a:pt x="87" y="444"/>
                </a:lnTo>
                <a:lnTo>
                  <a:pt x="87" y="449"/>
                </a:lnTo>
                <a:lnTo>
                  <a:pt x="87" y="449"/>
                </a:lnTo>
                <a:lnTo>
                  <a:pt x="85" y="448"/>
                </a:lnTo>
                <a:lnTo>
                  <a:pt x="85" y="448"/>
                </a:lnTo>
                <a:lnTo>
                  <a:pt x="86" y="445"/>
                </a:lnTo>
                <a:lnTo>
                  <a:pt x="86" y="443"/>
                </a:lnTo>
                <a:lnTo>
                  <a:pt x="86" y="437"/>
                </a:lnTo>
                <a:lnTo>
                  <a:pt x="86" y="437"/>
                </a:lnTo>
                <a:lnTo>
                  <a:pt x="87" y="437"/>
                </a:lnTo>
                <a:lnTo>
                  <a:pt x="87" y="438"/>
                </a:lnTo>
                <a:lnTo>
                  <a:pt x="87" y="438"/>
                </a:lnTo>
                <a:lnTo>
                  <a:pt x="88" y="440"/>
                </a:lnTo>
                <a:lnTo>
                  <a:pt x="89" y="440"/>
                </a:lnTo>
                <a:lnTo>
                  <a:pt x="89" y="440"/>
                </a:lnTo>
                <a:lnTo>
                  <a:pt x="91" y="439"/>
                </a:lnTo>
                <a:lnTo>
                  <a:pt x="89" y="439"/>
                </a:lnTo>
                <a:lnTo>
                  <a:pt x="88" y="438"/>
                </a:lnTo>
                <a:lnTo>
                  <a:pt x="88" y="438"/>
                </a:lnTo>
                <a:lnTo>
                  <a:pt x="89" y="432"/>
                </a:lnTo>
                <a:lnTo>
                  <a:pt x="89" y="428"/>
                </a:lnTo>
                <a:lnTo>
                  <a:pt x="88" y="425"/>
                </a:lnTo>
                <a:lnTo>
                  <a:pt x="88" y="425"/>
                </a:lnTo>
                <a:lnTo>
                  <a:pt x="89" y="424"/>
                </a:lnTo>
                <a:lnTo>
                  <a:pt x="89" y="423"/>
                </a:lnTo>
                <a:lnTo>
                  <a:pt x="89" y="423"/>
                </a:lnTo>
                <a:close/>
                <a:moveTo>
                  <a:pt x="91" y="434"/>
                </a:moveTo>
                <a:lnTo>
                  <a:pt x="91" y="434"/>
                </a:lnTo>
                <a:lnTo>
                  <a:pt x="89" y="435"/>
                </a:lnTo>
                <a:lnTo>
                  <a:pt x="89" y="437"/>
                </a:lnTo>
                <a:lnTo>
                  <a:pt x="89" y="437"/>
                </a:lnTo>
                <a:lnTo>
                  <a:pt x="91" y="435"/>
                </a:lnTo>
                <a:lnTo>
                  <a:pt x="91" y="435"/>
                </a:lnTo>
                <a:lnTo>
                  <a:pt x="92" y="432"/>
                </a:lnTo>
                <a:lnTo>
                  <a:pt x="92" y="432"/>
                </a:lnTo>
                <a:lnTo>
                  <a:pt x="91" y="430"/>
                </a:lnTo>
                <a:lnTo>
                  <a:pt x="91" y="430"/>
                </a:lnTo>
                <a:lnTo>
                  <a:pt x="91" y="434"/>
                </a:lnTo>
                <a:lnTo>
                  <a:pt x="91" y="434"/>
                </a:lnTo>
                <a:close/>
                <a:moveTo>
                  <a:pt x="82" y="450"/>
                </a:moveTo>
                <a:lnTo>
                  <a:pt x="82" y="450"/>
                </a:lnTo>
                <a:lnTo>
                  <a:pt x="82" y="450"/>
                </a:lnTo>
                <a:lnTo>
                  <a:pt x="81" y="449"/>
                </a:lnTo>
                <a:lnTo>
                  <a:pt x="81" y="449"/>
                </a:lnTo>
                <a:lnTo>
                  <a:pt x="81" y="450"/>
                </a:lnTo>
                <a:lnTo>
                  <a:pt x="81" y="452"/>
                </a:lnTo>
                <a:lnTo>
                  <a:pt x="81" y="453"/>
                </a:lnTo>
                <a:lnTo>
                  <a:pt x="81" y="453"/>
                </a:lnTo>
                <a:lnTo>
                  <a:pt x="81" y="453"/>
                </a:lnTo>
                <a:lnTo>
                  <a:pt x="81" y="452"/>
                </a:lnTo>
                <a:lnTo>
                  <a:pt x="81" y="452"/>
                </a:lnTo>
                <a:lnTo>
                  <a:pt x="83" y="453"/>
                </a:lnTo>
                <a:lnTo>
                  <a:pt x="83" y="450"/>
                </a:lnTo>
                <a:lnTo>
                  <a:pt x="83" y="450"/>
                </a:lnTo>
                <a:lnTo>
                  <a:pt x="85" y="453"/>
                </a:lnTo>
                <a:lnTo>
                  <a:pt x="83" y="454"/>
                </a:lnTo>
                <a:lnTo>
                  <a:pt x="83" y="454"/>
                </a:lnTo>
                <a:lnTo>
                  <a:pt x="83" y="453"/>
                </a:lnTo>
                <a:lnTo>
                  <a:pt x="83" y="453"/>
                </a:lnTo>
                <a:lnTo>
                  <a:pt x="83" y="455"/>
                </a:lnTo>
                <a:lnTo>
                  <a:pt x="83" y="458"/>
                </a:lnTo>
                <a:lnTo>
                  <a:pt x="83" y="458"/>
                </a:lnTo>
                <a:lnTo>
                  <a:pt x="82" y="457"/>
                </a:lnTo>
                <a:lnTo>
                  <a:pt x="82" y="455"/>
                </a:lnTo>
                <a:lnTo>
                  <a:pt x="82" y="455"/>
                </a:lnTo>
                <a:lnTo>
                  <a:pt x="80" y="453"/>
                </a:lnTo>
                <a:lnTo>
                  <a:pt x="79" y="448"/>
                </a:lnTo>
                <a:lnTo>
                  <a:pt x="79" y="448"/>
                </a:lnTo>
                <a:lnTo>
                  <a:pt x="81" y="448"/>
                </a:lnTo>
                <a:lnTo>
                  <a:pt x="81" y="448"/>
                </a:lnTo>
                <a:lnTo>
                  <a:pt x="79" y="447"/>
                </a:lnTo>
                <a:lnTo>
                  <a:pt x="79" y="445"/>
                </a:lnTo>
                <a:lnTo>
                  <a:pt x="79" y="444"/>
                </a:lnTo>
                <a:lnTo>
                  <a:pt x="79" y="444"/>
                </a:lnTo>
                <a:lnTo>
                  <a:pt x="80" y="444"/>
                </a:lnTo>
                <a:lnTo>
                  <a:pt x="81" y="443"/>
                </a:lnTo>
                <a:lnTo>
                  <a:pt x="81" y="443"/>
                </a:lnTo>
                <a:lnTo>
                  <a:pt x="82" y="443"/>
                </a:lnTo>
                <a:lnTo>
                  <a:pt x="83" y="445"/>
                </a:lnTo>
                <a:lnTo>
                  <a:pt x="83" y="449"/>
                </a:lnTo>
                <a:lnTo>
                  <a:pt x="83" y="449"/>
                </a:lnTo>
                <a:lnTo>
                  <a:pt x="82" y="448"/>
                </a:lnTo>
                <a:lnTo>
                  <a:pt x="81" y="449"/>
                </a:lnTo>
                <a:lnTo>
                  <a:pt x="81" y="449"/>
                </a:lnTo>
                <a:lnTo>
                  <a:pt x="82" y="449"/>
                </a:lnTo>
                <a:lnTo>
                  <a:pt x="82" y="450"/>
                </a:lnTo>
                <a:lnTo>
                  <a:pt x="82" y="450"/>
                </a:lnTo>
                <a:close/>
                <a:moveTo>
                  <a:pt x="75" y="402"/>
                </a:moveTo>
                <a:lnTo>
                  <a:pt x="75" y="402"/>
                </a:lnTo>
                <a:lnTo>
                  <a:pt x="75" y="403"/>
                </a:lnTo>
                <a:lnTo>
                  <a:pt x="76" y="403"/>
                </a:lnTo>
                <a:lnTo>
                  <a:pt x="76" y="403"/>
                </a:lnTo>
                <a:lnTo>
                  <a:pt x="76" y="408"/>
                </a:lnTo>
                <a:lnTo>
                  <a:pt x="76" y="408"/>
                </a:lnTo>
                <a:lnTo>
                  <a:pt x="76" y="412"/>
                </a:lnTo>
                <a:lnTo>
                  <a:pt x="75" y="413"/>
                </a:lnTo>
                <a:lnTo>
                  <a:pt x="74" y="413"/>
                </a:lnTo>
                <a:lnTo>
                  <a:pt x="74" y="413"/>
                </a:lnTo>
                <a:lnTo>
                  <a:pt x="75" y="412"/>
                </a:lnTo>
                <a:lnTo>
                  <a:pt x="75" y="410"/>
                </a:lnTo>
                <a:lnTo>
                  <a:pt x="72" y="410"/>
                </a:lnTo>
                <a:lnTo>
                  <a:pt x="72" y="410"/>
                </a:lnTo>
                <a:lnTo>
                  <a:pt x="72" y="412"/>
                </a:lnTo>
                <a:lnTo>
                  <a:pt x="72" y="413"/>
                </a:lnTo>
                <a:lnTo>
                  <a:pt x="72" y="417"/>
                </a:lnTo>
                <a:lnTo>
                  <a:pt x="72" y="417"/>
                </a:lnTo>
                <a:lnTo>
                  <a:pt x="71" y="417"/>
                </a:lnTo>
                <a:lnTo>
                  <a:pt x="71" y="415"/>
                </a:lnTo>
                <a:lnTo>
                  <a:pt x="71" y="414"/>
                </a:lnTo>
                <a:lnTo>
                  <a:pt x="71" y="414"/>
                </a:lnTo>
                <a:lnTo>
                  <a:pt x="70" y="410"/>
                </a:lnTo>
                <a:lnTo>
                  <a:pt x="70" y="410"/>
                </a:lnTo>
                <a:lnTo>
                  <a:pt x="70" y="405"/>
                </a:lnTo>
                <a:lnTo>
                  <a:pt x="70" y="402"/>
                </a:lnTo>
                <a:lnTo>
                  <a:pt x="70" y="402"/>
                </a:lnTo>
                <a:lnTo>
                  <a:pt x="70" y="402"/>
                </a:lnTo>
                <a:lnTo>
                  <a:pt x="71" y="402"/>
                </a:lnTo>
                <a:lnTo>
                  <a:pt x="71" y="403"/>
                </a:lnTo>
                <a:lnTo>
                  <a:pt x="72" y="403"/>
                </a:lnTo>
                <a:lnTo>
                  <a:pt x="72" y="403"/>
                </a:lnTo>
                <a:lnTo>
                  <a:pt x="71" y="404"/>
                </a:lnTo>
                <a:lnTo>
                  <a:pt x="71" y="405"/>
                </a:lnTo>
                <a:lnTo>
                  <a:pt x="71" y="410"/>
                </a:lnTo>
                <a:lnTo>
                  <a:pt x="71" y="410"/>
                </a:lnTo>
                <a:lnTo>
                  <a:pt x="74" y="409"/>
                </a:lnTo>
                <a:lnTo>
                  <a:pt x="74" y="407"/>
                </a:lnTo>
                <a:lnTo>
                  <a:pt x="74" y="407"/>
                </a:lnTo>
                <a:lnTo>
                  <a:pt x="72" y="407"/>
                </a:lnTo>
                <a:lnTo>
                  <a:pt x="72" y="408"/>
                </a:lnTo>
                <a:lnTo>
                  <a:pt x="72" y="408"/>
                </a:lnTo>
                <a:lnTo>
                  <a:pt x="72" y="407"/>
                </a:lnTo>
                <a:lnTo>
                  <a:pt x="72" y="405"/>
                </a:lnTo>
                <a:lnTo>
                  <a:pt x="75" y="402"/>
                </a:lnTo>
                <a:lnTo>
                  <a:pt x="75" y="402"/>
                </a:lnTo>
                <a:close/>
                <a:moveTo>
                  <a:pt x="82" y="465"/>
                </a:moveTo>
                <a:lnTo>
                  <a:pt x="82" y="465"/>
                </a:lnTo>
                <a:lnTo>
                  <a:pt x="83" y="467"/>
                </a:lnTo>
                <a:lnTo>
                  <a:pt x="82" y="468"/>
                </a:lnTo>
                <a:lnTo>
                  <a:pt x="81" y="471"/>
                </a:lnTo>
                <a:lnTo>
                  <a:pt x="81" y="472"/>
                </a:lnTo>
                <a:lnTo>
                  <a:pt x="81" y="472"/>
                </a:lnTo>
                <a:lnTo>
                  <a:pt x="82" y="471"/>
                </a:lnTo>
                <a:lnTo>
                  <a:pt x="82" y="471"/>
                </a:lnTo>
                <a:lnTo>
                  <a:pt x="83" y="473"/>
                </a:lnTo>
                <a:lnTo>
                  <a:pt x="83" y="473"/>
                </a:lnTo>
                <a:lnTo>
                  <a:pt x="82" y="473"/>
                </a:lnTo>
                <a:lnTo>
                  <a:pt x="82" y="474"/>
                </a:lnTo>
                <a:lnTo>
                  <a:pt x="82" y="476"/>
                </a:lnTo>
                <a:lnTo>
                  <a:pt x="81" y="477"/>
                </a:lnTo>
                <a:lnTo>
                  <a:pt x="81" y="477"/>
                </a:lnTo>
                <a:lnTo>
                  <a:pt x="80" y="476"/>
                </a:lnTo>
                <a:lnTo>
                  <a:pt x="79" y="476"/>
                </a:lnTo>
                <a:lnTo>
                  <a:pt x="79" y="477"/>
                </a:lnTo>
                <a:lnTo>
                  <a:pt x="79" y="477"/>
                </a:lnTo>
                <a:lnTo>
                  <a:pt x="77" y="476"/>
                </a:lnTo>
                <a:lnTo>
                  <a:pt x="77" y="474"/>
                </a:lnTo>
                <a:lnTo>
                  <a:pt x="79" y="472"/>
                </a:lnTo>
                <a:lnTo>
                  <a:pt x="79" y="472"/>
                </a:lnTo>
                <a:lnTo>
                  <a:pt x="80" y="474"/>
                </a:lnTo>
                <a:lnTo>
                  <a:pt x="80" y="474"/>
                </a:lnTo>
                <a:lnTo>
                  <a:pt x="81" y="474"/>
                </a:lnTo>
                <a:lnTo>
                  <a:pt x="81" y="474"/>
                </a:lnTo>
                <a:lnTo>
                  <a:pt x="81" y="474"/>
                </a:lnTo>
                <a:lnTo>
                  <a:pt x="80" y="474"/>
                </a:lnTo>
                <a:lnTo>
                  <a:pt x="80" y="469"/>
                </a:lnTo>
                <a:lnTo>
                  <a:pt x="80" y="469"/>
                </a:lnTo>
                <a:lnTo>
                  <a:pt x="79" y="469"/>
                </a:lnTo>
                <a:lnTo>
                  <a:pt x="79" y="469"/>
                </a:lnTo>
                <a:lnTo>
                  <a:pt x="77" y="468"/>
                </a:lnTo>
                <a:lnTo>
                  <a:pt x="77" y="468"/>
                </a:lnTo>
                <a:lnTo>
                  <a:pt x="80" y="468"/>
                </a:lnTo>
                <a:lnTo>
                  <a:pt x="81" y="468"/>
                </a:lnTo>
                <a:lnTo>
                  <a:pt x="82" y="468"/>
                </a:lnTo>
                <a:lnTo>
                  <a:pt x="82" y="465"/>
                </a:lnTo>
                <a:lnTo>
                  <a:pt x="82" y="465"/>
                </a:lnTo>
                <a:close/>
                <a:moveTo>
                  <a:pt x="81" y="384"/>
                </a:moveTo>
                <a:lnTo>
                  <a:pt x="81" y="384"/>
                </a:lnTo>
                <a:lnTo>
                  <a:pt x="81" y="382"/>
                </a:lnTo>
                <a:lnTo>
                  <a:pt x="81" y="380"/>
                </a:lnTo>
                <a:lnTo>
                  <a:pt x="81" y="380"/>
                </a:lnTo>
                <a:lnTo>
                  <a:pt x="82" y="380"/>
                </a:lnTo>
                <a:lnTo>
                  <a:pt x="82" y="382"/>
                </a:lnTo>
                <a:lnTo>
                  <a:pt x="81" y="383"/>
                </a:lnTo>
                <a:lnTo>
                  <a:pt x="81" y="384"/>
                </a:lnTo>
                <a:lnTo>
                  <a:pt x="81" y="384"/>
                </a:lnTo>
                <a:close/>
                <a:moveTo>
                  <a:pt x="50" y="24"/>
                </a:moveTo>
                <a:lnTo>
                  <a:pt x="50" y="24"/>
                </a:lnTo>
                <a:lnTo>
                  <a:pt x="50" y="23"/>
                </a:lnTo>
                <a:lnTo>
                  <a:pt x="50" y="20"/>
                </a:lnTo>
                <a:lnTo>
                  <a:pt x="50" y="16"/>
                </a:lnTo>
                <a:lnTo>
                  <a:pt x="50" y="16"/>
                </a:lnTo>
                <a:lnTo>
                  <a:pt x="50" y="18"/>
                </a:lnTo>
                <a:lnTo>
                  <a:pt x="50" y="19"/>
                </a:lnTo>
                <a:lnTo>
                  <a:pt x="50" y="24"/>
                </a:lnTo>
                <a:lnTo>
                  <a:pt x="50" y="24"/>
                </a:lnTo>
                <a:close/>
                <a:moveTo>
                  <a:pt x="80" y="383"/>
                </a:moveTo>
                <a:lnTo>
                  <a:pt x="80" y="383"/>
                </a:lnTo>
                <a:lnTo>
                  <a:pt x="81" y="385"/>
                </a:lnTo>
                <a:lnTo>
                  <a:pt x="82" y="387"/>
                </a:lnTo>
                <a:lnTo>
                  <a:pt x="82" y="387"/>
                </a:lnTo>
                <a:lnTo>
                  <a:pt x="82" y="389"/>
                </a:lnTo>
                <a:lnTo>
                  <a:pt x="81" y="390"/>
                </a:lnTo>
                <a:lnTo>
                  <a:pt x="81" y="390"/>
                </a:lnTo>
                <a:lnTo>
                  <a:pt x="81" y="390"/>
                </a:lnTo>
                <a:lnTo>
                  <a:pt x="81" y="388"/>
                </a:lnTo>
                <a:lnTo>
                  <a:pt x="81" y="385"/>
                </a:lnTo>
                <a:lnTo>
                  <a:pt x="81" y="385"/>
                </a:lnTo>
                <a:lnTo>
                  <a:pt x="80" y="385"/>
                </a:lnTo>
                <a:lnTo>
                  <a:pt x="80" y="387"/>
                </a:lnTo>
                <a:lnTo>
                  <a:pt x="80" y="387"/>
                </a:lnTo>
                <a:lnTo>
                  <a:pt x="79" y="385"/>
                </a:lnTo>
                <a:lnTo>
                  <a:pt x="80" y="383"/>
                </a:lnTo>
                <a:lnTo>
                  <a:pt x="80" y="383"/>
                </a:lnTo>
                <a:close/>
                <a:moveTo>
                  <a:pt x="79" y="15"/>
                </a:moveTo>
                <a:lnTo>
                  <a:pt x="79" y="15"/>
                </a:lnTo>
                <a:lnTo>
                  <a:pt x="80" y="15"/>
                </a:lnTo>
                <a:lnTo>
                  <a:pt x="80" y="18"/>
                </a:lnTo>
                <a:lnTo>
                  <a:pt x="80" y="18"/>
                </a:lnTo>
                <a:lnTo>
                  <a:pt x="81" y="16"/>
                </a:lnTo>
                <a:lnTo>
                  <a:pt x="82" y="18"/>
                </a:lnTo>
                <a:lnTo>
                  <a:pt x="82" y="18"/>
                </a:lnTo>
                <a:lnTo>
                  <a:pt x="83" y="20"/>
                </a:lnTo>
                <a:lnTo>
                  <a:pt x="83" y="24"/>
                </a:lnTo>
                <a:lnTo>
                  <a:pt x="83" y="24"/>
                </a:lnTo>
                <a:lnTo>
                  <a:pt x="85" y="36"/>
                </a:lnTo>
                <a:lnTo>
                  <a:pt x="85" y="36"/>
                </a:lnTo>
                <a:lnTo>
                  <a:pt x="85" y="38"/>
                </a:lnTo>
                <a:lnTo>
                  <a:pt x="85" y="38"/>
                </a:lnTo>
                <a:lnTo>
                  <a:pt x="85" y="48"/>
                </a:lnTo>
                <a:lnTo>
                  <a:pt x="86" y="56"/>
                </a:lnTo>
                <a:lnTo>
                  <a:pt x="86" y="56"/>
                </a:lnTo>
                <a:lnTo>
                  <a:pt x="86" y="60"/>
                </a:lnTo>
                <a:lnTo>
                  <a:pt x="86" y="60"/>
                </a:lnTo>
                <a:lnTo>
                  <a:pt x="87" y="63"/>
                </a:lnTo>
                <a:lnTo>
                  <a:pt x="87" y="63"/>
                </a:lnTo>
                <a:lnTo>
                  <a:pt x="86" y="65"/>
                </a:lnTo>
                <a:lnTo>
                  <a:pt x="86" y="65"/>
                </a:lnTo>
                <a:lnTo>
                  <a:pt x="87" y="73"/>
                </a:lnTo>
                <a:lnTo>
                  <a:pt x="86" y="79"/>
                </a:lnTo>
                <a:lnTo>
                  <a:pt x="86" y="79"/>
                </a:lnTo>
                <a:lnTo>
                  <a:pt x="85" y="79"/>
                </a:lnTo>
                <a:lnTo>
                  <a:pt x="83" y="80"/>
                </a:lnTo>
                <a:lnTo>
                  <a:pt x="83" y="80"/>
                </a:lnTo>
                <a:lnTo>
                  <a:pt x="85" y="80"/>
                </a:lnTo>
                <a:lnTo>
                  <a:pt x="85" y="80"/>
                </a:lnTo>
                <a:lnTo>
                  <a:pt x="86" y="80"/>
                </a:lnTo>
                <a:lnTo>
                  <a:pt x="86" y="80"/>
                </a:lnTo>
                <a:lnTo>
                  <a:pt x="87" y="85"/>
                </a:lnTo>
                <a:lnTo>
                  <a:pt x="88" y="88"/>
                </a:lnTo>
                <a:lnTo>
                  <a:pt x="88" y="88"/>
                </a:lnTo>
                <a:lnTo>
                  <a:pt x="88" y="89"/>
                </a:lnTo>
                <a:lnTo>
                  <a:pt x="88" y="90"/>
                </a:lnTo>
                <a:lnTo>
                  <a:pt x="87" y="90"/>
                </a:lnTo>
                <a:lnTo>
                  <a:pt x="87" y="90"/>
                </a:lnTo>
                <a:lnTo>
                  <a:pt x="88" y="93"/>
                </a:lnTo>
                <a:lnTo>
                  <a:pt x="88" y="94"/>
                </a:lnTo>
                <a:lnTo>
                  <a:pt x="87" y="95"/>
                </a:lnTo>
                <a:lnTo>
                  <a:pt x="87" y="95"/>
                </a:lnTo>
                <a:lnTo>
                  <a:pt x="89" y="95"/>
                </a:lnTo>
                <a:lnTo>
                  <a:pt x="89" y="95"/>
                </a:lnTo>
                <a:lnTo>
                  <a:pt x="89" y="96"/>
                </a:lnTo>
                <a:lnTo>
                  <a:pt x="89" y="98"/>
                </a:lnTo>
                <a:lnTo>
                  <a:pt x="89" y="98"/>
                </a:lnTo>
                <a:lnTo>
                  <a:pt x="91" y="96"/>
                </a:lnTo>
                <a:lnTo>
                  <a:pt x="93" y="95"/>
                </a:lnTo>
                <a:lnTo>
                  <a:pt x="93" y="95"/>
                </a:lnTo>
                <a:lnTo>
                  <a:pt x="91" y="95"/>
                </a:lnTo>
                <a:lnTo>
                  <a:pt x="89" y="94"/>
                </a:lnTo>
                <a:lnTo>
                  <a:pt x="89" y="94"/>
                </a:lnTo>
                <a:lnTo>
                  <a:pt x="89" y="93"/>
                </a:lnTo>
                <a:lnTo>
                  <a:pt x="89" y="90"/>
                </a:lnTo>
                <a:lnTo>
                  <a:pt x="92" y="90"/>
                </a:lnTo>
                <a:lnTo>
                  <a:pt x="92" y="90"/>
                </a:lnTo>
                <a:lnTo>
                  <a:pt x="92" y="89"/>
                </a:lnTo>
                <a:lnTo>
                  <a:pt x="91" y="89"/>
                </a:lnTo>
                <a:lnTo>
                  <a:pt x="89" y="88"/>
                </a:lnTo>
                <a:lnTo>
                  <a:pt x="88" y="86"/>
                </a:lnTo>
                <a:lnTo>
                  <a:pt x="88" y="86"/>
                </a:lnTo>
                <a:lnTo>
                  <a:pt x="91" y="88"/>
                </a:lnTo>
                <a:lnTo>
                  <a:pt x="91" y="88"/>
                </a:lnTo>
                <a:lnTo>
                  <a:pt x="91" y="86"/>
                </a:lnTo>
                <a:lnTo>
                  <a:pt x="91" y="85"/>
                </a:lnTo>
                <a:lnTo>
                  <a:pt x="89" y="84"/>
                </a:lnTo>
                <a:lnTo>
                  <a:pt x="91" y="83"/>
                </a:lnTo>
                <a:lnTo>
                  <a:pt x="91" y="83"/>
                </a:lnTo>
                <a:lnTo>
                  <a:pt x="88" y="80"/>
                </a:lnTo>
                <a:lnTo>
                  <a:pt x="88" y="76"/>
                </a:lnTo>
                <a:lnTo>
                  <a:pt x="88" y="76"/>
                </a:lnTo>
                <a:lnTo>
                  <a:pt x="89" y="80"/>
                </a:lnTo>
                <a:lnTo>
                  <a:pt x="89" y="80"/>
                </a:lnTo>
                <a:lnTo>
                  <a:pt x="92" y="78"/>
                </a:lnTo>
                <a:lnTo>
                  <a:pt x="92" y="78"/>
                </a:lnTo>
                <a:lnTo>
                  <a:pt x="92" y="76"/>
                </a:lnTo>
                <a:lnTo>
                  <a:pt x="91" y="78"/>
                </a:lnTo>
                <a:lnTo>
                  <a:pt x="91" y="78"/>
                </a:lnTo>
                <a:lnTo>
                  <a:pt x="91" y="78"/>
                </a:lnTo>
                <a:lnTo>
                  <a:pt x="91" y="78"/>
                </a:lnTo>
                <a:lnTo>
                  <a:pt x="89" y="76"/>
                </a:lnTo>
                <a:lnTo>
                  <a:pt x="89" y="76"/>
                </a:lnTo>
                <a:lnTo>
                  <a:pt x="88" y="75"/>
                </a:lnTo>
                <a:lnTo>
                  <a:pt x="88" y="74"/>
                </a:lnTo>
                <a:lnTo>
                  <a:pt x="89" y="73"/>
                </a:lnTo>
                <a:lnTo>
                  <a:pt x="89" y="73"/>
                </a:lnTo>
                <a:lnTo>
                  <a:pt x="89" y="73"/>
                </a:lnTo>
                <a:lnTo>
                  <a:pt x="89" y="74"/>
                </a:lnTo>
                <a:lnTo>
                  <a:pt x="89" y="75"/>
                </a:lnTo>
                <a:lnTo>
                  <a:pt x="89" y="75"/>
                </a:lnTo>
                <a:lnTo>
                  <a:pt x="91" y="75"/>
                </a:lnTo>
                <a:lnTo>
                  <a:pt x="92" y="76"/>
                </a:lnTo>
                <a:lnTo>
                  <a:pt x="92" y="76"/>
                </a:lnTo>
                <a:lnTo>
                  <a:pt x="93" y="75"/>
                </a:lnTo>
                <a:lnTo>
                  <a:pt x="93" y="73"/>
                </a:lnTo>
                <a:lnTo>
                  <a:pt x="93" y="70"/>
                </a:lnTo>
                <a:lnTo>
                  <a:pt x="93" y="70"/>
                </a:lnTo>
                <a:lnTo>
                  <a:pt x="92" y="70"/>
                </a:lnTo>
                <a:lnTo>
                  <a:pt x="92" y="71"/>
                </a:lnTo>
                <a:lnTo>
                  <a:pt x="92" y="73"/>
                </a:lnTo>
                <a:lnTo>
                  <a:pt x="92" y="73"/>
                </a:lnTo>
                <a:lnTo>
                  <a:pt x="92" y="73"/>
                </a:lnTo>
                <a:lnTo>
                  <a:pt x="91" y="73"/>
                </a:lnTo>
                <a:lnTo>
                  <a:pt x="89" y="73"/>
                </a:lnTo>
                <a:lnTo>
                  <a:pt x="89" y="70"/>
                </a:lnTo>
                <a:lnTo>
                  <a:pt x="89" y="70"/>
                </a:lnTo>
                <a:lnTo>
                  <a:pt x="89" y="70"/>
                </a:lnTo>
                <a:lnTo>
                  <a:pt x="89" y="70"/>
                </a:lnTo>
                <a:lnTo>
                  <a:pt x="92" y="70"/>
                </a:lnTo>
                <a:lnTo>
                  <a:pt x="92" y="70"/>
                </a:lnTo>
                <a:lnTo>
                  <a:pt x="93" y="69"/>
                </a:lnTo>
                <a:lnTo>
                  <a:pt x="94" y="66"/>
                </a:lnTo>
                <a:lnTo>
                  <a:pt x="94" y="66"/>
                </a:lnTo>
                <a:lnTo>
                  <a:pt x="97" y="68"/>
                </a:lnTo>
                <a:lnTo>
                  <a:pt x="97" y="68"/>
                </a:lnTo>
                <a:lnTo>
                  <a:pt x="95" y="69"/>
                </a:lnTo>
                <a:lnTo>
                  <a:pt x="95" y="69"/>
                </a:lnTo>
                <a:lnTo>
                  <a:pt x="97" y="69"/>
                </a:lnTo>
                <a:lnTo>
                  <a:pt x="97" y="69"/>
                </a:lnTo>
                <a:lnTo>
                  <a:pt x="98" y="69"/>
                </a:lnTo>
                <a:lnTo>
                  <a:pt x="99" y="69"/>
                </a:lnTo>
                <a:lnTo>
                  <a:pt x="99" y="69"/>
                </a:lnTo>
                <a:lnTo>
                  <a:pt x="99" y="69"/>
                </a:lnTo>
                <a:lnTo>
                  <a:pt x="99" y="70"/>
                </a:lnTo>
                <a:lnTo>
                  <a:pt x="99" y="73"/>
                </a:lnTo>
                <a:lnTo>
                  <a:pt x="99" y="73"/>
                </a:lnTo>
                <a:lnTo>
                  <a:pt x="99" y="75"/>
                </a:lnTo>
                <a:lnTo>
                  <a:pt x="99" y="75"/>
                </a:lnTo>
                <a:lnTo>
                  <a:pt x="98" y="84"/>
                </a:lnTo>
                <a:lnTo>
                  <a:pt x="98" y="84"/>
                </a:lnTo>
                <a:lnTo>
                  <a:pt x="98" y="86"/>
                </a:lnTo>
                <a:lnTo>
                  <a:pt x="98" y="86"/>
                </a:lnTo>
                <a:lnTo>
                  <a:pt x="98" y="94"/>
                </a:lnTo>
                <a:lnTo>
                  <a:pt x="98" y="100"/>
                </a:lnTo>
                <a:lnTo>
                  <a:pt x="98" y="100"/>
                </a:lnTo>
                <a:lnTo>
                  <a:pt x="97" y="105"/>
                </a:lnTo>
                <a:lnTo>
                  <a:pt x="97" y="105"/>
                </a:lnTo>
                <a:lnTo>
                  <a:pt x="95" y="120"/>
                </a:lnTo>
                <a:lnTo>
                  <a:pt x="93" y="135"/>
                </a:lnTo>
                <a:lnTo>
                  <a:pt x="93" y="135"/>
                </a:lnTo>
                <a:lnTo>
                  <a:pt x="92" y="138"/>
                </a:lnTo>
                <a:lnTo>
                  <a:pt x="92" y="138"/>
                </a:lnTo>
                <a:lnTo>
                  <a:pt x="92" y="141"/>
                </a:lnTo>
                <a:lnTo>
                  <a:pt x="92" y="145"/>
                </a:lnTo>
                <a:lnTo>
                  <a:pt x="92" y="145"/>
                </a:lnTo>
                <a:lnTo>
                  <a:pt x="92" y="146"/>
                </a:lnTo>
                <a:lnTo>
                  <a:pt x="92" y="149"/>
                </a:lnTo>
                <a:lnTo>
                  <a:pt x="92" y="149"/>
                </a:lnTo>
                <a:lnTo>
                  <a:pt x="92" y="150"/>
                </a:lnTo>
                <a:lnTo>
                  <a:pt x="92" y="151"/>
                </a:lnTo>
                <a:lnTo>
                  <a:pt x="91" y="153"/>
                </a:lnTo>
                <a:lnTo>
                  <a:pt x="91" y="153"/>
                </a:lnTo>
                <a:lnTo>
                  <a:pt x="91" y="155"/>
                </a:lnTo>
                <a:lnTo>
                  <a:pt x="91" y="158"/>
                </a:lnTo>
                <a:lnTo>
                  <a:pt x="91" y="160"/>
                </a:lnTo>
                <a:lnTo>
                  <a:pt x="91" y="163"/>
                </a:lnTo>
                <a:lnTo>
                  <a:pt x="91" y="163"/>
                </a:lnTo>
                <a:lnTo>
                  <a:pt x="91" y="163"/>
                </a:lnTo>
                <a:lnTo>
                  <a:pt x="89" y="163"/>
                </a:lnTo>
                <a:lnTo>
                  <a:pt x="89" y="161"/>
                </a:lnTo>
                <a:lnTo>
                  <a:pt x="89" y="161"/>
                </a:lnTo>
                <a:lnTo>
                  <a:pt x="89" y="161"/>
                </a:lnTo>
                <a:lnTo>
                  <a:pt x="88" y="163"/>
                </a:lnTo>
                <a:lnTo>
                  <a:pt x="88" y="164"/>
                </a:lnTo>
                <a:lnTo>
                  <a:pt x="89" y="165"/>
                </a:lnTo>
                <a:lnTo>
                  <a:pt x="91" y="165"/>
                </a:lnTo>
                <a:lnTo>
                  <a:pt x="91" y="165"/>
                </a:lnTo>
                <a:lnTo>
                  <a:pt x="89" y="169"/>
                </a:lnTo>
                <a:lnTo>
                  <a:pt x="89" y="170"/>
                </a:lnTo>
                <a:lnTo>
                  <a:pt x="88" y="171"/>
                </a:lnTo>
                <a:lnTo>
                  <a:pt x="88" y="171"/>
                </a:lnTo>
                <a:lnTo>
                  <a:pt x="88" y="174"/>
                </a:lnTo>
                <a:lnTo>
                  <a:pt x="88" y="176"/>
                </a:lnTo>
                <a:lnTo>
                  <a:pt x="88" y="179"/>
                </a:lnTo>
                <a:lnTo>
                  <a:pt x="88" y="181"/>
                </a:lnTo>
                <a:lnTo>
                  <a:pt x="88" y="181"/>
                </a:lnTo>
                <a:lnTo>
                  <a:pt x="88" y="183"/>
                </a:lnTo>
                <a:lnTo>
                  <a:pt x="87" y="183"/>
                </a:lnTo>
                <a:lnTo>
                  <a:pt x="87" y="183"/>
                </a:lnTo>
                <a:lnTo>
                  <a:pt x="88" y="185"/>
                </a:lnTo>
                <a:lnTo>
                  <a:pt x="88" y="185"/>
                </a:lnTo>
                <a:lnTo>
                  <a:pt x="87" y="190"/>
                </a:lnTo>
                <a:lnTo>
                  <a:pt x="86" y="195"/>
                </a:lnTo>
                <a:lnTo>
                  <a:pt x="86" y="195"/>
                </a:lnTo>
                <a:lnTo>
                  <a:pt x="86" y="198"/>
                </a:lnTo>
                <a:lnTo>
                  <a:pt x="87" y="199"/>
                </a:lnTo>
                <a:lnTo>
                  <a:pt x="87" y="199"/>
                </a:lnTo>
                <a:lnTo>
                  <a:pt x="87" y="199"/>
                </a:lnTo>
                <a:lnTo>
                  <a:pt x="86" y="199"/>
                </a:lnTo>
                <a:lnTo>
                  <a:pt x="86" y="199"/>
                </a:lnTo>
                <a:lnTo>
                  <a:pt x="86" y="204"/>
                </a:lnTo>
                <a:lnTo>
                  <a:pt x="86" y="208"/>
                </a:lnTo>
                <a:lnTo>
                  <a:pt x="86" y="208"/>
                </a:lnTo>
                <a:lnTo>
                  <a:pt x="86" y="208"/>
                </a:lnTo>
                <a:lnTo>
                  <a:pt x="87" y="208"/>
                </a:lnTo>
                <a:lnTo>
                  <a:pt x="87" y="208"/>
                </a:lnTo>
                <a:lnTo>
                  <a:pt x="86" y="211"/>
                </a:lnTo>
                <a:lnTo>
                  <a:pt x="86" y="211"/>
                </a:lnTo>
                <a:lnTo>
                  <a:pt x="86" y="213"/>
                </a:lnTo>
                <a:lnTo>
                  <a:pt x="86" y="213"/>
                </a:lnTo>
                <a:lnTo>
                  <a:pt x="86" y="214"/>
                </a:lnTo>
                <a:lnTo>
                  <a:pt x="86" y="215"/>
                </a:lnTo>
                <a:lnTo>
                  <a:pt x="86" y="215"/>
                </a:lnTo>
                <a:lnTo>
                  <a:pt x="85" y="221"/>
                </a:lnTo>
                <a:lnTo>
                  <a:pt x="85" y="221"/>
                </a:lnTo>
                <a:lnTo>
                  <a:pt x="86" y="226"/>
                </a:lnTo>
                <a:lnTo>
                  <a:pt x="86" y="226"/>
                </a:lnTo>
                <a:lnTo>
                  <a:pt x="87" y="230"/>
                </a:lnTo>
                <a:lnTo>
                  <a:pt x="87" y="230"/>
                </a:lnTo>
                <a:lnTo>
                  <a:pt x="87" y="243"/>
                </a:lnTo>
                <a:lnTo>
                  <a:pt x="87" y="243"/>
                </a:lnTo>
                <a:lnTo>
                  <a:pt x="87" y="248"/>
                </a:lnTo>
                <a:lnTo>
                  <a:pt x="87" y="250"/>
                </a:lnTo>
                <a:lnTo>
                  <a:pt x="86" y="253"/>
                </a:lnTo>
                <a:lnTo>
                  <a:pt x="86" y="253"/>
                </a:lnTo>
                <a:lnTo>
                  <a:pt x="87" y="255"/>
                </a:lnTo>
                <a:lnTo>
                  <a:pt x="87" y="255"/>
                </a:lnTo>
                <a:lnTo>
                  <a:pt x="87" y="257"/>
                </a:lnTo>
                <a:lnTo>
                  <a:pt x="87" y="257"/>
                </a:lnTo>
                <a:lnTo>
                  <a:pt x="88" y="262"/>
                </a:lnTo>
                <a:lnTo>
                  <a:pt x="88" y="262"/>
                </a:lnTo>
                <a:lnTo>
                  <a:pt x="87" y="267"/>
                </a:lnTo>
                <a:lnTo>
                  <a:pt x="87" y="272"/>
                </a:lnTo>
                <a:lnTo>
                  <a:pt x="87" y="272"/>
                </a:lnTo>
                <a:lnTo>
                  <a:pt x="88" y="274"/>
                </a:lnTo>
                <a:lnTo>
                  <a:pt x="88" y="274"/>
                </a:lnTo>
                <a:lnTo>
                  <a:pt x="87" y="277"/>
                </a:lnTo>
                <a:lnTo>
                  <a:pt x="87" y="277"/>
                </a:lnTo>
                <a:lnTo>
                  <a:pt x="88" y="279"/>
                </a:lnTo>
                <a:lnTo>
                  <a:pt x="88" y="279"/>
                </a:lnTo>
                <a:lnTo>
                  <a:pt x="87" y="282"/>
                </a:lnTo>
                <a:lnTo>
                  <a:pt x="87" y="282"/>
                </a:lnTo>
                <a:lnTo>
                  <a:pt x="88" y="284"/>
                </a:lnTo>
                <a:lnTo>
                  <a:pt x="88" y="284"/>
                </a:lnTo>
                <a:lnTo>
                  <a:pt x="88" y="290"/>
                </a:lnTo>
                <a:lnTo>
                  <a:pt x="88" y="298"/>
                </a:lnTo>
                <a:lnTo>
                  <a:pt x="88" y="298"/>
                </a:lnTo>
                <a:lnTo>
                  <a:pt x="87" y="299"/>
                </a:lnTo>
                <a:lnTo>
                  <a:pt x="87" y="299"/>
                </a:lnTo>
                <a:lnTo>
                  <a:pt x="88" y="303"/>
                </a:lnTo>
                <a:lnTo>
                  <a:pt x="88" y="305"/>
                </a:lnTo>
                <a:lnTo>
                  <a:pt x="88" y="308"/>
                </a:lnTo>
                <a:lnTo>
                  <a:pt x="88" y="308"/>
                </a:lnTo>
                <a:lnTo>
                  <a:pt x="88" y="309"/>
                </a:lnTo>
                <a:lnTo>
                  <a:pt x="88" y="312"/>
                </a:lnTo>
                <a:lnTo>
                  <a:pt x="88" y="318"/>
                </a:lnTo>
                <a:lnTo>
                  <a:pt x="88" y="318"/>
                </a:lnTo>
                <a:lnTo>
                  <a:pt x="87" y="317"/>
                </a:lnTo>
                <a:lnTo>
                  <a:pt x="87" y="317"/>
                </a:lnTo>
                <a:lnTo>
                  <a:pt x="86" y="315"/>
                </a:lnTo>
                <a:lnTo>
                  <a:pt x="86" y="315"/>
                </a:lnTo>
                <a:lnTo>
                  <a:pt x="87" y="318"/>
                </a:lnTo>
                <a:lnTo>
                  <a:pt x="88" y="318"/>
                </a:lnTo>
                <a:lnTo>
                  <a:pt x="88" y="318"/>
                </a:lnTo>
                <a:lnTo>
                  <a:pt x="87" y="320"/>
                </a:lnTo>
                <a:lnTo>
                  <a:pt x="87" y="324"/>
                </a:lnTo>
                <a:lnTo>
                  <a:pt x="87" y="324"/>
                </a:lnTo>
                <a:lnTo>
                  <a:pt x="87" y="325"/>
                </a:lnTo>
                <a:lnTo>
                  <a:pt x="88" y="325"/>
                </a:lnTo>
                <a:lnTo>
                  <a:pt x="89" y="327"/>
                </a:lnTo>
                <a:lnTo>
                  <a:pt x="89" y="327"/>
                </a:lnTo>
                <a:lnTo>
                  <a:pt x="89" y="335"/>
                </a:lnTo>
                <a:lnTo>
                  <a:pt x="88" y="343"/>
                </a:lnTo>
                <a:lnTo>
                  <a:pt x="88" y="343"/>
                </a:lnTo>
                <a:lnTo>
                  <a:pt x="89" y="347"/>
                </a:lnTo>
                <a:lnTo>
                  <a:pt x="89" y="347"/>
                </a:lnTo>
                <a:lnTo>
                  <a:pt x="89" y="353"/>
                </a:lnTo>
                <a:lnTo>
                  <a:pt x="89" y="358"/>
                </a:lnTo>
                <a:lnTo>
                  <a:pt x="89" y="358"/>
                </a:lnTo>
                <a:lnTo>
                  <a:pt x="89" y="362"/>
                </a:lnTo>
                <a:lnTo>
                  <a:pt x="89" y="362"/>
                </a:lnTo>
                <a:lnTo>
                  <a:pt x="88" y="364"/>
                </a:lnTo>
                <a:lnTo>
                  <a:pt x="88" y="364"/>
                </a:lnTo>
                <a:lnTo>
                  <a:pt x="89" y="368"/>
                </a:lnTo>
                <a:lnTo>
                  <a:pt x="89" y="368"/>
                </a:lnTo>
                <a:lnTo>
                  <a:pt x="87" y="382"/>
                </a:lnTo>
                <a:lnTo>
                  <a:pt x="87" y="382"/>
                </a:lnTo>
                <a:lnTo>
                  <a:pt x="87" y="382"/>
                </a:lnTo>
                <a:lnTo>
                  <a:pt x="87" y="380"/>
                </a:lnTo>
                <a:lnTo>
                  <a:pt x="87" y="378"/>
                </a:lnTo>
                <a:lnTo>
                  <a:pt x="87" y="378"/>
                </a:lnTo>
                <a:lnTo>
                  <a:pt x="86" y="375"/>
                </a:lnTo>
                <a:lnTo>
                  <a:pt x="86" y="374"/>
                </a:lnTo>
                <a:lnTo>
                  <a:pt x="87" y="374"/>
                </a:lnTo>
                <a:lnTo>
                  <a:pt x="87" y="374"/>
                </a:lnTo>
                <a:lnTo>
                  <a:pt x="87" y="373"/>
                </a:lnTo>
                <a:lnTo>
                  <a:pt x="86" y="372"/>
                </a:lnTo>
                <a:lnTo>
                  <a:pt x="86" y="372"/>
                </a:lnTo>
                <a:lnTo>
                  <a:pt x="86" y="370"/>
                </a:lnTo>
                <a:lnTo>
                  <a:pt x="86" y="370"/>
                </a:lnTo>
                <a:lnTo>
                  <a:pt x="87" y="369"/>
                </a:lnTo>
                <a:lnTo>
                  <a:pt x="87" y="369"/>
                </a:lnTo>
                <a:lnTo>
                  <a:pt x="87" y="369"/>
                </a:lnTo>
                <a:lnTo>
                  <a:pt x="86" y="369"/>
                </a:lnTo>
                <a:lnTo>
                  <a:pt x="86" y="368"/>
                </a:lnTo>
                <a:lnTo>
                  <a:pt x="86" y="367"/>
                </a:lnTo>
                <a:lnTo>
                  <a:pt x="87" y="365"/>
                </a:lnTo>
                <a:lnTo>
                  <a:pt x="87" y="365"/>
                </a:lnTo>
                <a:lnTo>
                  <a:pt x="86" y="365"/>
                </a:lnTo>
                <a:lnTo>
                  <a:pt x="85" y="365"/>
                </a:lnTo>
                <a:lnTo>
                  <a:pt x="85" y="367"/>
                </a:lnTo>
                <a:lnTo>
                  <a:pt x="83" y="367"/>
                </a:lnTo>
                <a:lnTo>
                  <a:pt x="83" y="367"/>
                </a:lnTo>
                <a:lnTo>
                  <a:pt x="83" y="358"/>
                </a:lnTo>
                <a:lnTo>
                  <a:pt x="83" y="358"/>
                </a:lnTo>
                <a:lnTo>
                  <a:pt x="82" y="358"/>
                </a:lnTo>
                <a:lnTo>
                  <a:pt x="82" y="359"/>
                </a:lnTo>
                <a:lnTo>
                  <a:pt x="81" y="359"/>
                </a:lnTo>
                <a:lnTo>
                  <a:pt x="80" y="359"/>
                </a:lnTo>
                <a:lnTo>
                  <a:pt x="80" y="359"/>
                </a:lnTo>
                <a:lnTo>
                  <a:pt x="80" y="357"/>
                </a:lnTo>
                <a:lnTo>
                  <a:pt x="80" y="354"/>
                </a:lnTo>
                <a:lnTo>
                  <a:pt x="80" y="352"/>
                </a:lnTo>
                <a:lnTo>
                  <a:pt x="81" y="349"/>
                </a:lnTo>
                <a:lnTo>
                  <a:pt x="81" y="349"/>
                </a:lnTo>
                <a:lnTo>
                  <a:pt x="80" y="348"/>
                </a:lnTo>
                <a:lnTo>
                  <a:pt x="79" y="349"/>
                </a:lnTo>
                <a:lnTo>
                  <a:pt x="79" y="349"/>
                </a:lnTo>
                <a:lnTo>
                  <a:pt x="79" y="348"/>
                </a:lnTo>
                <a:lnTo>
                  <a:pt x="79" y="347"/>
                </a:lnTo>
                <a:lnTo>
                  <a:pt x="80" y="347"/>
                </a:lnTo>
                <a:lnTo>
                  <a:pt x="79" y="347"/>
                </a:lnTo>
                <a:lnTo>
                  <a:pt x="79" y="347"/>
                </a:lnTo>
                <a:lnTo>
                  <a:pt x="80" y="345"/>
                </a:lnTo>
                <a:lnTo>
                  <a:pt x="80" y="347"/>
                </a:lnTo>
                <a:lnTo>
                  <a:pt x="81" y="347"/>
                </a:lnTo>
                <a:lnTo>
                  <a:pt x="81" y="347"/>
                </a:lnTo>
                <a:lnTo>
                  <a:pt x="80" y="342"/>
                </a:lnTo>
                <a:lnTo>
                  <a:pt x="80" y="335"/>
                </a:lnTo>
                <a:lnTo>
                  <a:pt x="80" y="335"/>
                </a:lnTo>
                <a:lnTo>
                  <a:pt x="80" y="337"/>
                </a:lnTo>
                <a:lnTo>
                  <a:pt x="80" y="337"/>
                </a:lnTo>
                <a:lnTo>
                  <a:pt x="80" y="337"/>
                </a:lnTo>
                <a:lnTo>
                  <a:pt x="80" y="332"/>
                </a:lnTo>
                <a:lnTo>
                  <a:pt x="80" y="329"/>
                </a:lnTo>
                <a:lnTo>
                  <a:pt x="80" y="325"/>
                </a:lnTo>
                <a:lnTo>
                  <a:pt x="80" y="325"/>
                </a:lnTo>
                <a:lnTo>
                  <a:pt x="80" y="325"/>
                </a:lnTo>
                <a:lnTo>
                  <a:pt x="79" y="324"/>
                </a:lnTo>
                <a:lnTo>
                  <a:pt x="79" y="324"/>
                </a:lnTo>
                <a:lnTo>
                  <a:pt x="79" y="323"/>
                </a:lnTo>
                <a:lnTo>
                  <a:pt x="79" y="323"/>
                </a:lnTo>
                <a:lnTo>
                  <a:pt x="79" y="320"/>
                </a:lnTo>
                <a:lnTo>
                  <a:pt x="80" y="319"/>
                </a:lnTo>
                <a:lnTo>
                  <a:pt x="80" y="319"/>
                </a:lnTo>
                <a:lnTo>
                  <a:pt x="79" y="318"/>
                </a:lnTo>
                <a:lnTo>
                  <a:pt x="79" y="318"/>
                </a:lnTo>
                <a:lnTo>
                  <a:pt x="79" y="318"/>
                </a:lnTo>
                <a:lnTo>
                  <a:pt x="79" y="315"/>
                </a:lnTo>
                <a:lnTo>
                  <a:pt x="79" y="314"/>
                </a:lnTo>
                <a:lnTo>
                  <a:pt x="77" y="314"/>
                </a:lnTo>
                <a:lnTo>
                  <a:pt x="77" y="314"/>
                </a:lnTo>
                <a:lnTo>
                  <a:pt x="77" y="314"/>
                </a:lnTo>
                <a:lnTo>
                  <a:pt x="77" y="315"/>
                </a:lnTo>
                <a:lnTo>
                  <a:pt x="77" y="319"/>
                </a:lnTo>
                <a:lnTo>
                  <a:pt x="77" y="319"/>
                </a:lnTo>
                <a:lnTo>
                  <a:pt x="75" y="319"/>
                </a:lnTo>
                <a:lnTo>
                  <a:pt x="75" y="320"/>
                </a:lnTo>
                <a:lnTo>
                  <a:pt x="75" y="320"/>
                </a:lnTo>
                <a:lnTo>
                  <a:pt x="75" y="322"/>
                </a:lnTo>
                <a:lnTo>
                  <a:pt x="75" y="322"/>
                </a:lnTo>
                <a:lnTo>
                  <a:pt x="76" y="320"/>
                </a:lnTo>
                <a:lnTo>
                  <a:pt x="77" y="320"/>
                </a:lnTo>
                <a:lnTo>
                  <a:pt x="77" y="320"/>
                </a:lnTo>
                <a:lnTo>
                  <a:pt x="76" y="330"/>
                </a:lnTo>
                <a:lnTo>
                  <a:pt x="76" y="339"/>
                </a:lnTo>
                <a:lnTo>
                  <a:pt x="76" y="355"/>
                </a:lnTo>
                <a:lnTo>
                  <a:pt x="76" y="355"/>
                </a:lnTo>
                <a:lnTo>
                  <a:pt x="75" y="357"/>
                </a:lnTo>
                <a:lnTo>
                  <a:pt x="74" y="355"/>
                </a:lnTo>
                <a:lnTo>
                  <a:pt x="74" y="355"/>
                </a:lnTo>
                <a:lnTo>
                  <a:pt x="74" y="362"/>
                </a:lnTo>
                <a:lnTo>
                  <a:pt x="74" y="367"/>
                </a:lnTo>
                <a:lnTo>
                  <a:pt x="74" y="367"/>
                </a:lnTo>
                <a:lnTo>
                  <a:pt x="75" y="367"/>
                </a:lnTo>
                <a:lnTo>
                  <a:pt x="75" y="368"/>
                </a:lnTo>
                <a:lnTo>
                  <a:pt x="75" y="368"/>
                </a:lnTo>
                <a:lnTo>
                  <a:pt x="74" y="369"/>
                </a:lnTo>
                <a:lnTo>
                  <a:pt x="74" y="370"/>
                </a:lnTo>
                <a:lnTo>
                  <a:pt x="72" y="370"/>
                </a:lnTo>
                <a:lnTo>
                  <a:pt x="72" y="370"/>
                </a:lnTo>
                <a:lnTo>
                  <a:pt x="72" y="372"/>
                </a:lnTo>
                <a:lnTo>
                  <a:pt x="75" y="372"/>
                </a:lnTo>
                <a:lnTo>
                  <a:pt x="75" y="372"/>
                </a:lnTo>
                <a:lnTo>
                  <a:pt x="74" y="372"/>
                </a:lnTo>
                <a:lnTo>
                  <a:pt x="74" y="373"/>
                </a:lnTo>
                <a:lnTo>
                  <a:pt x="74" y="373"/>
                </a:lnTo>
                <a:lnTo>
                  <a:pt x="72" y="373"/>
                </a:lnTo>
                <a:lnTo>
                  <a:pt x="71" y="372"/>
                </a:lnTo>
                <a:lnTo>
                  <a:pt x="70" y="369"/>
                </a:lnTo>
                <a:lnTo>
                  <a:pt x="70" y="369"/>
                </a:lnTo>
                <a:lnTo>
                  <a:pt x="70" y="368"/>
                </a:lnTo>
                <a:lnTo>
                  <a:pt x="70" y="364"/>
                </a:lnTo>
                <a:lnTo>
                  <a:pt x="70" y="364"/>
                </a:lnTo>
                <a:lnTo>
                  <a:pt x="71" y="364"/>
                </a:lnTo>
                <a:lnTo>
                  <a:pt x="71" y="365"/>
                </a:lnTo>
                <a:lnTo>
                  <a:pt x="71" y="365"/>
                </a:lnTo>
                <a:lnTo>
                  <a:pt x="72" y="367"/>
                </a:lnTo>
                <a:lnTo>
                  <a:pt x="72" y="367"/>
                </a:lnTo>
                <a:lnTo>
                  <a:pt x="72" y="365"/>
                </a:lnTo>
                <a:lnTo>
                  <a:pt x="72" y="363"/>
                </a:lnTo>
                <a:lnTo>
                  <a:pt x="71" y="363"/>
                </a:lnTo>
                <a:lnTo>
                  <a:pt x="70" y="363"/>
                </a:lnTo>
                <a:lnTo>
                  <a:pt x="70" y="363"/>
                </a:lnTo>
                <a:lnTo>
                  <a:pt x="70" y="360"/>
                </a:lnTo>
                <a:lnTo>
                  <a:pt x="70" y="359"/>
                </a:lnTo>
                <a:lnTo>
                  <a:pt x="70" y="358"/>
                </a:lnTo>
                <a:lnTo>
                  <a:pt x="70" y="358"/>
                </a:lnTo>
                <a:lnTo>
                  <a:pt x="71" y="359"/>
                </a:lnTo>
                <a:lnTo>
                  <a:pt x="71" y="360"/>
                </a:lnTo>
                <a:lnTo>
                  <a:pt x="71" y="360"/>
                </a:lnTo>
                <a:lnTo>
                  <a:pt x="72" y="359"/>
                </a:lnTo>
                <a:lnTo>
                  <a:pt x="72" y="358"/>
                </a:lnTo>
                <a:lnTo>
                  <a:pt x="71" y="357"/>
                </a:lnTo>
                <a:lnTo>
                  <a:pt x="70" y="357"/>
                </a:lnTo>
                <a:lnTo>
                  <a:pt x="70" y="357"/>
                </a:lnTo>
                <a:lnTo>
                  <a:pt x="71" y="352"/>
                </a:lnTo>
                <a:lnTo>
                  <a:pt x="71" y="347"/>
                </a:lnTo>
                <a:lnTo>
                  <a:pt x="71" y="347"/>
                </a:lnTo>
                <a:lnTo>
                  <a:pt x="72" y="342"/>
                </a:lnTo>
                <a:lnTo>
                  <a:pt x="72" y="342"/>
                </a:lnTo>
                <a:lnTo>
                  <a:pt x="72" y="342"/>
                </a:lnTo>
                <a:lnTo>
                  <a:pt x="71" y="340"/>
                </a:lnTo>
                <a:lnTo>
                  <a:pt x="71" y="340"/>
                </a:lnTo>
                <a:lnTo>
                  <a:pt x="71" y="332"/>
                </a:lnTo>
                <a:lnTo>
                  <a:pt x="71" y="328"/>
                </a:lnTo>
                <a:lnTo>
                  <a:pt x="72" y="323"/>
                </a:lnTo>
                <a:lnTo>
                  <a:pt x="72" y="323"/>
                </a:lnTo>
                <a:lnTo>
                  <a:pt x="74" y="324"/>
                </a:lnTo>
                <a:lnTo>
                  <a:pt x="74" y="324"/>
                </a:lnTo>
                <a:lnTo>
                  <a:pt x="74" y="327"/>
                </a:lnTo>
                <a:lnTo>
                  <a:pt x="74" y="327"/>
                </a:lnTo>
                <a:lnTo>
                  <a:pt x="74" y="325"/>
                </a:lnTo>
                <a:lnTo>
                  <a:pt x="74" y="323"/>
                </a:lnTo>
                <a:lnTo>
                  <a:pt x="71" y="322"/>
                </a:lnTo>
                <a:lnTo>
                  <a:pt x="71" y="322"/>
                </a:lnTo>
                <a:lnTo>
                  <a:pt x="72" y="310"/>
                </a:lnTo>
                <a:lnTo>
                  <a:pt x="72" y="300"/>
                </a:lnTo>
                <a:lnTo>
                  <a:pt x="72" y="300"/>
                </a:lnTo>
                <a:lnTo>
                  <a:pt x="74" y="299"/>
                </a:lnTo>
                <a:lnTo>
                  <a:pt x="75" y="300"/>
                </a:lnTo>
                <a:lnTo>
                  <a:pt x="75" y="300"/>
                </a:lnTo>
                <a:lnTo>
                  <a:pt x="74" y="299"/>
                </a:lnTo>
                <a:lnTo>
                  <a:pt x="74" y="298"/>
                </a:lnTo>
                <a:lnTo>
                  <a:pt x="74" y="298"/>
                </a:lnTo>
                <a:lnTo>
                  <a:pt x="74" y="290"/>
                </a:lnTo>
                <a:lnTo>
                  <a:pt x="74" y="283"/>
                </a:lnTo>
                <a:lnTo>
                  <a:pt x="74" y="283"/>
                </a:lnTo>
                <a:lnTo>
                  <a:pt x="74" y="277"/>
                </a:lnTo>
                <a:lnTo>
                  <a:pt x="74" y="277"/>
                </a:lnTo>
                <a:lnTo>
                  <a:pt x="75" y="272"/>
                </a:lnTo>
                <a:lnTo>
                  <a:pt x="75" y="272"/>
                </a:lnTo>
                <a:lnTo>
                  <a:pt x="74" y="268"/>
                </a:lnTo>
                <a:lnTo>
                  <a:pt x="74" y="268"/>
                </a:lnTo>
                <a:lnTo>
                  <a:pt x="75" y="265"/>
                </a:lnTo>
                <a:lnTo>
                  <a:pt x="75" y="265"/>
                </a:lnTo>
                <a:lnTo>
                  <a:pt x="74" y="259"/>
                </a:lnTo>
                <a:lnTo>
                  <a:pt x="74" y="259"/>
                </a:lnTo>
                <a:lnTo>
                  <a:pt x="74" y="258"/>
                </a:lnTo>
                <a:lnTo>
                  <a:pt x="72" y="258"/>
                </a:lnTo>
                <a:lnTo>
                  <a:pt x="72" y="258"/>
                </a:lnTo>
                <a:lnTo>
                  <a:pt x="74" y="255"/>
                </a:lnTo>
                <a:lnTo>
                  <a:pt x="74" y="253"/>
                </a:lnTo>
                <a:lnTo>
                  <a:pt x="74" y="253"/>
                </a:lnTo>
                <a:lnTo>
                  <a:pt x="74" y="252"/>
                </a:lnTo>
                <a:lnTo>
                  <a:pt x="74" y="250"/>
                </a:lnTo>
                <a:lnTo>
                  <a:pt x="72" y="249"/>
                </a:lnTo>
                <a:lnTo>
                  <a:pt x="72" y="249"/>
                </a:lnTo>
                <a:lnTo>
                  <a:pt x="74" y="248"/>
                </a:lnTo>
                <a:lnTo>
                  <a:pt x="74" y="245"/>
                </a:lnTo>
                <a:lnTo>
                  <a:pt x="74" y="245"/>
                </a:lnTo>
                <a:lnTo>
                  <a:pt x="74" y="247"/>
                </a:lnTo>
                <a:lnTo>
                  <a:pt x="74" y="247"/>
                </a:lnTo>
                <a:lnTo>
                  <a:pt x="74" y="247"/>
                </a:lnTo>
                <a:lnTo>
                  <a:pt x="72" y="247"/>
                </a:lnTo>
                <a:lnTo>
                  <a:pt x="72" y="245"/>
                </a:lnTo>
                <a:lnTo>
                  <a:pt x="72" y="244"/>
                </a:lnTo>
                <a:lnTo>
                  <a:pt x="72" y="244"/>
                </a:lnTo>
                <a:lnTo>
                  <a:pt x="72" y="233"/>
                </a:lnTo>
                <a:lnTo>
                  <a:pt x="74" y="220"/>
                </a:lnTo>
                <a:lnTo>
                  <a:pt x="74" y="220"/>
                </a:lnTo>
                <a:lnTo>
                  <a:pt x="74" y="208"/>
                </a:lnTo>
                <a:lnTo>
                  <a:pt x="74" y="208"/>
                </a:lnTo>
                <a:lnTo>
                  <a:pt x="75" y="205"/>
                </a:lnTo>
                <a:lnTo>
                  <a:pt x="75" y="205"/>
                </a:lnTo>
                <a:lnTo>
                  <a:pt x="74" y="201"/>
                </a:lnTo>
                <a:lnTo>
                  <a:pt x="74" y="200"/>
                </a:lnTo>
                <a:lnTo>
                  <a:pt x="75" y="199"/>
                </a:lnTo>
                <a:lnTo>
                  <a:pt x="75" y="199"/>
                </a:lnTo>
                <a:lnTo>
                  <a:pt x="74" y="198"/>
                </a:lnTo>
                <a:lnTo>
                  <a:pt x="74" y="195"/>
                </a:lnTo>
                <a:lnTo>
                  <a:pt x="74" y="191"/>
                </a:lnTo>
                <a:lnTo>
                  <a:pt x="74" y="191"/>
                </a:lnTo>
                <a:lnTo>
                  <a:pt x="75" y="194"/>
                </a:lnTo>
                <a:lnTo>
                  <a:pt x="75" y="194"/>
                </a:lnTo>
                <a:lnTo>
                  <a:pt x="75" y="193"/>
                </a:lnTo>
                <a:lnTo>
                  <a:pt x="75" y="193"/>
                </a:lnTo>
                <a:lnTo>
                  <a:pt x="75" y="191"/>
                </a:lnTo>
                <a:lnTo>
                  <a:pt x="74" y="191"/>
                </a:lnTo>
                <a:lnTo>
                  <a:pt x="74" y="191"/>
                </a:lnTo>
                <a:lnTo>
                  <a:pt x="75" y="189"/>
                </a:lnTo>
                <a:lnTo>
                  <a:pt x="75" y="186"/>
                </a:lnTo>
                <a:lnTo>
                  <a:pt x="75" y="186"/>
                </a:lnTo>
                <a:lnTo>
                  <a:pt x="75" y="186"/>
                </a:lnTo>
                <a:lnTo>
                  <a:pt x="75" y="188"/>
                </a:lnTo>
                <a:lnTo>
                  <a:pt x="75" y="188"/>
                </a:lnTo>
                <a:lnTo>
                  <a:pt x="74" y="185"/>
                </a:lnTo>
                <a:lnTo>
                  <a:pt x="74" y="183"/>
                </a:lnTo>
                <a:lnTo>
                  <a:pt x="74" y="176"/>
                </a:lnTo>
                <a:lnTo>
                  <a:pt x="74" y="176"/>
                </a:lnTo>
                <a:lnTo>
                  <a:pt x="76" y="173"/>
                </a:lnTo>
                <a:lnTo>
                  <a:pt x="76" y="168"/>
                </a:lnTo>
                <a:lnTo>
                  <a:pt x="76" y="168"/>
                </a:lnTo>
                <a:lnTo>
                  <a:pt x="76" y="169"/>
                </a:lnTo>
                <a:lnTo>
                  <a:pt x="75" y="170"/>
                </a:lnTo>
                <a:lnTo>
                  <a:pt x="75" y="170"/>
                </a:lnTo>
                <a:lnTo>
                  <a:pt x="75" y="170"/>
                </a:lnTo>
                <a:lnTo>
                  <a:pt x="75" y="168"/>
                </a:lnTo>
                <a:lnTo>
                  <a:pt x="74" y="166"/>
                </a:lnTo>
                <a:lnTo>
                  <a:pt x="74" y="165"/>
                </a:lnTo>
                <a:lnTo>
                  <a:pt x="74" y="163"/>
                </a:lnTo>
                <a:lnTo>
                  <a:pt x="74" y="163"/>
                </a:lnTo>
                <a:lnTo>
                  <a:pt x="75" y="155"/>
                </a:lnTo>
                <a:lnTo>
                  <a:pt x="75" y="155"/>
                </a:lnTo>
                <a:lnTo>
                  <a:pt x="75" y="156"/>
                </a:lnTo>
                <a:lnTo>
                  <a:pt x="75" y="156"/>
                </a:lnTo>
                <a:lnTo>
                  <a:pt x="75" y="156"/>
                </a:lnTo>
                <a:lnTo>
                  <a:pt x="76" y="156"/>
                </a:lnTo>
                <a:lnTo>
                  <a:pt x="76" y="155"/>
                </a:lnTo>
                <a:lnTo>
                  <a:pt x="75" y="154"/>
                </a:lnTo>
                <a:lnTo>
                  <a:pt x="74" y="154"/>
                </a:lnTo>
                <a:lnTo>
                  <a:pt x="74" y="154"/>
                </a:lnTo>
                <a:lnTo>
                  <a:pt x="74" y="153"/>
                </a:lnTo>
                <a:lnTo>
                  <a:pt x="75" y="153"/>
                </a:lnTo>
                <a:lnTo>
                  <a:pt x="75" y="153"/>
                </a:lnTo>
                <a:lnTo>
                  <a:pt x="74" y="149"/>
                </a:lnTo>
                <a:lnTo>
                  <a:pt x="74" y="145"/>
                </a:lnTo>
                <a:lnTo>
                  <a:pt x="74" y="139"/>
                </a:lnTo>
                <a:lnTo>
                  <a:pt x="74" y="139"/>
                </a:lnTo>
                <a:lnTo>
                  <a:pt x="75" y="139"/>
                </a:lnTo>
                <a:lnTo>
                  <a:pt x="75" y="138"/>
                </a:lnTo>
                <a:lnTo>
                  <a:pt x="76" y="136"/>
                </a:lnTo>
                <a:lnTo>
                  <a:pt x="75" y="135"/>
                </a:lnTo>
                <a:lnTo>
                  <a:pt x="75" y="135"/>
                </a:lnTo>
                <a:lnTo>
                  <a:pt x="74" y="135"/>
                </a:lnTo>
                <a:lnTo>
                  <a:pt x="75" y="136"/>
                </a:lnTo>
                <a:lnTo>
                  <a:pt x="75" y="138"/>
                </a:lnTo>
                <a:lnTo>
                  <a:pt x="74" y="138"/>
                </a:lnTo>
                <a:lnTo>
                  <a:pt x="74" y="138"/>
                </a:lnTo>
                <a:lnTo>
                  <a:pt x="74" y="120"/>
                </a:lnTo>
                <a:lnTo>
                  <a:pt x="74" y="120"/>
                </a:lnTo>
                <a:lnTo>
                  <a:pt x="76" y="120"/>
                </a:lnTo>
                <a:lnTo>
                  <a:pt x="74" y="118"/>
                </a:lnTo>
                <a:lnTo>
                  <a:pt x="74" y="118"/>
                </a:lnTo>
                <a:lnTo>
                  <a:pt x="74" y="110"/>
                </a:lnTo>
                <a:lnTo>
                  <a:pt x="74" y="110"/>
                </a:lnTo>
                <a:lnTo>
                  <a:pt x="75" y="104"/>
                </a:lnTo>
                <a:lnTo>
                  <a:pt x="75" y="96"/>
                </a:lnTo>
                <a:lnTo>
                  <a:pt x="75" y="96"/>
                </a:lnTo>
                <a:lnTo>
                  <a:pt x="75" y="93"/>
                </a:lnTo>
                <a:lnTo>
                  <a:pt x="75" y="93"/>
                </a:lnTo>
                <a:lnTo>
                  <a:pt x="75" y="83"/>
                </a:lnTo>
                <a:lnTo>
                  <a:pt x="75" y="73"/>
                </a:lnTo>
                <a:lnTo>
                  <a:pt x="75" y="73"/>
                </a:lnTo>
                <a:lnTo>
                  <a:pt x="74" y="66"/>
                </a:lnTo>
                <a:lnTo>
                  <a:pt x="74" y="66"/>
                </a:lnTo>
                <a:lnTo>
                  <a:pt x="74" y="55"/>
                </a:lnTo>
                <a:lnTo>
                  <a:pt x="74" y="55"/>
                </a:lnTo>
                <a:lnTo>
                  <a:pt x="74" y="41"/>
                </a:lnTo>
                <a:lnTo>
                  <a:pt x="74" y="41"/>
                </a:lnTo>
                <a:lnTo>
                  <a:pt x="74" y="39"/>
                </a:lnTo>
                <a:lnTo>
                  <a:pt x="74" y="39"/>
                </a:lnTo>
                <a:lnTo>
                  <a:pt x="74" y="36"/>
                </a:lnTo>
                <a:lnTo>
                  <a:pt x="74" y="36"/>
                </a:lnTo>
                <a:lnTo>
                  <a:pt x="74" y="34"/>
                </a:lnTo>
                <a:lnTo>
                  <a:pt x="74" y="33"/>
                </a:lnTo>
                <a:lnTo>
                  <a:pt x="72" y="31"/>
                </a:lnTo>
                <a:lnTo>
                  <a:pt x="72" y="31"/>
                </a:lnTo>
                <a:lnTo>
                  <a:pt x="72" y="16"/>
                </a:lnTo>
                <a:lnTo>
                  <a:pt x="72" y="16"/>
                </a:lnTo>
                <a:lnTo>
                  <a:pt x="75" y="16"/>
                </a:lnTo>
                <a:lnTo>
                  <a:pt x="75" y="21"/>
                </a:lnTo>
                <a:lnTo>
                  <a:pt x="75" y="21"/>
                </a:lnTo>
                <a:lnTo>
                  <a:pt x="75" y="23"/>
                </a:lnTo>
                <a:lnTo>
                  <a:pt x="76" y="23"/>
                </a:lnTo>
                <a:lnTo>
                  <a:pt x="79" y="23"/>
                </a:lnTo>
                <a:lnTo>
                  <a:pt x="79" y="23"/>
                </a:lnTo>
                <a:lnTo>
                  <a:pt x="77" y="21"/>
                </a:lnTo>
                <a:lnTo>
                  <a:pt x="77" y="20"/>
                </a:lnTo>
                <a:lnTo>
                  <a:pt x="77" y="20"/>
                </a:lnTo>
                <a:lnTo>
                  <a:pt x="77" y="20"/>
                </a:lnTo>
                <a:lnTo>
                  <a:pt x="79" y="19"/>
                </a:lnTo>
                <a:lnTo>
                  <a:pt x="79" y="19"/>
                </a:lnTo>
                <a:lnTo>
                  <a:pt x="79" y="18"/>
                </a:lnTo>
                <a:lnTo>
                  <a:pt x="77" y="18"/>
                </a:lnTo>
                <a:lnTo>
                  <a:pt x="77" y="18"/>
                </a:lnTo>
                <a:lnTo>
                  <a:pt x="79" y="16"/>
                </a:lnTo>
                <a:lnTo>
                  <a:pt x="79" y="15"/>
                </a:lnTo>
                <a:lnTo>
                  <a:pt x="79" y="15"/>
                </a:lnTo>
                <a:lnTo>
                  <a:pt x="79" y="15"/>
                </a:lnTo>
                <a:close/>
                <a:moveTo>
                  <a:pt x="74" y="328"/>
                </a:moveTo>
                <a:lnTo>
                  <a:pt x="74" y="328"/>
                </a:lnTo>
                <a:lnTo>
                  <a:pt x="72" y="329"/>
                </a:lnTo>
                <a:lnTo>
                  <a:pt x="72" y="330"/>
                </a:lnTo>
                <a:lnTo>
                  <a:pt x="74" y="332"/>
                </a:lnTo>
                <a:lnTo>
                  <a:pt x="74" y="332"/>
                </a:lnTo>
                <a:lnTo>
                  <a:pt x="75" y="329"/>
                </a:lnTo>
                <a:lnTo>
                  <a:pt x="75" y="329"/>
                </a:lnTo>
                <a:lnTo>
                  <a:pt x="74" y="328"/>
                </a:lnTo>
                <a:lnTo>
                  <a:pt x="74" y="328"/>
                </a:lnTo>
                <a:close/>
                <a:moveTo>
                  <a:pt x="82" y="353"/>
                </a:moveTo>
                <a:lnTo>
                  <a:pt x="82" y="353"/>
                </a:lnTo>
                <a:lnTo>
                  <a:pt x="81" y="357"/>
                </a:lnTo>
                <a:lnTo>
                  <a:pt x="81" y="357"/>
                </a:lnTo>
                <a:lnTo>
                  <a:pt x="82" y="357"/>
                </a:lnTo>
                <a:lnTo>
                  <a:pt x="83" y="355"/>
                </a:lnTo>
                <a:lnTo>
                  <a:pt x="83" y="354"/>
                </a:lnTo>
                <a:lnTo>
                  <a:pt x="83" y="354"/>
                </a:lnTo>
                <a:lnTo>
                  <a:pt x="83" y="354"/>
                </a:lnTo>
                <a:lnTo>
                  <a:pt x="83" y="354"/>
                </a:lnTo>
                <a:lnTo>
                  <a:pt x="82" y="353"/>
                </a:lnTo>
                <a:lnTo>
                  <a:pt x="82" y="353"/>
                </a:lnTo>
                <a:close/>
                <a:moveTo>
                  <a:pt x="88" y="347"/>
                </a:moveTo>
                <a:lnTo>
                  <a:pt x="88" y="347"/>
                </a:lnTo>
                <a:lnTo>
                  <a:pt x="88" y="348"/>
                </a:lnTo>
                <a:lnTo>
                  <a:pt x="87" y="349"/>
                </a:lnTo>
                <a:lnTo>
                  <a:pt x="87" y="352"/>
                </a:lnTo>
                <a:lnTo>
                  <a:pt x="87" y="352"/>
                </a:lnTo>
                <a:lnTo>
                  <a:pt x="88" y="350"/>
                </a:lnTo>
                <a:lnTo>
                  <a:pt x="88" y="347"/>
                </a:lnTo>
                <a:lnTo>
                  <a:pt x="88" y="347"/>
                </a:lnTo>
                <a:close/>
                <a:moveTo>
                  <a:pt x="87" y="327"/>
                </a:moveTo>
                <a:lnTo>
                  <a:pt x="87" y="327"/>
                </a:lnTo>
                <a:lnTo>
                  <a:pt x="87" y="330"/>
                </a:lnTo>
                <a:lnTo>
                  <a:pt x="87" y="332"/>
                </a:lnTo>
                <a:lnTo>
                  <a:pt x="88" y="332"/>
                </a:lnTo>
                <a:lnTo>
                  <a:pt x="88" y="332"/>
                </a:lnTo>
                <a:lnTo>
                  <a:pt x="88" y="329"/>
                </a:lnTo>
                <a:lnTo>
                  <a:pt x="88" y="328"/>
                </a:lnTo>
                <a:lnTo>
                  <a:pt x="87" y="327"/>
                </a:lnTo>
                <a:lnTo>
                  <a:pt x="87" y="327"/>
                </a:lnTo>
                <a:close/>
                <a:moveTo>
                  <a:pt x="75" y="312"/>
                </a:moveTo>
                <a:lnTo>
                  <a:pt x="75" y="312"/>
                </a:lnTo>
                <a:lnTo>
                  <a:pt x="75" y="313"/>
                </a:lnTo>
                <a:lnTo>
                  <a:pt x="75" y="314"/>
                </a:lnTo>
                <a:lnTo>
                  <a:pt x="75" y="315"/>
                </a:lnTo>
                <a:lnTo>
                  <a:pt x="76" y="315"/>
                </a:lnTo>
                <a:lnTo>
                  <a:pt x="76" y="315"/>
                </a:lnTo>
                <a:lnTo>
                  <a:pt x="75" y="315"/>
                </a:lnTo>
                <a:lnTo>
                  <a:pt x="75" y="314"/>
                </a:lnTo>
                <a:lnTo>
                  <a:pt x="75" y="312"/>
                </a:lnTo>
                <a:lnTo>
                  <a:pt x="75" y="312"/>
                </a:lnTo>
                <a:lnTo>
                  <a:pt x="75" y="312"/>
                </a:lnTo>
                <a:close/>
                <a:moveTo>
                  <a:pt x="86" y="270"/>
                </a:moveTo>
                <a:lnTo>
                  <a:pt x="86" y="270"/>
                </a:lnTo>
                <a:lnTo>
                  <a:pt x="85" y="273"/>
                </a:lnTo>
                <a:lnTo>
                  <a:pt x="86" y="275"/>
                </a:lnTo>
                <a:lnTo>
                  <a:pt x="86" y="275"/>
                </a:lnTo>
                <a:lnTo>
                  <a:pt x="87" y="273"/>
                </a:lnTo>
                <a:lnTo>
                  <a:pt x="86" y="272"/>
                </a:lnTo>
                <a:lnTo>
                  <a:pt x="86" y="270"/>
                </a:lnTo>
                <a:lnTo>
                  <a:pt x="86" y="270"/>
                </a:lnTo>
                <a:close/>
                <a:moveTo>
                  <a:pt x="85" y="253"/>
                </a:moveTo>
                <a:lnTo>
                  <a:pt x="85" y="253"/>
                </a:lnTo>
                <a:lnTo>
                  <a:pt x="85" y="253"/>
                </a:lnTo>
                <a:lnTo>
                  <a:pt x="85" y="254"/>
                </a:lnTo>
                <a:lnTo>
                  <a:pt x="86" y="254"/>
                </a:lnTo>
                <a:lnTo>
                  <a:pt x="86" y="249"/>
                </a:lnTo>
                <a:lnTo>
                  <a:pt x="86" y="249"/>
                </a:lnTo>
                <a:lnTo>
                  <a:pt x="85" y="249"/>
                </a:lnTo>
                <a:lnTo>
                  <a:pt x="85" y="250"/>
                </a:lnTo>
                <a:lnTo>
                  <a:pt x="85" y="253"/>
                </a:lnTo>
                <a:lnTo>
                  <a:pt x="85" y="253"/>
                </a:lnTo>
                <a:close/>
                <a:moveTo>
                  <a:pt x="81" y="180"/>
                </a:moveTo>
                <a:lnTo>
                  <a:pt x="81" y="180"/>
                </a:lnTo>
                <a:lnTo>
                  <a:pt x="81" y="181"/>
                </a:lnTo>
                <a:lnTo>
                  <a:pt x="82" y="183"/>
                </a:lnTo>
                <a:lnTo>
                  <a:pt x="82" y="183"/>
                </a:lnTo>
                <a:lnTo>
                  <a:pt x="82" y="180"/>
                </a:lnTo>
                <a:lnTo>
                  <a:pt x="81" y="180"/>
                </a:lnTo>
                <a:lnTo>
                  <a:pt x="81" y="180"/>
                </a:lnTo>
                <a:close/>
                <a:moveTo>
                  <a:pt x="75" y="176"/>
                </a:moveTo>
                <a:lnTo>
                  <a:pt x="75" y="176"/>
                </a:lnTo>
                <a:lnTo>
                  <a:pt x="75" y="181"/>
                </a:lnTo>
                <a:lnTo>
                  <a:pt x="75" y="184"/>
                </a:lnTo>
                <a:lnTo>
                  <a:pt x="76" y="185"/>
                </a:lnTo>
                <a:lnTo>
                  <a:pt x="76" y="185"/>
                </a:lnTo>
                <a:lnTo>
                  <a:pt x="76" y="183"/>
                </a:lnTo>
                <a:lnTo>
                  <a:pt x="75" y="183"/>
                </a:lnTo>
                <a:lnTo>
                  <a:pt x="75" y="183"/>
                </a:lnTo>
                <a:lnTo>
                  <a:pt x="75" y="181"/>
                </a:lnTo>
                <a:lnTo>
                  <a:pt x="76" y="179"/>
                </a:lnTo>
                <a:lnTo>
                  <a:pt x="77" y="178"/>
                </a:lnTo>
                <a:lnTo>
                  <a:pt x="75" y="176"/>
                </a:lnTo>
                <a:lnTo>
                  <a:pt x="75" y="176"/>
                </a:lnTo>
                <a:close/>
                <a:moveTo>
                  <a:pt x="75" y="164"/>
                </a:moveTo>
                <a:lnTo>
                  <a:pt x="75" y="164"/>
                </a:lnTo>
                <a:lnTo>
                  <a:pt x="74" y="166"/>
                </a:lnTo>
                <a:lnTo>
                  <a:pt x="75" y="166"/>
                </a:lnTo>
                <a:lnTo>
                  <a:pt x="76" y="168"/>
                </a:lnTo>
                <a:lnTo>
                  <a:pt x="76" y="168"/>
                </a:lnTo>
                <a:lnTo>
                  <a:pt x="76" y="165"/>
                </a:lnTo>
                <a:lnTo>
                  <a:pt x="75" y="164"/>
                </a:lnTo>
                <a:lnTo>
                  <a:pt x="75" y="164"/>
                </a:lnTo>
                <a:close/>
                <a:moveTo>
                  <a:pt x="76" y="163"/>
                </a:moveTo>
                <a:lnTo>
                  <a:pt x="76" y="163"/>
                </a:lnTo>
                <a:lnTo>
                  <a:pt x="76" y="160"/>
                </a:lnTo>
                <a:lnTo>
                  <a:pt x="77" y="159"/>
                </a:lnTo>
                <a:lnTo>
                  <a:pt x="77" y="159"/>
                </a:lnTo>
                <a:lnTo>
                  <a:pt x="76" y="159"/>
                </a:lnTo>
                <a:lnTo>
                  <a:pt x="75" y="160"/>
                </a:lnTo>
                <a:lnTo>
                  <a:pt x="75" y="161"/>
                </a:lnTo>
                <a:lnTo>
                  <a:pt x="76" y="163"/>
                </a:lnTo>
                <a:lnTo>
                  <a:pt x="76" y="163"/>
                </a:lnTo>
                <a:close/>
                <a:moveTo>
                  <a:pt x="89" y="136"/>
                </a:moveTo>
                <a:lnTo>
                  <a:pt x="89" y="139"/>
                </a:lnTo>
                <a:lnTo>
                  <a:pt x="89" y="139"/>
                </a:lnTo>
                <a:lnTo>
                  <a:pt x="91" y="139"/>
                </a:lnTo>
                <a:lnTo>
                  <a:pt x="91" y="138"/>
                </a:lnTo>
                <a:lnTo>
                  <a:pt x="91" y="136"/>
                </a:lnTo>
                <a:lnTo>
                  <a:pt x="89" y="136"/>
                </a:lnTo>
                <a:lnTo>
                  <a:pt x="89" y="136"/>
                </a:lnTo>
                <a:close/>
                <a:moveTo>
                  <a:pt x="89" y="128"/>
                </a:moveTo>
                <a:lnTo>
                  <a:pt x="89" y="128"/>
                </a:lnTo>
                <a:lnTo>
                  <a:pt x="89" y="129"/>
                </a:lnTo>
                <a:lnTo>
                  <a:pt x="88" y="130"/>
                </a:lnTo>
                <a:lnTo>
                  <a:pt x="87" y="131"/>
                </a:lnTo>
                <a:lnTo>
                  <a:pt x="87" y="133"/>
                </a:lnTo>
                <a:lnTo>
                  <a:pt x="87" y="133"/>
                </a:lnTo>
                <a:lnTo>
                  <a:pt x="88" y="133"/>
                </a:lnTo>
                <a:lnTo>
                  <a:pt x="88" y="131"/>
                </a:lnTo>
                <a:lnTo>
                  <a:pt x="89" y="130"/>
                </a:lnTo>
                <a:lnTo>
                  <a:pt x="89" y="130"/>
                </a:lnTo>
                <a:lnTo>
                  <a:pt x="91" y="130"/>
                </a:lnTo>
                <a:lnTo>
                  <a:pt x="91" y="130"/>
                </a:lnTo>
                <a:lnTo>
                  <a:pt x="91" y="131"/>
                </a:lnTo>
                <a:lnTo>
                  <a:pt x="92" y="131"/>
                </a:lnTo>
                <a:lnTo>
                  <a:pt x="92" y="131"/>
                </a:lnTo>
                <a:lnTo>
                  <a:pt x="91" y="129"/>
                </a:lnTo>
                <a:lnTo>
                  <a:pt x="89" y="128"/>
                </a:lnTo>
                <a:lnTo>
                  <a:pt x="89" y="128"/>
                </a:lnTo>
                <a:close/>
                <a:moveTo>
                  <a:pt x="95" y="109"/>
                </a:moveTo>
                <a:lnTo>
                  <a:pt x="95" y="106"/>
                </a:lnTo>
                <a:lnTo>
                  <a:pt x="95" y="106"/>
                </a:lnTo>
                <a:lnTo>
                  <a:pt x="94" y="106"/>
                </a:lnTo>
                <a:lnTo>
                  <a:pt x="93" y="108"/>
                </a:lnTo>
                <a:lnTo>
                  <a:pt x="94" y="109"/>
                </a:lnTo>
                <a:lnTo>
                  <a:pt x="95" y="109"/>
                </a:lnTo>
                <a:lnTo>
                  <a:pt x="95" y="109"/>
                </a:lnTo>
                <a:close/>
                <a:moveTo>
                  <a:pt x="89" y="105"/>
                </a:moveTo>
                <a:lnTo>
                  <a:pt x="89" y="105"/>
                </a:lnTo>
                <a:lnTo>
                  <a:pt x="89" y="108"/>
                </a:lnTo>
                <a:lnTo>
                  <a:pt x="91" y="109"/>
                </a:lnTo>
                <a:lnTo>
                  <a:pt x="91" y="109"/>
                </a:lnTo>
                <a:lnTo>
                  <a:pt x="92" y="108"/>
                </a:lnTo>
                <a:lnTo>
                  <a:pt x="92" y="108"/>
                </a:lnTo>
                <a:lnTo>
                  <a:pt x="91" y="105"/>
                </a:lnTo>
                <a:lnTo>
                  <a:pt x="89" y="105"/>
                </a:lnTo>
                <a:lnTo>
                  <a:pt x="89" y="105"/>
                </a:lnTo>
                <a:close/>
                <a:moveTo>
                  <a:pt x="94" y="74"/>
                </a:moveTo>
                <a:lnTo>
                  <a:pt x="94" y="74"/>
                </a:lnTo>
                <a:lnTo>
                  <a:pt x="97" y="73"/>
                </a:lnTo>
                <a:lnTo>
                  <a:pt x="98" y="70"/>
                </a:lnTo>
                <a:lnTo>
                  <a:pt x="98" y="70"/>
                </a:lnTo>
                <a:lnTo>
                  <a:pt x="97" y="70"/>
                </a:lnTo>
                <a:lnTo>
                  <a:pt x="97" y="71"/>
                </a:lnTo>
                <a:lnTo>
                  <a:pt x="95" y="73"/>
                </a:lnTo>
                <a:lnTo>
                  <a:pt x="95" y="73"/>
                </a:lnTo>
                <a:lnTo>
                  <a:pt x="94" y="73"/>
                </a:lnTo>
                <a:lnTo>
                  <a:pt x="94" y="73"/>
                </a:lnTo>
                <a:lnTo>
                  <a:pt x="94" y="74"/>
                </a:lnTo>
                <a:lnTo>
                  <a:pt x="94" y="74"/>
                </a:lnTo>
                <a:lnTo>
                  <a:pt x="93" y="76"/>
                </a:lnTo>
                <a:lnTo>
                  <a:pt x="93" y="76"/>
                </a:lnTo>
                <a:lnTo>
                  <a:pt x="94" y="76"/>
                </a:lnTo>
                <a:lnTo>
                  <a:pt x="94" y="75"/>
                </a:lnTo>
                <a:lnTo>
                  <a:pt x="94" y="74"/>
                </a:lnTo>
                <a:lnTo>
                  <a:pt x="94" y="74"/>
                </a:lnTo>
                <a:close/>
                <a:moveTo>
                  <a:pt x="97" y="78"/>
                </a:moveTo>
                <a:lnTo>
                  <a:pt x="97" y="81"/>
                </a:lnTo>
                <a:lnTo>
                  <a:pt x="97" y="81"/>
                </a:lnTo>
                <a:lnTo>
                  <a:pt x="97" y="81"/>
                </a:lnTo>
                <a:lnTo>
                  <a:pt x="98" y="80"/>
                </a:lnTo>
                <a:lnTo>
                  <a:pt x="97" y="79"/>
                </a:lnTo>
                <a:lnTo>
                  <a:pt x="97" y="78"/>
                </a:lnTo>
                <a:lnTo>
                  <a:pt x="97" y="78"/>
                </a:lnTo>
                <a:close/>
                <a:moveTo>
                  <a:pt x="92" y="84"/>
                </a:moveTo>
                <a:lnTo>
                  <a:pt x="92" y="84"/>
                </a:lnTo>
                <a:lnTo>
                  <a:pt x="93" y="83"/>
                </a:lnTo>
                <a:lnTo>
                  <a:pt x="94" y="81"/>
                </a:lnTo>
                <a:lnTo>
                  <a:pt x="94" y="80"/>
                </a:lnTo>
                <a:lnTo>
                  <a:pt x="94" y="79"/>
                </a:lnTo>
                <a:lnTo>
                  <a:pt x="94" y="79"/>
                </a:lnTo>
                <a:lnTo>
                  <a:pt x="94" y="79"/>
                </a:lnTo>
                <a:lnTo>
                  <a:pt x="93" y="79"/>
                </a:lnTo>
                <a:lnTo>
                  <a:pt x="93" y="78"/>
                </a:lnTo>
                <a:lnTo>
                  <a:pt x="93" y="78"/>
                </a:lnTo>
                <a:lnTo>
                  <a:pt x="93" y="80"/>
                </a:lnTo>
                <a:lnTo>
                  <a:pt x="92" y="84"/>
                </a:lnTo>
                <a:lnTo>
                  <a:pt x="92" y="84"/>
                </a:lnTo>
                <a:close/>
                <a:moveTo>
                  <a:pt x="97" y="89"/>
                </a:moveTo>
                <a:lnTo>
                  <a:pt x="97" y="89"/>
                </a:lnTo>
                <a:lnTo>
                  <a:pt x="97" y="86"/>
                </a:lnTo>
                <a:lnTo>
                  <a:pt x="97" y="85"/>
                </a:lnTo>
                <a:lnTo>
                  <a:pt x="97" y="85"/>
                </a:lnTo>
                <a:lnTo>
                  <a:pt x="97" y="84"/>
                </a:lnTo>
                <a:lnTo>
                  <a:pt x="97" y="83"/>
                </a:lnTo>
                <a:lnTo>
                  <a:pt x="95" y="83"/>
                </a:lnTo>
                <a:lnTo>
                  <a:pt x="95" y="83"/>
                </a:lnTo>
                <a:lnTo>
                  <a:pt x="95" y="85"/>
                </a:lnTo>
                <a:lnTo>
                  <a:pt x="95" y="88"/>
                </a:lnTo>
                <a:lnTo>
                  <a:pt x="97" y="89"/>
                </a:lnTo>
                <a:lnTo>
                  <a:pt x="97" y="89"/>
                </a:lnTo>
                <a:close/>
                <a:moveTo>
                  <a:pt x="95" y="98"/>
                </a:moveTo>
                <a:lnTo>
                  <a:pt x="95" y="98"/>
                </a:lnTo>
                <a:lnTo>
                  <a:pt x="95" y="95"/>
                </a:lnTo>
                <a:lnTo>
                  <a:pt x="94" y="95"/>
                </a:lnTo>
                <a:lnTo>
                  <a:pt x="94" y="95"/>
                </a:lnTo>
                <a:lnTo>
                  <a:pt x="94" y="96"/>
                </a:lnTo>
                <a:lnTo>
                  <a:pt x="95" y="98"/>
                </a:lnTo>
                <a:lnTo>
                  <a:pt x="95" y="98"/>
                </a:lnTo>
                <a:close/>
                <a:moveTo>
                  <a:pt x="79" y="36"/>
                </a:moveTo>
                <a:lnTo>
                  <a:pt x="79" y="36"/>
                </a:lnTo>
                <a:lnTo>
                  <a:pt x="77" y="36"/>
                </a:lnTo>
                <a:lnTo>
                  <a:pt x="76" y="38"/>
                </a:lnTo>
                <a:lnTo>
                  <a:pt x="76" y="38"/>
                </a:lnTo>
                <a:lnTo>
                  <a:pt x="79" y="39"/>
                </a:lnTo>
                <a:lnTo>
                  <a:pt x="80" y="39"/>
                </a:lnTo>
                <a:lnTo>
                  <a:pt x="80" y="39"/>
                </a:lnTo>
                <a:lnTo>
                  <a:pt x="80" y="38"/>
                </a:lnTo>
                <a:lnTo>
                  <a:pt x="79" y="36"/>
                </a:lnTo>
                <a:lnTo>
                  <a:pt x="79" y="36"/>
                </a:lnTo>
                <a:close/>
                <a:moveTo>
                  <a:pt x="76" y="28"/>
                </a:moveTo>
                <a:lnTo>
                  <a:pt x="76" y="28"/>
                </a:lnTo>
                <a:lnTo>
                  <a:pt x="75" y="29"/>
                </a:lnTo>
                <a:lnTo>
                  <a:pt x="75" y="29"/>
                </a:lnTo>
                <a:lnTo>
                  <a:pt x="75" y="28"/>
                </a:lnTo>
                <a:lnTo>
                  <a:pt x="74" y="29"/>
                </a:lnTo>
                <a:lnTo>
                  <a:pt x="74" y="29"/>
                </a:lnTo>
                <a:lnTo>
                  <a:pt x="75" y="29"/>
                </a:lnTo>
                <a:lnTo>
                  <a:pt x="74" y="30"/>
                </a:lnTo>
                <a:lnTo>
                  <a:pt x="74" y="33"/>
                </a:lnTo>
                <a:lnTo>
                  <a:pt x="74" y="33"/>
                </a:lnTo>
                <a:lnTo>
                  <a:pt x="75" y="33"/>
                </a:lnTo>
                <a:lnTo>
                  <a:pt x="76" y="31"/>
                </a:lnTo>
                <a:lnTo>
                  <a:pt x="75" y="29"/>
                </a:lnTo>
                <a:lnTo>
                  <a:pt x="75" y="29"/>
                </a:lnTo>
                <a:lnTo>
                  <a:pt x="76" y="29"/>
                </a:lnTo>
                <a:lnTo>
                  <a:pt x="76" y="28"/>
                </a:lnTo>
                <a:lnTo>
                  <a:pt x="76" y="28"/>
                </a:lnTo>
                <a:close/>
                <a:moveTo>
                  <a:pt x="75" y="392"/>
                </a:moveTo>
                <a:lnTo>
                  <a:pt x="75" y="392"/>
                </a:lnTo>
                <a:lnTo>
                  <a:pt x="75" y="395"/>
                </a:lnTo>
                <a:lnTo>
                  <a:pt x="77" y="398"/>
                </a:lnTo>
                <a:lnTo>
                  <a:pt x="77" y="398"/>
                </a:lnTo>
                <a:lnTo>
                  <a:pt x="74" y="402"/>
                </a:lnTo>
                <a:lnTo>
                  <a:pt x="74" y="402"/>
                </a:lnTo>
                <a:lnTo>
                  <a:pt x="71" y="399"/>
                </a:lnTo>
                <a:lnTo>
                  <a:pt x="70" y="395"/>
                </a:lnTo>
                <a:lnTo>
                  <a:pt x="70" y="395"/>
                </a:lnTo>
                <a:lnTo>
                  <a:pt x="71" y="397"/>
                </a:lnTo>
                <a:lnTo>
                  <a:pt x="72" y="399"/>
                </a:lnTo>
                <a:lnTo>
                  <a:pt x="72" y="399"/>
                </a:lnTo>
                <a:lnTo>
                  <a:pt x="74" y="399"/>
                </a:lnTo>
                <a:lnTo>
                  <a:pt x="74" y="398"/>
                </a:lnTo>
                <a:lnTo>
                  <a:pt x="74" y="398"/>
                </a:lnTo>
                <a:lnTo>
                  <a:pt x="71" y="395"/>
                </a:lnTo>
                <a:lnTo>
                  <a:pt x="70" y="393"/>
                </a:lnTo>
                <a:lnTo>
                  <a:pt x="70" y="390"/>
                </a:lnTo>
                <a:lnTo>
                  <a:pt x="71" y="389"/>
                </a:lnTo>
                <a:lnTo>
                  <a:pt x="72" y="389"/>
                </a:lnTo>
                <a:lnTo>
                  <a:pt x="72" y="389"/>
                </a:lnTo>
                <a:lnTo>
                  <a:pt x="71" y="390"/>
                </a:lnTo>
                <a:lnTo>
                  <a:pt x="72" y="392"/>
                </a:lnTo>
                <a:lnTo>
                  <a:pt x="72" y="392"/>
                </a:lnTo>
                <a:lnTo>
                  <a:pt x="74" y="389"/>
                </a:lnTo>
                <a:lnTo>
                  <a:pt x="72" y="387"/>
                </a:lnTo>
                <a:lnTo>
                  <a:pt x="72" y="384"/>
                </a:lnTo>
                <a:lnTo>
                  <a:pt x="74" y="383"/>
                </a:lnTo>
                <a:lnTo>
                  <a:pt x="71" y="383"/>
                </a:lnTo>
                <a:lnTo>
                  <a:pt x="71" y="383"/>
                </a:lnTo>
                <a:lnTo>
                  <a:pt x="71" y="385"/>
                </a:lnTo>
                <a:lnTo>
                  <a:pt x="71" y="388"/>
                </a:lnTo>
                <a:lnTo>
                  <a:pt x="71" y="388"/>
                </a:lnTo>
                <a:lnTo>
                  <a:pt x="70" y="388"/>
                </a:lnTo>
                <a:lnTo>
                  <a:pt x="69" y="385"/>
                </a:lnTo>
                <a:lnTo>
                  <a:pt x="70" y="383"/>
                </a:lnTo>
                <a:lnTo>
                  <a:pt x="70" y="382"/>
                </a:lnTo>
                <a:lnTo>
                  <a:pt x="70" y="382"/>
                </a:lnTo>
                <a:lnTo>
                  <a:pt x="70" y="379"/>
                </a:lnTo>
                <a:lnTo>
                  <a:pt x="71" y="377"/>
                </a:lnTo>
                <a:lnTo>
                  <a:pt x="71" y="377"/>
                </a:lnTo>
                <a:lnTo>
                  <a:pt x="71" y="378"/>
                </a:lnTo>
                <a:lnTo>
                  <a:pt x="72" y="379"/>
                </a:lnTo>
                <a:lnTo>
                  <a:pt x="72" y="379"/>
                </a:lnTo>
                <a:lnTo>
                  <a:pt x="72" y="380"/>
                </a:lnTo>
                <a:lnTo>
                  <a:pt x="71" y="380"/>
                </a:lnTo>
                <a:lnTo>
                  <a:pt x="71" y="382"/>
                </a:lnTo>
                <a:lnTo>
                  <a:pt x="71" y="382"/>
                </a:lnTo>
                <a:lnTo>
                  <a:pt x="72" y="382"/>
                </a:lnTo>
                <a:lnTo>
                  <a:pt x="72" y="383"/>
                </a:lnTo>
                <a:lnTo>
                  <a:pt x="72" y="383"/>
                </a:lnTo>
                <a:lnTo>
                  <a:pt x="74" y="382"/>
                </a:lnTo>
                <a:lnTo>
                  <a:pt x="74" y="380"/>
                </a:lnTo>
                <a:lnTo>
                  <a:pt x="74" y="380"/>
                </a:lnTo>
                <a:lnTo>
                  <a:pt x="75" y="380"/>
                </a:lnTo>
                <a:lnTo>
                  <a:pt x="76" y="382"/>
                </a:lnTo>
                <a:lnTo>
                  <a:pt x="76" y="385"/>
                </a:lnTo>
                <a:lnTo>
                  <a:pt x="76" y="385"/>
                </a:lnTo>
                <a:lnTo>
                  <a:pt x="75" y="389"/>
                </a:lnTo>
                <a:lnTo>
                  <a:pt x="75" y="392"/>
                </a:lnTo>
                <a:lnTo>
                  <a:pt x="75" y="392"/>
                </a:lnTo>
                <a:close/>
                <a:moveTo>
                  <a:pt x="82" y="392"/>
                </a:moveTo>
                <a:lnTo>
                  <a:pt x="82" y="393"/>
                </a:lnTo>
                <a:lnTo>
                  <a:pt x="82" y="393"/>
                </a:lnTo>
                <a:lnTo>
                  <a:pt x="81" y="393"/>
                </a:lnTo>
                <a:lnTo>
                  <a:pt x="81" y="393"/>
                </a:lnTo>
                <a:lnTo>
                  <a:pt x="80" y="394"/>
                </a:lnTo>
                <a:lnTo>
                  <a:pt x="80" y="394"/>
                </a:lnTo>
                <a:lnTo>
                  <a:pt x="80" y="394"/>
                </a:lnTo>
                <a:lnTo>
                  <a:pt x="80" y="392"/>
                </a:lnTo>
                <a:lnTo>
                  <a:pt x="82" y="392"/>
                </a:lnTo>
                <a:lnTo>
                  <a:pt x="82" y="392"/>
                </a:lnTo>
                <a:close/>
                <a:moveTo>
                  <a:pt x="79" y="382"/>
                </a:moveTo>
                <a:lnTo>
                  <a:pt x="79" y="382"/>
                </a:lnTo>
                <a:lnTo>
                  <a:pt x="80" y="378"/>
                </a:lnTo>
                <a:lnTo>
                  <a:pt x="80" y="378"/>
                </a:lnTo>
                <a:lnTo>
                  <a:pt x="80" y="380"/>
                </a:lnTo>
                <a:lnTo>
                  <a:pt x="80" y="382"/>
                </a:lnTo>
                <a:lnTo>
                  <a:pt x="79" y="382"/>
                </a:lnTo>
                <a:lnTo>
                  <a:pt x="79" y="382"/>
                </a:lnTo>
                <a:close/>
              </a:path>
            </a:pathLst>
          </a:custGeom>
          <a:solidFill>
            <a:schemeClr val="tx1"/>
          </a:solidFill>
          <a:ln>
            <a:noFill/>
          </a:ln>
        </p:spPr>
        <p:txBody>
          <a:bodyPr/>
          <a:lstStyle/>
          <a:p>
            <a:pPr>
              <a:defRPr/>
            </a:pPr>
            <a:endParaRPr lang="zh-CN" altLang="en-US" kern="0"/>
          </a:p>
        </p:txBody>
      </p:sp>
    </p:spTree>
    <p:custDataLst>
      <p:tags r:id="rId1"/>
    </p:custDataLst>
    <p:extLst>
      <p:ext uri="{BB962C8B-B14F-4D97-AF65-F5344CB8AC3E}">
        <p14:creationId xmlns:p14="http://schemas.microsoft.com/office/powerpoint/2010/main" val="353776034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xmlns="" id="{ED80FF51-5BBF-4F61-A240-F54C1B70B3D4}"/>
              </a:ext>
            </a:extLst>
          </p:cNvPr>
          <p:cNvSpPr/>
          <p:nvPr/>
        </p:nvSpPr>
        <p:spPr>
          <a:xfrm>
            <a:off x="4678533" y="1932368"/>
            <a:ext cx="6316662" cy="830997"/>
          </a:xfrm>
          <a:prstGeom prst="rect">
            <a:avLst/>
          </a:prstGeom>
        </p:spPr>
        <p:txBody>
          <a:bodyPr>
            <a:spAutoFit/>
          </a:bodyPr>
          <a:lstStyle/>
          <a:p>
            <a:pPr algn="just">
              <a:lnSpc>
                <a:spcPct val="150000"/>
              </a:lnSpc>
            </a:pPr>
            <a:r>
              <a:rPr lang="en-US" altLang="zh-CN" sz="1600">
                <a:latin typeface="微软雅黑" panose="020B0503020204020204" pitchFamily="34" charset="-122"/>
                <a:ea typeface="微软雅黑" panose="020B0503020204020204" pitchFamily="34" charset="-122"/>
              </a:rPr>
              <a:t>2012</a:t>
            </a:r>
            <a:r>
              <a:rPr lang="zh-CN" altLang="en-US" sz="1600">
                <a:latin typeface="微软雅黑" panose="020B0503020204020204" pitchFamily="34" charset="-122"/>
                <a:ea typeface="微软雅黑" panose="020B0503020204020204" pitchFamily="34" charset="-122"/>
              </a:rPr>
              <a:t>年</a:t>
            </a:r>
            <a:r>
              <a:rPr lang="en-US" altLang="zh-CN" sz="1600">
                <a:latin typeface="微软雅黑" panose="020B0503020204020204" pitchFamily="34" charset="-122"/>
                <a:ea typeface="微软雅黑" panose="020B0503020204020204" pitchFamily="34" charset="-122"/>
              </a:rPr>
              <a:t>11</a:t>
            </a:r>
            <a:r>
              <a:rPr lang="zh-CN" altLang="en-US" sz="1600">
                <a:latin typeface="微软雅黑" panose="020B0503020204020204" pitchFamily="34" charset="-122"/>
                <a:ea typeface="微软雅黑" panose="020B0503020204020204" pitchFamily="34" charset="-122"/>
              </a:rPr>
              <a:t>月</a:t>
            </a:r>
            <a:r>
              <a:rPr lang="en-US" altLang="zh-CN" sz="1600">
                <a:latin typeface="微软雅黑" panose="020B0503020204020204" pitchFamily="34" charset="-122"/>
                <a:ea typeface="微软雅黑" panose="020B0503020204020204" pitchFamily="34" charset="-122"/>
              </a:rPr>
              <a:t>29</a:t>
            </a:r>
            <a:r>
              <a:rPr lang="zh-CN" altLang="en-US" sz="1600">
                <a:latin typeface="微软雅黑" panose="020B0503020204020204" pitchFamily="34" charset="-122"/>
                <a:ea typeface="微软雅黑" panose="020B0503020204020204" pitchFamily="34" charset="-122"/>
              </a:rPr>
              <a:t>日，新一届中央领导集体在国家博物馆参观</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复兴之路</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展览时，中共中央总书记习近平深情地阐述了“中国梦”。</a:t>
            </a:r>
            <a:endParaRPr lang="en-US" altLang="zh-CN" sz="1600" dirty="0">
              <a:latin typeface="微软雅黑" panose="020B0503020204020204" pitchFamily="34" charset="-122"/>
              <a:ea typeface="微软雅黑" panose="020B0503020204020204" pitchFamily="34" charset="-122"/>
            </a:endParaRPr>
          </a:p>
        </p:txBody>
      </p:sp>
      <p:sp>
        <p:nvSpPr>
          <p:cNvPr id="19" name="Oval 10">
            <a:extLst>
              <a:ext uri="{FF2B5EF4-FFF2-40B4-BE49-F238E27FC236}">
                <a16:creationId xmlns:a16="http://schemas.microsoft.com/office/drawing/2014/main" xmlns="" id="{352FFA22-0EC0-41FA-94EF-5D18F114017E}"/>
              </a:ext>
            </a:extLst>
          </p:cNvPr>
          <p:cNvSpPr>
            <a:spLocks noChangeAspect="1" noChangeArrowheads="1"/>
          </p:cNvSpPr>
          <p:nvPr/>
        </p:nvSpPr>
        <p:spPr bwMode="auto">
          <a:xfrm>
            <a:off x="4145133" y="2053713"/>
            <a:ext cx="390525" cy="390525"/>
          </a:xfrm>
          <a:prstGeom prst="ellipse">
            <a:avLst/>
          </a:prstGeom>
          <a:solidFill>
            <a:srgbClr val="C00000"/>
          </a:solidFill>
          <a:ln>
            <a:noFill/>
          </a:ln>
        </p:spPr>
        <p:txBody>
          <a:bodyPr/>
          <a:lstStyle/>
          <a:p>
            <a:pPr algn="ctr" eaLnBrk="1" hangingPunct="1">
              <a:buFont typeface="Arial" panose="020B0604020202020204" pitchFamily="34" charset="0"/>
              <a:buNone/>
              <a:defRPr/>
            </a:pPr>
            <a:r>
              <a:rPr lang="en-US" altLang="zh-CN" sz="1600" b="1" dirty="0">
                <a:solidFill>
                  <a:schemeClr val="bg1"/>
                </a:solidFill>
                <a:latin typeface="+mj-ea"/>
                <a:ea typeface="+mj-ea"/>
              </a:rPr>
              <a:t>1</a:t>
            </a:r>
            <a:endParaRPr lang="zh-CN" altLang="en-US" sz="1600" b="1" dirty="0">
              <a:solidFill>
                <a:schemeClr val="bg1"/>
              </a:solidFill>
              <a:latin typeface="+mj-ea"/>
              <a:ea typeface="+mj-ea"/>
            </a:endParaRPr>
          </a:p>
        </p:txBody>
      </p:sp>
      <p:sp>
        <p:nvSpPr>
          <p:cNvPr id="20" name="矩形 19">
            <a:extLst>
              <a:ext uri="{FF2B5EF4-FFF2-40B4-BE49-F238E27FC236}">
                <a16:creationId xmlns:a16="http://schemas.microsoft.com/office/drawing/2014/main" xmlns="" id="{0A9C6092-E81C-4B46-9CC8-FFBAF040CD86}"/>
              </a:ext>
            </a:extLst>
          </p:cNvPr>
          <p:cNvSpPr/>
          <p:nvPr/>
        </p:nvSpPr>
        <p:spPr>
          <a:xfrm>
            <a:off x="4678533" y="3032286"/>
            <a:ext cx="6316662" cy="1477328"/>
          </a:xfrm>
          <a:prstGeom prst="rect">
            <a:avLst/>
          </a:prstGeom>
        </p:spPr>
        <p:txBody>
          <a:bodyPr>
            <a:spAutoFit/>
          </a:bodyPr>
          <a:lstStyle/>
          <a:p>
            <a:pPr algn="just">
              <a:lnSpc>
                <a:spcPct val="150000"/>
              </a:lnSpc>
            </a:pPr>
            <a:r>
              <a:rPr lang="zh-CN" altLang="en-US" sz="1600">
                <a:latin typeface="微软雅黑" panose="020B0503020204020204" pitchFamily="34" charset="-122"/>
                <a:ea typeface="微软雅黑" panose="020B0503020204020204" pitchFamily="34" charset="-122"/>
              </a:rPr>
              <a:t>他说：</a:t>
            </a:r>
            <a:r>
              <a:rPr lang="zh-CN" altLang="en-US" sz="2000">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现在，大家都在讨论中国梦，我以为，实现中华民族伟大复兴，就是中华民族近代以来最伟大的梦想。</a:t>
            </a:r>
            <a:r>
              <a:rPr lang="zh-CN" altLang="en-US" sz="2000">
                <a:solidFill>
                  <a:srgbClr val="C00000"/>
                </a:solidFill>
                <a:latin typeface="微软雅黑" panose="020B0503020204020204" pitchFamily="34" charset="-122"/>
                <a:ea typeface="微软雅黑" panose="020B0503020204020204" pitchFamily="34" charset="-122"/>
              </a:rPr>
              <a:t>”</a:t>
            </a:r>
            <a:endParaRPr lang="en-US" altLang="zh-CN" sz="2000" dirty="0">
              <a:solidFill>
                <a:srgbClr val="C00000"/>
              </a:solidFill>
              <a:latin typeface="微软雅黑" panose="020B0503020204020204" pitchFamily="34" charset="-122"/>
              <a:ea typeface="微软雅黑" panose="020B0503020204020204" pitchFamily="34" charset="-122"/>
            </a:endParaRPr>
          </a:p>
        </p:txBody>
      </p:sp>
      <p:sp>
        <p:nvSpPr>
          <p:cNvPr id="21" name="Oval 10">
            <a:extLst>
              <a:ext uri="{FF2B5EF4-FFF2-40B4-BE49-F238E27FC236}">
                <a16:creationId xmlns:a16="http://schemas.microsoft.com/office/drawing/2014/main" xmlns="" id="{7E901564-B9A3-4758-BF1B-23DED3E5D819}"/>
              </a:ext>
            </a:extLst>
          </p:cNvPr>
          <p:cNvSpPr>
            <a:spLocks noChangeAspect="1" noChangeArrowheads="1"/>
          </p:cNvSpPr>
          <p:nvPr/>
        </p:nvSpPr>
        <p:spPr bwMode="auto">
          <a:xfrm>
            <a:off x="4145133" y="3578207"/>
            <a:ext cx="390525" cy="390525"/>
          </a:xfrm>
          <a:prstGeom prst="ellipse">
            <a:avLst/>
          </a:prstGeom>
          <a:solidFill>
            <a:srgbClr val="C00000"/>
          </a:solidFill>
          <a:ln>
            <a:noFill/>
          </a:ln>
        </p:spPr>
        <p:txBody>
          <a:bodyPr/>
          <a:lstStyle/>
          <a:p>
            <a:pPr algn="ctr" eaLnBrk="1" hangingPunct="1">
              <a:buFont typeface="Arial" panose="020B0604020202020204" pitchFamily="34" charset="0"/>
              <a:buNone/>
              <a:defRPr/>
            </a:pPr>
            <a:r>
              <a:rPr lang="en-US" altLang="zh-CN" sz="1600" b="1" dirty="0">
                <a:solidFill>
                  <a:schemeClr val="bg1"/>
                </a:solidFill>
                <a:latin typeface="+mj-ea"/>
                <a:ea typeface="+mj-ea"/>
              </a:rPr>
              <a:t>2</a:t>
            </a:r>
            <a:endParaRPr lang="zh-CN" altLang="en-US" sz="1600" b="1" dirty="0">
              <a:solidFill>
                <a:schemeClr val="bg1"/>
              </a:solidFill>
              <a:latin typeface="+mj-ea"/>
              <a:ea typeface="+mj-ea"/>
            </a:endParaRPr>
          </a:p>
        </p:txBody>
      </p:sp>
      <p:sp>
        <p:nvSpPr>
          <p:cNvPr id="22" name="矩形 21">
            <a:extLst>
              <a:ext uri="{FF2B5EF4-FFF2-40B4-BE49-F238E27FC236}">
                <a16:creationId xmlns:a16="http://schemas.microsoft.com/office/drawing/2014/main" xmlns="" id="{876AC309-3D0D-403A-A51B-E8BB2F9435A3}"/>
              </a:ext>
            </a:extLst>
          </p:cNvPr>
          <p:cNvSpPr/>
          <p:nvPr/>
        </p:nvSpPr>
        <p:spPr>
          <a:xfrm>
            <a:off x="4678533" y="4713153"/>
            <a:ext cx="6316662" cy="1569660"/>
          </a:xfrm>
          <a:prstGeom prst="rect">
            <a:avLst/>
          </a:prstGeom>
        </p:spPr>
        <p:txBody>
          <a:bodyPr>
            <a:spAutoFit/>
          </a:bodyPr>
          <a:lstStyle/>
          <a:p>
            <a:pPr algn="just">
              <a:lnSpc>
                <a:spcPct val="150000"/>
              </a:lnSpc>
            </a:pPr>
            <a:r>
              <a:rPr lang="zh-CN" altLang="en-US" sz="1600">
                <a:latin typeface="微软雅黑" panose="020B0503020204020204" pitchFamily="34" charset="-122"/>
                <a:ea typeface="微软雅黑" panose="020B0503020204020204" pitchFamily="34" charset="-122"/>
              </a:rPr>
              <a:t>中国梦的提出，极大地激发了人民群众实现民族复兴的内心渴望和高涨热情，同时提出了一个亟待阐释的重大课题，即中国梦该怎样解读，究竟有哪些特定的内涵。弄清楚中国梦的特定内涵，对于引导人们准确理解中国梦并为之努力奋斗具有重要的指导意义。 </a:t>
            </a:r>
            <a:endParaRPr lang="zh-CN" altLang="en-US" sz="1600" dirty="0">
              <a:latin typeface="微软雅黑" panose="020B0503020204020204" pitchFamily="34" charset="-122"/>
              <a:ea typeface="微软雅黑" panose="020B0503020204020204" pitchFamily="34" charset="-122"/>
            </a:endParaRPr>
          </a:p>
        </p:txBody>
      </p:sp>
      <p:sp>
        <p:nvSpPr>
          <p:cNvPr id="23" name="Oval 10">
            <a:extLst>
              <a:ext uri="{FF2B5EF4-FFF2-40B4-BE49-F238E27FC236}">
                <a16:creationId xmlns:a16="http://schemas.microsoft.com/office/drawing/2014/main" xmlns="" id="{C1D702F5-3E55-4C82-9770-38FEF7F9033E}"/>
              </a:ext>
            </a:extLst>
          </p:cNvPr>
          <p:cNvSpPr>
            <a:spLocks noChangeAspect="1" noChangeArrowheads="1"/>
          </p:cNvSpPr>
          <p:nvPr/>
        </p:nvSpPr>
        <p:spPr bwMode="auto">
          <a:xfrm>
            <a:off x="4145133" y="5055675"/>
            <a:ext cx="390525" cy="388938"/>
          </a:xfrm>
          <a:prstGeom prst="ellipse">
            <a:avLst/>
          </a:prstGeom>
          <a:solidFill>
            <a:srgbClr val="C00000"/>
          </a:solidFill>
          <a:ln>
            <a:noFill/>
          </a:ln>
        </p:spPr>
        <p:txBody>
          <a:bodyPr/>
          <a:lstStyle/>
          <a:p>
            <a:pPr algn="ctr" eaLnBrk="1" hangingPunct="1">
              <a:buFont typeface="Arial" panose="020B0604020202020204" pitchFamily="34" charset="0"/>
              <a:buNone/>
              <a:defRPr/>
            </a:pPr>
            <a:r>
              <a:rPr lang="en-US" altLang="zh-CN" sz="1600" b="1" dirty="0">
                <a:solidFill>
                  <a:schemeClr val="bg1"/>
                </a:solidFill>
                <a:latin typeface="+mj-ea"/>
                <a:ea typeface="+mj-ea"/>
              </a:rPr>
              <a:t>3</a:t>
            </a:r>
            <a:endParaRPr lang="zh-CN" altLang="en-US" sz="1600" b="1" dirty="0">
              <a:solidFill>
                <a:schemeClr val="bg1"/>
              </a:solidFill>
              <a:latin typeface="+mj-ea"/>
              <a:ea typeface="+mj-ea"/>
            </a:endParaRPr>
          </a:p>
        </p:txBody>
      </p:sp>
      <p:pic>
        <p:nvPicPr>
          <p:cNvPr id="24" name="Picture 2">
            <a:extLst>
              <a:ext uri="{FF2B5EF4-FFF2-40B4-BE49-F238E27FC236}">
                <a16:creationId xmlns:a16="http://schemas.microsoft.com/office/drawing/2014/main" xmlns="" id="{F06C923B-989F-48EE-BC57-8C07E62A24BA}"/>
              </a:ext>
            </a:extLst>
          </p:cNvPr>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801858" y="1693887"/>
            <a:ext cx="2932113" cy="475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文本框 24">
            <a:extLst>
              <a:ext uri="{FF2B5EF4-FFF2-40B4-BE49-F238E27FC236}">
                <a16:creationId xmlns:a16="http://schemas.microsoft.com/office/drawing/2014/main" xmlns="" id="{BF3C07C7-FB8F-4EC5-8F93-76BBD511167B}"/>
              </a:ext>
            </a:extLst>
          </p:cNvPr>
          <p:cNvSpPr txBox="1"/>
          <p:nvPr/>
        </p:nvSpPr>
        <p:spPr>
          <a:xfrm>
            <a:off x="708073" y="416355"/>
            <a:ext cx="5387927" cy="646331"/>
          </a:xfrm>
          <a:prstGeom prst="rect">
            <a:avLst/>
          </a:prstGeom>
          <a:noFill/>
        </p:spPr>
        <p:txBody>
          <a:bodyPr wrap="square" rtlCol="0">
            <a:spAutoFit/>
          </a:bodyPr>
          <a:lstStyle/>
          <a:p>
            <a:pPr lvl="0" algn="dist" defTabSz="913765"/>
            <a:r>
              <a:rPr lang="zh-CN" altLang="en-US" sz="3600" dirty="0">
                <a:latin typeface="微软雅黑" panose="020B0503020204020204" pitchFamily="34" charset="-122"/>
                <a:ea typeface="微软雅黑" panose="020B0503020204020204" pitchFamily="34" charset="-122"/>
              </a:rPr>
              <a:t>第一部分</a:t>
            </a:r>
            <a:r>
              <a:rPr lang="en-US" altLang="zh-CN" sz="3600" dirty="0">
                <a:latin typeface="微软雅黑" panose="020B0503020204020204" pitchFamily="34" charset="-122"/>
                <a:ea typeface="微软雅黑" panose="020B0503020204020204" pitchFamily="34" charset="-122"/>
              </a:rPr>
              <a:t>·</a:t>
            </a:r>
            <a:r>
              <a:rPr lang="zh-CN" altLang="en-US" sz="3600" dirty="0">
                <a:latin typeface="微软雅黑" panose="020B0503020204020204" pitchFamily="34" charset="-122"/>
                <a:ea typeface="微软雅黑" panose="020B0503020204020204" pitchFamily="34" charset="-122"/>
              </a:rPr>
              <a:t>中国梦的阐述</a:t>
            </a:r>
          </a:p>
        </p:txBody>
      </p:sp>
    </p:spTree>
    <p:extLst>
      <p:ext uri="{BB962C8B-B14F-4D97-AF65-F5344CB8AC3E}">
        <p14:creationId xmlns:p14="http://schemas.microsoft.com/office/powerpoint/2010/main" val="51280639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10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1+#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1+#ppt_w/2"/>
                                          </p:val>
                                        </p:tav>
                                        <p:tav tm="100000">
                                          <p:val>
                                            <p:strVal val="#ppt_x"/>
                                          </p:val>
                                        </p:tav>
                                      </p:tavLst>
                                    </p:anim>
                                    <p:anim calcmode="lin" valueType="num">
                                      <p:cBhvr additive="base">
                                        <p:cTn id="16" dur="500" fill="hold"/>
                                        <p:tgtEl>
                                          <p:spTgt spid="2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22" presetClass="entr" presetSubtype="8"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500"/>
                                        <p:tgtEl>
                                          <p:spTgt spid="20"/>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left)">
                                      <p:cBhvr>
                                        <p:cTn id="26" dur="500"/>
                                        <p:tgtEl>
                                          <p:spTgt spid="22"/>
                                        </p:tgtEl>
                                      </p:cBhvr>
                                    </p:animEffect>
                                  </p:childTnLst>
                                </p:cTn>
                              </p:par>
                            </p:childTnLst>
                          </p:cTn>
                        </p:par>
                        <p:par>
                          <p:cTn id="27" fill="hold">
                            <p:stCondLst>
                              <p:cond delay="1200"/>
                            </p:stCondLst>
                            <p:childTnLst>
                              <p:par>
                                <p:cTn id="28" presetID="55" presetClass="entr" presetSubtype="0"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1000" fill="hold"/>
                                        <p:tgtEl>
                                          <p:spTgt spid="24"/>
                                        </p:tgtEl>
                                        <p:attrNameLst>
                                          <p:attrName>ppt_w</p:attrName>
                                        </p:attrNameLst>
                                      </p:cBhvr>
                                      <p:tavLst>
                                        <p:tav tm="0">
                                          <p:val>
                                            <p:strVal val="#ppt_w*0.70"/>
                                          </p:val>
                                        </p:tav>
                                        <p:tav tm="100000">
                                          <p:val>
                                            <p:strVal val="#ppt_w"/>
                                          </p:val>
                                        </p:tav>
                                      </p:tavLst>
                                    </p:anim>
                                    <p:anim calcmode="lin" valueType="num">
                                      <p:cBhvr>
                                        <p:cTn id="31" dur="1000" fill="hold"/>
                                        <p:tgtEl>
                                          <p:spTgt spid="24"/>
                                        </p:tgtEl>
                                        <p:attrNameLst>
                                          <p:attrName>ppt_h</p:attrName>
                                        </p:attrNameLst>
                                      </p:cBhvr>
                                      <p:tavLst>
                                        <p:tav tm="0">
                                          <p:val>
                                            <p:strVal val="#ppt_h"/>
                                          </p:val>
                                        </p:tav>
                                        <p:tav tm="100000">
                                          <p:val>
                                            <p:strVal val="#ppt_h"/>
                                          </p:val>
                                        </p:tav>
                                      </p:tavLst>
                                    </p:anim>
                                    <p:animEffect transition="in" filter="fade">
                                      <p:cBhvr>
                                        <p:cTn id="32"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0" grpId="0"/>
      <p:bldP spid="21" grpId="0" animBg="1"/>
      <p:bldP spid="22" grpId="0"/>
      <p:bldP spid="23"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16" name="Freeform 5">
            <a:extLst>
              <a:ext uri="{FF2B5EF4-FFF2-40B4-BE49-F238E27FC236}">
                <a16:creationId xmlns:a16="http://schemas.microsoft.com/office/drawing/2014/main" xmlns="" id="{BE14A9AD-863D-4D26-AC35-FAFCBDB3A959}"/>
              </a:ext>
            </a:extLst>
          </p:cNvPr>
          <p:cNvSpPr>
            <a:spLocks/>
          </p:cNvSpPr>
          <p:nvPr>
            <p:custDataLst>
              <p:tags r:id="rId2"/>
            </p:custDataLst>
          </p:nvPr>
        </p:nvSpPr>
        <p:spPr bwMode="auto">
          <a:xfrm rot="1842376">
            <a:off x="1754555" y="1447863"/>
            <a:ext cx="1997075" cy="2058987"/>
          </a:xfrm>
          <a:custGeom>
            <a:avLst/>
            <a:gdLst>
              <a:gd name="T0" fmla="*/ 1026 w 1740"/>
              <a:gd name="T1" fmla="*/ 194 h 1794"/>
              <a:gd name="T2" fmla="*/ 840 w 1740"/>
              <a:gd name="T3" fmla="*/ 232 h 1794"/>
              <a:gd name="T4" fmla="*/ 1584 w 1740"/>
              <a:gd name="T5" fmla="*/ 548 h 1794"/>
              <a:gd name="T6" fmla="*/ 122 w 1740"/>
              <a:gd name="T7" fmla="*/ 834 h 1794"/>
              <a:gd name="T8" fmla="*/ 12 w 1740"/>
              <a:gd name="T9" fmla="*/ 962 h 1794"/>
              <a:gd name="T10" fmla="*/ 1738 w 1740"/>
              <a:gd name="T11" fmla="*/ 1112 h 1794"/>
              <a:gd name="T12" fmla="*/ 132 w 1740"/>
              <a:gd name="T13" fmla="*/ 1238 h 1794"/>
              <a:gd name="T14" fmla="*/ 478 w 1740"/>
              <a:gd name="T15" fmla="*/ 1482 h 1794"/>
              <a:gd name="T16" fmla="*/ 504 w 1740"/>
              <a:gd name="T17" fmla="*/ 1554 h 1794"/>
              <a:gd name="T18" fmla="*/ 592 w 1740"/>
              <a:gd name="T19" fmla="*/ 1744 h 1794"/>
              <a:gd name="T20" fmla="*/ 928 w 1740"/>
              <a:gd name="T21" fmla="*/ 1776 h 1794"/>
              <a:gd name="T22" fmla="*/ 1034 w 1740"/>
              <a:gd name="T23" fmla="*/ 186 h 1794"/>
              <a:gd name="T24" fmla="*/ 1730 w 1740"/>
              <a:gd name="T25" fmla="*/ 1026 h 1794"/>
              <a:gd name="T26" fmla="*/ 1584 w 1740"/>
              <a:gd name="T27" fmla="*/ 582 h 1794"/>
              <a:gd name="T28" fmla="*/ 1444 w 1740"/>
              <a:gd name="T29" fmla="*/ 370 h 1794"/>
              <a:gd name="T30" fmla="*/ 1368 w 1740"/>
              <a:gd name="T31" fmla="*/ 326 h 1794"/>
              <a:gd name="T32" fmla="*/ 1078 w 1740"/>
              <a:gd name="T33" fmla="*/ 268 h 1794"/>
              <a:gd name="T34" fmla="*/ 1014 w 1740"/>
              <a:gd name="T35" fmla="*/ 196 h 1794"/>
              <a:gd name="T36" fmla="*/ 886 w 1740"/>
              <a:gd name="T37" fmla="*/ 250 h 1794"/>
              <a:gd name="T38" fmla="*/ 646 w 1740"/>
              <a:gd name="T39" fmla="*/ 268 h 1794"/>
              <a:gd name="T40" fmla="*/ 396 w 1740"/>
              <a:gd name="T41" fmla="*/ 510 h 1794"/>
              <a:gd name="T42" fmla="*/ 340 w 1740"/>
              <a:gd name="T43" fmla="*/ 648 h 1794"/>
              <a:gd name="T44" fmla="*/ 238 w 1740"/>
              <a:gd name="T45" fmla="*/ 604 h 1794"/>
              <a:gd name="T46" fmla="*/ 160 w 1740"/>
              <a:gd name="T47" fmla="*/ 768 h 1794"/>
              <a:gd name="T48" fmla="*/ 144 w 1740"/>
              <a:gd name="T49" fmla="*/ 882 h 1794"/>
              <a:gd name="T50" fmla="*/ 150 w 1740"/>
              <a:gd name="T51" fmla="*/ 922 h 1794"/>
              <a:gd name="T52" fmla="*/ 100 w 1740"/>
              <a:gd name="T53" fmla="*/ 1094 h 1794"/>
              <a:gd name="T54" fmla="*/ 110 w 1740"/>
              <a:gd name="T55" fmla="*/ 1174 h 1794"/>
              <a:gd name="T56" fmla="*/ 306 w 1740"/>
              <a:gd name="T57" fmla="*/ 1288 h 1794"/>
              <a:gd name="T58" fmla="*/ 344 w 1740"/>
              <a:gd name="T59" fmla="*/ 1376 h 1794"/>
              <a:gd name="T60" fmla="*/ 378 w 1740"/>
              <a:gd name="T61" fmla="*/ 1410 h 1794"/>
              <a:gd name="T62" fmla="*/ 408 w 1740"/>
              <a:gd name="T63" fmla="*/ 1560 h 1794"/>
              <a:gd name="T64" fmla="*/ 416 w 1740"/>
              <a:gd name="T65" fmla="*/ 1420 h 1794"/>
              <a:gd name="T66" fmla="*/ 454 w 1740"/>
              <a:gd name="T67" fmla="*/ 1492 h 1794"/>
              <a:gd name="T68" fmla="*/ 506 w 1740"/>
              <a:gd name="T69" fmla="*/ 1570 h 1794"/>
              <a:gd name="T70" fmla="*/ 494 w 1740"/>
              <a:gd name="T71" fmla="*/ 1624 h 1794"/>
              <a:gd name="T72" fmla="*/ 554 w 1740"/>
              <a:gd name="T73" fmla="*/ 1672 h 1794"/>
              <a:gd name="T74" fmla="*/ 702 w 1740"/>
              <a:gd name="T75" fmla="*/ 1648 h 1794"/>
              <a:gd name="T76" fmla="*/ 986 w 1740"/>
              <a:gd name="T77" fmla="*/ 1744 h 1794"/>
              <a:gd name="T78" fmla="*/ 1112 w 1740"/>
              <a:gd name="T79" fmla="*/ 1726 h 1794"/>
              <a:gd name="T80" fmla="*/ 1168 w 1740"/>
              <a:gd name="T81" fmla="*/ 1696 h 1794"/>
              <a:gd name="T82" fmla="*/ 1174 w 1740"/>
              <a:gd name="T83" fmla="*/ 1720 h 1794"/>
              <a:gd name="T84" fmla="*/ 1278 w 1740"/>
              <a:gd name="T85" fmla="*/ 1652 h 1794"/>
              <a:gd name="T86" fmla="*/ 1334 w 1740"/>
              <a:gd name="T87" fmla="*/ 1614 h 1794"/>
              <a:gd name="T88" fmla="*/ 1462 w 1740"/>
              <a:gd name="T89" fmla="*/ 1556 h 1794"/>
              <a:gd name="T90" fmla="*/ 1630 w 1740"/>
              <a:gd name="T91" fmla="*/ 1432 h 1794"/>
              <a:gd name="T92" fmla="*/ 1688 w 1740"/>
              <a:gd name="T93" fmla="*/ 1286 h 1794"/>
              <a:gd name="T94" fmla="*/ 122 w 1740"/>
              <a:gd name="T95" fmla="*/ 994 h 1794"/>
              <a:gd name="T96" fmla="*/ 232 w 1740"/>
              <a:gd name="T97" fmla="*/ 740 h 1794"/>
              <a:gd name="T98" fmla="*/ 338 w 1740"/>
              <a:gd name="T99" fmla="*/ 734 h 1794"/>
              <a:gd name="T100" fmla="*/ 402 w 1740"/>
              <a:gd name="T101" fmla="*/ 1502 h 1794"/>
              <a:gd name="T102" fmla="*/ 414 w 1740"/>
              <a:gd name="T103" fmla="*/ 634 h 1794"/>
              <a:gd name="T104" fmla="*/ 586 w 1740"/>
              <a:gd name="T105" fmla="*/ 450 h 1794"/>
              <a:gd name="T106" fmla="*/ 1092 w 1740"/>
              <a:gd name="T107" fmla="*/ 226 h 1794"/>
              <a:gd name="T108" fmla="*/ 1088 w 1740"/>
              <a:gd name="T109" fmla="*/ 204 h 1794"/>
              <a:gd name="T110" fmla="*/ 340 w 1740"/>
              <a:gd name="T111" fmla="*/ 582 h 1794"/>
              <a:gd name="T112" fmla="*/ 274 w 1740"/>
              <a:gd name="T113" fmla="*/ 550 h 1794"/>
              <a:gd name="T114" fmla="*/ 1728 w 1740"/>
              <a:gd name="T115" fmla="*/ 1058 h 1794"/>
              <a:gd name="T116" fmla="*/ 1646 w 1740"/>
              <a:gd name="T117" fmla="*/ 1414 h 1794"/>
              <a:gd name="T118" fmla="*/ 358 w 1740"/>
              <a:gd name="T119" fmla="*/ 1530 h 1794"/>
              <a:gd name="T120" fmla="*/ 432 w 1740"/>
              <a:gd name="T121" fmla="*/ 1630 h 1794"/>
              <a:gd name="T122" fmla="*/ 1210 w 1740"/>
              <a:gd name="T123" fmla="*/ 1724 h 1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40" h="1794">
                <a:moveTo>
                  <a:pt x="730" y="30"/>
                </a:moveTo>
                <a:lnTo>
                  <a:pt x="730" y="30"/>
                </a:lnTo>
                <a:lnTo>
                  <a:pt x="726" y="22"/>
                </a:lnTo>
                <a:lnTo>
                  <a:pt x="726" y="14"/>
                </a:lnTo>
                <a:lnTo>
                  <a:pt x="726" y="6"/>
                </a:lnTo>
                <a:lnTo>
                  <a:pt x="724" y="0"/>
                </a:lnTo>
                <a:lnTo>
                  <a:pt x="724" y="0"/>
                </a:lnTo>
                <a:lnTo>
                  <a:pt x="720" y="0"/>
                </a:lnTo>
                <a:lnTo>
                  <a:pt x="718" y="2"/>
                </a:lnTo>
                <a:lnTo>
                  <a:pt x="716" y="4"/>
                </a:lnTo>
                <a:lnTo>
                  <a:pt x="716" y="4"/>
                </a:lnTo>
                <a:lnTo>
                  <a:pt x="718" y="6"/>
                </a:lnTo>
                <a:lnTo>
                  <a:pt x="720" y="10"/>
                </a:lnTo>
                <a:lnTo>
                  <a:pt x="722" y="20"/>
                </a:lnTo>
                <a:lnTo>
                  <a:pt x="724" y="26"/>
                </a:lnTo>
                <a:lnTo>
                  <a:pt x="726" y="28"/>
                </a:lnTo>
                <a:lnTo>
                  <a:pt x="730" y="30"/>
                </a:lnTo>
                <a:lnTo>
                  <a:pt x="730" y="30"/>
                </a:lnTo>
                <a:close/>
                <a:moveTo>
                  <a:pt x="1010" y="182"/>
                </a:moveTo>
                <a:lnTo>
                  <a:pt x="1010" y="182"/>
                </a:lnTo>
                <a:lnTo>
                  <a:pt x="1002" y="182"/>
                </a:lnTo>
                <a:lnTo>
                  <a:pt x="996" y="180"/>
                </a:lnTo>
                <a:lnTo>
                  <a:pt x="984" y="176"/>
                </a:lnTo>
                <a:lnTo>
                  <a:pt x="974" y="172"/>
                </a:lnTo>
                <a:lnTo>
                  <a:pt x="970" y="172"/>
                </a:lnTo>
                <a:lnTo>
                  <a:pt x="966" y="174"/>
                </a:lnTo>
                <a:lnTo>
                  <a:pt x="966" y="174"/>
                </a:lnTo>
                <a:lnTo>
                  <a:pt x="972" y="176"/>
                </a:lnTo>
                <a:lnTo>
                  <a:pt x="978" y="180"/>
                </a:lnTo>
                <a:lnTo>
                  <a:pt x="990" y="186"/>
                </a:lnTo>
                <a:lnTo>
                  <a:pt x="994" y="188"/>
                </a:lnTo>
                <a:lnTo>
                  <a:pt x="1000" y="188"/>
                </a:lnTo>
                <a:lnTo>
                  <a:pt x="1004" y="186"/>
                </a:lnTo>
                <a:lnTo>
                  <a:pt x="1010" y="182"/>
                </a:lnTo>
                <a:lnTo>
                  <a:pt x="1010" y="182"/>
                </a:lnTo>
                <a:close/>
                <a:moveTo>
                  <a:pt x="1062" y="198"/>
                </a:moveTo>
                <a:lnTo>
                  <a:pt x="1062" y="198"/>
                </a:lnTo>
                <a:lnTo>
                  <a:pt x="1050" y="198"/>
                </a:lnTo>
                <a:lnTo>
                  <a:pt x="1040" y="196"/>
                </a:lnTo>
                <a:lnTo>
                  <a:pt x="1030" y="194"/>
                </a:lnTo>
                <a:lnTo>
                  <a:pt x="1026" y="194"/>
                </a:lnTo>
                <a:lnTo>
                  <a:pt x="1022" y="196"/>
                </a:lnTo>
                <a:lnTo>
                  <a:pt x="1022" y="196"/>
                </a:lnTo>
                <a:lnTo>
                  <a:pt x="1032" y="200"/>
                </a:lnTo>
                <a:lnTo>
                  <a:pt x="1042" y="202"/>
                </a:lnTo>
                <a:lnTo>
                  <a:pt x="1052" y="202"/>
                </a:lnTo>
                <a:lnTo>
                  <a:pt x="1062" y="198"/>
                </a:lnTo>
                <a:lnTo>
                  <a:pt x="1062" y="198"/>
                </a:lnTo>
                <a:close/>
                <a:moveTo>
                  <a:pt x="1138" y="214"/>
                </a:moveTo>
                <a:lnTo>
                  <a:pt x="1138" y="214"/>
                </a:lnTo>
                <a:lnTo>
                  <a:pt x="1138" y="210"/>
                </a:lnTo>
                <a:lnTo>
                  <a:pt x="1136" y="208"/>
                </a:lnTo>
                <a:lnTo>
                  <a:pt x="1128" y="206"/>
                </a:lnTo>
                <a:lnTo>
                  <a:pt x="1120" y="206"/>
                </a:lnTo>
                <a:lnTo>
                  <a:pt x="1118" y="208"/>
                </a:lnTo>
                <a:lnTo>
                  <a:pt x="1116" y="210"/>
                </a:lnTo>
                <a:lnTo>
                  <a:pt x="1116" y="210"/>
                </a:lnTo>
                <a:lnTo>
                  <a:pt x="1122" y="212"/>
                </a:lnTo>
                <a:lnTo>
                  <a:pt x="1126" y="212"/>
                </a:lnTo>
                <a:lnTo>
                  <a:pt x="1130" y="214"/>
                </a:lnTo>
                <a:lnTo>
                  <a:pt x="1138" y="214"/>
                </a:lnTo>
                <a:lnTo>
                  <a:pt x="1138" y="214"/>
                </a:lnTo>
                <a:close/>
                <a:moveTo>
                  <a:pt x="1038" y="230"/>
                </a:moveTo>
                <a:lnTo>
                  <a:pt x="1038" y="230"/>
                </a:lnTo>
                <a:lnTo>
                  <a:pt x="1040" y="232"/>
                </a:lnTo>
                <a:lnTo>
                  <a:pt x="1044" y="236"/>
                </a:lnTo>
                <a:lnTo>
                  <a:pt x="1054" y="238"/>
                </a:lnTo>
                <a:lnTo>
                  <a:pt x="1066" y="236"/>
                </a:lnTo>
                <a:lnTo>
                  <a:pt x="1070" y="234"/>
                </a:lnTo>
                <a:lnTo>
                  <a:pt x="1072" y="232"/>
                </a:lnTo>
                <a:lnTo>
                  <a:pt x="1072" y="232"/>
                </a:lnTo>
                <a:lnTo>
                  <a:pt x="1066" y="228"/>
                </a:lnTo>
                <a:lnTo>
                  <a:pt x="1056" y="226"/>
                </a:lnTo>
                <a:lnTo>
                  <a:pt x="1048" y="228"/>
                </a:lnTo>
                <a:lnTo>
                  <a:pt x="1038" y="230"/>
                </a:lnTo>
                <a:lnTo>
                  <a:pt x="1038" y="230"/>
                </a:lnTo>
                <a:close/>
                <a:moveTo>
                  <a:pt x="852" y="234"/>
                </a:moveTo>
                <a:lnTo>
                  <a:pt x="852" y="234"/>
                </a:lnTo>
                <a:lnTo>
                  <a:pt x="848" y="234"/>
                </a:lnTo>
                <a:lnTo>
                  <a:pt x="846" y="234"/>
                </a:lnTo>
                <a:lnTo>
                  <a:pt x="840" y="232"/>
                </a:lnTo>
                <a:lnTo>
                  <a:pt x="840" y="232"/>
                </a:lnTo>
                <a:lnTo>
                  <a:pt x="840" y="236"/>
                </a:lnTo>
                <a:lnTo>
                  <a:pt x="838" y="240"/>
                </a:lnTo>
                <a:lnTo>
                  <a:pt x="838" y="240"/>
                </a:lnTo>
                <a:lnTo>
                  <a:pt x="848" y="240"/>
                </a:lnTo>
                <a:lnTo>
                  <a:pt x="850" y="238"/>
                </a:lnTo>
                <a:lnTo>
                  <a:pt x="852" y="234"/>
                </a:lnTo>
                <a:lnTo>
                  <a:pt x="852" y="234"/>
                </a:lnTo>
                <a:close/>
                <a:moveTo>
                  <a:pt x="478" y="274"/>
                </a:moveTo>
                <a:lnTo>
                  <a:pt x="478" y="274"/>
                </a:lnTo>
                <a:lnTo>
                  <a:pt x="476" y="270"/>
                </a:lnTo>
                <a:lnTo>
                  <a:pt x="474" y="268"/>
                </a:lnTo>
                <a:lnTo>
                  <a:pt x="466" y="264"/>
                </a:lnTo>
                <a:lnTo>
                  <a:pt x="458" y="262"/>
                </a:lnTo>
                <a:lnTo>
                  <a:pt x="452" y="262"/>
                </a:lnTo>
                <a:lnTo>
                  <a:pt x="452" y="262"/>
                </a:lnTo>
                <a:lnTo>
                  <a:pt x="458" y="266"/>
                </a:lnTo>
                <a:lnTo>
                  <a:pt x="464" y="272"/>
                </a:lnTo>
                <a:lnTo>
                  <a:pt x="470" y="274"/>
                </a:lnTo>
                <a:lnTo>
                  <a:pt x="474" y="274"/>
                </a:lnTo>
                <a:lnTo>
                  <a:pt x="478" y="274"/>
                </a:lnTo>
                <a:lnTo>
                  <a:pt x="478" y="274"/>
                </a:lnTo>
                <a:close/>
                <a:moveTo>
                  <a:pt x="456" y="434"/>
                </a:moveTo>
                <a:lnTo>
                  <a:pt x="456" y="434"/>
                </a:lnTo>
                <a:lnTo>
                  <a:pt x="456" y="430"/>
                </a:lnTo>
                <a:lnTo>
                  <a:pt x="452" y="426"/>
                </a:lnTo>
                <a:lnTo>
                  <a:pt x="444" y="424"/>
                </a:lnTo>
                <a:lnTo>
                  <a:pt x="444" y="424"/>
                </a:lnTo>
                <a:lnTo>
                  <a:pt x="444" y="430"/>
                </a:lnTo>
                <a:lnTo>
                  <a:pt x="448" y="434"/>
                </a:lnTo>
                <a:lnTo>
                  <a:pt x="452" y="436"/>
                </a:lnTo>
                <a:lnTo>
                  <a:pt x="456" y="434"/>
                </a:lnTo>
                <a:lnTo>
                  <a:pt x="456" y="434"/>
                </a:lnTo>
                <a:close/>
                <a:moveTo>
                  <a:pt x="1584" y="548"/>
                </a:moveTo>
                <a:lnTo>
                  <a:pt x="1584" y="538"/>
                </a:lnTo>
                <a:lnTo>
                  <a:pt x="1574" y="538"/>
                </a:lnTo>
                <a:lnTo>
                  <a:pt x="1574" y="538"/>
                </a:lnTo>
                <a:lnTo>
                  <a:pt x="1572" y="544"/>
                </a:lnTo>
                <a:lnTo>
                  <a:pt x="1574" y="548"/>
                </a:lnTo>
                <a:lnTo>
                  <a:pt x="1578" y="550"/>
                </a:lnTo>
                <a:lnTo>
                  <a:pt x="1584" y="548"/>
                </a:lnTo>
                <a:lnTo>
                  <a:pt x="1584" y="548"/>
                </a:lnTo>
                <a:close/>
                <a:moveTo>
                  <a:pt x="1626" y="588"/>
                </a:moveTo>
                <a:lnTo>
                  <a:pt x="1626" y="588"/>
                </a:lnTo>
                <a:lnTo>
                  <a:pt x="1620" y="586"/>
                </a:lnTo>
                <a:lnTo>
                  <a:pt x="1612" y="586"/>
                </a:lnTo>
                <a:lnTo>
                  <a:pt x="1612" y="586"/>
                </a:lnTo>
                <a:lnTo>
                  <a:pt x="1612" y="588"/>
                </a:lnTo>
                <a:lnTo>
                  <a:pt x="1614" y="590"/>
                </a:lnTo>
                <a:lnTo>
                  <a:pt x="1618" y="592"/>
                </a:lnTo>
                <a:lnTo>
                  <a:pt x="1622" y="592"/>
                </a:lnTo>
                <a:lnTo>
                  <a:pt x="1624" y="590"/>
                </a:lnTo>
                <a:lnTo>
                  <a:pt x="1626" y="588"/>
                </a:lnTo>
                <a:lnTo>
                  <a:pt x="1626" y="588"/>
                </a:lnTo>
                <a:close/>
                <a:moveTo>
                  <a:pt x="1708" y="782"/>
                </a:moveTo>
                <a:lnTo>
                  <a:pt x="1708" y="782"/>
                </a:lnTo>
                <a:lnTo>
                  <a:pt x="1710" y="780"/>
                </a:lnTo>
                <a:lnTo>
                  <a:pt x="1712" y="778"/>
                </a:lnTo>
                <a:lnTo>
                  <a:pt x="1714" y="776"/>
                </a:lnTo>
                <a:lnTo>
                  <a:pt x="1714" y="772"/>
                </a:lnTo>
                <a:lnTo>
                  <a:pt x="1714" y="772"/>
                </a:lnTo>
                <a:lnTo>
                  <a:pt x="1710" y="772"/>
                </a:lnTo>
                <a:lnTo>
                  <a:pt x="1708" y="770"/>
                </a:lnTo>
                <a:lnTo>
                  <a:pt x="1704" y="770"/>
                </a:lnTo>
                <a:lnTo>
                  <a:pt x="1700" y="770"/>
                </a:lnTo>
                <a:lnTo>
                  <a:pt x="1700" y="770"/>
                </a:lnTo>
                <a:lnTo>
                  <a:pt x="1700" y="774"/>
                </a:lnTo>
                <a:lnTo>
                  <a:pt x="1702" y="778"/>
                </a:lnTo>
                <a:lnTo>
                  <a:pt x="1708" y="782"/>
                </a:lnTo>
                <a:lnTo>
                  <a:pt x="1708" y="782"/>
                </a:lnTo>
                <a:close/>
                <a:moveTo>
                  <a:pt x="106" y="862"/>
                </a:moveTo>
                <a:lnTo>
                  <a:pt x="106" y="862"/>
                </a:lnTo>
                <a:lnTo>
                  <a:pt x="112" y="860"/>
                </a:lnTo>
                <a:lnTo>
                  <a:pt x="116" y="856"/>
                </a:lnTo>
                <a:lnTo>
                  <a:pt x="120" y="852"/>
                </a:lnTo>
                <a:lnTo>
                  <a:pt x="126" y="850"/>
                </a:lnTo>
                <a:lnTo>
                  <a:pt x="126" y="850"/>
                </a:lnTo>
                <a:lnTo>
                  <a:pt x="126" y="842"/>
                </a:lnTo>
                <a:lnTo>
                  <a:pt x="128" y="838"/>
                </a:lnTo>
                <a:lnTo>
                  <a:pt x="130" y="834"/>
                </a:lnTo>
                <a:lnTo>
                  <a:pt x="132" y="830"/>
                </a:lnTo>
                <a:lnTo>
                  <a:pt x="132" y="830"/>
                </a:lnTo>
                <a:lnTo>
                  <a:pt x="122" y="834"/>
                </a:lnTo>
                <a:lnTo>
                  <a:pt x="114" y="842"/>
                </a:lnTo>
                <a:lnTo>
                  <a:pt x="100" y="858"/>
                </a:lnTo>
                <a:lnTo>
                  <a:pt x="100" y="858"/>
                </a:lnTo>
                <a:lnTo>
                  <a:pt x="104" y="860"/>
                </a:lnTo>
                <a:lnTo>
                  <a:pt x="106" y="862"/>
                </a:lnTo>
                <a:lnTo>
                  <a:pt x="106" y="862"/>
                </a:lnTo>
                <a:close/>
                <a:moveTo>
                  <a:pt x="156" y="852"/>
                </a:moveTo>
                <a:lnTo>
                  <a:pt x="156" y="852"/>
                </a:lnTo>
                <a:lnTo>
                  <a:pt x="150" y="852"/>
                </a:lnTo>
                <a:lnTo>
                  <a:pt x="148" y="850"/>
                </a:lnTo>
                <a:lnTo>
                  <a:pt x="148" y="846"/>
                </a:lnTo>
                <a:lnTo>
                  <a:pt x="144" y="844"/>
                </a:lnTo>
                <a:lnTo>
                  <a:pt x="144" y="844"/>
                </a:lnTo>
                <a:lnTo>
                  <a:pt x="144" y="848"/>
                </a:lnTo>
                <a:lnTo>
                  <a:pt x="142" y="852"/>
                </a:lnTo>
                <a:lnTo>
                  <a:pt x="136" y="858"/>
                </a:lnTo>
                <a:lnTo>
                  <a:pt x="130" y="864"/>
                </a:lnTo>
                <a:lnTo>
                  <a:pt x="130" y="868"/>
                </a:lnTo>
                <a:lnTo>
                  <a:pt x="130" y="874"/>
                </a:lnTo>
                <a:lnTo>
                  <a:pt x="130" y="874"/>
                </a:lnTo>
                <a:lnTo>
                  <a:pt x="134" y="872"/>
                </a:lnTo>
                <a:lnTo>
                  <a:pt x="138" y="870"/>
                </a:lnTo>
                <a:lnTo>
                  <a:pt x="144" y="864"/>
                </a:lnTo>
                <a:lnTo>
                  <a:pt x="150" y="858"/>
                </a:lnTo>
                <a:lnTo>
                  <a:pt x="156" y="852"/>
                </a:lnTo>
                <a:lnTo>
                  <a:pt x="156" y="852"/>
                </a:lnTo>
                <a:close/>
                <a:moveTo>
                  <a:pt x="126" y="884"/>
                </a:moveTo>
                <a:lnTo>
                  <a:pt x="126" y="884"/>
                </a:lnTo>
                <a:lnTo>
                  <a:pt x="124" y="888"/>
                </a:lnTo>
                <a:lnTo>
                  <a:pt x="124" y="890"/>
                </a:lnTo>
                <a:lnTo>
                  <a:pt x="124" y="894"/>
                </a:lnTo>
                <a:lnTo>
                  <a:pt x="132" y="894"/>
                </a:lnTo>
                <a:lnTo>
                  <a:pt x="132" y="894"/>
                </a:lnTo>
                <a:lnTo>
                  <a:pt x="132" y="886"/>
                </a:lnTo>
                <a:lnTo>
                  <a:pt x="130" y="884"/>
                </a:lnTo>
                <a:lnTo>
                  <a:pt x="126" y="884"/>
                </a:lnTo>
                <a:lnTo>
                  <a:pt x="126" y="884"/>
                </a:lnTo>
                <a:close/>
                <a:moveTo>
                  <a:pt x="4" y="964"/>
                </a:moveTo>
                <a:lnTo>
                  <a:pt x="4" y="964"/>
                </a:lnTo>
                <a:lnTo>
                  <a:pt x="8" y="964"/>
                </a:lnTo>
                <a:lnTo>
                  <a:pt x="12" y="962"/>
                </a:lnTo>
                <a:lnTo>
                  <a:pt x="14" y="958"/>
                </a:lnTo>
                <a:lnTo>
                  <a:pt x="14" y="954"/>
                </a:lnTo>
                <a:lnTo>
                  <a:pt x="14" y="954"/>
                </a:lnTo>
                <a:lnTo>
                  <a:pt x="12" y="952"/>
                </a:lnTo>
                <a:lnTo>
                  <a:pt x="8" y="952"/>
                </a:lnTo>
                <a:lnTo>
                  <a:pt x="2" y="954"/>
                </a:lnTo>
                <a:lnTo>
                  <a:pt x="0" y="956"/>
                </a:lnTo>
                <a:lnTo>
                  <a:pt x="0" y="960"/>
                </a:lnTo>
                <a:lnTo>
                  <a:pt x="2" y="962"/>
                </a:lnTo>
                <a:lnTo>
                  <a:pt x="4" y="964"/>
                </a:lnTo>
                <a:lnTo>
                  <a:pt x="4" y="964"/>
                </a:lnTo>
                <a:close/>
                <a:moveTo>
                  <a:pt x="48" y="986"/>
                </a:moveTo>
                <a:lnTo>
                  <a:pt x="48" y="986"/>
                </a:lnTo>
                <a:lnTo>
                  <a:pt x="48" y="992"/>
                </a:lnTo>
                <a:lnTo>
                  <a:pt x="44" y="1000"/>
                </a:lnTo>
                <a:lnTo>
                  <a:pt x="38" y="1016"/>
                </a:lnTo>
                <a:lnTo>
                  <a:pt x="34" y="1024"/>
                </a:lnTo>
                <a:lnTo>
                  <a:pt x="34" y="1030"/>
                </a:lnTo>
                <a:lnTo>
                  <a:pt x="38" y="1034"/>
                </a:lnTo>
                <a:lnTo>
                  <a:pt x="46" y="1036"/>
                </a:lnTo>
                <a:lnTo>
                  <a:pt x="46" y="1036"/>
                </a:lnTo>
                <a:lnTo>
                  <a:pt x="46" y="1028"/>
                </a:lnTo>
                <a:lnTo>
                  <a:pt x="46" y="1020"/>
                </a:lnTo>
                <a:lnTo>
                  <a:pt x="52" y="1006"/>
                </a:lnTo>
                <a:lnTo>
                  <a:pt x="54" y="1000"/>
                </a:lnTo>
                <a:lnTo>
                  <a:pt x="56" y="994"/>
                </a:lnTo>
                <a:lnTo>
                  <a:pt x="54" y="990"/>
                </a:lnTo>
                <a:lnTo>
                  <a:pt x="48" y="986"/>
                </a:lnTo>
                <a:lnTo>
                  <a:pt x="48" y="986"/>
                </a:lnTo>
                <a:close/>
                <a:moveTo>
                  <a:pt x="1732" y="1110"/>
                </a:moveTo>
                <a:lnTo>
                  <a:pt x="1732" y="1110"/>
                </a:lnTo>
                <a:lnTo>
                  <a:pt x="1734" y="1112"/>
                </a:lnTo>
                <a:lnTo>
                  <a:pt x="1734" y="1116"/>
                </a:lnTo>
                <a:lnTo>
                  <a:pt x="1732" y="1124"/>
                </a:lnTo>
                <a:lnTo>
                  <a:pt x="1732" y="1128"/>
                </a:lnTo>
                <a:lnTo>
                  <a:pt x="1734" y="1132"/>
                </a:lnTo>
                <a:lnTo>
                  <a:pt x="1738" y="1134"/>
                </a:lnTo>
                <a:lnTo>
                  <a:pt x="1738" y="1134"/>
                </a:lnTo>
                <a:lnTo>
                  <a:pt x="1738" y="1126"/>
                </a:lnTo>
                <a:lnTo>
                  <a:pt x="1738" y="1118"/>
                </a:lnTo>
                <a:lnTo>
                  <a:pt x="1738" y="1112"/>
                </a:lnTo>
                <a:lnTo>
                  <a:pt x="1736" y="1110"/>
                </a:lnTo>
                <a:lnTo>
                  <a:pt x="1732" y="1110"/>
                </a:lnTo>
                <a:lnTo>
                  <a:pt x="1732" y="1110"/>
                </a:lnTo>
                <a:close/>
                <a:moveTo>
                  <a:pt x="1730" y="1154"/>
                </a:moveTo>
                <a:lnTo>
                  <a:pt x="1730" y="1154"/>
                </a:lnTo>
                <a:lnTo>
                  <a:pt x="1730" y="1162"/>
                </a:lnTo>
                <a:lnTo>
                  <a:pt x="1728" y="1168"/>
                </a:lnTo>
                <a:lnTo>
                  <a:pt x="1728" y="1174"/>
                </a:lnTo>
                <a:lnTo>
                  <a:pt x="1730" y="1176"/>
                </a:lnTo>
                <a:lnTo>
                  <a:pt x="1734" y="1178"/>
                </a:lnTo>
                <a:lnTo>
                  <a:pt x="1734" y="1178"/>
                </a:lnTo>
                <a:lnTo>
                  <a:pt x="1732" y="1174"/>
                </a:lnTo>
                <a:lnTo>
                  <a:pt x="1732" y="1170"/>
                </a:lnTo>
                <a:lnTo>
                  <a:pt x="1734" y="1164"/>
                </a:lnTo>
                <a:lnTo>
                  <a:pt x="1734" y="1158"/>
                </a:lnTo>
                <a:lnTo>
                  <a:pt x="1732" y="1156"/>
                </a:lnTo>
                <a:lnTo>
                  <a:pt x="1730" y="1154"/>
                </a:lnTo>
                <a:lnTo>
                  <a:pt x="1730" y="1154"/>
                </a:lnTo>
                <a:close/>
                <a:moveTo>
                  <a:pt x="106" y="1196"/>
                </a:moveTo>
                <a:lnTo>
                  <a:pt x="106" y="1196"/>
                </a:lnTo>
                <a:lnTo>
                  <a:pt x="110" y="1198"/>
                </a:lnTo>
                <a:lnTo>
                  <a:pt x="114" y="1200"/>
                </a:lnTo>
                <a:lnTo>
                  <a:pt x="114" y="1200"/>
                </a:lnTo>
                <a:lnTo>
                  <a:pt x="108" y="1202"/>
                </a:lnTo>
                <a:lnTo>
                  <a:pt x="104" y="1204"/>
                </a:lnTo>
                <a:lnTo>
                  <a:pt x="100" y="1212"/>
                </a:lnTo>
                <a:lnTo>
                  <a:pt x="94" y="1218"/>
                </a:lnTo>
                <a:lnTo>
                  <a:pt x="92" y="1220"/>
                </a:lnTo>
                <a:lnTo>
                  <a:pt x="88" y="1218"/>
                </a:lnTo>
                <a:lnTo>
                  <a:pt x="88" y="1218"/>
                </a:lnTo>
                <a:lnTo>
                  <a:pt x="86" y="1236"/>
                </a:lnTo>
                <a:lnTo>
                  <a:pt x="86" y="1244"/>
                </a:lnTo>
                <a:lnTo>
                  <a:pt x="88" y="1250"/>
                </a:lnTo>
                <a:lnTo>
                  <a:pt x="88" y="1250"/>
                </a:lnTo>
                <a:lnTo>
                  <a:pt x="90" y="1250"/>
                </a:lnTo>
                <a:lnTo>
                  <a:pt x="92" y="1252"/>
                </a:lnTo>
                <a:lnTo>
                  <a:pt x="92" y="1252"/>
                </a:lnTo>
                <a:lnTo>
                  <a:pt x="92" y="1252"/>
                </a:lnTo>
                <a:lnTo>
                  <a:pt x="106" y="1246"/>
                </a:lnTo>
                <a:lnTo>
                  <a:pt x="118" y="1242"/>
                </a:lnTo>
                <a:lnTo>
                  <a:pt x="132" y="1238"/>
                </a:lnTo>
                <a:lnTo>
                  <a:pt x="144" y="1232"/>
                </a:lnTo>
                <a:lnTo>
                  <a:pt x="144" y="1232"/>
                </a:lnTo>
                <a:lnTo>
                  <a:pt x="146" y="1226"/>
                </a:lnTo>
                <a:lnTo>
                  <a:pt x="146" y="1222"/>
                </a:lnTo>
                <a:lnTo>
                  <a:pt x="144" y="1214"/>
                </a:lnTo>
                <a:lnTo>
                  <a:pt x="140" y="1208"/>
                </a:lnTo>
                <a:lnTo>
                  <a:pt x="136" y="1198"/>
                </a:lnTo>
                <a:lnTo>
                  <a:pt x="136" y="1198"/>
                </a:lnTo>
                <a:lnTo>
                  <a:pt x="132" y="1200"/>
                </a:lnTo>
                <a:lnTo>
                  <a:pt x="128" y="1200"/>
                </a:lnTo>
                <a:lnTo>
                  <a:pt x="120" y="1198"/>
                </a:lnTo>
                <a:lnTo>
                  <a:pt x="112" y="1194"/>
                </a:lnTo>
                <a:lnTo>
                  <a:pt x="108" y="1194"/>
                </a:lnTo>
                <a:lnTo>
                  <a:pt x="106" y="1196"/>
                </a:lnTo>
                <a:lnTo>
                  <a:pt x="106" y="1196"/>
                </a:lnTo>
                <a:close/>
                <a:moveTo>
                  <a:pt x="1700" y="1296"/>
                </a:moveTo>
                <a:lnTo>
                  <a:pt x="1700" y="1296"/>
                </a:lnTo>
                <a:lnTo>
                  <a:pt x="1698" y="1300"/>
                </a:lnTo>
                <a:lnTo>
                  <a:pt x="1698" y="1304"/>
                </a:lnTo>
                <a:lnTo>
                  <a:pt x="1700" y="1308"/>
                </a:lnTo>
                <a:lnTo>
                  <a:pt x="1704" y="1310"/>
                </a:lnTo>
                <a:lnTo>
                  <a:pt x="1704" y="1310"/>
                </a:lnTo>
                <a:lnTo>
                  <a:pt x="1706" y="1302"/>
                </a:lnTo>
                <a:lnTo>
                  <a:pt x="1704" y="1298"/>
                </a:lnTo>
                <a:lnTo>
                  <a:pt x="1700" y="1296"/>
                </a:lnTo>
                <a:lnTo>
                  <a:pt x="1700" y="1296"/>
                </a:lnTo>
                <a:close/>
                <a:moveTo>
                  <a:pt x="492" y="1520"/>
                </a:moveTo>
                <a:lnTo>
                  <a:pt x="492" y="1520"/>
                </a:lnTo>
                <a:lnTo>
                  <a:pt x="490" y="1500"/>
                </a:lnTo>
                <a:lnTo>
                  <a:pt x="486" y="1492"/>
                </a:lnTo>
                <a:lnTo>
                  <a:pt x="482" y="1484"/>
                </a:lnTo>
                <a:lnTo>
                  <a:pt x="482" y="1484"/>
                </a:lnTo>
                <a:lnTo>
                  <a:pt x="486" y="1486"/>
                </a:lnTo>
                <a:lnTo>
                  <a:pt x="488" y="1486"/>
                </a:lnTo>
                <a:lnTo>
                  <a:pt x="490" y="1484"/>
                </a:lnTo>
                <a:lnTo>
                  <a:pt x="490" y="1484"/>
                </a:lnTo>
                <a:lnTo>
                  <a:pt x="486" y="1482"/>
                </a:lnTo>
                <a:lnTo>
                  <a:pt x="484" y="1480"/>
                </a:lnTo>
                <a:lnTo>
                  <a:pt x="480" y="1478"/>
                </a:lnTo>
                <a:lnTo>
                  <a:pt x="478" y="1480"/>
                </a:lnTo>
                <a:lnTo>
                  <a:pt x="478" y="1482"/>
                </a:lnTo>
                <a:lnTo>
                  <a:pt x="478" y="1482"/>
                </a:lnTo>
                <a:lnTo>
                  <a:pt x="476" y="1490"/>
                </a:lnTo>
                <a:lnTo>
                  <a:pt x="476" y="1502"/>
                </a:lnTo>
                <a:lnTo>
                  <a:pt x="478" y="1510"/>
                </a:lnTo>
                <a:lnTo>
                  <a:pt x="482" y="1514"/>
                </a:lnTo>
                <a:lnTo>
                  <a:pt x="486" y="1518"/>
                </a:lnTo>
                <a:lnTo>
                  <a:pt x="492" y="1520"/>
                </a:lnTo>
                <a:lnTo>
                  <a:pt x="492" y="1520"/>
                </a:lnTo>
                <a:close/>
                <a:moveTo>
                  <a:pt x="480" y="1526"/>
                </a:moveTo>
                <a:lnTo>
                  <a:pt x="480" y="1526"/>
                </a:lnTo>
                <a:lnTo>
                  <a:pt x="486" y="1538"/>
                </a:lnTo>
                <a:lnTo>
                  <a:pt x="492" y="1544"/>
                </a:lnTo>
                <a:lnTo>
                  <a:pt x="498" y="1546"/>
                </a:lnTo>
                <a:lnTo>
                  <a:pt x="498" y="1546"/>
                </a:lnTo>
                <a:lnTo>
                  <a:pt x="496" y="1534"/>
                </a:lnTo>
                <a:lnTo>
                  <a:pt x="492" y="1522"/>
                </a:lnTo>
                <a:lnTo>
                  <a:pt x="492" y="1522"/>
                </a:lnTo>
                <a:lnTo>
                  <a:pt x="486" y="1522"/>
                </a:lnTo>
                <a:lnTo>
                  <a:pt x="480" y="1526"/>
                </a:lnTo>
                <a:lnTo>
                  <a:pt x="480" y="1526"/>
                </a:lnTo>
                <a:close/>
                <a:moveTo>
                  <a:pt x="426" y="1536"/>
                </a:moveTo>
                <a:lnTo>
                  <a:pt x="426" y="1536"/>
                </a:lnTo>
                <a:lnTo>
                  <a:pt x="420" y="1536"/>
                </a:lnTo>
                <a:lnTo>
                  <a:pt x="414" y="1534"/>
                </a:lnTo>
                <a:lnTo>
                  <a:pt x="414" y="1534"/>
                </a:lnTo>
                <a:lnTo>
                  <a:pt x="414" y="1540"/>
                </a:lnTo>
                <a:lnTo>
                  <a:pt x="416" y="1546"/>
                </a:lnTo>
                <a:lnTo>
                  <a:pt x="420" y="1560"/>
                </a:lnTo>
                <a:lnTo>
                  <a:pt x="420" y="1560"/>
                </a:lnTo>
                <a:lnTo>
                  <a:pt x="422" y="1554"/>
                </a:lnTo>
                <a:lnTo>
                  <a:pt x="424" y="1548"/>
                </a:lnTo>
                <a:lnTo>
                  <a:pt x="424" y="1542"/>
                </a:lnTo>
                <a:lnTo>
                  <a:pt x="420" y="1538"/>
                </a:lnTo>
                <a:lnTo>
                  <a:pt x="420" y="1538"/>
                </a:lnTo>
                <a:lnTo>
                  <a:pt x="424" y="1538"/>
                </a:lnTo>
                <a:lnTo>
                  <a:pt x="424" y="1538"/>
                </a:lnTo>
                <a:lnTo>
                  <a:pt x="426" y="1536"/>
                </a:lnTo>
                <a:lnTo>
                  <a:pt x="426" y="1536"/>
                </a:lnTo>
                <a:close/>
                <a:moveTo>
                  <a:pt x="508" y="1564"/>
                </a:moveTo>
                <a:lnTo>
                  <a:pt x="508" y="1564"/>
                </a:lnTo>
                <a:lnTo>
                  <a:pt x="504" y="1554"/>
                </a:lnTo>
                <a:lnTo>
                  <a:pt x="500" y="1550"/>
                </a:lnTo>
                <a:lnTo>
                  <a:pt x="492" y="1548"/>
                </a:lnTo>
                <a:lnTo>
                  <a:pt x="492" y="1548"/>
                </a:lnTo>
                <a:lnTo>
                  <a:pt x="494" y="1554"/>
                </a:lnTo>
                <a:lnTo>
                  <a:pt x="498" y="1558"/>
                </a:lnTo>
                <a:lnTo>
                  <a:pt x="502" y="1562"/>
                </a:lnTo>
                <a:lnTo>
                  <a:pt x="508" y="1564"/>
                </a:lnTo>
                <a:lnTo>
                  <a:pt x="508" y="1564"/>
                </a:lnTo>
                <a:close/>
                <a:moveTo>
                  <a:pt x="338" y="1554"/>
                </a:moveTo>
                <a:lnTo>
                  <a:pt x="326" y="1554"/>
                </a:lnTo>
                <a:lnTo>
                  <a:pt x="326" y="1554"/>
                </a:lnTo>
                <a:lnTo>
                  <a:pt x="326" y="1556"/>
                </a:lnTo>
                <a:lnTo>
                  <a:pt x="326" y="1560"/>
                </a:lnTo>
                <a:lnTo>
                  <a:pt x="330" y="1564"/>
                </a:lnTo>
                <a:lnTo>
                  <a:pt x="336" y="1564"/>
                </a:lnTo>
                <a:lnTo>
                  <a:pt x="338" y="1564"/>
                </a:lnTo>
                <a:lnTo>
                  <a:pt x="340" y="1562"/>
                </a:lnTo>
                <a:lnTo>
                  <a:pt x="340" y="1562"/>
                </a:lnTo>
                <a:lnTo>
                  <a:pt x="338" y="1560"/>
                </a:lnTo>
                <a:lnTo>
                  <a:pt x="338" y="1560"/>
                </a:lnTo>
                <a:lnTo>
                  <a:pt x="338" y="1554"/>
                </a:lnTo>
                <a:lnTo>
                  <a:pt x="338" y="1554"/>
                </a:lnTo>
                <a:close/>
                <a:moveTo>
                  <a:pt x="584" y="1582"/>
                </a:moveTo>
                <a:lnTo>
                  <a:pt x="584" y="1582"/>
                </a:lnTo>
                <a:lnTo>
                  <a:pt x="592" y="1586"/>
                </a:lnTo>
                <a:lnTo>
                  <a:pt x="594" y="1586"/>
                </a:lnTo>
                <a:lnTo>
                  <a:pt x="596" y="1582"/>
                </a:lnTo>
                <a:lnTo>
                  <a:pt x="596" y="1582"/>
                </a:lnTo>
                <a:lnTo>
                  <a:pt x="590" y="1578"/>
                </a:lnTo>
                <a:lnTo>
                  <a:pt x="586" y="1578"/>
                </a:lnTo>
                <a:lnTo>
                  <a:pt x="584" y="1582"/>
                </a:lnTo>
                <a:lnTo>
                  <a:pt x="584" y="1582"/>
                </a:lnTo>
                <a:close/>
                <a:moveTo>
                  <a:pt x="574" y="1740"/>
                </a:moveTo>
                <a:lnTo>
                  <a:pt x="574" y="1740"/>
                </a:lnTo>
                <a:lnTo>
                  <a:pt x="578" y="1740"/>
                </a:lnTo>
                <a:lnTo>
                  <a:pt x="580" y="1742"/>
                </a:lnTo>
                <a:lnTo>
                  <a:pt x="584" y="1746"/>
                </a:lnTo>
                <a:lnTo>
                  <a:pt x="588" y="1748"/>
                </a:lnTo>
                <a:lnTo>
                  <a:pt x="590" y="1748"/>
                </a:lnTo>
                <a:lnTo>
                  <a:pt x="592" y="1744"/>
                </a:lnTo>
                <a:lnTo>
                  <a:pt x="592" y="1744"/>
                </a:lnTo>
                <a:lnTo>
                  <a:pt x="588" y="1742"/>
                </a:lnTo>
                <a:lnTo>
                  <a:pt x="582" y="1738"/>
                </a:lnTo>
                <a:lnTo>
                  <a:pt x="578" y="1738"/>
                </a:lnTo>
                <a:lnTo>
                  <a:pt x="576" y="1738"/>
                </a:lnTo>
                <a:lnTo>
                  <a:pt x="574" y="1740"/>
                </a:lnTo>
                <a:lnTo>
                  <a:pt x="574" y="1740"/>
                </a:lnTo>
                <a:close/>
                <a:moveTo>
                  <a:pt x="690" y="1740"/>
                </a:moveTo>
                <a:lnTo>
                  <a:pt x="690" y="1740"/>
                </a:lnTo>
                <a:lnTo>
                  <a:pt x="694" y="1742"/>
                </a:lnTo>
                <a:lnTo>
                  <a:pt x="700" y="1744"/>
                </a:lnTo>
                <a:lnTo>
                  <a:pt x="706" y="1744"/>
                </a:lnTo>
                <a:lnTo>
                  <a:pt x="708" y="1742"/>
                </a:lnTo>
                <a:lnTo>
                  <a:pt x="708" y="1740"/>
                </a:lnTo>
                <a:lnTo>
                  <a:pt x="708" y="1740"/>
                </a:lnTo>
                <a:lnTo>
                  <a:pt x="698" y="1738"/>
                </a:lnTo>
                <a:lnTo>
                  <a:pt x="694" y="1738"/>
                </a:lnTo>
                <a:lnTo>
                  <a:pt x="692" y="1738"/>
                </a:lnTo>
                <a:lnTo>
                  <a:pt x="690" y="1740"/>
                </a:lnTo>
                <a:lnTo>
                  <a:pt x="690" y="1740"/>
                </a:lnTo>
                <a:close/>
                <a:moveTo>
                  <a:pt x="750" y="1760"/>
                </a:moveTo>
                <a:lnTo>
                  <a:pt x="750" y="1760"/>
                </a:lnTo>
                <a:lnTo>
                  <a:pt x="754" y="1760"/>
                </a:lnTo>
                <a:lnTo>
                  <a:pt x="756" y="1760"/>
                </a:lnTo>
                <a:lnTo>
                  <a:pt x="758" y="1762"/>
                </a:lnTo>
                <a:lnTo>
                  <a:pt x="762" y="1762"/>
                </a:lnTo>
                <a:lnTo>
                  <a:pt x="762" y="1762"/>
                </a:lnTo>
                <a:lnTo>
                  <a:pt x="762" y="1758"/>
                </a:lnTo>
                <a:lnTo>
                  <a:pt x="762" y="1756"/>
                </a:lnTo>
                <a:lnTo>
                  <a:pt x="758" y="1754"/>
                </a:lnTo>
                <a:lnTo>
                  <a:pt x="754" y="1756"/>
                </a:lnTo>
                <a:lnTo>
                  <a:pt x="750" y="1760"/>
                </a:lnTo>
                <a:lnTo>
                  <a:pt x="750" y="1760"/>
                </a:lnTo>
                <a:close/>
                <a:moveTo>
                  <a:pt x="916" y="1770"/>
                </a:moveTo>
                <a:lnTo>
                  <a:pt x="916" y="1770"/>
                </a:lnTo>
                <a:lnTo>
                  <a:pt x="916" y="1774"/>
                </a:lnTo>
                <a:lnTo>
                  <a:pt x="918" y="1776"/>
                </a:lnTo>
                <a:lnTo>
                  <a:pt x="918" y="1778"/>
                </a:lnTo>
                <a:lnTo>
                  <a:pt x="916" y="1780"/>
                </a:lnTo>
                <a:lnTo>
                  <a:pt x="916" y="1780"/>
                </a:lnTo>
                <a:lnTo>
                  <a:pt x="922" y="1778"/>
                </a:lnTo>
                <a:lnTo>
                  <a:pt x="928" y="1776"/>
                </a:lnTo>
                <a:lnTo>
                  <a:pt x="940" y="1776"/>
                </a:lnTo>
                <a:lnTo>
                  <a:pt x="950" y="1776"/>
                </a:lnTo>
                <a:lnTo>
                  <a:pt x="954" y="1774"/>
                </a:lnTo>
                <a:lnTo>
                  <a:pt x="958" y="1772"/>
                </a:lnTo>
                <a:lnTo>
                  <a:pt x="958" y="1772"/>
                </a:lnTo>
                <a:lnTo>
                  <a:pt x="946" y="1774"/>
                </a:lnTo>
                <a:lnTo>
                  <a:pt x="938" y="1772"/>
                </a:lnTo>
                <a:lnTo>
                  <a:pt x="930" y="1770"/>
                </a:lnTo>
                <a:lnTo>
                  <a:pt x="916" y="1770"/>
                </a:lnTo>
                <a:lnTo>
                  <a:pt x="916" y="1770"/>
                </a:lnTo>
                <a:close/>
                <a:moveTo>
                  <a:pt x="974" y="1774"/>
                </a:moveTo>
                <a:lnTo>
                  <a:pt x="974" y="1774"/>
                </a:lnTo>
                <a:lnTo>
                  <a:pt x="986" y="1776"/>
                </a:lnTo>
                <a:lnTo>
                  <a:pt x="1000" y="1776"/>
                </a:lnTo>
                <a:lnTo>
                  <a:pt x="1012" y="1776"/>
                </a:lnTo>
                <a:lnTo>
                  <a:pt x="1018" y="1776"/>
                </a:lnTo>
                <a:lnTo>
                  <a:pt x="1022" y="1772"/>
                </a:lnTo>
                <a:lnTo>
                  <a:pt x="1022" y="1772"/>
                </a:lnTo>
                <a:lnTo>
                  <a:pt x="1010" y="1770"/>
                </a:lnTo>
                <a:lnTo>
                  <a:pt x="996" y="1770"/>
                </a:lnTo>
                <a:lnTo>
                  <a:pt x="984" y="1770"/>
                </a:lnTo>
                <a:lnTo>
                  <a:pt x="974" y="1774"/>
                </a:lnTo>
                <a:lnTo>
                  <a:pt x="974" y="1774"/>
                </a:lnTo>
                <a:close/>
                <a:moveTo>
                  <a:pt x="688" y="1780"/>
                </a:moveTo>
                <a:lnTo>
                  <a:pt x="688" y="1780"/>
                </a:lnTo>
                <a:lnTo>
                  <a:pt x="688" y="1784"/>
                </a:lnTo>
                <a:lnTo>
                  <a:pt x="688" y="1788"/>
                </a:lnTo>
                <a:lnTo>
                  <a:pt x="694" y="1792"/>
                </a:lnTo>
                <a:lnTo>
                  <a:pt x="700" y="1794"/>
                </a:lnTo>
                <a:lnTo>
                  <a:pt x="706" y="1792"/>
                </a:lnTo>
                <a:lnTo>
                  <a:pt x="706" y="1792"/>
                </a:lnTo>
                <a:lnTo>
                  <a:pt x="702" y="1790"/>
                </a:lnTo>
                <a:lnTo>
                  <a:pt x="698" y="1784"/>
                </a:lnTo>
                <a:lnTo>
                  <a:pt x="694" y="1780"/>
                </a:lnTo>
                <a:lnTo>
                  <a:pt x="692" y="1780"/>
                </a:lnTo>
                <a:lnTo>
                  <a:pt x="688" y="1780"/>
                </a:lnTo>
                <a:lnTo>
                  <a:pt x="688" y="1780"/>
                </a:lnTo>
                <a:close/>
                <a:moveTo>
                  <a:pt x="1028" y="184"/>
                </a:moveTo>
                <a:lnTo>
                  <a:pt x="1028" y="184"/>
                </a:lnTo>
                <a:lnTo>
                  <a:pt x="1032" y="186"/>
                </a:lnTo>
                <a:lnTo>
                  <a:pt x="1034" y="186"/>
                </a:lnTo>
                <a:lnTo>
                  <a:pt x="1036" y="188"/>
                </a:lnTo>
                <a:lnTo>
                  <a:pt x="1036" y="188"/>
                </a:lnTo>
                <a:lnTo>
                  <a:pt x="1058" y="190"/>
                </a:lnTo>
                <a:lnTo>
                  <a:pt x="1060" y="188"/>
                </a:lnTo>
                <a:lnTo>
                  <a:pt x="1060" y="188"/>
                </a:lnTo>
                <a:lnTo>
                  <a:pt x="1050" y="186"/>
                </a:lnTo>
                <a:lnTo>
                  <a:pt x="1036" y="184"/>
                </a:lnTo>
                <a:lnTo>
                  <a:pt x="1036" y="184"/>
                </a:lnTo>
                <a:lnTo>
                  <a:pt x="1036" y="184"/>
                </a:lnTo>
                <a:lnTo>
                  <a:pt x="1034" y="182"/>
                </a:lnTo>
                <a:lnTo>
                  <a:pt x="1028" y="182"/>
                </a:lnTo>
                <a:lnTo>
                  <a:pt x="1026" y="184"/>
                </a:lnTo>
                <a:lnTo>
                  <a:pt x="1026" y="184"/>
                </a:lnTo>
                <a:lnTo>
                  <a:pt x="1028" y="184"/>
                </a:lnTo>
                <a:lnTo>
                  <a:pt x="1028" y="184"/>
                </a:lnTo>
                <a:close/>
                <a:moveTo>
                  <a:pt x="1144" y="1722"/>
                </a:moveTo>
                <a:lnTo>
                  <a:pt x="1144" y="1722"/>
                </a:lnTo>
                <a:lnTo>
                  <a:pt x="1140" y="1726"/>
                </a:lnTo>
                <a:lnTo>
                  <a:pt x="1140" y="1726"/>
                </a:lnTo>
                <a:lnTo>
                  <a:pt x="1144" y="1722"/>
                </a:lnTo>
                <a:lnTo>
                  <a:pt x="1144" y="1722"/>
                </a:lnTo>
                <a:close/>
                <a:moveTo>
                  <a:pt x="1098" y="1760"/>
                </a:moveTo>
                <a:lnTo>
                  <a:pt x="1098" y="1760"/>
                </a:lnTo>
                <a:lnTo>
                  <a:pt x="1092" y="1760"/>
                </a:lnTo>
                <a:lnTo>
                  <a:pt x="1092" y="1760"/>
                </a:lnTo>
                <a:lnTo>
                  <a:pt x="1096" y="1762"/>
                </a:lnTo>
                <a:lnTo>
                  <a:pt x="1096" y="1760"/>
                </a:lnTo>
                <a:lnTo>
                  <a:pt x="1098" y="1760"/>
                </a:lnTo>
                <a:lnTo>
                  <a:pt x="1098" y="1760"/>
                </a:lnTo>
                <a:close/>
                <a:moveTo>
                  <a:pt x="1090" y="1760"/>
                </a:moveTo>
                <a:lnTo>
                  <a:pt x="1090" y="1760"/>
                </a:lnTo>
                <a:lnTo>
                  <a:pt x="1090" y="1760"/>
                </a:lnTo>
                <a:lnTo>
                  <a:pt x="1090" y="1760"/>
                </a:lnTo>
                <a:lnTo>
                  <a:pt x="1092" y="1760"/>
                </a:lnTo>
                <a:lnTo>
                  <a:pt x="1092" y="1760"/>
                </a:lnTo>
                <a:lnTo>
                  <a:pt x="1090" y="1760"/>
                </a:lnTo>
                <a:lnTo>
                  <a:pt x="1090" y="1760"/>
                </a:lnTo>
                <a:close/>
                <a:moveTo>
                  <a:pt x="1738" y="1026"/>
                </a:moveTo>
                <a:lnTo>
                  <a:pt x="1738" y="1026"/>
                </a:lnTo>
                <a:lnTo>
                  <a:pt x="1732" y="1026"/>
                </a:lnTo>
                <a:lnTo>
                  <a:pt x="1730" y="1026"/>
                </a:lnTo>
                <a:lnTo>
                  <a:pt x="1730" y="1024"/>
                </a:lnTo>
                <a:lnTo>
                  <a:pt x="1730" y="1024"/>
                </a:lnTo>
                <a:lnTo>
                  <a:pt x="1728" y="1002"/>
                </a:lnTo>
                <a:lnTo>
                  <a:pt x="1726" y="978"/>
                </a:lnTo>
                <a:lnTo>
                  <a:pt x="1716" y="928"/>
                </a:lnTo>
                <a:lnTo>
                  <a:pt x="1706" y="876"/>
                </a:lnTo>
                <a:lnTo>
                  <a:pt x="1696" y="826"/>
                </a:lnTo>
                <a:lnTo>
                  <a:pt x="1696" y="826"/>
                </a:lnTo>
                <a:lnTo>
                  <a:pt x="1700" y="816"/>
                </a:lnTo>
                <a:lnTo>
                  <a:pt x="1704" y="810"/>
                </a:lnTo>
                <a:lnTo>
                  <a:pt x="1704" y="804"/>
                </a:lnTo>
                <a:lnTo>
                  <a:pt x="1704" y="804"/>
                </a:lnTo>
                <a:lnTo>
                  <a:pt x="1696" y="804"/>
                </a:lnTo>
                <a:lnTo>
                  <a:pt x="1690" y="800"/>
                </a:lnTo>
                <a:lnTo>
                  <a:pt x="1682" y="788"/>
                </a:lnTo>
                <a:lnTo>
                  <a:pt x="1682" y="788"/>
                </a:lnTo>
                <a:lnTo>
                  <a:pt x="1682" y="790"/>
                </a:lnTo>
                <a:lnTo>
                  <a:pt x="1680" y="792"/>
                </a:lnTo>
                <a:lnTo>
                  <a:pt x="1674" y="794"/>
                </a:lnTo>
                <a:lnTo>
                  <a:pt x="1666" y="792"/>
                </a:lnTo>
                <a:lnTo>
                  <a:pt x="1662" y="788"/>
                </a:lnTo>
                <a:lnTo>
                  <a:pt x="1662" y="788"/>
                </a:lnTo>
                <a:lnTo>
                  <a:pt x="1662" y="780"/>
                </a:lnTo>
                <a:lnTo>
                  <a:pt x="1666" y="774"/>
                </a:lnTo>
                <a:lnTo>
                  <a:pt x="1666" y="774"/>
                </a:lnTo>
                <a:lnTo>
                  <a:pt x="1662" y="764"/>
                </a:lnTo>
                <a:lnTo>
                  <a:pt x="1662" y="758"/>
                </a:lnTo>
                <a:lnTo>
                  <a:pt x="1664" y="754"/>
                </a:lnTo>
                <a:lnTo>
                  <a:pt x="1664" y="754"/>
                </a:lnTo>
                <a:lnTo>
                  <a:pt x="1644" y="718"/>
                </a:lnTo>
                <a:lnTo>
                  <a:pt x="1624" y="684"/>
                </a:lnTo>
                <a:lnTo>
                  <a:pt x="1614" y="666"/>
                </a:lnTo>
                <a:lnTo>
                  <a:pt x="1606" y="646"/>
                </a:lnTo>
                <a:lnTo>
                  <a:pt x="1600" y="626"/>
                </a:lnTo>
                <a:lnTo>
                  <a:pt x="1596" y="606"/>
                </a:lnTo>
                <a:lnTo>
                  <a:pt x="1596" y="606"/>
                </a:lnTo>
                <a:lnTo>
                  <a:pt x="1590" y="602"/>
                </a:lnTo>
                <a:lnTo>
                  <a:pt x="1586" y="596"/>
                </a:lnTo>
                <a:lnTo>
                  <a:pt x="1582" y="590"/>
                </a:lnTo>
                <a:lnTo>
                  <a:pt x="1584" y="582"/>
                </a:lnTo>
                <a:lnTo>
                  <a:pt x="1584" y="582"/>
                </a:lnTo>
                <a:lnTo>
                  <a:pt x="1578" y="582"/>
                </a:lnTo>
                <a:lnTo>
                  <a:pt x="1574" y="584"/>
                </a:lnTo>
                <a:lnTo>
                  <a:pt x="1572" y="586"/>
                </a:lnTo>
                <a:lnTo>
                  <a:pt x="1568" y="588"/>
                </a:lnTo>
                <a:lnTo>
                  <a:pt x="1568" y="588"/>
                </a:lnTo>
                <a:lnTo>
                  <a:pt x="1568" y="584"/>
                </a:lnTo>
                <a:lnTo>
                  <a:pt x="1568" y="582"/>
                </a:lnTo>
                <a:lnTo>
                  <a:pt x="1572" y="580"/>
                </a:lnTo>
                <a:lnTo>
                  <a:pt x="1576" y="578"/>
                </a:lnTo>
                <a:lnTo>
                  <a:pt x="1576" y="576"/>
                </a:lnTo>
                <a:lnTo>
                  <a:pt x="1576" y="572"/>
                </a:lnTo>
                <a:lnTo>
                  <a:pt x="1576" y="572"/>
                </a:lnTo>
                <a:lnTo>
                  <a:pt x="1568" y="572"/>
                </a:lnTo>
                <a:lnTo>
                  <a:pt x="1560" y="572"/>
                </a:lnTo>
                <a:lnTo>
                  <a:pt x="1554" y="570"/>
                </a:lnTo>
                <a:lnTo>
                  <a:pt x="1550" y="566"/>
                </a:lnTo>
                <a:lnTo>
                  <a:pt x="1542" y="558"/>
                </a:lnTo>
                <a:lnTo>
                  <a:pt x="1534" y="548"/>
                </a:lnTo>
                <a:lnTo>
                  <a:pt x="1534" y="548"/>
                </a:lnTo>
                <a:lnTo>
                  <a:pt x="1530" y="536"/>
                </a:lnTo>
                <a:lnTo>
                  <a:pt x="1524" y="528"/>
                </a:lnTo>
                <a:lnTo>
                  <a:pt x="1514" y="520"/>
                </a:lnTo>
                <a:lnTo>
                  <a:pt x="1504" y="514"/>
                </a:lnTo>
                <a:lnTo>
                  <a:pt x="1494" y="508"/>
                </a:lnTo>
                <a:lnTo>
                  <a:pt x="1486" y="500"/>
                </a:lnTo>
                <a:lnTo>
                  <a:pt x="1478" y="492"/>
                </a:lnTo>
                <a:lnTo>
                  <a:pt x="1474" y="482"/>
                </a:lnTo>
                <a:lnTo>
                  <a:pt x="1474" y="482"/>
                </a:lnTo>
                <a:lnTo>
                  <a:pt x="1474" y="472"/>
                </a:lnTo>
                <a:lnTo>
                  <a:pt x="1476" y="464"/>
                </a:lnTo>
                <a:lnTo>
                  <a:pt x="1482" y="448"/>
                </a:lnTo>
                <a:lnTo>
                  <a:pt x="1500" y="416"/>
                </a:lnTo>
                <a:lnTo>
                  <a:pt x="1500" y="416"/>
                </a:lnTo>
                <a:lnTo>
                  <a:pt x="1494" y="418"/>
                </a:lnTo>
                <a:lnTo>
                  <a:pt x="1488" y="420"/>
                </a:lnTo>
                <a:lnTo>
                  <a:pt x="1474" y="424"/>
                </a:lnTo>
                <a:lnTo>
                  <a:pt x="1474" y="424"/>
                </a:lnTo>
                <a:lnTo>
                  <a:pt x="1472" y="414"/>
                </a:lnTo>
                <a:lnTo>
                  <a:pt x="1468" y="404"/>
                </a:lnTo>
                <a:lnTo>
                  <a:pt x="1458" y="386"/>
                </a:lnTo>
                <a:lnTo>
                  <a:pt x="1444" y="370"/>
                </a:lnTo>
                <a:lnTo>
                  <a:pt x="1428" y="354"/>
                </a:lnTo>
                <a:lnTo>
                  <a:pt x="1416" y="338"/>
                </a:lnTo>
                <a:lnTo>
                  <a:pt x="1410" y="330"/>
                </a:lnTo>
                <a:lnTo>
                  <a:pt x="1406" y="322"/>
                </a:lnTo>
                <a:lnTo>
                  <a:pt x="1402" y="312"/>
                </a:lnTo>
                <a:lnTo>
                  <a:pt x="1402" y="302"/>
                </a:lnTo>
                <a:lnTo>
                  <a:pt x="1402" y="292"/>
                </a:lnTo>
                <a:lnTo>
                  <a:pt x="1404" y="282"/>
                </a:lnTo>
                <a:lnTo>
                  <a:pt x="1404" y="282"/>
                </a:lnTo>
                <a:lnTo>
                  <a:pt x="1400" y="282"/>
                </a:lnTo>
                <a:lnTo>
                  <a:pt x="1396" y="284"/>
                </a:lnTo>
                <a:lnTo>
                  <a:pt x="1390" y="290"/>
                </a:lnTo>
                <a:lnTo>
                  <a:pt x="1384" y="296"/>
                </a:lnTo>
                <a:lnTo>
                  <a:pt x="1382" y="298"/>
                </a:lnTo>
                <a:lnTo>
                  <a:pt x="1376" y="300"/>
                </a:lnTo>
                <a:lnTo>
                  <a:pt x="1376" y="300"/>
                </a:lnTo>
                <a:lnTo>
                  <a:pt x="1372" y="298"/>
                </a:lnTo>
                <a:lnTo>
                  <a:pt x="1372" y="294"/>
                </a:lnTo>
                <a:lnTo>
                  <a:pt x="1370" y="288"/>
                </a:lnTo>
                <a:lnTo>
                  <a:pt x="1368" y="286"/>
                </a:lnTo>
                <a:lnTo>
                  <a:pt x="1368" y="286"/>
                </a:lnTo>
                <a:lnTo>
                  <a:pt x="1366" y="290"/>
                </a:lnTo>
                <a:lnTo>
                  <a:pt x="1364" y="294"/>
                </a:lnTo>
                <a:lnTo>
                  <a:pt x="1364" y="294"/>
                </a:lnTo>
                <a:lnTo>
                  <a:pt x="1354" y="288"/>
                </a:lnTo>
                <a:lnTo>
                  <a:pt x="1344" y="282"/>
                </a:lnTo>
                <a:lnTo>
                  <a:pt x="1338" y="278"/>
                </a:lnTo>
                <a:lnTo>
                  <a:pt x="1334" y="276"/>
                </a:lnTo>
                <a:lnTo>
                  <a:pt x="1328" y="278"/>
                </a:lnTo>
                <a:lnTo>
                  <a:pt x="1324" y="282"/>
                </a:lnTo>
                <a:lnTo>
                  <a:pt x="1324" y="282"/>
                </a:lnTo>
                <a:lnTo>
                  <a:pt x="1328" y="284"/>
                </a:lnTo>
                <a:lnTo>
                  <a:pt x="1332" y="284"/>
                </a:lnTo>
                <a:lnTo>
                  <a:pt x="1340" y="282"/>
                </a:lnTo>
                <a:lnTo>
                  <a:pt x="1340" y="282"/>
                </a:lnTo>
                <a:lnTo>
                  <a:pt x="1350" y="292"/>
                </a:lnTo>
                <a:lnTo>
                  <a:pt x="1360" y="300"/>
                </a:lnTo>
                <a:lnTo>
                  <a:pt x="1370" y="308"/>
                </a:lnTo>
                <a:lnTo>
                  <a:pt x="1378" y="320"/>
                </a:lnTo>
                <a:lnTo>
                  <a:pt x="1378" y="320"/>
                </a:lnTo>
                <a:lnTo>
                  <a:pt x="1368" y="326"/>
                </a:lnTo>
                <a:lnTo>
                  <a:pt x="1358" y="332"/>
                </a:lnTo>
                <a:lnTo>
                  <a:pt x="1346" y="336"/>
                </a:lnTo>
                <a:lnTo>
                  <a:pt x="1338" y="344"/>
                </a:lnTo>
                <a:lnTo>
                  <a:pt x="1338" y="344"/>
                </a:lnTo>
                <a:lnTo>
                  <a:pt x="1332" y="340"/>
                </a:lnTo>
                <a:lnTo>
                  <a:pt x="1328" y="338"/>
                </a:lnTo>
                <a:lnTo>
                  <a:pt x="1322" y="334"/>
                </a:lnTo>
                <a:lnTo>
                  <a:pt x="1318" y="330"/>
                </a:lnTo>
                <a:lnTo>
                  <a:pt x="1318" y="330"/>
                </a:lnTo>
                <a:lnTo>
                  <a:pt x="1320" y="326"/>
                </a:lnTo>
                <a:lnTo>
                  <a:pt x="1322" y="324"/>
                </a:lnTo>
                <a:lnTo>
                  <a:pt x="1324" y="320"/>
                </a:lnTo>
                <a:lnTo>
                  <a:pt x="1326" y="318"/>
                </a:lnTo>
                <a:lnTo>
                  <a:pt x="1326" y="318"/>
                </a:lnTo>
                <a:lnTo>
                  <a:pt x="1312" y="322"/>
                </a:lnTo>
                <a:lnTo>
                  <a:pt x="1298" y="322"/>
                </a:lnTo>
                <a:lnTo>
                  <a:pt x="1284" y="318"/>
                </a:lnTo>
                <a:lnTo>
                  <a:pt x="1272" y="310"/>
                </a:lnTo>
                <a:lnTo>
                  <a:pt x="1272" y="310"/>
                </a:lnTo>
                <a:lnTo>
                  <a:pt x="1276" y="304"/>
                </a:lnTo>
                <a:lnTo>
                  <a:pt x="1280" y="296"/>
                </a:lnTo>
                <a:lnTo>
                  <a:pt x="1280" y="296"/>
                </a:lnTo>
                <a:lnTo>
                  <a:pt x="1274" y="300"/>
                </a:lnTo>
                <a:lnTo>
                  <a:pt x="1270" y="302"/>
                </a:lnTo>
                <a:lnTo>
                  <a:pt x="1266" y="306"/>
                </a:lnTo>
                <a:lnTo>
                  <a:pt x="1260" y="308"/>
                </a:lnTo>
                <a:lnTo>
                  <a:pt x="1260" y="308"/>
                </a:lnTo>
                <a:lnTo>
                  <a:pt x="1238" y="300"/>
                </a:lnTo>
                <a:lnTo>
                  <a:pt x="1220" y="294"/>
                </a:lnTo>
                <a:lnTo>
                  <a:pt x="1182" y="274"/>
                </a:lnTo>
                <a:lnTo>
                  <a:pt x="1146" y="258"/>
                </a:lnTo>
                <a:lnTo>
                  <a:pt x="1126" y="250"/>
                </a:lnTo>
                <a:lnTo>
                  <a:pt x="1108" y="244"/>
                </a:lnTo>
                <a:lnTo>
                  <a:pt x="1108" y="244"/>
                </a:lnTo>
                <a:lnTo>
                  <a:pt x="1112" y="246"/>
                </a:lnTo>
                <a:lnTo>
                  <a:pt x="1114" y="250"/>
                </a:lnTo>
                <a:lnTo>
                  <a:pt x="1114" y="250"/>
                </a:lnTo>
                <a:lnTo>
                  <a:pt x="1106" y="260"/>
                </a:lnTo>
                <a:lnTo>
                  <a:pt x="1098" y="264"/>
                </a:lnTo>
                <a:lnTo>
                  <a:pt x="1090" y="268"/>
                </a:lnTo>
                <a:lnTo>
                  <a:pt x="1078" y="268"/>
                </a:lnTo>
                <a:lnTo>
                  <a:pt x="1054" y="264"/>
                </a:lnTo>
                <a:lnTo>
                  <a:pt x="1026" y="260"/>
                </a:lnTo>
                <a:lnTo>
                  <a:pt x="1026" y="260"/>
                </a:lnTo>
                <a:lnTo>
                  <a:pt x="1020" y="250"/>
                </a:lnTo>
                <a:lnTo>
                  <a:pt x="1012" y="242"/>
                </a:lnTo>
                <a:lnTo>
                  <a:pt x="1004" y="236"/>
                </a:lnTo>
                <a:lnTo>
                  <a:pt x="992" y="232"/>
                </a:lnTo>
                <a:lnTo>
                  <a:pt x="992" y="232"/>
                </a:lnTo>
                <a:lnTo>
                  <a:pt x="986" y="234"/>
                </a:lnTo>
                <a:lnTo>
                  <a:pt x="980" y="238"/>
                </a:lnTo>
                <a:lnTo>
                  <a:pt x="976" y="242"/>
                </a:lnTo>
                <a:lnTo>
                  <a:pt x="968" y="244"/>
                </a:lnTo>
                <a:lnTo>
                  <a:pt x="968" y="244"/>
                </a:lnTo>
                <a:lnTo>
                  <a:pt x="962" y="240"/>
                </a:lnTo>
                <a:lnTo>
                  <a:pt x="958" y="234"/>
                </a:lnTo>
                <a:lnTo>
                  <a:pt x="954" y="226"/>
                </a:lnTo>
                <a:lnTo>
                  <a:pt x="956" y="218"/>
                </a:lnTo>
                <a:lnTo>
                  <a:pt x="956" y="218"/>
                </a:lnTo>
                <a:lnTo>
                  <a:pt x="972" y="218"/>
                </a:lnTo>
                <a:lnTo>
                  <a:pt x="976" y="218"/>
                </a:lnTo>
                <a:lnTo>
                  <a:pt x="978" y="216"/>
                </a:lnTo>
                <a:lnTo>
                  <a:pt x="978" y="214"/>
                </a:lnTo>
                <a:lnTo>
                  <a:pt x="978" y="214"/>
                </a:lnTo>
                <a:lnTo>
                  <a:pt x="972" y="214"/>
                </a:lnTo>
                <a:lnTo>
                  <a:pt x="966" y="214"/>
                </a:lnTo>
                <a:lnTo>
                  <a:pt x="962" y="216"/>
                </a:lnTo>
                <a:lnTo>
                  <a:pt x="956" y="216"/>
                </a:lnTo>
                <a:lnTo>
                  <a:pt x="956" y="216"/>
                </a:lnTo>
                <a:lnTo>
                  <a:pt x="956" y="214"/>
                </a:lnTo>
                <a:lnTo>
                  <a:pt x="956" y="210"/>
                </a:lnTo>
                <a:lnTo>
                  <a:pt x="954" y="206"/>
                </a:lnTo>
                <a:lnTo>
                  <a:pt x="956" y="200"/>
                </a:lnTo>
                <a:lnTo>
                  <a:pt x="956" y="200"/>
                </a:lnTo>
                <a:lnTo>
                  <a:pt x="970" y="198"/>
                </a:lnTo>
                <a:lnTo>
                  <a:pt x="986" y="198"/>
                </a:lnTo>
                <a:lnTo>
                  <a:pt x="1002" y="198"/>
                </a:lnTo>
                <a:lnTo>
                  <a:pt x="1018" y="198"/>
                </a:lnTo>
                <a:lnTo>
                  <a:pt x="1018" y="198"/>
                </a:lnTo>
                <a:lnTo>
                  <a:pt x="1016" y="198"/>
                </a:lnTo>
                <a:lnTo>
                  <a:pt x="1014" y="196"/>
                </a:lnTo>
                <a:lnTo>
                  <a:pt x="1014" y="196"/>
                </a:lnTo>
                <a:lnTo>
                  <a:pt x="1018" y="194"/>
                </a:lnTo>
                <a:lnTo>
                  <a:pt x="1018" y="192"/>
                </a:lnTo>
                <a:lnTo>
                  <a:pt x="1018" y="192"/>
                </a:lnTo>
                <a:lnTo>
                  <a:pt x="980" y="192"/>
                </a:lnTo>
                <a:lnTo>
                  <a:pt x="960" y="194"/>
                </a:lnTo>
                <a:lnTo>
                  <a:pt x="940" y="198"/>
                </a:lnTo>
                <a:lnTo>
                  <a:pt x="940" y="198"/>
                </a:lnTo>
                <a:lnTo>
                  <a:pt x="944" y="200"/>
                </a:lnTo>
                <a:lnTo>
                  <a:pt x="946" y="204"/>
                </a:lnTo>
                <a:lnTo>
                  <a:pt x="948" y="210"/>
                </a:lnTo>
                <a:lnTo>
                  <a:pt x="948" y="216"/>
                </a:lnTo>
                <a:lnTo>
                  <a:pt x="948" y="216"/>
                </a:lnTo>
                <a:lnTo>
                  <a:pt x="944" y="214"/>
                </a:lnTo>
                <a:lnTo>
                  <a:pt x="942" y="214"/>
                </a:lnTo>
                <a:lnTo>
                  <a:pt x="934" y="214"/>
                </a:lnTo>
                <a:lnTo>
                  <a:pt x="932" y="216"/>
                </a:lnTo>
                <a:lnTo>
                  <a:pt x="928" y="214"/>
                </a:lnTo>
                <a:lnTo>
                  <a:pt x="928" y="212"/>
                </a:lnTo>
                <a:lnTo>
                  <a:pt x="926" y="208"/>
                </a:lnTo>
                <a:lnTo>
                  <a:pt x="926" y="208"/>
                </a:lnTo>
                <a:lnTo>
                  <a:pt x="928" y="206"/>
                </a:lnTo>
                <a:lnTo>
                  <a:pt x="932" y="206"/>
                </a:lnTo>
                <a:lnTo>
                  <a:pt x="936" y="204"/>
                </a:lnTo>
                <a:lnTo>
                  <a:pt x="938" y="200"/>
                </a:lnTo>
                <a:lnTo>
                  <a:pt x="938" y="200"/>
                </a:lnTo>
                <a:lnTo>
                  <a:pt x="928" y="198"/>
                </a:lnTo>
                <a:lnTo>
                  <a:pt x="920" y="194"/>
                </a:lnTo>
                <a:lnTo>
                  <a:pt x="916" y="194"/>
                </a:lnTo>
                <a:lnTo>
                  <a:pt x="916" y="194"/>
                </a:lnTo>
                <a:lnTo>
                  <a:pt x="916" y="198"/>
                </a:lnTo>
                <a:lnTo>
                  <a:pt x="916" y="198"/>
                </a:lnTo>
                <a:lnTo>
                  <a:pt x="912" y="196"/>
                </a:lnTo>
                <a:lnTo>
                  <a:pt x="908" y="194"/>
                </a:lnTo>
                <a:lnTo>
                  <a:pt x="900" y="194"/>
                </a:lnTo>
                <a:lnTo>
                  <a:pt x="890" y="196"/>
                </a:lnTo>
                <a:lnTo>
                  <a:pt x="882" y="198"/>
                </a:lnTo>
                <a:lnTo>
                  <a:pt x="882" y="198"/>
                </a:lnTo>
                <a:lnTo>
                  <a:pt x="886" y="210"/>
                </a:lnTo>
                <a:lnTo>
                  <a:pt x="888" y="226"/>
                </a:lnTo>
                <a:lnTo>
                  <a:pt x="888" y="244"/>
                </a:lnTo>
                <a:lnTo>
                  <a:pt x="886" y="250"/>
                </a:lnTo>
                <a:lnTo>
                  <a:pt x="882" y="256"/>
                </a:lnTo>
                <a:lnTo>
                  <a:pt x="882" y="256"/>
                </a:lnTo>
                <a:lnTo>
                  <a:pt x="874" y="250"/>
                </a:lnTo>
                <a:lnTo>
                  <a:pt x="864" y="248"/>
                </a:lnTo>
                <a:lnTo>
                  <a:pt x="840" y="244"/>
                </a:lnTo>
                <a:lnTo>
                  <a:pt x="840" y="244"/>
                </a:lnTo>
                <a:lnTo>
                  <a:pt x="830" y="256"/>
                </a:lnTo>
                <a:lnTo>
                  <a:pt x="814" y="266"/>
                </a:lnTo>
                <a:lnTo>
                  <a:pt x="798" y="274"/>
                </a:lnTo>
                <a:lnTo>
                  <a:pt x="778" y="280"/>
                </a:lnTo>
                <a:lnTo>
                  <a:pt x="758" y="286"/>
                </a:lnTo>
                <a:lnTo>
                  <a:pt x="738" y="288"/>
                </a:lnTo>
                <a:lnTo>
                  <a:pt x="718" y="290"/>
                </a:lnTo>
                <a:lnTo>
                  <a:pt x="700" y="288"/>
                </a:lnTo>
                <a:lnTo>
                  <a:pt x="700" y="288"/>
                </a:lnTo>
                <a:lnTo>
                  <a:pt x="712" y="278"/>
                </a:lnTo>
                <a:lnTo>
                  <a:pt x="726" y="268"/>
                </a:lnTo>
                <a:lnTo>
                  <a:pt x="744" y="262"/>
                </a:lnTo>
                <a:lnTo>
                  <a:pt x="762" y="258"/>
                </a:lnTo>
                <a:lnTo>
                  <a:pt x="800" y="248"/>
                </a:lnTo>
                <a:lnTo>
                  <a:pt x="818" y="244"/>
                </a:lnTo>
                <a:lnTo>
                  <a:pt x="836" y="236"/>
                </a:lnTo>
                <a:lnTo>
                  <a:pt x="836" y="236"/>
                </a:lnTo>
                <a:lnTo>
                  <a:pt x="818" y="236"/>
                </a:lnTo>
                <a:lnTo>
                  <a:pt x="812" y="234"/>
                </a:lnTo>
                <a:lnTo>
                  <a:pt x="804" y="232"/>
                </a:lnTo>
                <a:lnTo>
                  <a:pt x="804" y="232"/>
                </a:lnTo>
                <a:lnTo>
                  <a:pt x="806" y="228"/>
                </a:lnTo>
                <a:lnTo>
                  <a:pt x="810" y="226"/>
                </a:lnTo>
                <a:lnTo>
                  <a:pt x="816" y="222"/>
                </a:lnTo>
                <a:lnTo>
                  <a:pt x="824" y="218"/>
                </a:lnTo>
                <a:lnTo>
                  <a:pt x="828" y="216"/>
                </a:lnTo>
                <a:lnTo>
                  <a:pt x="830" y="214"/>
                </a:lnTo>
                <a:lnTo>
                  <a:pt x="830" y="214"/>
                </a:lnTo>
                <a:lnTo>
                  <a:pt x="806" y="218"/>
                </a:lnTo>
                <a:lnTo>
                  <a:pt x="782" y="226"/>
                </a:lnTo>
                <a:lnTo>
                  <a:pt x="734" y="240"/>
                </a:lnTo>
                <a:lnTo>
                  <a:pt x="690" y="256"/>
                </a:lnTo>
                <a:lnTo>
                  <a:pt x="668" y="262"/>
                </a:lnTo>
                <a:lnTo>
                  <a:pt x="646" y="268"/>
                </a:lnTo>
                <a:lnTo>
                  <a:pt x="646" y="268"/>
                </a:lnTo>
                <a:lnTo>
                  <a:pt x="620" y="272"/>
                </a:lnTo>
                <a:lnTo>
                  <a:pt x="606" y="274"/>
                </a:lnTo>
                <a:lnTo>
                  <a:pt x="594" y="278"/>
                </a:lnTo>
                <a:lnTo>
                  <a:pt x="594" y="278"/>
                </a:lnTo>
                <a:lnTo>
                  <a:pt x="596" y="282"/>
                </a:lnTo>
                <a:lnTo>
                  <a:pt x="598" y="286"/>
                </a:lnTo>
                <a:lnTo>
                  <a:pt x="600" y="294"/>
                </a:lnTo>
                <a:lnTo>
                  <a:pt x="600" y="294"/>
                </a:lnTo>
                <a:lnTo>
                  <a:pt x="588" y="300"/>
                </a:lnTo>
                <a:lnTo>
                  <a:pt x="578" y="306"/>
                </a:lnTo>
                <a:lnTo>
                  <a:pt x="552" y="314"/>
                </a:lnTo>
                <a:lnTo>
                  <a:pt x="526" y="322"/>
                </a:lnTo>
                <a:lnTo>
                  <a:pt x="514" y="328"/>
                </a:lnTo>
                <a:lnTo>
                  <a:pt x="504" y="334"/>
                </a:lnTo>
                <a:lnTo>
                  <a:pt x="504" y="334"/>
                </a:lnTo>
                <a:lnTo>
                  <a:pt x="508" y="348"/>
                </a:lnTo>
                <a:lnTo>
                  <a:pt x="512" y="364"/>
                </a:lnTo>
                <a:lnTo>
                  <a:pt x="518" y="398"/>
                </a:lnTo>
                <a:lnTo>
                  <a:pt x="508" y="398"/>
                </a:lnTo>
                <a:lnTo>
                  <a:pt x="508" y="398"/>
                </a:lnTo>
                <a:lnTo>
                  <a:pt x="506" y="406"/>
                </a:lnTo>
                <a:lnTo>
                  <a:pt x="504" y="416"/>
                </a:lnTo>
                <a:lnTo>
                  <a:pt x="504" y="416"/>
                </a:lnTo>
                <a:lnTo>
                  <a:pt x="514" y="416"/>
                </a:lnTo>
                <a:lnTo>
                  <a:pt x="518" y="418"/>
                </a:lnTo>
                <a:lnTo>
                  <a:pt x="518" y="424"/>
                </a:lnTo>
                <a:lnTo>
                  <a:pt x="518" y="424"/>
                </a:lnTo>
                <a:lnTo>
                  <a:pt x="522" y="424"/>
                </a:lnTo>
                <a:lnTo>
                  <a:pt x="526" y="422"/>
                </a:lnTo>
                <a:lnTo>
                  <a:pt x="530" y="420"/>
                </a:lnTo>
                <a:lnTo>
                  <a:pt x="534" y="422"/>
                </a:lnTo>
                <a:lnTo>
                  <a:pt x="534" y="422"/>
                </a:lnTo>
                <a:lnTo>
                  <a:pt x="532" y="426"/>
                </a:lnTo>
                <a:lnTo>
                  <a:pt x="534" y="428"/>
                </a:lnTo>
                <a:lnTo>
                  <a:pt x="538" y="428"/>
                </a:lnTo>
                <a:lnTo>
                  <a:pt x="542" y="430"/>
                </a:lnTo>
                <a:lnTo>
                  <a:pt x="542" y="430"/>
                </a:lnTo>
                <a:lnTo>
                  <a:pt x="506" y="450"/>
                </a:lnTo>
                <a:lnTo>
                  <a:pt x="470" y="470"/>
                </a:lnTo>
                <a:lnTo>
                  <a:pt x="434" y="490"/>
                </a:lnTo>
                <a:lnTo>
                  <a:pt x="396" y="510"/>
                </a:lnTo>
                <a:lnTo>
                  <a:pt x="396" y="510"/>
                </a:lnTo>
                <a:lnTo>
                  <a:pt x="398" y="516"/>
                </a:lnTo>
                <a:lnTo>
                  <a:pt x="404" y="520"/>
                </a:lnTo>
                <a:lnTo>
                  <a:pt x="408" y="524"/>
                </a:lnTo>
                <a:lnTo>
                  <a:pt x="410" y="530"/>
                </a:lnTo>
                <a:lnTo>
                  <a:pt x="410" y="530"/>
                </a:lnTo>
                <a:lnTo>
                  <a:pt x="394" y="534"/>
                </a:lnTo>
                <a:lnTo>
                  <a:pt x="382" y="540"/>
                </a:lnTo>
                <a:lnTo>
                  <a:pt x="372" y="552"/>
                </a:lnTo>
                <a:lnTo>
                  <a:pt x="366" y="564"/>
                </a:lnTo>
                <a:lnTo>
                  <a:pt x="362" y="578"/>
                </a:lnTo>
                <a:lnTo>
                  <a:pt x="358" y="594"/>
                </a:lnTo>
                <a:lnTo>
                  <a:pt x="358" y="610"/>
                </a:lnTo>
                <a:lnTo>
                  <a:pt x="358" y="626"/>
                </a:lnTo>
                <a:lnTo>
                  <a:pt x="358" y="626"/>
                </a:lnTo>
                <a:lnTo>
                  <a:pt x="378" y="640"/>
                </a:lnTo>
                <a:lnTo>
                  <a:pt x="388" y="646"/>
                </a:lnTo>
                <a:lnTo>
                  <a:pt x="396" y="650"/>
                </a:lnTo>
                <a:lnTo>
                  <a:pt x="396" y="650"/>
                </a:lnTo>
                <a:lnTo>
                  <a:pt x="388" y="654"/>
                </a:lnTo>
                <a:lnTo>
                  <a:pt x="380" y="654"/>
                </a:lnTo>
                <a:lnTo>
                  <a:pt x="372" y="652"/>
                </a:lnTo>
                <a:lnTo>
                  <a:pt x="360" y="650"/>
                </a:lnTo>
                <a:lnTo>
                  <a:pt x="360" y="650"/>
                </a:lnTo>
                <a:lnTo>
                  <a:pt x="356" y="654"/>
                </a:lnTo>
                <a:lnTo>
                  <a:pt x="356" y="658"/>
                </a:lnTo>
                <a:lnTo>
                  <a:pt x="354" y="668"/>
                </a:lnTo>
                <a:lnTo>
                  <a:pt x="354" y="674"/>
                </a:lnTo>
                <a:lnTo>
                  <a:pt x="352" y="678"/>
                </a:lnTo>
                <a:lnTo>
                  <a:pt x="348" y="680"/>
                </a:lnTo>
                <a:lnTo>
                  <a:pt x="342" y="682"/>
                </a:lnTo>
                <a:lnTo>
                  <a:pt x="342" y="682"/>
                </a:lnTo>
                <a:lnTo>
                  <a:pt x="342" y="678"/>
                </a:lnTo>
                <a:lnTo>
                  <a:pt x="340" y="676"/>
                </a:lnTo>
                <a:lnTo>
                  <a:pt x="340" y="676"/>
                </a:lnTo>
                <a:lnTo>
                  <a:pt x="344" y="670"/>
                </a:lnTo>
                <a:lnTo>
                  <a:pt x="346" y="662"/>
                </a:lnTo>
                <a:lnTo>
                  <a:pt x="348" y="654"/>
                </a:lnTo>
                <a:lnTo>
                  <a:pt x="344" y="648"/>
                </a:lnTo>
                <a:lnTo>
                  <a:pt x="344" y="648"/>
                </a:lnTo>
                <a:lnTo>
                  <a:pt x="340" y="648"/>
                </a:lnTo>
                <a:lnTo>
                  <a:pt x="336" y="648"/>
                </a:lnTo>
                <a:lnTo>
                  <a:pt x="332" y="650"/>
                </a:lnTo>
                <a:lnTo>
                  <a:pt x="326" y="650"/>
                </a:lnTo>
                <a:lnTo>
                  <a:pt x="326" y="650"/>
                </a:lnTo>
                <a:lnTo>
                  <a:pt x="324" y="654"/>
                </a:lnTo>
                <a:lnTo>
                  <a:pt x="324" y="658"/>
                </a:lnTo>
                <a:lnTo>
                  <a:pt x="322" y="662"/>
                </a:lnTo>
                <a:lnTo>
                  <a:pt x="316" y="662"/>
                </a:lnTo>
                <a:lnTo>
                  <a:pt x="316" y="662"/>
                </a:lnTo>
                <a:lnTo>
                  <a:pt x="308" y="646"/>
                </a:lnTo>
                <a:lnTo>
                  <a:pt x="304" y="638"/>
                </a:lnTo>
                <a:lnTo>
                  <a:pt x="298" y="632"/>
                </a:lnTo>
                <a:lnTo>
                  <a:pt x="298" y="632"/>
                </a:lnTo>
                <a:lnTo>
                  <a:pt x="294" y="646"/>
                </a:lnTo>
                <a:lnTo>
                  <a:pt x="292" y="650"/>
                </a:lnTo>
                <a:lnTo>
                  <a:pt x="288" y="656"/>
                </a:lnTo>
                <a:lnTo>
                  <a:pt x="288" y="656"/>
                </a:lnTo>
                <a:lnTo>
                  <a:pt x="284" y="650"/>
                </a:lnTo>
                <a:lnTo>
                  <a:pt x="282" y="646"/>
                </a:lnTo>
                <a:lnTo>
                  <a:pt x="278" y="642"/>
                </a:lnTo>
                <a:lnTo>
                  <a:pt x="272" y="640"/>
                </a:lnTo>
                <a:lnTo>
                  <a:pt x="272" y="640"/>
                </a:lnTo>
                <a:lnTo>
                  <a:pt x="262" y="642"/>
                </a:lnTo>
                <a:lnTo>
                  <a:pt x="256" y="646"/>
                </a:lnTo>
                <a:lnTo>
                  <a:pt x="248" y="650"/>
                </a:lnTo>
                <a:lnTo>
                  <a:pt x="240" y="656"/>
                </a:lnTo>
                <a:lnTo>
                  <a:pt x="240" y="656"/>
                </a:lnTo>
                <a:lnTo>
                  <a:pt x="246" y="644"/>
                </a:lnTo>
                <a:lnTo>
                  <a:pt x="248" y="634"/>
                </a:lnTo>
                <a:lnTo>
                  <a:pt x="248" y="610"/>
                </a:lnTo>
                <a:lnTo>
                  <a:pt x="248" y="610"/>
                </a:lnTo>
                <a:lnTo>
                  <a:pt x="252" y="606"/>
                </a:lnTo>
                <a:lnTo>
                  <a:pt x="256" y="600"/>
                </a:lnTo>
                <a:lnTo>
                  <a:pt x="256" y="596"/>
                </a:lnTo>
                <a:lnTo>
                  <a:pt x="256" y="592"/>
                </a:lnTo>
                <a:lnTo>
                  <a:pt x="254" y="590"/>
                </a:lnTo>
                <a:lnTo>
                  <a:pt x="248" y="590"/>
                </a:lnTo>
                <a:lnTo>
                  <a:pt x="248" y="590"/>
                </a:lnTo>
                <a:lnTo>
                  <a:pt x="244" y="594"/>
                </a:lnTo>
                <a:lnTo>
                  <a:pt x="242" y="600"/>
                </a:lnTo>
                <a:lnTo>
                  <a:pt x="238" y="604"/>
                </a:lnTo>
                <a:lnTo>
                  <a:pt x="234" y="608"/>
                </a:lnTo>
                <a:lnTo>
                  <a:pt x="234" y="608"/>
                </a:lnTo>
                <a:lnTo>
                  <a:pt x="222" y="612"/>
                </a:lnTo>
                <a:lnTo>
                  <a:pt x="212" y="616"/>
                </a:lnTo>
                <a:lnTo>
                  <a:pt x="196" y="626"/>
                </a:lnTo>
                <a:lnTo>
                  <a:pt x="182" y="636"/>
                </a:lnTo>
                <a:lnTo>
                  <a:pt x="174" y="640"/>
                </a:lnTo>
                <a:lnTo>
                  <a:pt x="162" y="644"/>
                </a:lnTo>
                <a:lnTo>
                  <a:pt x="162" y="644"/>
                </a:lnTo>
                <a:lnTo>
                  <a:pt x="156" y="658"/>
                </a:lnTo>
                <a:lnTo>
                  <a:pt x="152" y="670"/>
                </a:lnTo>
                <a:lnTo>
                  <a:pt x="144" y="696"/>
                </a:lnTo>
                <a:lnTo>
                  <a:pt x="136" y="720"/>
                </a:lnTo>
                <a:lnTo>
                  <a:pt x="132" y="732"/>
                </a:lnTo>
                <a:lnTo>
                  <a:pt x="124" y="744"/>
                </a:lnTo>
                <a:lnTo>
                  <a:pt x="124" y="744"/>
                </a:lnTo>
                <a:lnTo>
                  <a:pt x="120" y="746"/>
                </a:lnTo>
                <a:lnTo>
                  <a:pt x="118" y="746"/>
                </a:lnTo>
                <a:lnTo>
                  <a:pt x="122" y="748"/>
                </a:lnTo>
                <a:lnTo>
                  <a:pt x="122" y="748"/>
                </a:lnTo>
                <a:lnTo>
                  <a:pt x="124" y="746"/>
                </a:lnTo>
                <a:lnTo>
                  <a:pt x="124" y="748"/>
                </a:lnTo>
                <a:lnTo>
                  <a:pt x="128" y="750"/>
                </a:lnTo>
                <a:lnTo>
                  <a:pt x="132" y="762"/>
                </a:lnTo>
                <a:lnTo>
                  <a:pt x="132" y="762"/>
                </a:lnTo>
                <a:lnTo>
                  <a:pt x="136" y="762"/>
                </a:lnTo>
                <a:lnTo>
                  <a:pt x="138" y="762"/>
                </a:lnTo>
                <a:lnTo>
                  <a:pt x="144" y="760"/>
                </a:lnTo>
                <a:lnTo>
                  <a:pt x="148" y="758"/>
                </a:lnTo>
                <a:lnTo>
                  <a:pt x="150" y="758"/>
                </a:lnTo>
                <a:lnTo>
                  <a:pt x="150" y="760"/>
                </a:lnTo>
                <a:lnTo>
                  <a:pt x="150" y="760"/>
                </a:lnTo>
                <a:lnTo>
                  <a:pt x="150" y="762"/>
                </a:lnTo>
                <a:lnTo>
                  <a:pt x="148" y="764"/>
                </a:lnTo>
                <a:lnTo>
                  <a:pt x="148" y="766"/>
                </a:lnTo>
                <a:lnTo>
                  <a:pt x="150" y="770"/>
                </a:lnTo>
                <a:lnTo>
                  <a:pt x="150" y="770"/>
                </a:lnTo>
                <a:lnTo>
                  <a:pt x="156" y="770"/>
                </a:lnTo>
                <a:lnTo>
                  <a:pt x="160" y="772"/>
                </a:lnTo>
                <a:lnTo>
                  <a:pt x="160" y="772"/>
                </a:lnTo>
                <a:lnTo>
                  <a:pt x="160" y="768"/>
                </a:lnTo>
                <a:lnTo>
                  <a:pt x="158" y="764"/>
                </a:lnTo>
                <a:lnTo>
                  <a:pt x="156" y="762"/>
                </a:lnTo>
                <a:lnTo>
                  <a:pt x="156" y="756"/>
                </a:lnTo>
                <a:lnTo>
                  <a:pt x="156" y="756"/>
                </a:lnTo>
                <a:lnTo>
                  <a:pt x="160" y="758"/>
                </a:lnTo>
                <a:lnTo>
                  <a:pt x="166" y="762"/>
                </a:lnTo>
                <a:lnTo>
                  <a:pt x="170" y="766"/>
                </a:lnTo>
                <a:lnTo>
                  <a:pt x="170" y="772"/>
                </a:lnTo>
                <a:lnTo>
                  <a:pt x="170" y="772"/>
                </a:lnTo>
                <a:lnTo>
                  <a:pt x="166" y="772"/>
                </a:lnTo>
                <a:lnTo>
                  <a:pt x="164" y="772"/>
                </a:lnTo>
                <a:lnTo>
                  <a:pt x="162" y="774"/>
                </a:lnTo>
                <a:lnTo>
                  <a:pt x="162" y="774"/>
                </a:lnTo>
                <a:lnTo>
                  <a:pt x="166" y="780"/>
                </a:lnTo>
                <a:lnTo>
                  <a:pt x="166" y="786"/>
                </a:lnTo>
                <a:lnTo>
                  <a:pt x="164" y="800"/>
                </a:lnTo>
                <a:lnTo>
                  <a:pt x="158" y="812"/>
                </a:lnTo>
                <a:lnTo>
                  <a:pt x="152" y="822"/>
                </a:lnTo>
                <a:lnTo>
                  <a:pt x="152" y="822"/>
                </a:lnTo>
                <a:lnTo>
                  <a:pt x="172" y="842"/>
                </a:lnTo>
                <a:lnTo>
                  <a:pt x="180" y="852"/>
                </a:lnTo>
                <a:lnTo>
                  <a:pt x="192" y="860"/>
                </a:lnTo>
                <a:lnTo>
                  <a:pt x="192" y="860"/>
                </a:lnTo>
                <a:lnTo>
                  <a:pt x="186" y="872"/>
                </a:lnTo>
                <a:lnTo>
                  <a:pt x="180" y="884"/>
                </a:lnTo>
                <a:lnTo>
                  <a:pt x="174" y="896"/>
                </a:lnTo>
                <a:lnTo>
                  <a:pt x="170" y="900"/>
                </a:lnTo>
                <a:lnTo>
                  <a:pt x="166" y="904"/>
                </a:lnTo>
                <a:lnTo>
                  <a:pt x="166" y="904"/>
                </a:lnTo>
                <a:lnTo>
                  <a:pt x="166" y="894"/>
                </a:lnTo>
                <a:lnTo>
                  <a:pt x="164" y="882"/>
                </a:lnTo>
                <a:lnTo>
                  <a:pt x="158" y="872"/>
                </a:lnTo>
                <a:lnTo>
                  <a:pt x="154" y="868"/>
                </a:lnTo>
                <a:lnTo>
                  <a:pt x="150" y="866"/>
                </a:lnTo>
                <a:lnTo>
                  <a:pt x="150" y="866"/>
                </a:lnTo>
                <a:lnTo>
                  <a:pt x="148" y="870"/>
                </a:lnTo>
                <a:lnTo>
                  <a:pt x="148" y="874"/>
                </a:lnTo>
                <a:lnTo>
                  <a:pt x="150" y="884"/>
                </a:lnTo>
                <a:lnTo>
                  <a:pt x="150" y="884"/>
                </a:lnTo>
                <a:lnTo>
                  <a:pt x="148" y="882"/>
                </a:lnTo>
                <a:lnTo>
                  <a:pt x="144" y="882"/>
                </a:lnTo>
                <a:lnTo>
                  <a:pt x="138" y="884"/>
                </a:lnTo>
                <a:lnTo>
                  <a:pt x="136" y="890"/>
                </a:lnTo>
                <a:lnTo>
                  <a:pt x="136" y="892"/>
                </a:lnTo>
                <a:lnTo>
                  <a:pt x="140" y="892"/>
                </a:lnTo>
                <a:lnTo>
                  <a:pt x="140" y="892"/>
                </a:lnTo>
                <a:lnTo>
                  <a:pt x="140" y="892"/>
                </a:lnTo>
                <a:lnTo>
                  <a:pt x="142" y="892"/>
                </a:lnTo>
                <a:lnTo>
                  <a:pt x="144" y="890"/>
                </a:lnTo>
                <a:lnTo>
                  <a:pt x="146" y="890"/>
                </a:lnTo>
                <a:lnTo>
                  <a:pt x="148" y="896"/>
                </a:lnTo>
                <a:lnTo>
                  <a:pt x="148" y="896"/>
                </a:lnTo>
                <a:lnTo>
                  <a:pt x="152" y="896"/>
                </a:lnTo>
                <a:lnTo>
                  <a:pt x="152" y="894"/>
                </a:lnTo>
                <a:lnTo>
                  <a:pt x="154" y="892"/>
                </a:lnTo>
                <a:lnTo>
                  <a:pt x="158" y="892"/>
                </a:lnTo>
                <a:lnTo>
                  <a:pt x="158" y="892"/>
                </a:lnTo>
                <a:lnTo>
                  <a:pt x="162" y="900"/>
                </a:lnTo>
                <a:lnTo>
                  <a:pt x="162" y="902"/>
                </a:lnTo>
                <a:lnTo>
                  <a:pt x="162" y="904"/>
                </a:lnTo>
                <a:lnTo>
                  <a:pt x="160" y="904"/>
                </a:lnTo>
                <a:lnTo>
                  <a:pt x="160" y="904"/>
                </a:lnTo>
                <a:lnTo>
                  <a:pt x="158" y="906"/>
                </a:lnTo>
                <a:lnTo>
                  <a:pt x="154" y="904"/>
                </a:lnTo>
                <a:lnTo>
                  <a:pt x="148" y="902"/>
                </a:lnTo>
                <a:lnTo>
                  <a:pt x="146" y="900"/>
                </a:lnTo>
                <a:lnTo>
                  <a:pt x="144" y="902"/>
                </a:lnTo>
                <a:lnTo>
                  <a:pt x="142" y="904"/>
                </a:lnTo>
                <a:lnTo>
                  <a:pt x="140" y="910"/>
                </a:lnTo>
                <a:lnTo>
                  <a:pt x="140" y="910"/>
                </a:lnTo>
                <a:lnTo>
                  <a:pt x="146" y="910"/>
                </a:lnTo>
                <a:lnTo>
                  <a:pt x="148" y="912"/>
                </a:lnTo>
                <a:lnTo>
                  <a:pt x="150" y="914"/>
                </a:lnTo>
                <a:lnTo>
                  <a:pt x="150" y="914"/>
                </a:lnTo>
                <a:lnTo>
                  <a:pt x="142" y="926"/>
                </a:lnTo>
                <a:lnTo>
                  <a:pt x="140" y="932"/>
                </a:lnTo>
                <a:lnTo>
                  <a:pt x="142" y="934"/>
                </a:lnTo>
                <a:lnTo>
                  <a:pt x="144" y="936"/>
                </a:lnTo>
                <a:lnTo>
                  <a:pt x="144" y="936"/>
                </a:lnTo>
                <a:lnTo>
                  <a:pt x="144" y="928"/>
                </a:lnTo>
                <a:lnTo>
                  <a:pt x="146" y="924"/>
                </a:lnTo>
                <a:lnTo>
                  <a:pt x="150" y="922"/>
                </a:lnTo>
                <a:lnTo>
                  <a:pt x="156" y="920"/>
                </a:lnTo>
                <a:lnTo>
                  <a:pt x="156" y="920"/>
                </a:lnTo>
                <a:lnTo>
                  <a:pt x="158" y="924"/>
                </a:lnTo>
                <a:lnTo>
                  <a:pt x="160" y="928"/>
                </a:lnTo>
                <a:lnTo>
                  <a:pt x="164" y="932"/>
                </a:lnTo>
                <a:lnTo>
                  <a:pt x="162" y="938"/>
                </a:lnTo>
                <a:lnTo>
                  <a:pt x="162" y="938"/>
                </a:lnTo>
                <a:lnTo>
                  <a:pt x="158" y="944"/>
                </a:lnTo>
                <a:lnTo>
                  <a:pt x="152" y="948"/>
                </a:lnTo>
                <a:lnTo>
                  <a:pt x="146" y="948"/>
                </a:lnTo>
                <a:lnTo>
                  <a:pt x="142" y="946"/>
                </a:lnTo>
                <a:lnTo>
                  <a:pt x="140" y="944"/>
                </a:lnTo>
                <a:lnTo>
                  <a:pt x="140" y="944"/>
                </a:lnTo>
                <a:lnTo>
                  <a:pt x="100" y="966"/>
                </a:lnTo>
                <a:lnTo>
                  <a:pt x="80" y="978"/>
                </a:lnTo>
                <a:lnTo>
                  <a:pt x="62" y="990"/>
                </a:lnTo>
                <a:lnTo>
                  <a:pt x="62" y="990"/>
                </a:lnTo>
                <a:lnTo>
                  <a:pt x="68" y="990"/>
                </a:lnTo>
                <a:lnTo>
                  <a:pt x="74" y="988"/>
                </a:lnTo>
                <a:lnTo>
                  <a:pt x="80" y="988"/>
                </a:lnTo>
                <a:lnTo>
                  <a:pt x="82" y="988"/>
                </a:lnTo>
                <a:lnTo>
                  <a:pt x="86" y="990"/>
                </a:lnTo>
                <a:lnTo>
                  <a:pt x="86" y="990"/>
                </a:lnTo>
                <a:lnTo>
                  <a:pt x="78" y="994"/>
                </a:lnTo>
                <a:lnTo>
                  <a:pt x="74" y="998"/>
                </a:lnTo>
                <a:lnTo>
                  <a:pt x="74" y="1004"/>
                </a:lnTo>
                <a:lnTo>
                  <a:pt x="74" y="1004"/>
                </a:lnTo>
                <a:lnTo>
                  <a:pt x="90" y="1002"/>
                </a:lnTo>
                <a:lnTo>
                  <a:pt x="106" y="1004"/>
                </a:lnTo>
                <a:lnTo>
                  <a:pt x="112" y="1006"/>
                </a:lnTo>
                <a:lnTo>
                  <a:pt x="118" y="1010"/>
                </a:lnTo>
                <a:lnTo>
                  <a:pt x="122" y="1014"/>
                </a:lnTo>
                <a:lnTo>
                  <a:pt x="124" y="1022"/>
                </a:lnTo>
                <a:lnTo>
                  <a:pt x="124" y="1022"/>
                </a:lnTo>
                <a:lnTo>
                  <a:pt x="124" y="1030"/>
                </a:lnTo>
                <a:lnTo>
                  <a:pt x="120" y="1038"/>
                </a:lnTo>
                <a:lnTo>
                  <a:pt x="108" y="1056"/>
                </a:lnTo>
                <a:lnTo>
                  <a:pt x="102" y="1066"/>
                </a:lnTo>
                <a:lnTo>
                  <a:pt x="98" y="1074"/>
                </a:lnTo>
                <a:lnTo>
                  <a:pt x="98" y="1084"/>
                </a:lnTo>
                <a:lnTo>
                  <a:pt x="100" y="1094"/>
                </a:lnTo>
                <a:lnTo>
                  <a:pt x="100" y="1094"/>
                </a:lnTo>
                <a:lnTo>
                  <a:pt x="106" y="1078"/>
                </a:lnTo>
                <a:lnTo>
                  <a:pt x="112" y="1064"/>
                </a:lnTo>
                <a:lnTo>
                  <a:pt x="114" y="1060"/>
                </a:lnTo>
                <a:lnTo>
                  <a:pt x="120" y="1058"/>
                </a:lnTo>
                <a:lnTo>
                  <a:pt x="126" y="1058"/>
                </a:lnTo>
                <a:lnTo>
                  <a:pt x="132" y="1060"/>
                </a:lnTo>
                <a:lnTo>
                  <a:pt x="132" y="1060"/>
                </a:lnTo>
                <a:lnTo>
                  <a:pt x="122" y="1092"/>
                </a:lnTo>
                <a:lnTo>
                  <a:pt x="118" y="1104"/>
                </a:lnTo>
                <a:lnTo>
                  <a:pt x="112" y="1112"/>
                </a:lnTo>
                <a:lnTo>
                  <a:pt x="112" y="1112"/>
                </a:lnTo>
                <a:lnTo>
                  <a:pt x="112" y="1110"/>
                </a:lnTo>
                <a:lnTo>
                  <a:pt x="110" y="1110"/>
                </a:lnTo>
                <a:lnTo>
                  <a:pt x="106" y="1112"/>
                </a:lnTo>
                <a:lnTo>
                  <a:pt x="104" y="1118"/>
                </a:lnTo>
                <a:lnTo>
                  <a:pt x="104" y="1118"/>
                </a:lnTo>
                <a:lnTo>
                  <a:pt x="100" y="1132"/>
                </a:lnTo>
                <a:lnTo>
                  <a:pt x="96" y="1136"/>
                </a:lnTo>
                <a:lnTo>
                  <a:pt x="90" y="1138"/>
                </a:lnTo>
                <a:lnTo>
                  <a:pt x="90" y="1138"/>
                </a:lnTo>
                <a:lnTo>
                  <a:pt x="92" y="1148"/>
                </a:lnTo>
                <a:lnTo>
                  <a:pt x="90" y="1150"/>
                </a:lnTo>
                <a:lnTo>
                  <a:pt x="88" y="1154"/>
                </a:lnTo>
                <a:lnTo>
                  <a:pt x="88" y="1154"/>
                </a:lnTo>
                <a:lnTo>
                  <a:pt x="94" y="1154"/>
                </a:lnTo>
                <a:lnTo>
                  <a:pt x="96" y="1154"/>
                </a:lnTo>
                <a:lnTo>
                  <a:pt x="98" y="1156"/>
                </a:lnTo>
                <a:lnTo>
                  <a:pt x="98" y="1156"/>
                </a:lnTo>
                <a:lnTo>
                  <a:pt x="98" y="1162"/>
                </a:lnTo>
                <a:lnTo>
                  <a:pt x="94" y="1162"/>
                </a:lnTo>
                <a:lnTo>
                  <a:pt x="92" y="1162"/>
                </a:lnTo>
                <a:lnTo>
                  <a:pt x="90" y="1164"/>
                </a:lnTo>
                <a:lnTo>
                  <a:pt x="90" y="1164"/>
                </a:lnTo>
                <a:lnTo>
                  <a:pt x="94" y="1168"/>
                </a:lnTo>
                <a:lnTo>
                  <a:pt x="100" y="1170"/>
                </a:lnTo>
                <a:lnTo>
                  <a:pt x="104" y="1174"/>
                </a:lnTo>
                <a:lnTo>
                  <a:pt x="104" y="1178"/>
                </a:lnTo>
                <a:lnTo>
                  <a:pt x="104" y="1182"/>
                </a:lnTo>
                <a:lnTo>
                  <a:pt x="104" y="1182"/>
                </a:lnTo>
                <a:lnTo>
                  <a:pt x="110" y="1174"/>
                </a:lnTo>
                <a:lnTo>
                  <a:pt x="120" y="1170"/>
                </a:lnTo>
                <a:lnTo>
                  <a:pt x="130" y="1166"/>
                </a:lnTo>
                <a:lnTo>
                  <a:pt x="142" y="1164"/>
                </a:lnTo>
                <a:lnTo>
                  <a:pt x="166" y="1162"/>
                </a:lnTo>
                <a:lnTo>
                  <a:pt x="192" y="1162"/>
                </a:lnTo>
                <a:lnTo>
                  <a:pt x="192" y="1162"/>
                </a:lnTo>
                <a:lnTo>
                  <a:pt x="198" y="1168"/>
                </a:lnTo>
                <a:lnTo>
                  <a:pt x="206" y="1172"/>
                </a:lnTo>
                <a:lnTo>
                  <a:pt x="216" y="1174"/>
                </a:lnTo>
                <a:lnTo>
                  <a:pt x="226" y="1176"/>
                </a:lnTo>
                <a:lnTo>
                  <a:pt x="248" y="1178"/>
                </a:lnTo>
                <a:lnTo>
                  <a:pt x="266" y="1174"/>
                </a:lnTo>
                <a:lnTo>
                  <a:pt x="266" y="1174"/>
                </a:lnTo>
                <a:lnTo>
                  <a:pt x="262" y="1186"/>
                </a:lnTo>
                <a:lnTo>
                  <a:pt x="262" y="1186"/>
                </a:lnTo>
                <a:lnTo>
                  <a:pt x="272" y="1194"/>
                </a:lnTo>
                <a:lnTo>
                  <a:pt x="284" y="1202"/>
                </a:lnTo>
                <a:lnTo>
                  <a:pt x="310" y="1216"/>
                </a:lnTo>
                <a:lnTo>
                  <a:pt x="334" y="1230"/>
                </a:lnTo>
                <a:lnTo>
                  <a:pt x="346" y="1238"/>
                </a:lnTo>
                <a:lnTo>
                  <a:pt x="356" y="1248"/>
                </a:lnTo>
                <a:lnTo>
                  <a:pt x="356" y="1248"/>
                </a:lnTo>
                <a:lnTo>
                  <a:pt x="346" y="1260"/>
                </a:lnTo>
                <a:lnTo>
                  <a:pt x="340" y="1266"/>
                </a:lnTo>
                <a:lnTo>
                  <a:pt x="332" y="1270"/>
                </a:lnTo>
                <a:lnTo>
                  <a:pt x="332" y="1270"/>
                </a:lnTo>
                <a:lnTo>
                  <a:pt x="332" y="1264"/>
                </a:lnTo>
                <a:lnTo>
                  <a:pt x="332" y="1262"/>
                </a:lnTo>
                <a:lnTo>
                  <a:pt x="330" y="1260"/>
                </a:lnTo>
                <a:lnTo>
                  <a:pt x="330" y="1260"/>
                </a:lnTo>
                <a:lnTo>
                  <a:pt x="328" y="1264"/>
                </a:lnTo>
                <a:lnTo>
                  <a:pt x="328" y="1266"/>
                </a:lnTo>
                <a:lnTo>
                  <a:pt x="330" y="1272"/>
                </a:lnTo>
                <a:lnTo>
                  <a:pt x="332" y="1280"/>
                </a:lnTo>
                <a:lnTo>
                  <a:pt x="330" y="1282"/>
                </a:lnTo>
                <a:lnTo>
                  <a:pt x="330" y="1286"/>
                </a:lnTo>
                <a:lnTo>
                  <a:pt x="330" y="1286"/>
                </a:lnTo>
                <a:lnTo>
                  <a:pt x="324" y="1284"/>
                </a:lnTo>
                <a:lnTo>
                  <a:pt x="318" y="1286"/>
                </a:lnTo>
                <a:lnTo>
                  <a:pt x="306" y="1288"/>
                </a:lnTo>
                <a:lnTo>
                  <a:pt x="306" y="1288"/>
                </a:lnTo>
                <a:lnTo>
                  <a:pt x="308" y="1286"/>
                </a:lnTo>
                <a:lnTo>
                  <a:pt x="308" y="1284"/>
                </a:lnTo>
                <a:lnTo>
                  <a:pt x="306" y="1282"/>
                </a:lnTo>
                <a:lnTo>
                  <a:pt x="308" y="1278"/>
                </a:lnTo>
                <a:lnTo>
                  <a:pt x="308" y="1278"/>
                </a:lnTo>
                <a:lnTo>
                  <a:pt x="306" y="1278"/>
                </a:lnTo>
                <a:lnTo>
                  <a:pt x="304" y="1278"/>
                </a:lnTo>
                <a:lnTo>
                  <a:pt x="304" y="1282"/>
                </a:lnTo>
                <a:lnTo>
                  <a:pt x="304" y="1284"/>
                </a:lnTo>
                <a:lnTo>
                  <a:pt x="302" y="1286"/>
                </a:lnTo>
                <a:lnTo>
                  <a:pt x="300" y="1286"/>
                </a:lnTo>
                <a:lnTo>
                  <a:pt x="300" y="1286"/>
                </a:lnTo>
                <a:lnTo>
                  <a:pt x="300" y="1282"/>
                </a:lnTo>
                <a:lnTo>
                  <a:pt x="298" y="1278"/>
                </a:lnTo>
                <a:lnTo>
                  <a:pt x="296" y="1276"/>
                </a:lnTo>
                <a:lnTo>
                  <a:pt x="292" y="1278"/>
                </a:lnTo>
                <a:lnTo>
                  <a:pt x="292" y="1278"/>
                </a:lnTo>
                <a:lnTo>
                  <a:pt x="292" y="1284"/>
                </a:lnTo>
                <a:lnTo>
                  <a:pt x="294" y="1288"/>
                </a:lnTo>
                <a:lnTo>
                  <a:pt x="298" y="1290"/>
                </a:lnTo>
                <a:lnTo>
                  <a:pt x="302" y="1294"/>
                </a:lnTo>
                <a:lnTo>
                  <a:pt x="312" y="1298"/>
                </a:lnTo>
                <a:lnTo>
                  <a:pt x="322" y="1300"/>
                </a:lnTo>
                <a:lnTo>
                  <a:pt x="322" y="1300"/>
                </a:lnTo>
                <a:lnTo>
                  <a:pt x="318" y="1312"/>
                </a:lnTo>
                <a:lnTo>
                  <a:pt x="314" y="1322"/>
                </a:lnTo>
                <a:lnTo>
                  <a:pt x="310" y="1334"/>
                </a:lnTo>
                <a:lnTo>
                  <a:pt x="308" y="1348"/>
                </a:lnTo>
                <a:lnTo>
                  <a:pt x="308" y="1348"/>
                </a:lnTo>
                <a:lnTo>
                  <a:pt x="302" y="1354"/>
                </a:lnTo>
                <a:lnTo>
                  <a:pt x="296" y="1358"/>
                </a:lnTo>
                <a:lnTo>
                  <a:pt x="290" y="1366"/>
                </a:lnTo>
                <a:lnTo>
                  <a:pt x="288" y="1370"/>
                </a:lnTo>
                <a:lnTo>
                  <a:pt x="288" y="1374"/>
                </a:lnTo>
                <a:lnTo>
                  <a:pt x="288" y="1374"/>
                </a:lnTo>
                <a:lnTo>
                  <a:pt x="296" y="1374"/>
                </a:lnTo>
                <a:lnTo>
                  <a:pt x="306" y="1374"/>
                </a:lnTo>
                <a:lnTo>
                  <a:pt x="322" y="1378"/>
                </a:lnTo>
                <a:lnTo>
                  <a:pt x="330" y="1378"/>
                </a:lnTo>
                <a:lnTo>
                  <a:pt x="338" y="1378"/>
                </a:lnTo>
                <a:lnTo>
                  <a:pt x="344" y="1376"/>
                </a:lnTo>
                <a:lnTo>
                  <a:pt x="350" y="1370"/>
                </a:lnTo>
                <a:lnTo>
                  <a:pt x="350" y="1370"/>
                </a:lnTo>
                <a:lnTo>
                  <a:pt x="346" y="1368"/>
                </a:lnTo>
                <a:lnTo>
                  <a:pt x="344" y="1364"/>
                </a:lnTo>
                <a:lnTo>
                  <a:pt x="344" y="1358"/>
                </a:lnTo>
                <a:lnTo>
                  <a:pt x="344" y="1352"/>
                </a:lnTo>
                <a:lnTo>
                  <a:pt x="342" y="1346"/>
                </a:lnTo>
                <a:lnTo>
                  <a:pt x="342" y="1346"/>
                </a:lnTo>
                <a:lnTo>
                  <a:pt x="338" y="1356"/>
                </a:lnTo>
                <a:lnTo>
                  <a:pt x="334" y="1362"/>
                </a:lnTo>
                <a:lnTo>
                  <a:pt x="330" y="1364"/>
                </a:lnTo>
                <a:lnTo>
                  <a:pt x="330" y="1364"/>
                </a:lnTo>
                <a:lnTo>
                  <a:pt x="326" y="1358"/>
                </a:lnTo>
                <a:lnTo>
                  <a:pt x="322" y="1348"/>
                </a:lnTo>
                <a:lnTo>
                  <a:pt x="320" y="1338"/>
                </a:lnTo>
                <a:lnTo>
                  <a:pt x="320" y="1326"/>
                </a:lnTo>
                <a:lnTo>
                  <a:pt x="322" y="1316"/>
                </a:lnTo>
                <a:lnTo>
                  <a:pt x="326" y="1308"/>
                </a:lnTo>
                <a:lnTo>
                  <a:pt x="330" y="1304"/>
                </a:lnTo>
                <a:lnTo>
                  <a:pt x="332" y="1302"/>
                </a:lnTo>
                <a:lnTo>
                  <a:pt x="338" y="1302"/>
                </a:lnTo>
                <a:lnTo>
                  <a:pt x="342" y="1302"/>
                </a:lnTo>
                <a:lnTo>
                  <a:pt x="342" y="1302"/>
                </a:lnTo>
                <a:lnTo>
                  <a:pt x="346" y="1308"/>
                </a:lnTo>
                <a:lnTo>
                  <a:pt x="354" y="1312"/>
                </a:lnTo>
                <a:lnTo>
                  <a:pt x="372" y="1320"/>
                </a:lnTo>
                <a:lnTo>
                  <a:pt x="380" y="1324"/>
                </a:lnTo>
                <a:lnTo>
                  <a:pt x="386" y="1328"/>
                </a:lnTo>
                <a:lnTo>
                  <a:pt x="386" y="1330"/>
                </a:lnTo>
                <a:lnTo>
                  <a:pt x="386" y="1334"/>
                </a:lnTo>
                <a:lnTo>
                  <a:pt x="382" y="1340"/>
                </a:lnTo>
                <a:lnTo>
                  <a:pt x="382" y="1340"/>
                </a:lnTo>
                <a:lnTo>
                  <a:pt x="382" y="1348"/>
                </a:lnTo>
                <a:lnTo>
                  <a:pt x="380" y="1354"/>
                </a:lnTo>
                <a:lnTo>
                  <a:pt x="376" y="1368"/>
                </a:lnTo>
                <a:lnTo>
                  <a:pt x="368" y="1380"/>
                </a:lnTo>
                <a:lnTo>
                  <a:pt x="362" y="1392"/>
                </a:lnTo>
                <a:lnTo>
                  <a:pt x="362" y="1392"/>
                </a:lnTo>
                <a:lnTo>
                  <a:pt x="368" y="1396"/>
                </a:lnTo>
                <a:lnTo>
                  <a:pt x="372" y="1400"/>
                </a:lnTo>
                <a:lnTo>
                  <a:pt x="378" y="1410"/>
                </a:lnTo>
                <a:lnTo>
                  <a:pt x="380" y="1422"/>
                </a:lnTo>
                <a:lnTo>
                  <a:pt x="380" y="1434"/>
                </a:lnTo>
                <a:lnTo>
                  <a:pt x="376" y="1458"/>
                </a:lnTo>
                <a:lnTo>
                  <a:pt x="376" y="1470"/>
                </a:lnTo>
                <a:lnTo>
                  <a:pt x="376" y="1478"/>
                </a:lnTo>
                <a:lnTo>
                  <a:pt x="376" y="1478"/>
                </a:lnTo>
                <a:lnTo>
                  <a:pt x="374" y="1490"/>
                </a:lnTo>
                <a:lnTo>
                  <a:pt x="374" y="1502"/>
                </a:lnTo>
                <a:lnTo>
                  <a:pt x="378" y="1514"/>
                </a:lnTo>
                <a:lnTo>
                  <a:pt x="382" y="1528"/>
                </a:lnTo>
                <a:lnTo>
                  <a:pt x="390" y="1550"/>
                </a:lnTo>
                <a:lnTo>
                  <a:pt x="396" y="1570"/>
                </a:lnTo>
                <a:lnTo>
                  <a:pt x="396" y="1570"/>
                </a:lnTo>
                <a:lnTo>
                  <a:pt x="400" y="1572"/>
                </a:lnTo>
                <a:lnTo>
                  <a:pt x="404" y="1572"/>
                </a:lnTo>
                <a:lnTo>
                  <a:pt x="408" y="1574"/>
                </a:lnTo>
                <a:lnTo>
                  <a:pt x="410" y="1578"/>
                </a:lnTo>
                <a:lnTo>
                  <a:pt x="410" y="1578"/>
                </a:lnTo>
                <a:lnTo>
                  <a:pt x="406" y="1584"/>
                </a:lnTo>
                <a:lnTo>
                  <a:pt x="404" y="1588"/>
                </a:lnTo>
                <a:lnTo>
                  <a:pt x="402" y="1588"/>
                </a:lnTo>
                <a:lnTo>
                  <a:pt x="402" y="1588"/>
                </a:lnTo>
                <a:lnTo>
                  <a:pt x="406" y="1590"/>
                </a:lnTo>
                <a:lnTo>
                  <a:pt x="408" y="1594"/>
                </a:lnTo>
                <a:lnTo>
                  <a:pt x="412" y="1604"/>
                </a:lnTo>
                <a:lnTo>
                  <a:pt x="412" y="1604"/>
                </a:lnTo>
                <a:lnTo>
                  <a:pt x="410" y="1606"/>
                </a:lnTo>
                <a:lnTo>
                  <a:pt x="406" y="1604"/>
                </a:lnTo>
                <a:lnTo>
                  <a:pt x="406" y="1604"/>
                </a:lnTo>
                <a:lnTo>
                  <a:pt x="404" y="1608"/>
                </a:lnTo>
                <a:lnTo>
                  <a:pt x="404" y="1608"/>
                </a:lnTo>
                <a:lnTo>
                  <a:pt x="412" y="1614"/>
                </a:lnTo>
                <a:lnTo>
                  <a:pt x="420" y="1616"/>
                </a:lnTo>
                <a:lnTo>
                  <a:pt x="426" y="1616"/>
                </a:lnTo>
                <a:lnTo>
                  <a:pt x="436" y="1618"/>
                </a:lnTo>
                <a:lnTo>
                  <a:pt x="436" y="1618"/>
                </a:lnTo>
                <a:lnTo>
                  <a:pt x="434" y="1610"/>
                </a:lnTo>
                <a:lnTo>
                  <a:pt x="430" y="1600"/>
                </a:lnTo>
                <a:lnTo>
                  <a:pt x="420" y="1584"/>
                </a:lnTo>
                <a:lnTo>
                  <a:pt x="412" y="1568"/>
                </a:lnTo>
                <a:lnTo>
                  <a:pt x="408" y="1560"/>
                </a:lnTo>
                <a:lnTo>
                  <a:pt x="408" y="1552"/>
                </a:lnTo>
                <a:lnTo>
                  <a:pt x="408" y="1552"/>
                </a:lnTo>
                <a:lnTo>
                  <a:pt x="400" y="1550"/>
                </a:lnTo>
                <a:lnTo>
                  <a:pt x="394" y="1544"/>
                </a:lnTo>
                <a:lnTo>
                  <a:pt x="392" y="1538"/>
                </a:lnTo>
                <a:lnTo>
                  <a:pt x="392" y="1528"/>
                </a:lnTo>
                <a:lnTo>
                  <a:pt x="392" y="1528"/>
                </a:lnTo>
                <a:lnTo>
                  <a:pt x="400" y="1524"/>
                </a:lnTo>
                <a:lnTo>
                  <a:pt x="406" y="1524"/>
                </a:lnTo>
                <a:lnTo>
                  <a:pt x="420" y="1520"/>
                </a:lnTo>
                <a:lnTo>
                  <a:pt x="420" y="1520"/>
                </a:lnTo>
                <a:lnTo>
                  <a:pt x="416" y="1518"/>
                </a:lnTo>
                <a:lnTo>
                  <a:pt x="414" y="1516"/>
                </a:lnTo>
                <a:lnTo>
                  <a:pt x="412" y="1514"/>
                </a:lnTo>
                <a:lnTo>
                  <a:pt x="410" y="1512"/>
                </a:lnTo>
                <a:lnTo>
                  <a:pt x="410" y="1512"/>
                </a:lnTo>
                <a:lnTo>
                  <a:pt x="406" y="1512"/>
                </a:lnTo>
                <a:lnTo>
                  <a:pt x="406" y="1514"/>
                </a:lnTo>
                <a:lnTo>
                  <a:pt x="406" y="1516"/>
                </a:lnTo>
                <a:lnTo>
                  <a:pt x="404" y="1518"/>
                </a:lnTo>
                <a:lnTo>
                  <a:pt x="404" y="1518"/>
                </a:lnTo>
                <a:lnTo>
                  <a:pt x="402" y="1518"/>
                </a:lnTo>
                <a:lnTo>
                  <a:pt x="400" y="1516"/>
                </a:lnTo>
                <a:lnTo>
                  <a:pt x="396" y="1510"/>
                </a:lnTo>
                <a:lnTo>
                  <a:pt x="396" y="1506"/>
                </a:lnTo>
                <a:lnTo>
                  <a:pt x="396" y="1502"/>
                </a:lnTo>
                <a:lnTo>
                  <a:pt x="396" y="1502"/>
                </a:lnTo>
                <a:lnTo>
                  <a:pt x="400" y="1504"/>
                </a:lnTo>
                <a:lnTo>
                  <a:pt x="402" y="1506"/>
                </a:lnTo>
                <a:lnTo>
                  <a:pt x="404" y="1508"/>
                </a:lnTo>
                <a:lnTo>
                  <a:pt x="410" y="1508"/>
                </a:lnTo>
                <a:lnTo>
                  <a:pt x="410" y="1508"/>
                </a:lnTo>
                <a:lnTo>
                  <a:pt x="414" y="1496"/>
                </a:lnTo>
                <a:lnTo>
                  <a:pt x="416" y="1484"/>
                </a:lnTo>
                <a:lnTo>
                  <a:pt x="414" y="1474"/>
                </a:lnTo>
                <a:lnTo>
                  <a:pt x="412" y="1464"/>
                </a:lnTo>
                <a:lnTo>
                  <a:pt x="404" y="1442"/>
                </a:lnTo>
                <a:lnTo>
                  <a:pt x="404" y="1432"/>
                </a:lnTo>
                <a:lnTo>
                  <a:pt x="404" y="1422"/>
                </a:lnTo>
                <a:lnTo>
                  <a:pt x="404" y="1422"/>
                </a:lnTo>
                <a:lnTo>
                  <a:pt x="416" y="1420"/>
                </a:lnTo>
                <a:lnTo>
                  <a:pt x="426" y="1422"/>
                </a:lnTo>
                <a:lnTo>
                  <a:pt x="434" y="1424"/>
                </a:lnTo>
                <a:lnTo>
                  <a:pt x="442" y="1426"/>
                </a:lnTo>
                <a:lnTo>
                  <a:pt x="450" y="1432"/>
                </a:lnTo>
                <a:lnTo>
                  <a:pt x="456" y="1438"/>
                </a:lnTo>
                <a:lnTo>
                  <a:pt x="466" y="1452"/>
                </a:lnTo>
                <a:lnTo>
                  <a:pt x="466" y="1452"/>
                </a:lnTo>
                <a:lnTo>
                  <a:pt x="462" y="1456"/>
                </a:lnTo>
                <a:lnTo>
                  <a:pt x="458" y="1456"/>
                </a:lnTo>
                <a:lnTo>
                  <a:pt x="452" y="1452"/>
                </a:lnTo>
                <a:lnTo>
                  <a:pt x="452" y="1452"/>
                </a:lnTo>
                <a:lnTo>
                  <a:pt x="450" y="1470"/>
                </a:lnTo>
                <a:lnTo>
                  <a:pt x="448" y="1478"/>
                </a:lnTo>
                <a:lnTo>
                  <a:pt x="444" y="1484"/>
                </a:lnTo>
                <a:lnTo>
                  <a:pt x="444" y="1484"/>
                </a:lnTo>
                <a:lnTo>
                  <a:pt x="438" y="1480"/>
                </a:lnTo>
                <a:lnTo>
                  <a:pt x="438" y="1476"/>
                </a:lnTo>
                <a:lnTo>
                  <a:pt x="438" y="1462"/>
                </a:lnTo>
                <a:lnTo>
                  <a:pt x="438" y="1462"/>
                </a:lnTo>
                <a:lnTo>
                  <a:pt x="434" y="1464"/>
                </a:lnTo>
                <a:lnTo>
                  <a:pt x="434" y="1466"/>
                </a:lnTo>
                <a:lnTo>
                  <a:pt x="432" y="1472"/>
                </a:lnTo>
                <a:lnTo>
                  <a:pt x="432" y="1476"/>
                </a:lnTo>
                <a:lnTo>
                  <a:pt x="430" y="1480"/>
                </a:lnTo>
                <a:lnTo>
                  <a:pt x="428" y="1480"/>
                </a:lnTo>
                <a:lnTo>
                  <a:pt x="422" y="1478"/>
                </a:lnTo>
                <a:lnTo>
                  <a:pt x="422" y="1478"/>
                </a:lnTo>
                <a:lnTo>
                  <a:pt x="422" y="1484"/>
                </a:lnTo>
                <a:lnTo>
                  <a:pt x="424" y="1488"/>
                </a:lnTo>
                <a:lnTo>
                  <a:pt x="426" y="1492"/>
                </a:lnTo>
                <a:lnTo>
                  <a:pt x="430" y="1492"/>
                </a:lnTo>
                <a:lnTo>
                  <a:pt x="430" y="1492"/>
                </a:lnTo>
                <a:lnTo>
                  <a:pt x="430" y="1486"/>
                </a:lnTo>
                <a:lnTo>
                  <a:pt x="430" y="1484"/>
                </a:lnTo>
                <a:lnTo>
                  <a:pt x="432" y="1480"/>
                </a:lnTo>
                <a:lnTo>
                  <a:pt x="436" y="1478"/>
                </a:lnTo>
                <a:lnTo>
                  <a:pt x="436" y="1478"/>
                </a:lnTo>
                <a:lnTo>
                  <a:pt x="438" y="1484"/>
                </a:lnTo>
                <a:lnTo>
                  <a:pt x="440" y="1490"/>
                </a:lnTo>
                <a:lnTo>
                  <a:pt x="446" y="1492"/>
                </a:lnTo>
                <a:lnTo>
                  <a:pt x="454" y="1492"/>
                </a:lnTo>
                <a:lnTo>
                  <a:pt x="454" y="1492"/>
                </a:lnTo>
                <a:lnTo>
                  <a:pt x="454" y="1480"/>
                </a:lnTo>
                <a:lnTo>
                  <a:pt x="458" y="1472"/>
                </a:lnTo>
                <a:lnTo>
                  <a:pt x="462" y="1466"/>
                </a:lnTo>
                <a:lnTo>
                  <a:pt x="470" y="1466"/>
                </a:lnTo>
                <a:lnTo>
                  <a:pt x="470" y="1466"/>
                </a:lnTo>
                <a:lnTo>
                  <a:pt x="470" y="1462"/>
                </a:lnTo>
                <a:lnTo>
                  <a:pt x="468" y="1460"/>
                </a:lnTo>
                <a:lnTo>
                  <a:pt x="464" y="1458"/>
                </a:lnTo>
                <a:lnTo>
                  <a:pt x="464" y="1458"/>
                </a:lnTo>
                <a:lnTo>
                  <a:pt x="470" y="1458"/>
                </a:lnTo>
                <a:lnTo>
                  <a:pt x="474" y="1456"/>
                </a:lnTo>
                <a:lnTo>
                  <a:pt x="474" y="1456"/>
                </a:lnTo>
                <a:lnTo>
                  <a:pt x="478" y="1464"/>
                </a:lnTo>
                <a:lnTo>
                  <a:pt x="486" y="1470"/>
                </a:lnTo>
                <a:lnTo>
                  <a:pt x="492" y="1476"/>
                </a:lnTo>
                <a:lnTo>
                  <a:pt x="498" y="1484"/>
                </a:lnTo>
                <a:lnTo>
                  <a:pt x="498" y="1484"/>
                </a:lnTo>
                <a:lnTo>
                  <a:pt x="498" y="1496"/>
                </a:lnTo>
                <a:lnTo>
                  <a:pt x="500" y="1506"/>
                </a:lnTo>
                <a:lnTo>
                  <a:pt x="504" y="1514"/>
                </a:lnTo>
                <a:lnTo>
                  <a:pt x="508" y="1522"/>
                </a:lnTo>
                <a:lnTo>
                  <a:pt x="520" y="1538"/>
                </a:lnTo>
                <a:lnTo>
                  <a:pt x="526" y="1548"/>
                </a:lnTo>
                <a:lnTo>
                  <a:pt x="530" y="1560"/>
                </a:lnTo>
                <a:lnTo>
                  <a:pt x="530" y="1560"/>
                </a:lnTo>
                <a:lnTo>
                  <a:pt x="522" y="1560"/>
                </a:lnTo>
                <a:lnTo>
                  <a:pt x="520" y="1560"/>
                </a:lnTo>
                <a:lnTo>
                  <a:pt x="518" y="1562"/>
                </a:lnTo>
                <a:lnTo>
                  <a:pt x="518" y="1562"/>
                </a:lnTo>
                <a:lnTo>
                  <a:pt x="524" y="1562"/>
                </a:lnTo>
                <a:lnTo>
                  <a:pt x="528" y="1566"/>
                </a:lnTo>
                <a:lnTo>
                  <a:pt x="530" y="1568"/>
                </a:lnTo>
                <a:lnTo>
                  <a:pt x="532" y="1572"/>
                </a:lnTo>
                <a:lnTo>
                  <a:pt x="532" y="1582"/>
                </a:lnTo>
                <a:lnTo>
                  <a:pt x="530" y="1590"/>
                </a:lnTo>
                <a:lnTo>
                  <a:pt x="530" y="1590"/>
                </a:lnTo>
                <a:lnTo>
                  <a:pt x="518" y="1576"/>
                </a:lnTo>
                <a:lnTo>
                  <a:pt x="508" y="1566"/>
                </a:lnTo>
                <a:lnTo>
                  <a:pt x="508" y="1566"/>
                </a:lnTo>
                <a:lnTo>
                  <a:pt x="506" y="1570"/>
                </a:lnTo>
                <a:lnTo>
                  <a:pt x="506" y="1578"/>
                </a:lnTo>
                <a:lnTo>
                  <a:pt x="504" y="1584"/>
                </a:lnTo>
                <a:lnTo>
                  <a:pt x="504" y="1590"/>
                </a:lnTo>
                <a:lnTo>
                  <a:pt x="504" y="1590"/>
                </a:lnTo>
                <a:lnTo>
                  <a:pt x="496" y="1584"/>
                </a:lnTo>
                <a:lnTo>
                  <a:pt x="488" y="1576"/>
                </a:lnTo>
                <a:lnTo>
                  <a:pt x="484" y="1566"/>
                </a:lnTo>
                <a:lnTo>
                  <a:pt x="484" y="1562"/>
                </a:lnTo>
                <a:lnTo>
                  <a:pt x="486" y="1556"/>
                </a:lnTo>
                <a:lnTo>
                  <a:pt x="486" y="1556"/>
                </a:lnTo>
                <a:lnTo>
                  <a:pt x="480" y="1554"/>
                </a:lnTo>
                <a:lnTo>
                  <a:pt x="478" y="1552"/>
                </a:lnTo>
                <a:lnTo>
                  <a:pt x="476" y="1548"/>
                </a:lnTo>
                <a:lnTo>
                  <a:pt x="474" y="1540"/>
                </a:lnTo>
                <a:lnTo>
                  <a:pt x="474" y="1540"/>
                </a:lnTo>
                <a:lnTo>
                  <a:pt x="470" y="1542"/>
                </a:lnTo>
                <a:lnTo>
                  <a:pt x="468" y="1544"/>
                </a:lnTo>
                <a:lnTo>
                  <a:pt x="462" y="1548"/>
                </a:lnTo>
                <a:lnTo>
                  <a:pt x="462" y="1548"/>
                </a:lnTo>
                <a:lnTo>
                  <a:pt x="468" y="1550"/>
                </a:lnTo>
                <a:lnTo>
                  <a:pt x="472" y="1554"/>
                </a:lnTo>
                <a:lnTo>
                  <a:pt x="474" y="1564"/>
                </a:lnTo>
                <a:lnTo>
                  <a:pt x="466" y="1564"/>
                </a:lnTo>
                <a:lnTo>
                  <a:pt x="466" y="1564"/>
                </a:lnTo>
                <a:lnTo>
                  <a:pt x="470" y="1570"/>
                </a:lnTo>
                <a:lnTo>
                  <a:pt x="474" y="1574"/>
                </a:lnTo>
                <a:lnTo>
                  <a:pt x="486" y="1580"/>
                </a:lnTo>
                <a:lnTo>
                  <a:pt x="490" y="1584"/>
                </a:lnTo>
                <a:lnTo>
                  <a:pt x="492" y="1588"/>
                </a:lnTo>
                <a:lnTo>
                  <a:pt x="494" y="1594"/>
                </a:lnTo>
                <a:lnTo>
                  <a:pt x="490" y="1600"/>
                </a:lnTo>
                <a:lnTo>
                  <a:pt x="490" y="1600"/>
                </a:lnTo>
                <a:lnTo>
                  <a:pt x="488" y="1594"/>
                </a:lnTo>
                <a:lnTo>
                  <a:pt x="484" y="1592"/>
                </a:lnTo>
                <a:lnTo>
                  <a:pt x="482" y="1596"/>
                </a:lnTo>
                <a:lnTo>
                  <a:pt x="482" y="1596"/>
                </a:lnTo>
                <a:lnTo>
                  <a:pt x="486" y="1600"/>
                </a:lnTo>
                <a:lnTo>
                  <a:pt x="490" y="1604"/>
                </a:lnTo>
                <a:lnTo>
                  <a:pt x="492" y="1612"/>
                </a:lnTo>
                <a:lnTo>
                  <a:pt x="494" y="1620"/>
                </a:lnTo>
                <a:lnTo>
                  <a:pt x="494" y="1624"/>
                </a:lnTo>
                <a:lnTo>
                  <a:pt x="498" y="1630"/>
                </a:lnTo>
                <a:lnTo>
                  <a:pt x="498" y="1630"/>
                </a:lnTo>
                <a:lnTo>
                  <a:pt x="494" y="1628"/>
                </a:lnTo>
                <a:lnTo>
                  <a:pt x="490" y="1626"/>
                </a:lnTo>
                <a:lnTo>
                  <a:pt x="488" y="1624"/>
                </a:lnTo>
                <a:lnTo>
                  <a:pt x="482" y="1624"/>
                </a:lnTo>
                <a:lnTo>
                  <a:pt x="482" y="1624"/>
                </a:lnTo>
                <a:lnTo>
                  <a:pt x="494" y="1640"/>
                </a:lnTo>
                <a:lnTo>
                  <a:pt x="498" y="1644"/>
                </a:lnTo>
                <a:lnTo>
                  <a:pt x="500" y="1646"/>
                </a:lnTo>
                <a:lnTo>
                  <a:pt x="500" y="1644"/>
                </a:lnTo>
                <a:lnTo>
                  <a:pt x="500" y="1644"/>
                </a:lnTo>
                <a:lnTo>
                  <a:pt x="498" y="1638"/>
                </a:lnTo>
                <a:lnTo>
                  <a:pt x="498" y="1634"/>
                </a:lnTo>
                <a:lnTo>
                  <a:pt x="498" y="1632"/>
                </a:lnTo>
                <a:lnTo>
                  <a:pt x="498" y="1632"/>
                </a:lnTo>
                <a:lnTo>
                  <a:pt x="510" y="1660"/>
                </a:lnTo>
                <a:lnTo>
                  <a:pt x="516" y="1676"/>
                </a:lnTo>
                <a:lnTo>
                  <a:pt x="524" y="1690"/>
                </a:lnTo>
                <a:lnTo>
                  <a:pt x="532" y="1704"/>
                </a:lnTo>
                <a:lnTo>
                  <a:pt x="544" y="1714"/>
                </a:lnTo>
                <a:lnTo>
                  <a:pt x="558" y="1724"/>
                </a:lnTo>
                <a:lnTo>
                  <a:pt x="576" y="1730"/>
                </a:lnTo>
                <a:lnTo>
                  <a:pt x="576" y="1730"/>
                </a:lnTo>
                <a:lnTo>
                  <a:pt x="570" y="1722"/>
                </a:lnTo>
                <a:lnTo>
                  <a:pt x="562" y="1714"/>
                </a:lnTo>
                <a:lnTo>
                  <a:pt x="546" y="1702"/>
                </a:lnTo>
                <a:lnTo>
                  <a:pt x="538" y="1694"/>
                </a:lnTo>
                <a:lnTo>
                  <a:pt x="532" y="1688"/>
                </a:lnTo>
                <a:lnTo>
                  <a:pt x="526" y="1678"/>
                </a:lnTo>
                <a:lnTo>
                  <a:pt x="522" y="1668"/>
                </a:lnTo>
                <a:lnTo>
                  <a:pt x="522" y="1668"/>
                </a:lnTo>
                <a:lnTo>
                  <a:pt x="528" y="1668"/>
                </a:lnTo>
                <a:lnTo>
                  <a:pt x="530" y="1670"/>
                </a:lnTo>
                <a:lnTo>
                  <a:pt x="534" y="1674"/>
                </a:lnTo>
                <a:lnTo>
                  <a:pt x="538" y="1676"/>
                </a:lnTo>
                <a:lnTo>
                  <a:pt x="538" y="1676"/>
                </a:lnTo>
                <a:lnTo>
                  <a:pt x="540" y="1672"/>
                </a:lnTo>
                <a:lnTo>
                  <a:pt x="542" y="1670"/>
                </a:lnTo>
                <a:lnTo>
                  <a:pt x="548" y="1670"/>
                </a:lnTo>
                <a:lnTo>
                  <a:pt x="554" y="1672"/>
                </a:lnTo>
                <a:lnTo>
                  <a:pt x="558" y="1672"/>
                </a:lnTo>
                <a:lnTo>
                  <a:pt x="560" y="1670"/>
                </a:lnTo>
                <a:lnTo>
                  <a:pt x="560" y="1670"/>
                </a:lnTo>
                <a:lnTo>
                  <a:pt x="552" y="1662"/>
                </a:lnTo>
                <a:lnTo>
                  <a:pt x="548" y="1652"/>
                </a:lnTo>
                <a:lnTo>
                  <a:pt x="546" y="1642"/>
                </a:lnTo>
                <a:lnTo>
                  <a:pt x="546" y="1630"/>
                </a:lnTo>
                <a:lnTo>
                  <a:pt x="548" y="1606"/>
                </a:lnTo>
                <a:lnTo>
                  <a:pt x="548" y="1596"/>
                </a:lnTo>
                <a:lnTo>
                  <a:pt x="544" y="1586"/>
                </a:lnTo>
                <a:lnTo>
                  <a:pt x="544" y="1586"/>
                </a:lnTo>
                <a:lnTo>
                  <a:pt x="550" y="1584"/>
                </a:lnTo>
                <a:lnTo>
                  <a:pt x="552" y="1582"/>
                </a:lnTo>
                <a:lnTo>
                  <a:pt x="552" y="1580"/>
                </a:lnTo>
                <a:lnTo>
                  <a:pt x="552" y="1580"/>
                </a:lnTo>
                <a:lnTo>
                  <a:pt x="546" y="1570"/>
                </a:lnTo>
                <a:lnTo>
                  <a:pt x="542" y="1556"/>
                </a:lnTo>
                <a:lnTo>
                  <a:pt x="540" y="1550"/>
                </a:lnTo>
                <a:lnTo>
                  <a:pt x="540" y="1542"/>
                </a:lnTo>
                <a:lnTo>
                  <a:pt x="542" y="1536"/>
                </a:lnTo>
                <a:lnTo>
                  <a:pt x="544" y="1530"/>
                </a:lnTo>
                <a:lnTo>
                  <a:pt x="544" y="1530"/>
                </a:lnTo>
                <a:lnTo>
                  <a:pt x="556" y="1542"/>
                </a:lnTo>
                <a:lnTo>
                  <a:pt x="568" y="1552"/>
                </a:lnTo>
                <a:lnTo>
                  <a:pt x="592" y="1572"/>
                </a:lnTo>
                <a:lnTo>
                  <a:pt x="616" y="1592"/>
                </a:lnTo>
                <a:lnTo>
                  <a:pt x="628" y="1602"/>
                </a:lnTo>
                <a:lnTo>
                  <a:pt x="638" y="1614"/>
                </a:lnTo>
                <a:lnTo>
                  <a:pt x="638" y="1614"/>
                </a:lnTo>
                <a:lnTo>
                  <a:pt x="636" y="1616"/>
                </a:lnTo>
                <a:lnTo>
                  <a:pt x="634" y="1620"/>
                </a:lnTo>
                <a:lnTo>
                  <a:pt x="634" y="1632"/>
                </a:lnTo>
                <a:lnTo>
                  <a:pt x="634" y="1632"/>
                </a:lnTo>
                <a:lnTo>
                  <a:pt x="636" y="1632"/>
                </a:lnTo>
                <a:lnTo>
                  <a:pt x="638" y="1634"/>
                </a:lnTo>
                <a:lnTo>
                  <a:pt x="636" y="1638"/>
                </a:lnTo>
                <a:lnTo>
                  <a:pt x="636" y="1638"/>
                </a:lnTo>
                <a:lnTo>
                  <a:pt x="652" y="1636"/>
                </a:lnTo>
                <a:lnTo>
                  <a:pt x="668" y="1638"/>
                </a:lnTo>
                <a:lnTo>
                  <a:pt x="686" y="1642"/>
                </a:lnTo>
                <a:lnTo>
                  <a:pt x="702" y="1648"/>
                </a:lnTo>
                <a:lnTo>
                  <a:pt x="734" y="1664"/>
                </a:lnTo>
                <a:lnTo>
                  <a:pt x="762" y="1678"/>
                </a:lnTo>
                <a:lnTo>
                  <a:pt x="762" y="1678"/>
                </a:lnTo>
                <a:lnTo>
                  <a:pt x="766" y="1682"/>
                </a:lnTo>
                <a:lnTo>
                  <a:pt x="764" y="1684"/>
                </a:lnTo>
                <a:lnTo>
                  <a:pt x="764" y="1686"/>
                </a:lnTo>
                <a:lnTo>
                  <a:pt x="766" y="1688"/>
                </a:lnTo>
                <a:lnTo>
                  <a:pt x="766" y="1688"/>
                </a:lnTo>
                <a:lnTo>
                  <a:pt x="790" y="1690"/>
                </a:lnTo>
                <a:lnTo>
                  <a:pt x="796" y="1692"/>
                </a:lnTo>
                <a:lnTo>
                  <a:pt x="802" y="1694"/>
                </a:lnTo>
                <a:lnTo>
                  <a:pt x="806" y="1698"/>
                </a:lnTo>
                <a:lnTo>
                  <a:pt x="808" y="1704"/>
                </a:lnTo>
                <a:lnTo>
                  <a:pt x="808" y="1704"/>
                </a:lnTo>
                <a:lnTo>
                  <a:pt x="810" y="1702"/>
                </a:lnTo>
                <a:lnTo>
                  <a:pt x="812" y="1704"/>
                </a:lnTo>
                <a:lnTo>
                  <a:pt x="812" y="1708"/>
                </a:lnTo>
                <a:lnTo>
                  <a:pt x="814" y="1710"/>
                </a:lnTo>
                <a:lnTo>
                  <a:pt x="814" y="1710"/>
                </a:lnTo>
                <a:lnTo>
                  <a:pt x="842" y="1714"/>
                </a:lnTo>
                <a:lnTo>
                  <a:pt x="872" y="1720"/>
                </a:lnTo>
                <a:lnTo>
                  <a:pt x="888" y="1726"/>
                </a:lnTo>
                <a:lnTo>
                  <a:pt x="900" y="1732"/>
                </a:lnTo>
                <a:lnTo>
                  <a:pt x="910" y="1738"/>
                </a:lnTo>
                <a:lnTo>
                  <a:pt x="916" y="1746"/>
                </a:lnTo>
                <a:lnTo>
                  <a:pt x="916" y="1746"/>
                </a:lnTo>
                <a:lnTo>
                  <a:pt x="920" y="1742"/>
                </a:lnTo>
                <a:lnTo>
                  <a:pt x="924" y="1742"/>
                </a:lnTo>
                <a:lnTo>
                  <a:pt x="942" y="1744"/>
                </a:lnTo>
                <a:lnTo>
                  <a:pt x="942" y="1744"/>
                </a:lnTo>
                <a:lnTo>
                  <a:pt x="956" y="1742"/>
                </a:lnTo>
                <a:lnTo>
                  <a:pt x="968" y="1740"/>
                </a:lnTo>
                <a:lnTo>
                  <a:pt x="980" y="1736"/>
                </a:lnTo>
                <a:lnTo>
                  <a:pt x="992" y="1728"/>
                </a:lnTo>
                <a:lnTo>
                  <a:pt x="992" y="1728"/>
                </a:lnTo>
                <a:lnTo>
                  <a:pt x="988" y="1732"/>
                </a:lnTo>
                <a:lnTo>
                  <a:pt x="984" y="1736"/>
                </a:lnTo>
                <a:lnTo>
                  <a:pt x="982" y="1740"/>
                </a:lnTo>
                <a:lnTo>
                  <a:pt x="984" y="1742"/>
                </a:lnTo>
                <a:lnTo>
                  <a:pt x="986" y="1744"/>
                </a:lnTo>
                <a:lnTo>
                  <a:pt x="986" y="1744"/>
                </a:lnTo>
                <a:lnTo>
                  <a:pt x="990" y="1738"/>
                </a:lnTo>
                <a:lnTo>
                  <a:pt x="992" y="1736"/>
                </a:lnTo>
                <a:lnTo>
                  <a:pt x="996" y="1736"/>
                </a:lnTo>
                <a:lnTo>
                  <a:pt x="996" y="1736"/>
                </a:lnTo>
                <a:lnTo>
                  <a:pt x="1008" y="1746"/>
                </a:lnTo>
                <a:lnTo>
                  <a:pt x="1020" y="1754"/>
                </a:lnTo>
                <a:lnTo>
                  <a:pt x="1046" y="1770"/>
                </a:lnTo>
                <a:lnTo>
                  <a:pt x="1046" y="1770"/>
                </a:lnTo>
                <a:lnTo>
                  <a:pt x="1060" y="1770"/>
                </a:lnTo>
                <a:lnTo>
                  <a:pt x="1074" y="1770"/>
                </a:lnTo>
                <a:lnTo>
                  <a:pt x="1098" y="1766"/>
                </a:lnTo>
                <a:lnTo>
                  <a:pt x="1098" y="1766"/>
                </a:lnTo>
                <a:lnTo>
                  <a:pt x="1106" y="1766"/>
                </a:lnTo>
                <a:lnTo>
                  <a:pt x="1108" y="1766"/>
                </a:lnTo>
                <a:lnTo>
                  <a:pt x="1108" y="1762"/>
                </a:lnTo>
                <a:lnTo>
                  <a:pt x="1116" y="1756"/>
                </a:lnTo>
                <a:lnTo>
                  <a:pt x="1116" y="1756"/>
                </a:lnTo>
                <a:lnTo>
                  <a:pt x="1112" y="1756"/>
                </a:lnTo>
                <a:lnTo>
                  <a:pt x="1108" y="1758"/>
                </a:lnTo>
                <a:lnTo>
                  <a:pt x="1100" y="1762"/>
                </a:lnTo>
                <a:lnTo>
                  <a:pt x="1096" y="1764"/>
                </a:lnTo>
                <a:lnTo>
                  <a:pt x="1092" y="1762"/>
                </a:lnTo>
                <a:lnTo>
                  <a:pt x="1090" y="1760"/>
                </a:lnTo>
                <a:lnTo>
                  <a:pt x="1090" y="1760"/>
                </a:lnTo>
                <a:lnTo>
                  <a:pt x="1072" y="1760"/>
                </a:lnTo>
                <a:lnTo>
                  <a:pt x="1054" y="1758"/>
                </a:lnTo>
                <a:lnTo>
                  <a:pt x="1048" y="1754"/>
                </a:lnTo>
                <a:lnTo>
                  <a:pt x="1042" y="1750"/>
                </a:lnTo>
                <a:lnTo>
                  <a:pt x="1036" y="1744"/>
                </a:lnTo>
                <a:lnTo>
                  <a:pt x="1034" y="1736"/>
                </a:lnTo>
                <a:lnTo>
                  <a:pt x="1034" y="1736"/>
                </a:lnTo>
                <a:lnTo>
                  <a:pt x="1036" y="1734"/>
                </a:lnTo>
                <a:lnTo>
                  <a:pt x="1036" y="1730"/>
                </a:lnTo>
                <a:lnTo>
                  <a:pt x="1036" y="1730"/>
                </a:lnTo>
                <a:lnTo>
                  <a:pt x="1046" y="1732"/>
                </a:lnTo>
                <a:lnTo>
                  <a:pt x="1056" y="1730"/>
                </a:lnTo>
                <a:lnTo>
                  <a:pt x="1074" y="1728"/>
                </a:lnTo>
                <a:lnTo>
                  <a:pt x="1094" y="1724"/>
                </a:lnTo>
                <a:lnTo>
                  <a:pt x="1102" y="1724"/>
                </a:lnTo>
                <a:lnTo>
                  <a:pt x="1112" y="1726"/>
                </a:lnTo>
                <a:lnTo>
                  <a:pt x="1112" y="1726"/>
                </a:lnTo>
                <a:lnTo>
                  <a:pt x="1112" y="1722"/>
                </a:lnTo>
                <a:lnTo>
                  <a:pt x="1110" y="1720"/>
                </a:lnTo>
                <a:lnTo>
                  <a:pt x="1106" y="1720"/>
                </a:lnTo>
                <a:lnTo>
                  <a:pt x="1102" y="1718"/>
                </a:lnTo>
                <a:lnTo>
                  <a:pt x="1100" y="1714"/>
                </a:lnTo>
                <a:lnTo>
                  <a:pt x="1100" y="1714"/>
                </a:lnTo>
                <a:lnTo>
                  <a:pt x="1110" y="1714"/>
                </a:lnTo>
                <a:lnTo>
                  <a:pt x="1116" y="1712"/>
                </a:lnTo>
                <a:lnTo>
                  <a:pt x="1130" y="1708"/>
                </a:lnTo>
                <a:lnTo>
                  <a:pt x="1130" y="1708"/>
                </a:lnTo>
                <a:lnTo>
                  <a:pt x="1128" y="1712"/>
                </a:lnTo>
                <a:lnTo>
                  <a:pt x="1126" y="1714"/>
                </a:lnTo>
                <a:lnTo>
                  <a:pt x="1126" y="1714"/>
                </a:lnTo>
                <a:lnTo>
                  <a:pt x="1130" y="1716"/>
                </a:lnTo>
                <a:lnTo>
                  <a:pt x="1134" y="1714"/>
                </a:lnTo>
                <a:lnTo>
                  <a:pt x="1138" y="1712"/>
                </a:lnTo>
                <a:lnTo>
                  <a:pt x="1142" y="1712"/>
                </a:lnTo>
                <a:lnTo>
                  <a:pt x="1144" y="1714"/>
                </a:lnTo>
                <a:lnTo>
                  <a:pt x="1144" y="1714"/>
                </a:lnTo>
                <a:lnTo>
                  <a:pt x="1146" y="1712"/>
                </a:lnTo>
                <a:lnTo>
                  <a:pt x="1148" y="1708"/>
                </a:lnTo>
                <a:lnTo>
                  <a:pt x="1154" y="1704"/>
                </a:lnTo>
                <a:lnTo>
                  <a:pt x="1160" y="1702"/>
                </a:lnTo>
                <a:lnTo>
                  <a:pt x="1160" y="1700"/>
                </a:lnTo>
                <a:lnTo>
                  <a:pt x="1158" y="1696"/>
                </a:lnTo>
                <a:lnTo>
                  <a:pt x="1158" y="1696"/>
                </a:lnTo>
                <a:lnTo>
                  <a:pt x="1158" y="1698"/>
                </a:lnTo>
                <a:lnTo>
                  <a:pt x="1156" y="1700"/>
                </a:lnTo>
                <a:lnTo>
                  <a:pt x="1152" y="1700"/>
                </a:lnTo>
                <a:lnTo>
                  <a:pt x="1148" y="1700"/>
                </a:lnTo>
                <a:lnTo>
                  <a:pt x="1148" y="1698"/>
                </a:lnTo>
                <a:lnTo>
                  <a:pt x="1148" y="1696"/>
                </a:lnTo>
                <a:lnTo>
                  <a:pt x="1148" y="1696"/>
                </a:lnTo>
                <a:lnTo>
                  <a:pt x="1154" y="1696"/>
                </a:lnTo>
                <a:lnTo>
                  <a:pt x="1162" y="1692"/>
                </a:lnTo>
                <a:lnTo>
                  <a:pt x="1168" y="1692"/>
                </a:lnTo>
                <a:lnTo>
                  <a:pt x="1170" y="1692"/>
                </a:lnTo>
                <a:lnTo>
                  <a:pt x="1174" y="1694"/>
                </a:lnTo>
                <a:lnTo>
                  <a:pt x="1174" y="1694"/>
                </a:lnTo>
                <a:lnTo>
                  <a:pt x="1170" y="1696"/>
                </a:lnTo>
                <a:lnTo>
                  <a:pt x="1168" y="1696"/>
                </a:lnTo>
                <a:lnTo>
                  <a:pt x="1164" y="1698"/>
                </a:lnTo>
                <a:lnTo>
                  <a:pt x="1164" y="1702"/>
                </a:lnTo>
                <a:lnTo>
                  <a:pt x="1164" y="1702"/>
                </a:lnTo>
                <a:lnTo>
                  <a:pt x="1172" y="1700"/>
                </a:lnTo>
                <a:lnTo>
                  <a:pt x="1180" y="1698"/>
                </a:lnTo>
                <a:lnTo>
                  <a:pt x="1186" y="1696"/>
                </a:lnTo>
                <a:lnTo>
                  <a:pt x="1192" y="1694"/>
                </a:lnTo>
                <a:lnTo>
                  <a:pt x="1192" y="1694"/>
                </a:lnTo>
                <a:lnTo>
                  <a:pt x="1192" y="1688"/>
                </a:lnTo>
                <a:lnTo>
                  <a:pt x="1194" y="1684"/>
                </a:lnTo>
                <a:lnTo>
                  <a:pt x="1196" y="1682"/>
                </a:lnTo>
                <a:lnTo>
                  <a:pt x="1202" y="1684"/>
                </a:lnTo>
                <a:lnTo>
                  <a:pt x="1202" y="1684"/>
                </a:lnTo>
                <a:lnTo>
                  <a:pt x="1196" y="1684"/>
                </a:lnTo>
                <a:lnTo>
                  <a:pt x="1194" y="1686"/>
                </a:lnTo>
                <a:lnTo>
                  <a:pt x="1196" y="1690"/>
                </a:lnTo>
                <a:lnTo>
                  <a:pt x="1196" y="1692"/>
                </a:lnTo>
                <a:lnTo>
                  <a:pt x="1196" y="1692"/>
                </a:lnTo>
                <a:lnTo>
                  <a:pt x="1212" y="1684"/>
                </a:lnTo>
                <a:lnTo>
                  <a:pt x="1228" y="1674"/>
                </a:lnTo>
                <a:lnTo>
                  <a:pt x="1236" y="1670"/>
                </a:lnTo>
                <a:lnTo>
                  <a:pt x="1242" y="1668"/>
                </a:lnTo>
                <a:lnTo>
                  <a:pt x="1248" y="1670"/>
                </a:lnTo>
                <a:lnTo>
                  <a:pt x="1254" y="1674"/>
                </a:lnTo>
                <a:lnTo>
                  <a:pt x="1254" y="1674"/>
                </a:lnTo>
                <a:lnTo>
                  <a:pt x="1240" y="1680"/>
                </a:lnTo>
                <a:lnTo>
                  <a:pt x="1226" y="1686"/>
                </a:lnTo>
                <a:lnTo>
                  <a:pt x="1198" y="1696"/>
                </a:lnTo>
                <a:lnTo>
                  <a:pt x="1170" y="1708"/>
                </a:lnTo>
                <a:lnTo>
                  <a:pt x="1158" y="1714"/>
                </a:lnTo>
                <a:lnTo>
                  <a:pt x="1144" y="1722"/>
                </a:lnTo>
                <a:lnTo>
                  <a:pt x="1144" y="1722"/>
                </a:lnTo>
                <a:lnTo>
                  <a:pt x="1150" y="1720"/>
                </a:lnTo>
                <a:lnTo>
                  <a:pt x="1154" y="1720"/>
                </a:lnTo>
                <a:lnTo>
                  <a:pt x="1164" y="1724"/>
                </a:lnTo>
                <a:lnTo>
                  <a:pt x="1176" y="1728"/>
                </a:lnTo>
                <a:lnTo>
                  <a:pt x="1180" y="1728"/>
                </a:lnTo>
                <a:lnTo>
                  <a:pt x="1186" y="1726"/>
                </a:lnTo>
                <a:lnTo>
                  <a:pt x="1186" y="1726"/>
                </a:lnTo>
                <a:lnTo>
                  <a:pt x="1180" y="1722"/>
                </a:lnTo>
                <a:lnTo>
                  <a:pt x="1174" y="1720"/>
                </a:lnTo>
                <a:lnTo>
                  <a:pt x="1164" y="1718"/>
                </a:lnTo>
                <a:lnTo>
                  <a:pt x="1164" y="1718"/>
                </a:lnTo>
                <a:lnTo>
                  <a:pt x="1214" y="1698"/>
                </a:lnTo>
                <a:lnTo>
                  <a:pt x="1238" y="1690"/>
                </a:lnTo>
                <a:lnTo>
                  <a:pt x="1262" y="1678"/>
                </a:lnTo>
                <a:lnTo>
                  <a:pt x="1262" y="1678"/>
                </a:lnTo>
                <a:lnTo>
                  <a:pt x="1274" y="1690"/>
                </a:lnTo>
                <a:lnTo>
                  <a:pt x="1278" y="1696"/>
                </a:lnTo>
                <a:lnTo>
                  <a:pt x="1278" y="1700"/>
                </a:lnTo>
                <a:lnTo>
                  <a:pt x="1278" y="1704"/>
                </a:lnTo>
                <a:lnTo>
                  <a:pt x="1278" y="1704"/>
                </a:lnTo>
                <a:lnTo>
                  <a:pt x="1284" y="1704"/>
                </a:lnTo>
                <a:lnTo>
                  <a:pt x="1288" y="1704"/>
                </a:lnTo>
                <a:lnTo>
                  <a:pt x="1290" y="1706"/>
                </a:lnTo>
                <a:lnTo>
                  <a:pt x="1292" y="1708"/>
                </a:lnTo>
                <a:lnTo>
                  <a:pt x="1296" y="1714"/>
                </a:lnTo>
                <a:lnTo>
                  <a:pt x="1298" y="1716"/>
                </a:lnTo>
                <a:lnTo>
                  <a:pt x="1300" y="1718"/>
                </a:lnTo>
                <a:lnTo>
                  <a:pt x="1300" y="1718"/>
                </a:lnTo>
                <a:lnTo>
                  <a:pt x="1302" y="1714"/>
                </a:lnTo>
                <a:lnTo>
                  <a:pt x="1302" y="1710"/>
                </a:lnTo>
                <a:lnTo>
                  <a:pt x="1298" y="1704"/>
                </a:lnTo>
                <a:lnTo>
                  <a:pt x="1294" y="1700"/>
                </a:lnTo>
                <a:lnTo>
                  <a:pt x="1294" y="1696"/>
                </a:lnTo>
                <a:lnTo>
                  <a:pt x="1298" y="1694"/>
                </a:lnTo>
                <a:lnTo>
                  <a:pt x="1298" y="1694"/>
                </a:lnTo>
                <a:lnTo>
                  <a:pt x="1292" y="1694"/>
                </a:lnTo>
                <a:lnTo>
                  <a:pt x="1288" y="1692"/>
                </a:lnTo>
                <a:lnTo>
                  <a:pt x="1280" y="1686"/>
                </a:lnTo>
                <a:lnTo>
                  <a:pt x="1274" y="1678"/>
                </a:lnTo>
                <a:lnTo>
                  <a:pt x="1270" y="1670"/>
                </a:lnTo>
                <a:lnTo>
                  <a:pt x="1270" y="1670"/>
                </a:lnTo>
                <a:lnTo>
                  <a:pt x="1276" y="1668"/>
                </a:lnTo>
                <a:lnTo>
                  <a:pt x="1270" y="1668"/>
                </a:lnTo>
                <a:lnTo>
                  <a:pt x="1266" y="1668"/>
                </a:lnTo>
                <a:lnTo>
                  <a:pt x="1262" y="1666"/>
                </a:lnTo>
                <a:lnTo>
                  <a:pt x="1260" y="1662"/>
                </a:lnTo>
                <a:lnTo>
                  <a:pt x="1262" y="1656"/>
                </a:lnTo>
                <a:lnTo>
                  <a:pt x="1262" y="1656"/>
                </a:lnTo>
                <a:lnTo>
                  <a:pt x="1274" y="1654"/>
                </a:lnTo>
                <a:lnTo>
                  <a:pt x="1278" y="1652"/>
                </a:lnTo>
                <a:lnTo>
                  <a:pt x="1282" y="1648"/>
                </a:lnTo>
                <a:lnTo>
                  <a:pt x="1282" y="1648"/>
                </a:lnTo>
                <a:lnTo>
                  <a:pt x="1284" y="1652"/>
                </a:lnTo>
                <a:lnTo>
                  <a:pt x="1284" y="1656"/>
                </a:lnTo>
                <a:lnTo>
                  <a:pt x="1284" y="1660"/>
                </a:lnTo>
                <a:lnTo>
                  <a:pt x="1288" y="1664"/>
                </a:lnTo>
                <a:lnTo>
                  <a:pt x="1288" y="1664"/>
                </a:lnTo>
                <a:lnTo>
                  <a:pt x="1294" y="1656"/>
                </a:lnTo>
                <a:lnTo>
                  <a:pt x="1302" y="1648"/>
                </a:lnTo>
                <a:lnTo>
                  <a:pt x="1310" y="1644"/>
                </a:lnTo>
                <a:lnTo>
                  <a:pt x="1314" y="1638"/>
                </a:lnTo>
                <a:lnTo>
                  <a:pt x="1314" y="1638"/>
                </a:lnTo>
                <a:lnTo>
                  <a:pt x="1316" y="1640"/>
                </a:lnTo>
                <a:lnTo>
                  <a:pt x="1318" y="1640"/>
                </a:lnTo>
                <a:lnTo>
                  <a:pt x="1324" y="1638"/>
                </a:lnTo>
                <a:lnTo>
                  <a:pt x="1330" y="1634"/>
                </a:lnTo>
                <a:lnTo>
                  <a:pt x="1334" y="1626"/>
                </a:lnTo>
                <a:lnTo>
                  <a:pt x="1334" y="1626"/>
                </a:lnTo>
                <a:lnTo>
                  <a:pt x="1332" y="1626"/>
                </a:lnTo>
                <a:lnTo>
                  <a:pt x="1332" y="1626"/>
                </a:lnTo>
                <a:lnTo>
                  <a:pt x="1326" y="1628"/>
                </a:lnTo>
                <a:lnTo>
                  <a:pt x="1322" y="1630"/>
                </a:lnTo>
                <a:lnTo>
                  <a:pt x="1318" y="1630"/>
                </a:lnTo>
                <a:lnTo>
                  <a:pt x="1316" y="1626"/>
                </a:lnTo>
                <a:lnTo>
                  <a:pt x="1316" y="1626"/>
                </a:lnTo>
                <a:lnTo>
                  <a:pt x="1324" y="1620"/>
                </a:lnTo>
                <a:lnTo>
                  <a:pt x="1332" y="1614"/>
                </a:lnTo>
                <a:lnTo>
                  <a:pt x="1332" y="1614"/>
                </a:lnTo>
                <a:lnTo>
                  <a:pt x="1332" y="1616"/>
                </a:lnTo>
                <a:lnTo>
                  <a:pt x="1334" y="1618"/>
                </a:lnTo>
                <a:lnTo>
                  <a:pt x="1334" y="1624"/>
                </a:lnTo>
                <a:lnTo>
                  <a:pt x="1334" y="1624"/>
                </a:lnTo>
                <a:lnTo>
                  <a:pt x="1340" y="1624"/>
                </a:lnTo>
                <a:lnTo>
                  <a:pt x="1344" y="1622"/>
                </a:lnTo>
                <a:lnTo>
                  <a:pt x="1348" y="1620"/>
                </a:lnTo>
                <a:lnTo>
                  <a:pt x="1350" y="1616"/>
                </a:lnTo>
                <a:lnTo>
                  <a:pt x="1350" y="1616"/>
                </a:lnTo>
                <a:lnTo>
                  <a:pt x="1344" y="1616"/>
                </a:lnTo>
                <a:lnTo>
                  <a:pt x="1340" y="1616"/>
                </a:lnTo>
                <a:lnTo>
                  <a:pt x="1338" y="1616"/>
                </a:lnTo>
                <a:lnTo>
                  <a:pt x="1334" y="1614"/>
                </a:lnTo>
                <a:lnTo>
                  <a:pt x="1334" y="1614"/>
                </a:lnTo>
                <a:lnTo>
                  <a:pt x="1338" y="1610"/>
                </a:lnTo>
                <a:lnTo>
                  <a:pt x="1342" y="1606"/>
                </a:lnTo>
                <a:lnTo>
                  <a:pt x="1346" y="1604"/>
                </a:lnTo>
                <a:lnTo>
                  <a:pt x="1352" y="1604"/>
                </a:lnTo>
                <a:lnTo>
                  <a:pt x="1352" y="1604"/>
                </a:lnTo>
                <a:lnTo>
                  <a:pt x="1354" y="1606"/>
                </a:lnTo>
                <a:lnTo>
                  <a:pt x="1354" y="1610"/>
                </a:lnTo>
                <a:lnTo>
                  <a:pt x="1350" y="1614"/>
                </a:lnTo>
                <a:lnTo>
                  <a:pt x="1366" y="1614"/>
                </a:lnTo>
                <a:lnTo>
                  <a:pt x="1366" y="1614"/>
                </a:lnTo>
                <a:lnTo>
                  <a:pt x="1364" y="1618"/>
                </a:lnTo>
                <a:lnTo>
                  <a:pt x="1360" y="1620"/>
                </a:lnTo>
                <a:lnTo>
                  <a:pt x="1358" y="1622"/>
                </a:lnTo>
                <a:lnTo>
                  <a:pt x="1358" y="1626"/>
                </a:lnTo>
                <a:lnTo>
                  <a:pt x="1358" y="1626"/>
                </a:lnTo>
                <a:lnTo>
                  <a:pt x="1362" y="1626"/>
                </a:lnTo>
                <a:lnTo>
                  <a:pt x="1364" y="1628"/>
                </a:lnTo>
                <a:lnTo>
                  <a:pt x="1366" y="1632"/>
                </a:lnTo>
                <a:lnTo>
                  <a:pt x="1370" y="1632"/>
                </a:lnTo>
                <a:lnTo>
                  <a:pt x="1370" y="1632"/>
                </a:lnTo>
                <a:lnTo>
                  <a:pt x="1386" y="1616"/>
                </a:lnTo>
                <a:lnTo>
                  <a:pt x="1408" y="1598"/>
                </a:lnTo>
                <a:lnTo>
                  <a:pt x="1418" y="1590"/>
                </a:lnTo>
                <a:lnTo>
                  <a:pt x="1428" y="1584"/>
                </a:lnTo>
                <a:lnTo>
                  <a:pt x="1438" y="1582"/>
                </a:lnTo>
                <a:lnTo>
                  <a:pt x="1440" y="1582"/>
                </a:lnTo>
                <a:lnTo>
                  <a:pt x="1444" y="1586"/>
                </a:lnTo>
                <a:lnTo>
                  <a:pt x="1444" y="1586"/>
                </a:lnTo>
                <a:lnTo>
                  <a:pt x="1444" y="1582"/>
                </a:lnTo>
                <a:lnTo>
                  <a:pt x="1440" y="1580"/>
                </a:lnTo>
                <a:lnTo>
                  <a:pt x="1438" y="1578"/>
                </a:lnTo>
                <a:lnTo>
                  <a:pt x="1438" y="1572"/>
                </a:lnTo>
                <a:lnTo>
                  <a:pt x="1438" y="1572"/>
                </a:lnTo>
                <a:lnTo>
                  <a:pt x="1450" y="1574"/>
                </a:lnTo>
                <a:lnTo>
                  <a:pt x="1464" y="1578"/>
                </a:lnTo>
                <a:lnTo>
                  <a:pt x="1464" y="1578"/>
                </a:lnTo>
                <a:lnTo>
                  <a:pt x="1464" y="1572"/>
                </a:lnTo>
                <a:lnTo>
                  <a:pt x="1464" y="1566"/>
                </a:lnTo>
                <a:lnTo>
                  <a:pt x="1462" y="1562"/>
                </a:lnTo>
                <a:lnTo>
                  <a:pt x="1462" y="1556"/>
                </a:lnTo>
                <a:lnTo>
                  <a:pt x="1462" y="1556"/>
                </a:lnTo>
                <a:lnTo>
                  <a:pt x="1468" y="1554"/>
                </a:lnTo>
                <a:lnTo>
                  <a:pt x="1474" y="1550"/>
                </a:lnTo>
                <a:lnTo>
                  <a:pt x="1482" y="1538"/>
                </a:lnTo>
                <a:lnTo>
                  <a:pt x="1488" y="1528"/>
                </a:lnTo>
                <a:lnTo>
                  <a:pt x="1494" y="1522"/>
                </a:lnTo>
                <a:lnTo>
                  <a:pt x="1500" y="1520"/>
                </a:lnTo>
                <a:lnTo>
                  <a:pt x="1500" y="1520"/>
                </a:lnTo>
                <a:lnTo>
                  <a:pt x="1502" y="1524"/>
                </a:lnTo>
                <a:lnTo>
                  <a:pt x="1502" y="1530"/>
                </a:lnTo>
                <a:lnTo>
                  <a:pt x="1500" y="1540"/>
                </a:lnTo>
                <a:lnTo>
                  <a:pt x="1500" y="1548"/>
                </a:lnTo>
                <a:lnTo>
                  <a:pt x="1500" y="1552"/>
                </a:lnTo>
                <a:lnTo>
                  <a:pt x="1504" y="1556"/>
                </a:lnTo>
                <a:lnTo>
                  <a:pt x="1504" y="1556"/>
                </a:lnTo>
                <a:lnTo>
                  <a:pt x="1504" y="1544"/>
                </a:lnTo>
                <a:lnTo>
                  <a:pt x="1506" y="1532"/>
                </a:lnTo>
                <a:lnTo>
                  <a:pt x="1512" y="1522"/>
                </a:lnTo>
                <a:lnTo>
                  <a:pt x="1518" y="1512"/>
                </a:lnTo>
                <a:lnTo>
                  <a:pt x="1518" y="1512"/>
                </a:lnTo>
                <a:lnTo>
                  <a:pt x="1520" y="1516"/>
                </a:lnTo>
                <a:lnTo>
                  <a:pt x="1520" y="1520"/>
                </a:lnTo>
                <a:lnTo>
                  <a:pt x="1520" y="1524"/>
                </a:lnTo>
                <a:lnTo>
                  <a:pt x="1524" y="1526"/>
                </a:lnTo>
                <a:lnTo>
                  <a:pt x="1524" y="1526"/>
                </a:lnTo>
                <a:lnTo>
                  <a:pt x="1536" y="1518"/>
                </a:lnTo>
                <a:lnTo>
                  <a:pt x="1546" y="1508"/>
                </a:lnTo>
                <a:lnTo>
                  <a:pt x="1556" y="1496"/>
                </a:lnTo>
                <a:lnTo>
                  <a:pt x="1566" y="1482"/>
                </a:lnTo>
                <a:lnTo>
                  <a:pt x="1584" y="1456"/>
                </a:lnTo>
                <a:lnTo>
                  <a:pt x="1602" y="1430"/>
                </a:lnTo>
                <a:lnTo>
                  <a:pt x="1602" y="1430"/>
                </a:lnTo>
                <a:lnTo>
                  <a:pt x="1608" y="1426"/>
                </a:lnTo>
                <a:lnTo>
                  <a:pt x="1614" y="1426"/>
                </a:lnTo>
                <a:lnTo>
                  <a:pt x="1614" y="1426"/>
                </a:lnTo>
                <a:lnTo>
                  <a:pt x="1616" y="1434"/>
                </a:lnTo>
                <a:lnTo>
                  <a:pt x="1618" y="1438"/>
                </a:lnTo>
                <a:lnTo>
                  <a:pt x="1620" y="1440"/>
                </a:lnTo>
                <a:lnTo>
                  <a:pt x="1620" y="1440"/>
                </a:lnTo>
                <a:lnTo>
                  <a:pt x="1624" y="1436"/>
                </a:lnTo>
                <a:lnTo>
                  <a:pt x="1630" y="1432"/>
                </a:lnTo>
                <a:lnTo>
                  <a:pt x="1632" y="1428"/>
                </a:lnTo>
                <a:lnTo>
                  <a:pt x="1632" y="1426"/>
                </a:lnTo>
                <a:lnTo>
                  <a:pt x="1628" y="1424"/>
                </a:lnTo>
                <a:lnTo>
                  <a:pt x="1628" y="1424"/>
                </a:lnTo>
                <a:lnTo>
                  <a:pt x="1626" y="1426"/>
                </a:lnTo>
                <a:lnTo>
                  <a:pt x="1626" y="1430"/>
                </a:lnTo>
                <a:lnTo>
                  <a:pt x="1628" y="1432"/>
                </a:lnTo>
                <a:lnTo>
                  <a:pt x="1622" y="1432"/>
                </a:lnTo>
                <a:lnTo>
                  <a:pt x="1622" y="1432"/>
                </a:lnTo>
                <a:lnTo>
                  <a:pt x="1624" y="1424"/>
                </a:lnTo>
                <a:lnTo>
                  <a:pt x="1626" y="1422"/>
                </a:lnTo>
                <a:lnTo>
                  <a:pt x="1628" y="1418"/>
                </a:lnTo>
                <a:lnTo>
                  <a:pt x="1628" y="1418"/>
                </a:lnTo>
                <a:lnTo>
                  <a:pt x="1632" y="1420"/>
                </a:lnTo>
                <a:lnTo>
                  <a:pt x="1634" y="1422"/>
                </a:lnTo>
                <a:lnTo>
                  <a:pt x="1638" y="1422"/>
                </a:lnTo>
                <a:lnTo>
                  <a:pt x="1638" y="1422"/>
                </a:lnTo>
                <a:lnTo>
                  <a:pt x="1642" y="1406"/>
                </a:lnTo>
                <a:lnTo>
                  <a:pt x="1646" y="1384"/>
                </a:lnTo>
                <a:lnTo>
                  <a:pt x="1652" y="1362"/>
                </a:lnTo>
                <a:lnTo>
                  <a:pt x="1654" y="1352"/>
                </a:lnTo>
                <a:lnTo>
                  <a:pt x="1660" y="1344"/>
                </a:lnTo>
                <a:lnTo>
                  <a:pt x="1660" y="1344"/>
                </a:lnTo>
                <a:lnTo>
                  <a:pt x="1664" y="1340"/>
                </a:lnTo>
                <a:lnTo>
                  <a:pt x="1668" y="1338"/>
                </a:lnTo>
                <a:lnTo>
                  <a:pt x="1670" y="1338"/>
                </a:lnTo>
                <a:lnTo>
                  <a:pt x="1670" y="1336"/>
                </a:lnTo>
                <a:lnTo>
                  <a:pt x="1666" y="1330"/>
                </a:lnTo>
                <a:lnTo>
                  <a:pt x="1666" y="1330"/>
                </a:lnTo>
                <a:lnTo>
                  <a:pt x="1672" y="1332"/>
                </a:lnTo>
                <a:lnTo>
                  <a:pt x="1674" y="1334"/>
                </a:lnTo>
                <a:lnTo>
                  <a:pt x="1674" y="1334"/>
                </a:lnTo>
                <a:lnTo>
                  <a:pt x="1674" y="1330"/>
                </a:lnTo>
                <a:lnTo>
                  <a:pt x="1674" y="1328"/>
                </a:lnTo>
                <a:lnTo>
                  <a:pt x="1670" y="1326"/>
                </a:lnTo>
                <a:lnTo>
                  <a:pt x="1670" y="1326"/>
                </a:lnTo>
                <a:lnTo>
                  <a:pt x="1674" y="1320"/>
                </a:lnTo>
                <a:lnTo>
                  <a:pt x="1676" y="1314"/>
                </a:lnTo>
                <a:lnTo>
                  <a:pt x="1680" y="1302"/>
                </a:lnTo>
                <a:lnTo>
                  <a:pt x="1684" y="1290"/>
                </a:lnTo>
                <a:lnTo>
                  <a:pt x="1688" y="1286"/>
                </a:lnTo>
                <a:lnTo>
                  <a:pt x="1692" y="1282"/>
                </a:lnTo>
                <a:lnTo>
                  <a:pt x="1692" y="1282"/>
                </a:lnTo>
                <a:lnTo>
                  <a:pt x="1690" y="1280"/>
                </a:lnTo>
                <a:lnTo>
                  <a:pt x="1688" y="1276"/>
                </a:lnTo>
                <a:lnTo>
                  <a:pt x="1688" y="1276"/>
                </a:lnTo>
                <a:lnTo>
                  <a:pt x="1698" y="1250"/>
                </a:lnTo>
                <a:lnTo>
                  <a:pt x="1704" y="1222"/>
                </a:lnTo>
                <a:lnTo>
                  <a:pt x="1710" y="1194"/>
                </a:lnTo>
                <a:lnTo>
                  <a:pt x="1714" y="1164"/>
                </a:lnTo>
                <a:lnTo>
                  <a:pt x="1718" y="1098"/>
                </a:lnTo>
                <a:lnTo>
                  <a:pt x="1722" y="1030"/>
                </a:lnTo>
                <a:lnTo>
                  <a:pt x="1722" y="1030"/>
                </a:lnTo>
                <a:lnTo>
                  <a:pt x="1724" y="1034"/>
                </a:lnTo>
                <a:lnTo>
                  <a:pt x="1726" y="1036"/>
                </a:lnTo>
                <a:lnTo>
                  <a:pt x="1734" y="1040"/>
                </a:lnTo>
                <a:lnTo>
                  <a:pt x="1734" y="1040"/>
                </a:lnTo>
                <a:lnTo>
                  <a:pt x="1736" y="1036"/>
                </a:lnTo>
                <a:lnTo>
                  <a:pt x="1736" y="1034"/>
                </a:lnTo>
                <a:lnTo>
                  <a:pt x="1734" y="1030"/>
                </a:lnTo>
                <a:lnTo>
                  <a:pt x="1738" y="1026"/>
                </a:lnTo>
                <a:lnTo>
                  <a:pt x="1738" y="1026"/>
                </a:lnTo>
                <a:close/>
                <a:moveTo>
                  <a:pt x="160" y="756"/>
                </a:moveTo>
                <a:lnTo>
                  <a:pt x="160" y="756"/>
                </a:lnTo>
                <a:lnTo>
                  <a:pt x="160" y="744"/>
                </a:lnTo>
                <a:lnTo>
                  <a:pt x="162" y="734"/>
                </a:lnTo>
                <a:lnTo>
                  <a:pt x="162" y="734"/>
                </a:lnTo>
                <a:lnTo>
                  <a:pt x="168" y="732"/>
                </a:lnTo>
                <a:lnTo>
                  <a:pt x="172" y="736"/>
                </a:lnTo>
                <a:lnTo>
                  <a:pt x="174" y="738"/>
                </a:lnTo>
                <a:lnTo>
                  <a:pt x="178" y="738"/>
                </a:lnTo>
                <a:lnTo>
                  <a:pt x="178" y="738"/>
                </a:lnTo>
                <a:lnTo>
                  <a:pt x="178" y="746"/>
                </a:lnTo>
                <a:lnTo>
                  <a:pt x="174" y="752"/>
                </a:lnTo>
                <a:lnTo>
                  <a:pt x="170" y="756"/>
                </a:lnTo>
                <a:lnTo>
                  <a:pt x="160" y="756"/>
                </a:lnTo>
                <a:lnTo>
                  <a:pt x="160" y="756"/>
                </a:lnTo>
                <a:close/>
                <a:moveTo>
                  <a:pt x="126" y="998"/>
                </a:moveTo>
                <a:lnTo>
                  <a:pt x="126" y="998"/>
                </a:lnTo>
                <a:lnTo>
                  <a:pt x="128" y="996"/>
                </a:lnTo>
                <a:lnTo>
                  <a:pt x="128" y="994"/>
                </a:lnTo>
                <a:lnTo>
                  <a:pt x="122" y="994"/>
                </a:lnTo>
                <a:lnTo>
                  <a:pt x="114" y="994"/>
                </a:lnTo>
                <a:lnTo>
                  <a:pt x="112" y="992"/>
                </a:lnTo>
                <a:lnTo>
                  <a:pt x="112" y="988"/>
                </a:lnTo>
                <a:lnTo>
                  <a:pt x="112" y="988"/>
                </a:lnTo>
                <a:lnTo>
                  <a:pt x="126" y="990"/>
                </a:lnTo>
                <a:lnTo>
                  <a:pt x="142" y="988"/>
                </a:lnTo>
                <a:lnTo>
                  <a:pt x="142" y="988"/>
                </a:lnTo>
                <a:lnTo>
                  <a:pt x="140" y="992"/>
                </a:lnTo>
                <a:lnTo>
                  <a:pt x="138" y="996"/>
                </a:lnTo>
                <a:lnTo>
                  <a:pt x="134" y="998"/>
                </a:lnTo>
                <a:lnTo>
                  <a:pt x="126" y="998"/>
                </a:lnTo>
                <a:lnTo>
                  <a:pt x="126" y="998"/>
                </a:lnTo>
                <a:close/>
                <a:moveTo>
                  <a:pt x="214" y="878"/>
                </a:moveTo>
                <a:lnTo>
                  <a:pt x="214" y="878"/>
                </a:lnTo>
                <a:lnTo>
                  <a:pt x="204" y="878"/>
                </a:lnTo>
                <a:lnTo>
                  <a:pt x="200" y="878"/>
                </a:lnTo>
                <a:lnTo>
                  <a:pt x="196" y="876"/>
                </a:lnTo>
                <a:lnTo>
                  <a:pt x="196" y="876"/>
                </a:lnTo>
                <a:lnTo>
                  <a:pt x="198" y="864"/>
                </a:lnTo>
                <a:lnTo>
                  <a:pt x="202" y="854"/>
                </a:lnTo>
                <a:lnTo>
                  <a:pt x="206" y="850"/>
                </a:lnTo>
                <a:lnTo>
                  <a:pt x="208" y="848"/>
                </a:lnTo>
                <a:lnTo>
                  <a:pt x="212" y="846"/>
                </a:lnTo>
                <a:lnTo>
                  <a:pt x="218" y="848"/>
                </a:lnTo>
                <a:lnTo>
                  <a:pt x="218" y="848"/>
                </a:lnTo>
                <a:lnTo>
                  <a:pt x="218" y="840"/>
                </a:lnTo>
                <a:lnTo>
                  <a:pt x="220" y="834"/>
                </a:lnTo>
                <a:lnTo>
                  <a:pt x="230" y="824"/>
                </a:lnTo>
                <a:lnTo>
                  <a:pt x="234" y="820"/>
                </a:lnTo>
                <a:lnTo>
                  <a:pt x="240" y="814"/>
                </a:lnTo>
                <a:lnTo>
                  <a:pt x="242" y="806"/>
                </a:lnTo>
                <a:lnTo>
                  <a:pt x="244" y="798"/>
                </a:lnTo>
                <a:lnTo>
                  <a:pt x="244" y="798"/>
                </a:lnTo>
                <a:lnTo>
                  <a:pt x="234" y="788"/>
                </a:lnTo>
                <a:lnTo>
                  <a:pt x="226" y="774"/>
                </a:lnTo>
                <a:lnTo>
                  <a:pt x="222" y="760"/>
                </a:lnTo>
                <a:lnTo>
                  <a:pt x="222" y="752"/>
                </a:lnTo>
                <a:lnTo>
                  <a:pt x="222" y="744"/>
                </a:lnTo>
                <a:lnTo>
                  <a:pt x="222" y="744"/>
                </a:lnTo>
                <a:lnTo>
                  <a:pt x="226" y="742"/>
                </a:lnTo>
                <a:lnTo>
                  <a:pt x="232" y="740"/>
                </a:lnTo>
                <a:lnTo>
                  <a:pt x="244" y="740"/>
                </a:lnTo>
                <a:lnTo>
                  <a:pt x="244" y="740"/>
                </a:lnTo>
                <a:lnTo>
                  <a:pt x="244" y="746"/>
                </a:lnTo>
                <a:lnTo>
                  <a:pt x="244" y="752"/>
                </a:lnTo>
                <a:lnTo>
                  <a:pt x="242" y="756"/>
                </a:lnTo>
                <a:lnTo>
                  <a:pt x="240" y="762"/>
                </a:lnTo>
                <a:lnTo>
                  <a:pt x="240" y="762"/>
                </a:lnTo>
                <a:lnTo>
                  <a:pt x="242" y="762"/>
                </a:lnTo>
                <a:lnTo>
                  <a:pt x="242" y="762"/>
                </a:lnTo>
                <a:lnTo>
                  <a:pt x="244" y="762"/>
                </a:lnTo>
                <a:lnTo>
                  <a:pt x="252" y="756"/>
                </a:lnTo>
                <a:lnTo>
                  <a:pt x="252" y="756"/>
                </a:lnTo>
                <a:lnTo>
                  <a:pt x="254" y="764"/>
                </a:lnTo>
                <a:lnTo>
                  <a:pt x="256" y="772"/>
                </a:lnTo>
                <a:lnTo>
                  <a:pt x="254" y="788"/>
                </a:lnTo>
                <a:lnTo>
                  <a:pt x="254" y="796"/>
                </a:lnTo>
                <a:lnTo>
                  <a:pt x="254" y="804"/>
                </a:lnTo>
                <a:lnTo>
                  <a:pt x="254" y="812"/>
                </a:lnTo>
                <a:lnTo>
                  <a:pt x="260" y="818"/>
                </a:lnTo>
                <a:lnTo>
                  <a:pt x="260" y="818"/>
                </a:lnTo>
                <a:lnTo>
                  <a:pt x="250" y="822"/>
                </a:lnTo>
                <a:lnTo>
                  <a:pt x="242" y="828"/>
                </a:lnTo>
                <a:lnTo>
                  <a:pt x="236" y="836"/>
                </a:lnTo>
                <a:lnTo>
                  <a:pt x="232" y="844"/>
                </a:lnTo>
                <a:lnTo>
                  <a:pt x="224" y="862"/>
                </a:lnTo>
                <a:lnTo>
                  <a:pt x="220" y="870"/>
                </a:lnTo>
                <a:lnTo>
                  <a:pt x="214" y="878"/>
                </a:lnTo>
                <a:lnTo>
                  <a:pt x="214" y="878"/>
                </a:lnTo>
                <a:close/>
                <a:moveTo>
                  <a:pt x="318" y="754"/>
                </a:moveTo>
                <a:lnTo>
                  <a:pt x="318" y="754"/>
                </a:lnTo>
                <a:lnTo>
                  <a:pt x="306" y="770"/>
                </a:lnTo>
                <a:lnTo>
                  <a:pt x="300" y="774"/>
                </a:lnTo>
                <a:lnTo>
                  <a:pt x="298" y="776"/>
                </a:lnTo>
                <a:lnTo>
                  <a:pt x="296" y="774"/>
                </a:lnTo>
                <a:lnTo>
                  <a:pt x="296" y="774"/>
                </a:lnTo>
                <a:lnTo>
                  <a:pt x="304" y="754"/>
                </a:lnTo>
                <a:lnTo>
                  <a:pt x="310" y="744"/>
                </a:lnTo>
                <a:lnTo>
                  <a:pt x="316" y="736"/>
                </a:lnTo>
                <a:lnTo>
                  <a:pt x="316" y="736"/>
                </a:lnTo>
                <a:lnTo>
                  <a:pt x="326" y="734"/>
                </a:lnTo>
                <a:lnTo>
                  <a:pt x="338" y="734"/>
                </a:lnTo>
                <a:lnTo>
                  <a:pt x="338" y="734"/>
                </a:lnTo>
                <a:lnTo>
                  <a:pt x="338" y="738"/>
                </a:lnTo>
                <a:lnTo>
                  <a:pt x="338" y="742"/>
                </a:lnTo>
                <a:lnTo>
                  <a:pt x="336" y="744"/>
                </a:lnTo>
                <a:lnTo>
                  <a:pt x="332" y="746"/>
                </a:lnTo>
                <a:lnTo>
                  <a:pt x="326" y="750"/>
                </a:lnTo>
                <a:lnTo>
                  <a:pt x="318" y="754"/>
                </a:lnTo>
                <a:lnTo>
                  <a:pt x="318" y="754"/>
                </a:lnTo>
                <a:close/>
                <a:moveTo>
                  <a:pt x="340" y="1276"/>
                </a:moveTo>
                <a:lnTo>
                  <a:pt x="340" y="1276"/>
                </a:lnTo>
                <a:lnTo>
                  <a:pt x="342" y="1272"/>
                </a:lnTo>
                <a:lnTo>
                  <a:pt x="342" y="1268"/>
                </a:lnTo>
                <a:lnTo>
                  <a:pt x="342" y="1268"/>
                </a:lnTo>
                <a:lnTo>
                  <a:pt x="346" y="1268"/>
                </a:lnTo>
                <a:lnTo>
                  <a:pt x="350" y="1268"/>
                </a:lnTo>
                <a:lnTo>
                  <a:pt x="352" y="1266"/>
                </a:lnTo>
                <a:lnTo>
                  <a:pt x="356" y="1266"/>
                </a:lnTo>
                <a:lnTo>
                  <a:pt x="356" y="1266"/>
                </a:lnTo>
                <a:lnTo>
                  <a:pt x="354" y="1270"/>
                </a:lnTo>
                <a:lnTo>
                  <a:pt x="350" y="1274"/>
                </a:lnTo>
                <a:lnTo>
                  <a:pt x="346" y="1276"/>
                </a:lnTo>
                <a:lnTo>
                  <a:pt x="340" y="1276"/>
                </a:lnTo>
                <a:lnTo>
                  <a:pt x="340" y="1276"/>
                </a:lnTo>
                <a:close/>
                <a:moveTo>
                  <a:pt x="402" y="1502"/>
                </a:moveTo>
                <a:lnTo>
                  <a:pt x="402" y="1502"/>
                </a:lnTo>
                <a:lnTo>
                  <a:pt x="398" y="1500"/>
                </a:lnTo>
                <a:lnTo>
                  <a:pt x="396" y="1496"/>
                </a:lnTo>
                <a:lnTo>
                  <a:pt x="394" y="1490"/>
                </a:lnTo>
                <a:lnTo>
                  <a:pt x="392" y="1486"/>
                </a:lnTo>
                <a:lnTo>
                  <a:pt x="392" y="1486"/>
                </a:lnTo>
                <a:lnTo>
                  <a:pt x="392" y="1484"/>
                </a:lnTo>
                <a:lnTo>
                  <a:pt x="394" y="1484"/>
                </a:lnTo>
                <a:lnTo>
                  <a:pt x="396" y="1484"/>
                </a:lnTo>
                <a:lnTo>
                  <a:pt x="398" y="1486"/>
                </a:lnTo>
                <a:lnTo>
                  <a:pt x="400" y="1486"/>
                </a:lnTo>
                <a:lnTo>
                  <a:pt x="400" y="1484"/>
                </a:lnTo>
                <a:lnTo>
                  <a:pt x="400" y="1484"/>
                </a:lnTo>
                <a:lnTo>
                  <a:pt x="402" y="1488"/>
                </a:lnTo>
                <a:lnTo>
                  <a:pt x="402" y="1494"/>
                </a:lnTo>
                <a:lnTo>
                  <a:pt x="404" y="1498"/>
                </a:lnTo>
                <a:lnTo>
                  <a:pt x="402" y="1502"/>
                </a:lnTo>
                <a:lnTo>
                  <a:pt x="402" y="1502"/>
                </a:lnTo>
                <a:close/>
                <a:moveTo>
                  <a:pt x="530" y="1536"/>
                </a:moveTo>
                <a:lnTo>
                  <a:pt x="530" y="1536"/>
                </a:lnTo>
                <a:lnTo>
                  <a:pt x="524" y="1534"/>
                </a:lnTo>
                <a:lnTo>
                  <a:pt x="520" y="1530"/>
                </a:lnTo>
                <a:lnTo>
                  <a:pt x="518" y="1526"/>
                </a:lnTo>
                <a:lnTo>
                  <a:pt x="518" y="1522"/>
                </a:lnTo>
                <a:lnTo>
                  <a:pt x="518" y="1514"/>
                </a:lnTo>
                <a:lnTo>
                  <a:pt x="516" y="1510"/>
                </a:lnTo>
                <a:lnTo>
                  <a:pt x="516" y="1510"/>
                </a:lnTo>
                <a:lnTo>
                  <a:pt x="518" y="1508"/>
                </a:lnTo>
                <a:lnTo>
                  <a:pt x="520" y="1508"/>
                </a:lnTo>
                <a:lnTo>
                  <a:pt x="526" y="1514"/>
                </a:lnTo>
                <a:lnTo>
                  <a:pt x="528" y="1524"/>
                </a:lnTo>
                <a:lnTo>
                  <a:pt x="530" y="1536"/>
                </a:lnTo>
                <a:lnTo>
                  <a:pt x="530" y="1536"/>
                </a:lnTo>
                <a:close/>
                <a:moveTo>
                  <a:pt x="566" y="528"/>
                </a:moveTo>
                <a:lnTo>
                  <a:pt x="566" y="528"/>
                </a:lnTo>
                <a:lnTo>
                  <a:pt x="546" y="534"/>
                </a:lnTo>
                <a:lnTo>
                  <a:pt x="526" y="538"/>
                </a:lnTo>
                <a:lnTo>
                  <a:pt x="508" y="544"/>
                </a:lnTo>
                <a:lnTo>
                  <a:pt x="500" y="548"/>
                </a:lnTo>
                <a:lnTo>
                  <a:pt x="492" y="554"/>
                </a:lnTo>
                <a:lnTo>
                  <a:pt x="492" y="554"/>
                </a:lnTo>
                <a:lnTo>
                  <a:pt x="502" y="566"/>
                </a:lnTo>
                <a:lnTo>
                  <a:pt x="506" y="572"/>
                </a:lnTo>
                <a:lnTo>
                  <a:pt x="506" y="576"/>
                </a:lnTo>
                <a:lnTo>
                  <a:pt x="504" y="580"/>
                </a:lnTo>
                <a:lnTo>
                  <a:pt x="516" y="580"/>
                </a:lnTo>
                <a:lnTo>
                  <a:pt x="516" y="580"/>
                </a:lnTo>
                <a:lnTo>
                  <a:pt x="514" y="586"/>
                </a:lnTo>
                <a:lnTo>
                  <a:pt x="516" y="590"/>
                </a:lnTo>
                <a:lnTo>
                  <a:pt x="518" y="596"/>
                </a:lnTo>
                <a:lnTo>
                  <a:pt x="516" y="600"/>
                </a:lnTo>
                <a:lnTo>
                  <a:pt x="516" y="600"/>
                </a:lnTo>
                <a:lnTo>
                  <a:pt x="502" y="602"/>
                </a:lnTo>
                <a:lnTo>
                  <a:pt x="488" y="604"/>
                </a:lnTo>
                <a:lnTo>
                  <a:pt x="464" y="614"/>
                </a:lnTo>
                <a:lnTo>
                  <a:pt x="420" y="634"/>
                </a:lnTo>
                <a:lnTo>
                  <a:pt x="420" y="634"/>
                </a:lnTo>
                <a:lnTo>
                  <a:pt x="414" y="634"/>
                </a:lnTo>
                <a:lnTo>
                  <a:pt x="412" y="630"/>
                </a:lnTo>
                <a:lnTo>
                  <a:pt x="408" y="626"/>
                </a:lnTo>
                <a:lnTo>
                  <a:pt x="402" y="626"/>
                </a:lnTo>
                <a:lnTo>
                  <a:pt x="402" y="626"/>
                </a:lnTo>
                <a:lnTo>
                  <a:pt x="408" y="622"/>
                </a:lnTo>
                <a:lnTo>
                  <a:pt x="412" y="616"/>
                </a:lnTo>
                <a:lnTo>
                  <a:pt x="420" y="600"/>
                </a:lnTo>
                <a:lnTo>
                  <a:pt x="424" y="584"/>
                </a:lnTo>
                <a:lnTo>
                  <a:pt x="428" y="564"/>
                </a:lnTo>
                <a:lnTo>
                  <a:pt x="428" y="564"/>
                </a:lnTo>
                <a:lnTo>
                  <a:pt x="424" y="554"/>
                </a:lnTo>
                <a:lnTo>
                  <a:pt x="424" y="544"/>
                </a:lnTo>
                <a:lnTo>
                  <a:pt x="428" y="536"/>
                </a:lnTo>
                <a:lnTo>
                  <a:pt x="436" y="528"/>
                </a:lnTo>
                <a:lnTo>
                  <a:pt x="444" y="520"/>
                </a:lnTo>
                <a:lnTo>
                  <a:pt x="452" y="514"/>
                </a:lnTo>
                <a:lnTo>
                  <a:pt x="466" y="504"/>
                </a:lnTo>
                <a:lnTo>
                  <a:pt x="466" y="504"/>
                </a:lnTo>
                <a:lnTo>
                  <a:pt x="468" y="502"/>
                </a:lnTo>
                <a:lnTo>
                  <a:pt x="468" y="500"/>
                </a:lnTo>
                <a:lnTo>
                  <a:pt x="468" y="496"/>
                </a:lnTo>
                <a:lnTo>
                  <a:pt x="470" y="492"/>
                </a:lnTo>
                <a:lnTo>
                  <a:pt x="470" y="492"/>
                </a:lnTo>
                <a:lnTo>
                  <a:pt x="472" y="492"/>
                </a:lnTo>
                <a:lnTo>
                  <a:pt x="472" y="494"/>
                </a:lnTo>
                <a:lnTo>
                  <a:pt x="472" y="500"/>
                </a:lnTo>
                <a:lnTo>
                  <a:pt x="472" y="500"/>
                </a:lnTo>
                <a:lnTo>
                  <a:pt x="480" y="488"/>
                </a:lnTo>
                <a:lnTo>
                  <a:pt x="488" y="478"/>
                </a:lnTo>
                <a:lnTo>
                  <a:pt x="492" y="472"/>
                </a:lnTo>
                <a:lnTo>
                  <a:pt x="498" y="470"/>
                </a:lnTo>
                <a:lnTo>
                  <a:pt x="506" y="466"/>
                </a:lnTo>
                <a:lnTo>
                  <a:pt x="514" y="466"/>
                </a:lnTo>
                <a:lnTo>
                  <a:pt x="514" y="466"/>
                </a:lnTo>
                <a:lnTo>
                  <a:pt x="530" y="452"/>
                </a:lnTo>
                <a:lnTo>
                  <a:pt x="538" y="448"/>
                </a:lnTo>
                <a:lnTo>
                  <a:pt x="546" y="446"/>
                </a:lnTo>
                <a:lnTo>
                  <a:pt x="554" y="444"/>
                </a:lnTo>
                <a:lnTo>
                  <a:pt x="564" y="446"/>
                </a:lnTo>
                <a:lnTo>
                  <a:pt x="586" y="450"/>
                </a:lnTo>
                <a:lnTo>
                  <a:pt x="586" y="450"/>
                </a:lnTo>
                <a:lnTo>
                  <a:pt x="580" y="470"/>
                </a:lnTo>
                <a:lnTo>
                  <a:pt x="576" y="490"/>
                </a:lnTo>
                <a:lnTo>
                  <a:pt x="572" y="510"/>
                </a:lnTo>
                <a:lnTo>
                  <a:pt x="566" y="528"/>
                </a:lnTo>
                <a:lnTo>
                  <a:pt x="566" y="528"/>
                </a:lnTo>
                <a:close/>
                <a:moveTo>
                  <a:pt x="930" y="1736"/>
                </a:moveTo>
                <a:lnTo>
                  <a:pt x="930" y="1736"/>
                </a:lnTo>
                <a:lnTo>
                  <a:pt x="926" y="1734"/>
                </a:lnTo>
                <a:lnTo>
                  <a:pt x="924" y="1732"/>
                </a:lnTo>
                <a:lnTo>
                  <a:pt x="924" y="1726"/>
                </a:lnTo>
                <a:lnTo>
                  <a:pt x="924" y="1726"/>
                </a:lnTo>
                <a:lnTo>
                  <a:pt x="928" y="1726"/>
                </a:lnTo>
                <a:lnTo>
                  <a:pt x="930" y="1726"/>
                </a:lnTo>
                <a:lnTo>
                  <a:pt x="934" y="1728"/>
                </a:lnTo>
                <a:lnTo>
                  <a:pt x="934" y="1728"/>
                </a:lnTo>
                <a:lnTo>
                  <a:pt x="932" y="1732"/>
                </a:lnTo>
                <a:lnTo>
                  <a:pt x="930" y="1736"/>
                </a:lnTo>
                <a:lnTo>
                  <a:pt x="930" y="1736"/>
                </a:lnTo>
                <a:close/>
                <a:moveTo>
                  <a:pt x="1030" y="1726"/>
                </a:moveTo>
                <a:lnTo>
                  <a:pt x="1030" y="1726"/>
                </a:lnTo>
                <a:lnTo>
                  <a:pt x="1056" y="1718"/>
                </a:lnTo>
                <a:lnTo>
                  <a:pt x="1062" y="1716"/>
                </a:lnTo>
                <a:lnTo>
                  <a:pt x="1068" y="1716"/>
                </a:lnTo>
                <a:lnTo>
                  <a:pt x="1072" y="1718"/>
                </a:lnTo>
                <a:lnTo>
                  <a:pt x="1074" y="1722"/>
                </a:lnTo>
                <a:lnTo>
                  <a:pt x="1074" y="1722"/>
                </a:lnTo>
                <a:lnTo>
                  <a:pt x="1068" y="1722"/>
                </a:lnTo>
                <a:lnTo>
                  <a:pt x="1062" y="1722"/>
                </a:lnTo>
                <a:lnTo>
                  <a:pt x="1052" y="1724"/>
                </a:lnTo>
                <a:lnTo>
                  <a:pt x="1042" y="1726"/>
                </a:lnTo>
                <a:lnTo>
                  <a:pt x="1030" y="1726"/>
                </a:lnTo>
                <a:lnTo>
                  <a:pt x="1030" y="1726"/>
                </a:lnTo>
                <a:close/>
                <a:moveTo>
                  <a:pt x="1090" y="206"/>
                </a:moveTo>
                <a:lnTo>
                  <a:pt x="1090" y="206"/>
                </a:lnTo>
                <a:lnTo>
                  <a:pt x="1086" y="206"/>
                </a:lnTo>
                <a:lnTo>
                  <a:pt x="1084" y="208"/>
                </a:lnTo>
                <a:lnTo>
                  <a:pt x="1082" y="216"/>
                </a:lnTo>
                <a:lnTo>
                  <a:pt x="1082" y="216"/>
                </a:lnTo>
                <a:lnTo>
                  <a:pt x="1086" y="224"/>
                </a:lnTo>
                <a:lnTo>
                  <a:pt x="1088" y="226"/>
                </a:lnTo>
                <a:lnTo>
                  <a:pt x="1092" y="226"/>
                </a:lnTo>
                <a:lnTo>
                  <a:pt x="1092" y="226"/>
                </a:lnTo>
                <a:lnTo>
                  <a:pt x="1094" y="222"/>
                </a:lnTo>
                <a:lnTo>
                  <a:pt x="1094" y="218"/>
                </a:lnTo>
                <a:lnTo>
                  <a:pt x="1090" y="208"/>
                </a:lnTo>
                <a:lnTo>
                  <a:pt x="1090" y="208"/>
                </a:lnTo>
                <a:lnTo>
                  <a:pt x="1096" y="208"/>
                </a:lnTo>
                <a:lnTo>
                  <a:pt x="1100" y="208"/>
                </a:lnTo>
                <a:lnTo>
                  <a:pt x="1104" y="206"/>
                </a:lnTo>
                <a:lnTo>
                  <a:pt x="1106" y="208"/>
                </a:lnTo>
                <a:lnTo>
                  <a:pt x="1106" y="208"/>
                </a:lnTo>
                <a:lnTo>
                  <a:pt x="1106" y="216"/>
                </a:lnTo>
                <a:lnTo>
                  <a:pt x="1106" y="216"/>
                </a:lnTo>
                <a:lnTo>
                  <a:pt x="1100" y="216"/>
                </a:lnTo>
                <a:lnTo>
                  <a:pt x="1100" y="218"/>
                </a:lnTo>
                <a:lnTo>
                  <a:pt x="1098" y="218"/>
                </a:lnTo>
                <a:lnTo>
                  <a:pt x="1098" y="218"/>
                </a:lnTo>
                <a:lnTo>
                  <a:pt x="1104" y="220"/>
                </a:lnTo>
                <a:lnTo>
                  <a:pt x="1108" y="222"/>
                </a:lnTo>
                <a:lnTo>
                  <a:pt x="1108" y="222"/>
                </a:lnTo>
                <a:lnTo>
                  <a:pt x="1108" y="214"/>
                </a:lnTo>
                <a:lnTo>
                  <a:pt x="1110" y="210"/>
                </a:lnTo>
                <a:lnTo>
                  <a:pt x="1116" y="204"/>
                </a:lnTo>
                <a:lnTo>
                  <a:pt x="1116" y="204"/>
                </a:lnTo>
                <a:lnTo>
                  <a:pt x="1108" y="204"/>
                </a:lnTo>
                <a:lnTo>
                  <a:pt x="1104" y="204"/>
                </a:lnTo>
                <a:lnTo>
                  <a:pt x="1104" y="200"/>
                </a:lnTo>
                <a:lnTo>
                  <a:pt x="1104" y="200"/>
                </a:lnTo>
                <a:lnTo>
                  <a:pt x="1104" y="200"/>
                </a:lnTo>
                <a:lnTo>
                  <a:pt x="1104" y="198"/>
                </a:lnTo>
                <a:lnTo>
                  <a:pt x="1104" y="198"/>
                </a:lnTo>
                <a:lnTo>
                  <a:pt x="1104" y="198"/>
                </a:lnTo>
                <a:lnTo>
                  <a:pt x="1102" y="202"/>
                </a:lnTo>
                <a:lnTo>
                  <a:pt x="1098" y="202"/>
                </a:lnTo>
                <a:lnTo>
                  <a:pt x="1090" y="202"/>
                </a:lnTo>
                <a:lnTo>
                  <a:pt x="1082" y="200"/>
                </a:lnTo>
                <a:lnTo>
                  <a:pt x="1080" y="202"/>
                </a:lnTo>
                <a:lnTo>
                  <a:pt x="1078" y="206"/>
                </a:lnTo>
                <a:lnTo>
                  <a:pt x="1078" y="206"/>
                </a:lnTo>
                <a:lnTo>
                  <a:pt x="1082" y="206"/>
                </a:lnTo>
                <a:lnTo>
                  <a:pt x="1086" y="204"/>
                </a:lnTo>
                <a:lnTo>
                  <a:pt x="1088" y="204"/>
                </a:lnTo>
                <a:lnTo>
                  <a:pt x="1090" y="206"/>
                </a:lnTo>
                <a:lnTo>
                  <a:pt x="1090" y="206"/>
                </a:lnTo>
                <a:close/>
                <a:moveTo>
                  <a:pt x="1254" y="252"/>
                </a:moveTo>
                <a:lnTo>
                  <a:pt x="1254" y="252"/>
                </a:lnTo>
                <a:lnTo>
                  <a:pt x="1266" y="256"/>
                </a:lnTo>
                <a:lnTo>
                  <a:pt x="1272" y="256"/>
                </a:lnTo>
                <a:lnTo>
                  <a:pt x="1274" y="254"/>
                </a:lnTo>
                <a:lnTo>
                  <a:pt x="1274" y="254"/>
                </a:lnTo>
                <a:lnTo>
                  <a:pt x="1270" y="250"/>
                </a:lnTo>
                <a:lnTo>
                  <a:pt x="1256" y="242"/>
                </a:lnTo>
                <a:lnTo>
                  <a:pt x="1248" y="240"/>
                </a:lnTo>
                <a:lnTo>
                  <a:pt x="1238" y="236"/>
                </a:lnTo>
                <a:lnTo>
                  <a:pt x="1238" y="236"/>
                </a:lnTo>
                <a:lnTo>
                  <a:pt x="1246" y="246"/>
                </a:lnTo>
                <a:lnTo>
                  <a:pt x="1248" y="250"/>
                </a:lnTo>
                <a:lnTo>
                  <a:pt x="1254" y="252"/>
                </a:lnTo>
                <a:lnTo>
                  <a:pt x="1254" y="252"/>
                </a:lnTo>
                <a:close/>
                <a:moveTo>
                  <a:pt x="304" y="572"/>
                </a:moveTo>
                <a:lnTo>
                  <a:pt x="304" y="572"/>
                </a:lnTo>
                <a:lnTo>
                  <a:pt x="300" y="576"/>
                </a:lnTo>
                <a:lnTo>
                  <a:pt x="298" y="580"/>
                </a:lnTo>
                <a:lnTo>
                  <a:pt x="294" y="584"/>
                </a:lnTo>
                <a:lnTo>
                  <a:pt x="290" y="588"/>
                </a:lnTo>
                <a:lnTo>
                  <a:pt x="290" y="588"/>
                </a:lnTo>
                <a:lnTo>
                  <a:pt x="288" y="584"/>
                </a:lnTo>
                <a:lnTo>
                  <a:pt x="286" y="584"/>
                </a:lnTo>
                <a:lnTo>
                  <a:pt x="282" y="586"/>
                </a:lnTo>
                <a:lnTo>
                  <a:pt x="278" y="588"/>
                </a:lnTo>
                <a:lnTo>
                  <a:pt x="278" y="588"/>
                </a:lnTo>
                <a:lnTo>
                  <a:pt x="280" y="606"/>
                </a:lnTo>
                <a:lnTo>
                  <a:pt x="284" y="614"/>
                </a:lnTo>
                <a:lnTo>
                  <a:pt x="288" y="618"/>
                </a:lnTo>
                <a:lnTo>
                  <a:pt x="288" y="618"/>
                </a:lnTo>
                <a:lnTo>
                  <a:pt x="296" y="624"/>
                </a:lnTo>
                <a:lnTo>
                  <a:pt x="300" y="626"/>
                </a:lnTo>
                <a:lnTo>
                  <a:pt x="302" y="626"/>
                </a:lnTo>
                <a:lnTo>
                  <a:pt x="308" y="622"/>
                </a:lnTo>
                <a:lnTo>
                  <a:pt x="314" y="614"/>
                </a:lnTo>
                <a:lnTo>
                  <a:pt x="324" y="596"/>
                </a:lnTo>
                <a:lnTo>
                  <a:pt x="332" y="588"/>
                </a:lnTo>
                <a:lnTo>
                  <a:pt x="340" y="582"/>
                </a:lnTo>
                <a:lnTo>
                  <a:pt x="340" y="582"/>
                </a:lnTo>
                <a:lnTo>
                  <a:pt x="340" y="578"/>
                </a:lnTo>
                <a:lnTo>
                  <a:pt x="342" y="572"/>
                </a:lnTo>
                <a:lnTo>
                  <a:pt x="350" y="558"/>
                </a:lnTo>
                <a:lnTo>
                  <a:pt x="360" y="542"/>
                </a:lnTo>
                <a:lnTo>
                  <a:pt x="364" y="534"/>
                </a:lnTo>
                <a:lnTo>
                  <a:pt x="366" y="526"/>
                </a:lnTo>
                <a:lnTo>
                  <a:pt x="366" y="526"/>
                </a:lnTo>
                <a:lnTo>
                  <a:pt x="360" y="518"/>
                </a:lnTo>
                <a:lnTo>
                  <a:pt x="358" y="510"/>
                </a:lnTo>
                <a:lnTo>
                  <a:pt x="360" y="504"/>
                </a:lnTo>
                <a:lnTo>
                  <a:pt x="364" y="498"/>
                </a:lnTo>
                <a:lnTo>
                  <a:pt x="374" y="486"/>
                </a:lnTo>
                <a:lnTo>
                  <a:pt x="376" y="478"/>
                </a:lnTo>
                <a:lnTo>
                  <a:pt x="376" y="468"/>
                </a:lnTo>
                <a:lnTo>
                  <a:pt x="376" y="468"/>
                </a:lnTo>
                <a:lnTo>
                  <a:pt x="372" y="472"/>
                </a:lnTo>
                <a:lnTo>
                  <a:pt x="368" y="476"/>
                </a:lnTo>
                <a:lnTo>
                  <a:pt x="360" y="486"/>
                </a:lnTo>
                <a:lnTo>
                  <a:pt x="358" y="490"/>
                </a:lnTo>
                <a:lnTo>
                  <a:pt x="354" y="492"/>
                </a:lnTo>
                <a:lnTo>
                  <a:pt x="350" y="494"/>
                </a:lnTo>
                <a:lnTo>
                  <a:pt x="344" y="492"/>
                </a:lnTo>
                <a:lnTo>
                  <a:pt x="344" y="492"/>
                </a:lnTo>
                <a:lnTo>
                  <a:pt x="348" y="496"/>
                </a:lnTo>
                <a:lnTo>
                  <a:pt x="346" y="502"/>
                </a:lnTo>
                <a:lnTo>
                  <a:pt x="344" y="506"/>
                </a:lnTo>
                <a:lnTo>
                  <a:pt x="338" y="512"/>
                </a:lnTo>
                <a:lnTo>
                  <a:pt x="328" y="520"/>
                </a:lnTo>
                <a:lnTo>
                  <a:pt x="322" y="526"/>
                </a:lnTo>
                <a:lnTo>
                  <a:pt x="318" y="530"/>
                </a:lnTo>
                <a:lnTo>
                  <a:pt x="318" y="530"/>
                </a:lnTo>
                <a:lnTo>
                  <a:pt x="314" y="528"/>
                </a:lnTo>
                <a:lnTo>
                  <a:pt x="308" y="528"/>
                </a:lnTo>
                <a:lnTo>
                  <a:pt x="298" y="526"/>
                </a:lnTo>
                <a:lnTo>
                  <a:pt x="298" y="526"/>
                </a:lnTo>
                <a:lnTo>
                  <a:pt x="288" y="536"/>
                </a:lnTo>
                <a:lnTo>
                  <a:pt x="282" y="540"/>
                </a:lnTo>
                <a:lnTo>
                  <a:pt x="274" y="540"/>
                </a:lnTo>
                <a:lnTo>
                  <a:pt x="274" y="540"/>
                </a:lnTo>
                <a:lnTo>
                  <a:pt x="274" y="550"/>
                </a:lnTo>
                <a:lnTo>
                  <a:pt x="272" y="556"/>
                </a:lnTo>
                <a:lnTo>
                  <a:pt x="266" y="562"/>
                </a:lnTo>
                <a:lnTo>
                  <a:pt x="264" y="570"/>
                </a:lnTo>
                <a:lnTo>
                  <a:pt x="264" y="570"/>
                </a:lnTo>
                <a:lnTo>
                  <a:pt x="278" y="570"/>
                </a:lnTo>
                <a:lnTo>
                  <a:pt x="288" y="572"/>
                </a:lnTo>
                <a:lnTo>
                  <a:pt x="296" y="572"/>
                </a:lnTo>
                <a:lnTo>
                  <a:pt x="304" y="572"/>
                </a:lnTo>
                <a:lnTo>
                  <a:pt x="304" y="572"/>
                </a:lnTo>
                <a:close/>
                <a:moveTo>
                  <a:pt x="160" y="618"/>
                </a:moveTo>
                <a:lnTo>
                  <a:pt x="160" y="618"/>
                </a:lnTo>
                <a:lnTo>
                  <a:pt x="152" y="634"/>
                </a:lnTo>
                <a:lnTo>
                  <a:pt x="142" y="650"/>
                </a:lnTo>
                <a:lnTo>
                  <a:pt x="134" y="666"/>
                </a:lnTo>
                <a:lnTo>
                  <a:pt x="130" y="674"/>
                </a:lnTo>
                <a:lnTo>
                  <a:pt x="130" y="682"/>
                </a:lnTo>
                <a:lnTo>
                  <a:pt x="130" y="682"/>
                </a:lnTo>
                <a:lnTo>
                  <a:pt x="132" y="674"/>
                </a:lnTo>
                <a:lnTo>
                  <a:pt x="138" y="666"/>
                </a:lnTo>
                <a:lnTo>
                  <a:pt x="148" y="650"/>
                </a:lnTo>
                <a:lnTo>
                  <a:pt x="154" y="644"/>
                </a:lnTo>
                <a:lnTo>
                  <a:pt x="158" y="636"/>
                </a:lnTo>
                <a:lnTo>
                  <a:pt x="160" y="628"/>
                </a:lnTo>
                <a:lnTo>
                  <a:pt x="160" y="618"/>
                </a:lnTo>
                <a:lnTo>
                  <a:pt x="160" y="618"/>
                </a:lnTo>
                <a:close/>
                <a:moveTo>
                  <a:pt x="1734" y="1078"/>
                </a:moveTo>
                <a:lnTo>
                  <a:pt x="1734" y="1078"/>
                </a:lnTo>
                <a:lnTo>
                  <a:pt x="1736" y="1076"/>
                </a:lnTo>
                <a:lnTo>
                  <a:pt x="1740" y="1076"/>
                </a:lnTo>
                <a:lnTo>
                  <a:pt x="1740" y="1076"/>
                </a:lnTo>
                <a:lnTo>
                  <a:pt x="1738" y="1064"/>
                </a:lnTo>
                <a:lnTo>
                  <a:pt x="1736" y="1056"/>
                </a:lnTo>
                <a:lnTo>
                  <a:pt x="1734" y="1050"/>
                </a:lnTo>
                <a:lnTo>
                  <a:pt x="1732" y="1048"/>
                </a:lnTo>
                <a:lnTo>
                  <a:pt x="1730" y="1048"/>
                </a:lnTo>
                <a:lnTo>
                  <a:pt x="1730" y="1048"/>
                </a:lnTo>
                <a:lnTo>
                  <a:pt x="1732" y="1048"/>
                </a:lnTo>
                <a:lnTo>
                  <a:pt x="1732" y="1050"/>
                </a:lnTo>
                <a:lnTo>
                  <a:pt x="1730" y="1054"/>
                </a:lnTo>
                <a:lnTo>
                  <a:pt x="1728" y="1056"/>
                </a:lnTo>
                <a:lnTo>
                  <a:pt x="1728" y="1058"/>
                </a:lnTo>
                <a:lnTo>
                  <a:pt x="1730" y="1058"/>
                </a:lnTo>
                <a:lnTo>
                  <a:pt x="1730" y="1058"/>
                </a:lnTo>
                <a:lnTo>
                  <a:pt x="1732" y="1058"/>
                </a:lnTo>
                <a:lnTo>
                  <a:pt x="1732" y="1058"/>
                </a:lnTo>
                <a:lnTo>
                  <a:pt x="1734" y="1066"/>
                </a:lnTo>
                <a:lnTo>
                  <a:pt x="1732" y="1074"/>
                </a:lnTo>
                <a:lnTo>
                  <a:pt x="1734" y="1076"/>
                </a:lnTo>
                <a:lnTo>
                  <a:pt x="1734" y="1078"/>
                </a:lnTo>
                <a:lnTo>
                  <a:pt x="1734" y="1078"/>
                </a:lnTo>
                <a:close/>
                <a:moveTo>
                  <a:pt x="1674" y="1348"/>
                </a:moveTo>
                <a:lnTo>
                  <a:pt x="1674" y="1348"/>
                </a:lnTo>
                <a:lnTo>
                  <a:pt x="1672" y="1350"/>
                </a:lnTo>
                <a:lnTo>
                  <a:pt x="1670" y="1350"/>
                </a:lnTo>
                <a:lnTo>
                  <a:pt x="1670" y="1352"/>
                </a:lnTo>
                <a:lnTo>
                  <a:pt x="1670" y="1352"/>
                </a:lnTo>
                <a:lnTo>
                  <a:pt x="1670" y="1352"/>
                </a:lnTo>
                <a:lnTo>
                  <a:pt x="1670" y="1356"/>
                </a:lnTo>
                <a:lnTo>
                  <a:pt x="1668" y="1364"/>
                </a:lnTo>
                <a:lnTo>
                  <a:pt x="1668" y="1366"/>
                </a:lnTo>
                <a:lnTo>
                  <a:pt x="1668" y="1368"/>
                </a:lnTo>
                <a:lnTo>
                  <a:pt x="1670" y="1370"/>
                </a:lnTo>
                <a:lnTo>
                  <a:pt x="1674" y="1366"/>
                </a:lnTo>
                <a:lnTo>
                  <a:pt x="1674" y="1366"/>
                </a:lnTo>
                <a:lnTo>
                  <a:pt x="1672" y="1366"/>
                </a:lnTo>
                <a:lnTo>
                  <a:pt x="1670" y="1364"/>
                </a:lnTo>
                <a:lnTo>
                  <a:pt x="1672" y="1360"/>
                </a:lnTo>
                <a:lnTo>
                  <a:pt x="1678" y="1352"/>
                </a:lnTo>
                <a:lnTo>
                  <a:pt x="1678" y="1352"/>
                </a:lnTo>
                <a:lnTo>
                  <a:pt x="1676" y="1350"/>
                </a:lnTo>
                <a:lnTo>
                  <a:pt x="1674" y="1348"/>
                </a:lnTo>
                <a:lnTo>
                  <a:pt x="1674" y="1348"/>
                </a:lnTo>
                <a:close/>
                <a:moveTo>
                  <a:pt x="1660" y="1400"/>
                </a:moveTo>
                <a:lnTo>
                  <a:pt x="1660" y="1400"/>
                </a:lnTo>
                <a:lnTo>
                  <a:pt x="1652" y="1400"/>
                </a:lnTo>
                <a:lnTo>
                  <a:pt x="1650" y="1402"/>
                </a:lnTo>
                <a:lnTo>
                  <a:pt x="1648" y="1404"/>
                </a:lnTo>
                <a:lnTo>
                  <a:pt x="1648" y="1404"/>
                </a:lnTo>
                <a:lnTo>
                  <a:pt x="1652" y="1404"/>
                </a:lnTo>
                <a:lnTo>
                  <a:pt x="1654" y="1404"/>
                </a:lnTo>
                <a:lnTo>
                  <a:pt x="1650" y="1410"/>
                </a:lnTo>
                <a:lnTo>
                  <a:pt x="1646" y="1414"/>
                </a:lnTo>
                <a:lnTo>
                  <a:pt x="1646" y="1416"/>
                </a:lnTo>
                <a:lnTo>
                  <a:pt x="1648" y="1418"/>
                </a:lnTo>
                <a:lnTo>
                  <a:pt x="1648" y="1418"/>
                </a:lnTo>
                <a:lnTo>
                  <a:pt x="1654" y="1414"/>
                </a:lnTo>
                <a:lnTo>
                  <a:pt x="1658" y="1408"/>
                </a:lnTo>
                <a:lnTo>
                  <a:pt x="1662" y="1396"/>
                </a:lnTo>
                <a:lnTo>
                  <a:pt x="1668" y="1384"/>
                </a:lnTo>
                <a:lnTo>
                  <a:pt x="1674" y="1372"/>
                </a:lnTo>
                <a:lnTo>
                  <a:pt x="1674" y="1372"/>
                </a:lnTo>
                <a:lnTo>
                  <a:pt x="1666" y="1376"/>
                </a:lnTo>
                <a:lnTo>
                  <a:pt x="1662" y="1378"/>
                </a:lnTo>
                <a:lnTo>
                  <a:pt x="1660" y="1382"/>
                </a:lnTo>
                <a:lnTo>
                  <a:pt x="1660" y="1390"/>
                </a:lnTo>
                <a:lnTo>
                  <a:pt x="1660" y="1400"/>
                </a:lnTo>
                <a:lnTo>
                  <a:pt x="1660" y="1400"/>
                </a:lnTo>
                <a:close/>
                <a:moveTo>
                  <a:pt x="464" y="1532"/>
                </a:moveTo>
                <a:lnTo>
                  <a:pt x="464" y="1532"/>
                </a:lnTo>
                <a:lnTo>
                  <a:pt x="468" y="1532"/>
                </a:lnTo>
                <a:lnTo>
                  <a:pt x="468" y="1534"/>
                </a:lnTo>
                <a:lnTo>
                  <a:pt x="470" y="1536"/>
                </a:lnTo>
                <a:lnTo>
                  <a:pt x="474" y="1538"/>
                </a:lnTo>
                <a:lnTo>
                  <a:pt x="474" y="1538"/>
                </a:lnTo>
                <a:lnTo>
                  <a:pt x="470" y="1470"/>
                </a:lnTo>
                <a:lnTo>
                  <a:pt x="470" y="1470"/>
                </a:lnTo>
                <a:lnTo>
                  <a:pt x="464" y="1476"/>
                </a:lnTo>
                <a:lnTo>
                  <a:pt x="462" y="1484"/>
                </a:lnTo>
                <a:lnTo>
                  <a:pt x="464" y="1494"/>
                </a:lnTo>
                <a:lnTo>
                  <a:pt x="464" y="1502"/>
                </a:lnTo>
                <a:lnTo>
                  <a:pt x="468" y="1520"/>
                </a:lnTo>
                <a:lnTo>
                  <a:pt x="466" y="1528"/>
                </a:lnTo>
                <a:lnTo>
                  <a:pt x="464" y="1532"/>
                </a:lnTo>
                <a:lnTo>
                  <a:pt x="464" y="1532"/>
                </a:lnTo>
                <a:close/>
                <a:moveTo>
                  <a:pt x="464" y="1532"/>
                </a:moveTo>
                <a:lnTo>
                  <a:pt x="464" y="1532"/>
                </a:lnTo>
                <a:lnTo>
                  <a:pt x="460" y="1534"/>
                </a:lnTo>
                <a:lnTo>
                  <a:pt x="460" y="1534"/>
                </a:lnTo>
                <a:lnTo>
                  <a:pt x="464" y="1532"/>
                </a:lnTo>
                <a:lnTo>
                  <a:pt x="464" y="1532"/>
                </a:lnTo>
                <a:close/>
                <a:moveTo>
                  <a:pt x="360" y="1526"/>
                </a:moveTo>
                <a:lnTo>
                  <a:pt x="360" y="1526"/>
                </a:lnTo>
                <a:lnTo>
                  <a:pt x="358" y="1530"/>
                </a:lnTo>
                <a:lnTo>
                  <a:pt x="356" y="1534"/>
                </a:lnTo>
                <a:lnTo>
                  <a:pt x="352" y="1536"/>
                </a:lnTo>
                <a:lnTo>
                  <a:pt x="348" y="1538"/>
                </a:lnTo>
                <a:lnTo>
                  <a:pt x="348" y="1538"/>
                </a:lnTo>
                <a:lnTo>
                  <a:pt x="352" y="1542"/>
                </a:lnTo>
                <a:lnTo>
                  <a:pt x="354" y="1548"/>
                </a:lnTo>
                <a:lnTo>
                  <a:pt x="358" y="1554"/>
                </a:lnTo>
                <a:lnTo>
                  <a:pt x="362" y="1556"/>
                </a:lnTo>
                <a:lnTo>
                  <a:pt x="366" y="1556"/>
                </a:lnTo>
                <a:lnTo>
                  <a:pt x="366" y="1556"/>
                </a:lnTo>
                <a:lnTo>
                  <a:pt x="368" y="1552"/>
                </a:lnTo>
                <a:lnTo>
                  <a:pt x="368" y="1550"/>
                </a:lnTo>
                <a:lnTo>
                  <a:pt x="366" y="1544"/>
                </a:lnTo>
                <a:lnTo>
                  <a:pt x="360" y="1540"/>
                </a:lnTo>
                <a:lnTo>
                  <a:pt x="358" y="1536"/>
                </a:lnTo>
                <a:lnTo>
                  <a:pt x="358" y="1534"/>
                </a:lnTo>
                <a:lnTo>
                  <a:pt x="358" y="1534"/>
                </a:lnTo>
                <a:lnTo>
                  <a:pt x="360" y="1532"/>
                </a:lnTo>
                <a:lnTo>
                  <a:pt x="362" y="1530"/>
                </a:lnTo>
                <a:lnTo>
                  <a:pt x="362" y="1530"/>
                </a:lnTo>
                <a:lnTo>
                  <a:pt x="368" y="1542"/>
                </a:lnTo>
                <a:lnTo>
                  <a:pt x="374" y="1546"/>
                </a:lnTo>
                <a:lnTo>
                  <a:pt x="376" y="1546"/>
                </a:lnTo>
                <a:lnTo>
                  <a:pt x="382" y="1546"/>
                </a:lnTo>
                <a:lnTo>
                  <a:pt x="382" y="1546"/>
                </a:lnTo>
                <a:lnTo>
                  <a:pt x="380" y="1542"/>
                </a:lnTo>
                <a:lnTo>
                  <a:pt x="380" y="1538"/>
                </a:lnTo>
                <a:lnTo>
                  <a:pt x="374" y="1532"/>
                </a:lnTo>
                <a:lnTo>
                  <a:pt x="360" y="1526"/>
                </a:lnTo>
                <a:lnTo>
                  <a:pt x="360" y="1526"/>
                </a:lnTo>
                <a:close/>
                <a:moveTo>
                  <a:pt x="440" y="1624"/>
                </a:moveTo>
                <a:lnTo>
                  <a:pt x="440" y="1624"/>
                </a:lnTo>
                <a:lnTo>
                  <a:pt x="440" y="1626"/>
                </a:lnTo>
                <a:lnTo>
                  <a:pt x="440" y="1626"/>
                </a:lnTo>
                <a:lnTo>
                  <a:pt x="436" y="1626"/>
                </a:lnTo>
                <a:lnTo>
                  <a:pt x="432" y="1624"/>
                </a:lnTo>
                <a:lnTo>
                  <a:pt x="432" y="1624"/>
                </a:lnTo>
                <a:lnTo>
                  <a:pt x="430" y="1626"/>
                </a:lnTo>
                <a:lnTo>
                  <a:pt x="430" y="1626"/>
                </a:lnTo>
                <a:lnTo>
                  <a:pt x="434" y="1628"/>
                </a:lnTo>
                <a:lnTo>
                  <a:pt x="432" y="1630"/>
                </a:lnTo>
                <a:lnTo>
                  <a:pt x="428" y="1634"/>
                </a:lnTo>
                <a:lnTo>
                  <a:pt x="428" y="1634"/>
                </a:lnTo>
                <a:lnTo>
                  <a:pt x="428" y="1638"/>
                </a:lnTo>
                <a:lnTo>
                  <a:pt x="428" y="1638"/>
                </a:lnTo>
                <a:lnTo>
                  <a:pt x="424" y="1628"/>
                </a:lnTo>
                <a:lnTo>
                  <a:pt x="420" y="1626"/>
                </a:lnTo>
                <a:lnTo>
                  <a:pt x="414" y="1624"/>
                </a:lnTo>
                <a:lnTo>
                  <a:pt x="414" y="1624"/>
                </a:lnTo>
                <a:lnTo>
                  <a:pt x="416" y="1630"/>
                </a:lnTo>
                <a:lnTo>
                  <a:pt x="418" y="1632"/>
                </a:lnTo>
                <a:lnTo>
                  <a:pt x="422" y="1640"/>
                </a:lnTo>
                <a:lnTo>
                  <a:pt x="436" y="1640"/>
                </a:lnTo>
                <a:lnTo>
                  <a:pt x="436" y="1640"/>
                </a:lnTo>
                <a:lnTo>
                  <a:pt x="434" y="1636"/>
                </a:lnTo>
                <a:lnTo>
                  <a:pt x="436" y="1632"/>
                </a:lnTo>
                <a:lnTo>
                  <a:pt x="438" y="1630"/>
                </a:lnTo>
                <a:lnTo>
                  <a:pt x="442" y="1626"/>
                </a:lnTo>
                <a:lnTo>
                  <a:pt x="442" y="1626"/>
                </a:lnTo>
                <a:lnTo>
                  <a:pt x="440" y="1624"/>
                </a:lnTo>
                <a:lnTo>
                  <a:pt x="440" y="1624"/>
                </a:lnTo>
                <a:close/>
                <a:moveTo>
                  <a:pt x="1188" y="1730"/>
                </a:moveTo>
                <a:lnTo>
                  <a:pt x="1188" y="1730"/>
                </a:lnTo>
                <a:lnTo>
                  <a:pt x="1194" y="1730"/>
                </a:lnTo>
                <a:lnTo>
                  <a:pt x="1196" y="1732"/>
                </a:lnTo>
                <a:lnTo>
                  <a:pt x="1196" y="1734"/>
                </a:lnTo>
                <a:lnTo>
                  <a:pt x="1196" y="1734"/>
                </a:lnTo>
                <a:lnTo>
                  <a:pt x="1196" y="1734"/>
                </a:lnTo>
                <a:lnTo>
                  <a:pt x="1196" y="1736"/>
                </a:lnTo>
                <a:lnTo>
                  <a:pt x="1196" y="1736"/>
                </a:lnTo>
                <a:lnTo>
                  <a:pt x="1196" y="1736"/>
                </a:lnTo>
                <a:lnTo>
                  <a:pt x="1198" y="1734"/>
                </a:lnTo>
                <a:lnTo>
                  <a:pt x="1200" y="1734"/>
                </a:lnTo>
                <a:lnTo>
                  <a:pt x="1206" y="1732"/>
                </a:lnTo>
                <a:lnTo>
                  <a:pt x="1214" y="1734"/>
                </a:lnTo>
                <a:lnTo>
                  <a:pt x="1220" y="1734"/>
                </a:lnTo>
                <a:lnTo>
                  <a:pt x="1220" y="1734"/>
                </a:lnTo>
                <a:lnTo>
                  <a:pt x="1220" y="1728"/>
                </a:lnTo>
                <a:lnTo>
                  <a:pt x="1218" y="1726"/>
                </a:lnTo>
                <a:lnTo>
                  <a:pt x="1212" y="1720"/>
                </a:lnTo>
                <a:lnTo>
                  <a:pt x="1212" y="1720"/>
                </a:lnTo>
                <a:lnTo>
                  <a:pt x="1210" y="1724"/>
                </a:lnTo>
                <a:lnTo>
                  <a:pt x="1208" y="1726"/>
                </a:lnTo>
                <a:lnTo>
                  <a:pt x="1202" y="1726"/>
                </a:lnTo>
                <a:lnTo>
                  <a:pt x="1196" y="1726"/>
                </a:lnTo>
                <a:lnTo>
                  <a:pt x="1192" y="1728"/>
                </a:lnTo>
                <a:lnTo>
                  <a:pt x="1188" y="1730"/>
                </a:lnTo>
                <a:lnTo>
                  <a:pt x="1188" y="1730"/>
                </a:lnTo>
                <a:close/>
                <a:moveTo>
                  <a:pt x="742" y="1752"/>
                </a:moveTo>
                <a:lnTo>
                  <a:pt x="742" y="1752"/>
                </a:lnTo>
                <a:lnTo>
                  <a:pt x="740" y="1750"/>
                </a:lnTo>
                <a:lnTo>
                  <a:pt x="740" y="1750"/>
                </a:lnTo>
                <a:lnTo>
                  <a:pt x="742" y="1748"/>
                </a:lnTo>
                <a:lnTo>
                  <a:pt x="742" y="1748"/>
                </a:lnTo>
                <a:lnTo>
                  <a:pt x="746" y="1748"/>
                </a:lnTo>
                <a:lnTo>
                  <a:pt x="746" y="1748"/>
                </a:lnTo>
                <a:lnTo>
                  <a:pt x="748" y="1746"/>
                </a:lnTo>
                <a:lnTo>
                  <a:pt x="748" y="1746"/>
                </a:lnTo>
                <a:lnTo>
                  <a:pt x="734" y="1748"/>
                </a:lnTo>
                <a:lnTo>
                  <a:pt x="728" y="1748"/>
                </a:lnTo>
                <a:lnTo>
                  <a:pt x="724" y="1752"/>
                </a:lnTo>
                <a:lnTo>
                  <a:pt x="724" y="1752"/>
                </a:lnTo>
                <a:lnTo>
                  <a:pt x="728" y="1754"/>
                </a:lnTo>
                <a:lnTo>
                  <a:pt x="734" y="1754"/>
                </a:lnTo>
                <a:lnTo>
                  <a:pt x="738" y="1754"/>
                </a:lnTo>
                <a:lnTo>
                  <a:pt x="742" y="1754"/>
                </a:lnTo>
                <a:lnTo>
                  <a:pt x="742" y="1752"/>
                </a:lnTo>
                <a:lnTo>
                  <a:pt x="742" y="1752"/>
                </a:lnTo>
                <a:close/>
              </a:path>
            </a:pathLst>
          </a:custGeom>
          <a:solidFill>
            <a:schemeClr val="tx1"/>
          </a:solidFill>
          <a:ln>
            <a:noFill/>
          </a:ln>
        </p:spPr>
        <p:txBody>
          <a:bodyPr/>
          <a:lstStyle/>
          <a:p>
            <a:pPr>
              <a:defRPr/>
            </a:pPr>
            <a:endParaRPr lang="zh-CN" altLang="en-US" sz="900" kern="0" dirty="0">
              <a:solidFill>
                <a:prstClr val="black"/>
              </a:solidFill>
            </a:endParaRPr>
          </a:p>
        </p:txBody>
      </p:sp>
      <p:sp>
        <p:nvSpPr>
          <p:cNvPr id="17" name="文本框 19">
            <a:extLst>
              <a:ext uri="{FF2B5EF4-FFF2-40B4-BE49-F238E27FC236}">
                <a16:creationId xmlns:a16="http://schemas.microsoft.com/office/drawing/2014/main" xmlns="" id="{456C3D7C-BC92-426B-B4E0-8FE407118D3A}"/>
              </a:ext>
            </a:extLst>
          </p:cNvPr>
          <p:cNvSpPr txBox="1">
            <a:spLocks noChangeArrowheads="1"/>
          </p:cNvSpPr>
          <p:nvPr>
            <p:custDataLst>
              <p:tags r:id="rId3"/>
            </p:custDataLst>
          </p:nvPr>
        </p:nvSpPr>
        <p:spPr bwMode="auto">
          <a:xfrm rot="5400000">
            <a:off x="2548126" y="2643464"/>
            <a:ext cx="12017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defRPr/>
            </a:pPr>
            <a:r>
              <a:rPr lang="en-US" altLang="zh-CN" sz="3200" dirty="0">
                <a:solidFill>
                  <a:srgbClr val="FFFFFF"/>
                </a:solidFill>
                <a:latin typeface="French Script MT" panose="03020402040607040605" pitchFamily="66" charset="0"/>
                <a:ea typeface="华文新魏" panose="02010800040101010101" pitchFamily="2" charset="-122"/>
              </a:rPr>
              <a:t>Part two</a:t>
            </a:r>
            <a:endParaRPr lang="zh-CN" altLang="en-US" sz="8800" dirty="0">
              <a:solidFill>
                <a:srgbClr val="FFFFFF"/>
              </a:solidFill>
              <a:latin typeface="French Script MT" panose="03020402040607040605" pitchFamily="66" charset="0"/>
              <a:ea typeface="华文新魏" panose="02010800040101010101" pitchFamily="2" charset="-122"/>
            </a:endParaRPr>
          </a:p>
        </p:txBody>
      </p:sp>
      <p:sp>
        <p:nvSpPr>
          <p:cNvPr id="18" name="文本框 20">
            <a:extLst>
              <a:ext uri="{FF2B5EF4-FFF2-40B4-BE49-F238E27FC236}">
                <a16:creationId xmlns:a16="http://schemas.microsoft.com/office/drawing/2014/main" xmlns="" id="{8B9E9C8A-8967-4FFF-A52A-731FE36481DE}"/>
              </a:ext>
            </a:extLst>
          </p:cNvPr>
          <p:cNvSpPr txBox="1">
            <a:spLocks noChangeArrowheads="1"/>
          </p:cNvSpPr>
          <p:nvPr>
            <p:custDataLst>
              <p:tags r:id="rId4"/>
            </p:custDataLst>
          </p:nvPr>
        </p:nvSpPr>
        <p:spPr bwMode="auto">
          <a:xfrm>
            <a:off x="2362567" y="1968562"/>
            <a:ext cx="615950"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2800" dirty="0">
                <a:solidFill>
                  <a:schemeClr val="bg1"/>
                </a:solidFill>
                <a:latin typeface="华文隶书" panose="02010800040101010101" pitchFamily="2" charset="-122"/>
                <a:ea typeface="华文隶书" panose="02010800040101010101" pitchFamily="2" charset="-122"/>
              </a:rPr>
              <a:t>第二章</a:t>
            </a:r>
          </a:p>
        </p:txBody>
      </p:sp>
      <p:sp>
        <p:nvSpPr>
          <p:cNvPr id="19" name="文本框 21">
            <a:extLst>
              <a:ext uri="{FF2B5EF4-FFF2-40B4-BE49-F238E27FC236}">
                <a16:creationId xmlns:a16="http://schemas.microsoft.com/office/drawing/2014/main" xmlns="" id="{C4F1A041-50F7-45FE-9498-890E7D2A5BD8}"/>
              </a:ext>
            </a:extLst>
          </p:cNvPr>
          <p:cNvSpPr txBox="1">
            <a:spLocks noChangeArrowheads="1"/>
          </p:cNvSpPr>
          <p:nvPr>
            <p:custDataLst>
              <p:tags r:id="rId5"/>
            </p:custDataLst>
          </p:nvPr>
        </p:nvSpPr>
        <p:spPr bwMode="auto">
          <a:xfrm>
            <a:off x="4934518" y="2012279"/>
            <a:ext cx="4457209" cy="1118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lnSpc>
                <a:spcPct val="130000"/>
              </a:lnSpc>
              <a:defRPr/>
            </a:pPr>
            <a:r>
              <a:rPr lang="zh-CN" altLang="en-US" sz="4800" b="1" dirty="0">
                <a:latin typeface="华文新魏" panose="02010800040101010101" pitchFamily="2" charset="-122"/>
                <a:ea typeface="华文新魏" panose="02010800040101010101" pitchFamily="2" charset="-122"/>
              </a:rPr>
              <a:t>中国梦的定义</a:t>
            </a:r>
          </a:p>
        </p:txBody>
      </p:sp>
      <p:sp>
        <p:nvSpPr>
          <p:cNvPr id="24" name="Freeform 13">
            <a:extLst>
              <a:ext uri="{FF2B5EF4-FFF2-40B4-BE49-F238E27FC236}">
                <a16:creationId xmlns:a16="http://schemas.microsoft.com/office/drawing/2014/main" xmlns="" id="{83DA749D-B5DE-40B7-A349-6F664A992611}"/>
              </a:ext>
            </a:extLst>
          </p:cNvPr>
          <p:cNvSpPr>
            <a:spLocks/>
          </p:cNvSpPr>
          <p:nvPr>
            <p:custDataLst>
              <p:tags r:id="rId6"/>
            </p:custDataLst>
          </p:nvPr>
        </p:nvSpPr>
        <p:spPr bwMode="auto">
          <a:xfrm rot="5044420" flipV="1">
            <a:off x="9188527" y="1904465"/>
            <a:ext cx="406400" cy="593725"/>
          </a:xfrm>
          <a:custGeom>
            <a:avLst/>
            <a:gdLst>
              <a:gd name="T0" fmla="*/ 166 w 720"/>
              <a:gd name="T1" fmla="*/ 681 h 702"/>
              <a:gd name="T2" fmla="*/ 163 w 720"/>
              <a:gd name="T3" fmla="*/ 678 h 702"/>
              <a:gd name="T4" fmla="*/ 45 w 720"/>
              <a:gd name="T5" fmla="*/ 164 h 702"/>
              <a:gd name="T6" fmla="*/ 53 w 720"/>
              <a:gd name="T7" fmla="*/ 173 h 702"/>
              <a:gd name="T8" fmla="*/ 42 w 720"/>
              <a:gd name="T9" fmla="*/ 55 h 702"/>
              <a:gd name="T10" fmla="*/ 57 w 720"/>
              <a:gd name="T11" fmla="*/ 104 h 702"/>
              <a:gd name="T12" fmla="*/ 202 w 720"/>
              <a:gd name="T13" fmla="*/ 681 h 702"/>
              <a:gd name="T14" fmla="*/ 7 w 720"/>
              <a:gd name="T15" fmla="*/ 51 h 702"/>
              <a:gd name="T16" fmla="*/ 33 w 720"/>
              <a:gd name="T17" fmla="*/ 295 h 702"/>
              <a:gd name="T18" fmla="*/ 34 w 720"/>
              <a:gd name="T19" fmla="*/ 325 h 702"/>
              <a:gd name="T20" fmla="*/ 23 w 720"/>
              <a:gd name="T21" fmla="*/ 170 h 702"/>
              <a:gd name="T22" fmla="*/ 79 w 720"/>
              <a:gd name="T23" fmla="*/ 375 h 702"/>
              <a:gd name="T24" fmla="*/ 79 w 720"/>
              <a:gd name="T25" fmla="*/ 489 h 702"/>
              <a:gd name="T26" fmla="*/ 81 w 720"/>
              <a:gd name="T27" fmla="*/ 552 h 702"/>
              <a:gd name="T28" fmla="*/ 145 w 720"/>
              <a:gd name="T29" fmla="*/ 631 h 702"/>
              <a:gd name="T30" fmla="*/ 265 w 720"/>
              <a:gd name="T31" fmla="*/ 621 h 702"/>
              <a:gd name="T32" fmla="*/ 354 w 720"/>
              <a:gd name="T33" fmla="*/ 606 h 702"/>
              <a:gd name="T34" fmla="*/ 519 w 720"/>
              <a:gd name="T35" fmla="*/ 578 h 702"/>
              <a:gd name="T36" fmla="*/ 703 w 720"/>
              <a:gd name="T37" fmla="*/ 569 h 702"/>
              <a:gd name="T38" fmla="*/ 569 w 720"/>
              <a:gd name="T39" fmla="*/ 624 h 702"/>
              <a:gd name="T40" fmla="*/ 472 w 720"/>
              <a:gd name="T41" fmla="*/ 626 h 702"/>
              <a:gd name="T42" fmla="*/ 219 w 720"/>
              <a:gd name="T43" fmla="*/ 677 h 702"/>
              <a:gd name="T44" fmla="*/ 185 w 720"/>
              <a:gd name="T45" fmla="*/ 659 h 702"/>
              <a:gd name="T46" fmla="*/ 88 w 720"/>
              <a:gd name="T47" fmla="*/ 676 h 702"/>
              <a:gd name="T48" fmla="*/ 39 w 720"/>
              <a:gd name="T49" fmla="*/ 602 h 702"/>
              <a:gd name="T50" fmla="*/ 36 w 720"/>
              <a:gd name="T51" fmla="*/ 501 h 702"/>
              <a:gd name="T52" fmla="*/ 45 w 720"/>
              <a:gd name="T53" fmla="*/ 662 h 702"/>
              <a:gd name="T54" fmla="*/ 57 w 720"/>
              <a:gd name="T55" fmla="*/ 693 h 702"/>
              <a:gd name="T56" fmla="*/ 16 w 720"/>
              <a:gd name="T57" fmla="*/ 554 h 702"/>
              <a:gd name="T58" fmla="*/ 37 w 720"/>
              <a:gd name="T59" fmla="*/ 385 h 702"/>
              <a:gd name="T60" fmla="*/ 45 w 720"/>
              <a:gd name="T61" fmla="*/ 342 h 702"/>
              <a:gd name="T62" fmla="*/ 28 w 720"/>
              <a:gd name="T63" fmla="*/ 268 h 702"/>
              <a:gd name="T64" fmla="*/ 29 w 720"/>
              <a:gd name="T65" fmla="*/ 221 h 702"/>
              <a:gd name="T66" fmla="*/ 34 w 720"/>
              <a:gd name="T67" fmla="*/ 210 h 702"/>
              <a:gd name="T68" fmla="*/ 52 w 720"/>
              <a:gd name="T69" fmla="*/ 188 h 702"/>
              <a:gd name="T70" fmla="*/ 54 w 720"/>
              <a:gd name="T71" fmla="*/ 234 h 702"/>
              <a:gd name="T72" fmla="*/ 57 w 720"/>
              <a:gd name="T73" fmla="*/ 574 h 702"/>
              <a:gd name="T74" fmla="*/ 68 w 720"/>
              <a:gd name="T75" fmla="*/ 528 h 702"/>
              <a:gd name="T76" fmla="*/ 76 w 720"/>
              <a:gd name="T77" fmla="*/ 487 h 702"/>
              <a:gd name="T78" fmla="*/ 48 w 720"/>
              <a:gd name="T79" fmla="*/ 223 h 702"/>
              <a:gd name="T80" fmla="*/ 50 w 720"/>
              <a:gd name="T81" fmla="*/ 253 h 702"/>
              <a:gd name="T82" fmla="*/ 50 w 720"/>
              <a:gd name="T83" fmla="*/ 280 h 702"/>
              <a:gd name="T84" fmla="*/ 45 w 720"/>
              <a:gd name="T85" fmla="*/ 307 h 702"/>
              <a:gd name="T86" fmla="*/ 47 w 720"/>
              <a:gd name="T87" fmla="*/ 335 h 702"/>
              <a:gd name="T88" fmla="*/ 35 w 720"/>
              <a:gd name="T89" fmla="*/ 382 h 702"/>
              <a:gd name="T90" fmla="*/ 42 w 720"/>
              <a:gd name="T91" fmla="*/ 449 h 702"/>
              <a:gd name="T92" fmla="*/ 29 w 720"/>
              <a:gd name="T93" fmla="*/ 586 h 702"/>
              <a:gd name="T94" fmla="*/ 40 w 720"/>
              <a:gd name="T95" fmla="*/ 577 h 702"/>
              <a:gd name="T96" fmla="*/ 598 w 720"/>
              <a:gd name="T97" fmla="*/ 623 h 702"/>
              <a:gd name="T98" fmla="*/ 330 w 720"/>
              <a:gd name="T99" fmla="*/ 608 h 702"/>
              <a:gd name="T100" fmla="*/ 296 w 720"/>
              <a:gd name="T101" fmla="*/ 642 h 702"/>
              <a:gd name="T102" fmla="*/ 178 w 720"/>
              <a:gd name="T103" fmla="*/ 662 h 702"/>
              <a:gd name="T104" fmla="*/ 68 w 720"/>
              <a:gd name="T105" fmla="*/ 544 h 702"/>
              <a:gd name="T106" fmla="*/ 56 w 720"/>
              <a:gd name="T107" fmla="*/ 191 h 702"/>
              <a:gd name="T108" fmla="*/ 436 w 720"/>
              <a:gd name="T109" fmla="*/ 643 h 702"/>
              <a:gd name="T110" fmla="*/ 80 w 720"/>
              <a:gd name="T111" fmla="*/ 430 h 702"/>
              <a:gd name="T112" fmla="*/ 83 w 720"/>
              <a:gd name="T113" fmla="*/ 454 h 702"/>
              <a:gd name="T114" fmla="*/ 79 w 720"/>
              <a:gd name="T115" fmla="*/ 15 h 702"/>
              <a:gd name="T116" fmla="*/ 91 w 720"/>
              <a:gd name="T117" fmla="*/ 163 h 702"/>
              <a:gd name="T118" fmla="*/ 81 w 720"/>
              <a:gd name="T119" fmla="*/ 349 h 702"/>
              <a:gd name="T120" fmla="*/ 74 w 720"/>
              <a:gd name="T121" fmla="*/ 247 h 702"/>
              <a:gd name="T122" fmla="*/ 88 w 720"/>
              <a:gd name="T123" fmla="*/ 347 h 702"/>
              <a:gd name="T124" fmla="*/ 92 w 720"/>
              <a:gd name="T125" fmla="*/ 84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20" h="702">
                <a:moveTo>
                  <a:pt x="157" y="689"/>
                </a:moveTo>
                <a:lnTo>
                  <a:pt x="157" y="689"/>
                </a:lnTo>
                <a:lnTo>
                  <a:pt x="157" y="691"/>
                </a:lnTo>
                <a:lnTo>
                  <a:pt x="156" y="692"/>
                </a:lnTo>
                <a:lnTo>
                  <a:pt x="155" y="692"/>
                </a:lnTo>
                <a:lnTo>
                  <a:pt x="155" y="692"/>
                </a:lnTo>
                <a:lnTo>
                  <a:pt x="155" y="692"/>
                </a:lnTo>
                <a:lnTo>
                  <a:pt x="156" y="691"/>
                </a:lnTo>
                <a:lnTo>
                  <a:pt x="155" y="691"/>
                </a:lnTo>
                <a:lnTo>
                  <a:pt x="155" y="691"/>
                </a:lnTo>
                <a:lnTo>
                  <a:pt x="156" y="689"/>
                </a:lnTo>
                <a:lnTo>
                  <a:pt x="157" y="689"/>
                </a:lnTo>
                <a:lnTo>
                  <a:pt x="157" y="689"/>
                </a:lnTo>
                <a:close/>
                <a:moveTo>
                  <a:pt x="164" y="684"/>
                </a:moveTo>
                <a:lnTo>
                  <a:pt x="164" y="684"/>
                </a:lnTo>
                <a:lnTo>
                  <a:pt x="163" y="684"/>
                </a:lnTo>
                <a:lnTo>
                  <a:pt x="163" y="686"/>
                </a:lnTo>
                <a:lnTo>
                  <a:pt x="163" y="686"/>
                </a:lnTo>
                <a:lnTo>
                  <a:pt x="162" y="686"/>
                </a:lnTo>
                <a:lnTo>
                  <a:pt x="162" y="684"/>
                </a:lnTo>
                <a:lnTo>
                  <a:pt x="162" y="684"/>
                </a:lnTo>
                <a:lnTo>
                  <a:pt x="159" y="684"/>
                </a:lnTo>
                <a:lnTo>
                  <a:pt x="158" y="684"/>
                </a:lnTo>
                <a:lnTo>
                  <a:pt x="158" y="684"/>
                </a:lnTo>
                <a:lnTo>
                  <a:pt x="158" y="684"/>
                </a:lnTo>
                <a:lnTo>
                  <a:pt x="162" y="683"/>
                </a:lnTo>
                <a:lnTo>
                  <a:pt x="164" y="684"/>
                </a:lnTo>
                <a:lnTo>
                  <a:pt x="164" y="684"/>
                </a:lnTo>
                <a:close/>
                <a:moveTo>
                  <a:pt x="157" y="691"/>
                </a:moveTo>
                <a:lnTo>
                  <a:pt x="159" y="691"/>
                </a:lnTo>
                <a:lnTo>
                  <a:pt x="159" y="691"/>
                </a:lnTo>
                <a:lnTo>
                  <a:pt x="159" y="692"/>
                </a:lnTo>
                <a:lnTo>
                  <a:pt x="158" y="692"/>
                </a:lnTo>
                <a:lnTo>
                  <a:pt x="157" y="692"/>
                </a:lnTo>
                <a:lnTo>
                  <a:pt x="157" y="691"/>
                </a:lnTo>
                <a:lnTo>
                  <a:pt x="157" y="691"/>
                </a:lnTo>
                <a:close/>
                <a:moveTo>
                  <a:pt x="187" y="677"/>
                </a:moveTo>
                <a:lnTo>
                  <a:pt x="187" y="677"/>
                </a:lnTo>
                <a:lnTo>
                  <a:pt x="186" y="678"/>
                </a:lnTo>
                <a:lnTo>
                  <a:pt x="185" y="678"/>
                </a:lnTo>
                <a:lnTo>
                  <a:pt x="185" y="678"/>
                </a:lnTo>
                <a:lnTo>
                  <a:pt x="184" y="679"/>
                </a:lnTo>
                <a:lnTo>
                  <a:pt x="184" y="681"/>
                </a:lnTo>
                <a:lnTo>
                  <a:pt x="178" y="682"/>
                </a:lnTo>
                <a:lnTo>
                  <a:pt x="178" y="682"/>
                </a:lnTo>
                <a:lnTo>
                  <a:pt x="178" y="681"/>
                </a:lnTo>
                <a:lnTo>
                  <a:pt x="178" y="681"/>
                </a:lnTo>
                <a:lnTo>
                  <a:pt x="180" y="681"/>
                </a:lnTo>
                <a:lnTo>
                  <a:pt x="180" y="681"/>
                </a:lnTo>
                <a:lnTo>
                  <a:pt x="179" y="679"/>
                </a:lnTo>
                <a:lnTo>
                  <a:pt x="178" y="678"/>
                </a:lnTo>
                <a:lnTo>
                  <a:pt x="178" y="678"/>
                </a:lnTo>
                <a:lnTo>
                  <a:pt x="178" y="679"/>
                </a:lnTo>
                <a:lnTo>
                  <a:pt x="176" y="681"/>
                </a:lnTo>
                <a:lnTo>
                  <a:pt x="176" y="681"/>
                </a:lnTo>
                <a:lnTo>
                  <a:pt x="175" y="681"/>
                </a:lnTo>
                <a:lnTo>
                  <a:pt x="174" y="679"/>
                </a:lnTo>
                <a:lnTo>
                  <a:pt x="172" y="678"/>
                </a:lnTo>
                <a:lnTo>
                  <a:pt x="172" y="678"/>
                </a:lnTo>
                <a:lnTo>
                  <a:pt x="169" y="678"/>
                </a:lnTo>
                <a:lnTo>
                  <a:pt x="167" y="678"/>
                </a:lnTo>
                <a:lnTo>
                  <a:pt x="167" y="678"/>
                </a:lnTo>
                <a:lnTo>
                  <a:pt x="169" y="677"/>
                </a:lnTo>
                <a:lnTo>
                  <a:pt x="172" y="677"/>
                </a:lnTo>
                <a:lnTo>
                  <a:pt x="176" y="678"/>
                </a:lnTo>
                <a:lnTo>
                  <a:pt x="176" y="678"/>
                </a:lnTo>
                <a:lnTo>
                  <a:pt x="175" y="677"/>
                </a:lnTo>
                <a:lnTo>
                  <a:pt x="175" y="677"/>
                </a:lnTo>
                <a:lnTo>
                  <a:pt x="175" y="677"/>
                </a:lnTo>
                <a:lnTo>
                  <a:pt x="178" y="677"/>
                </a:lnTo>
                <a:lnTo>
                  <a:pt x="179" y="677"/>
                </a:lnTo>
                <a:lnTo>
                  <a:pt x="179" y="678"/>
                </a:lnTo>
                <a:lnTo>
                  <a:pt x="179" y="678"/>
                </a:lnTo>
                <a:lnTo>
                  <a:pt x="181" y="678"/>
                </a:lnTo>
                <a:lnTo>
                  <a:pt x="184" y="677"/>
                </a:lnTo>
                <a:lnTo>
                  <a:pt x="185" y="676"/>
                </a:lnTo>
                <a:lnTo>
                  <a:pt x="187" y="676"/>
                </a:lnTo>
                <a:lnTo>
                  <a:pt x="187" y="676"/>
                </a:lnTo>
                <a:lnTo>
                  <a:pt x="187" y="676"/>
                </a:lnTo>
                <a:lnTo>
                  <a:pt x="188" y="677"/>
                </a:lnTo>
                <a:lnTo>
                  <a:pt x="188" y="677"/>
                </a:lnTo>
                <a:lnTo>
                  <a:pt x="187" y="674"/>
                </a:lnTo>
                <a:lnTo>
                  <a:pt x="186" y="674"/>
                </a:lnTo>
                <a:lnTo>
                  <a:pt x="186" y="673"/>
                </a:lnTo>
                <a:lnTo>
                  <a:pt x="186" y="673"/>
                </a:lnTo>
                <a:lnTo>
                  <a:pt x="187" y="673"/>
                </a:lnTo>
                <a:lnTo>
                  <a:pt x="188" y="673"/>
                </a:lnTo>
                <a:lnTo>
                  <a:pt x="191" y="672"/>
                </a:lnTo>
                <a:lnTo>
                  <a:pt x="191" y="672"/>
                </a:lnTo>
                <a:lnTo>
                  <a:pt x="192" y="672"/>
                </a:lnTo>
                <a:lnTo>
                  <a:pt x="193" y="672"/>
                </a:lnTo>
                <a:lnTo>
                  <a:pt x="193" y="672"/>
                </a:lnTo>
                <a:lnTo>
                  <a:pt x="193" y="673"/>
                </a:lnTo>
                <a:lnTo>
                  <a:pt x="193" y="673"/>
                </a:lnTo>
                <a:lnTo>
                  <a:pt x="193" y="673"/>
                </a:lnTo>
                <a:lnTo>
                  <a:pt x="191" y="677"/>
                </a:lnTo>
                <a:lnTo>
                  <a:pt x="191" y="678"/>
                </a:lnTo>
                <a:lnTo>
                  <a:pt x="188" y="679"/>
                </a:lnTo>
                <a:lnTo>
                  <a:pt x="188" y="679"/>
                </a:lnTo>
                <a:lnTo>
                  <a:pt x="190" y="677"/>
                </a:lnTo>
                <a:lnTo>
                  <a:pt x="191" y="674"/>
                </a:lnTo>
                <a:lnTo>
                  <a:pt x="191" y="674"/>
                </a:lnTo>
                <a:lnTo>
                  <a:pt x="190" y="674"/>
                </a:lnTo>
                <a:lnTo>
                  <a:pt x="188" y="674"/>
                </a:lnTo>
                <a:lnTo>
                  <a:pt x="188" y="674"/>
                </a:lnTo>
                <a:lnTo>
                  <a:pt x="188" y="678"/>
                </a:lnTo>
                <a:lnTo>
                  <a:pt x="188" y="678"/>
                </a:lnTo>
                <a:lnTo>
                  <a:pt x="187" y="678"/>
                </a:lnTo>
                <a:lnTo>
                  <a:pt x="187" y="677"/>
                </a:lnTo>
                <a:lnTo>
                  <a:pt x="187" y="677"/>
                </a:lnTo>
                <a:close/>
                <a:moveTo>
                  <a:pt x="168" y="688"/>
                </a:moveTo>
                <a:lnTo>
                  <a:pt x="168" y="688"/>
                </a:lnTo>
                <a:lnTo>
                  <a:pt x="168" y="689"/>
                </a:lnTo>
                <a:lnTo>
                  <a:pt x="168" y="691"/>
                </a:lnTo>
                <a:lnTo>
                  <a:pt x="166" y="689"/>
                </a:lnTo>
                <a:lnTo>
                  <a:pt x="166" y="689"/>
                </a:lnTo>
                <a:lnTo>
                  <a:pt x="167" y="688"/>
                </a:lnTo>
                <a:lnTo>
                  <a:pt x="168" y="688"/>
                </a:lnTo>
                <a:lnTo>
                  <a:pt x="168" y="688"/>
                </a:lnTo>
                <a:close/>
                <a:moveTo>
                  <a:pt x="180" y="687"/>
                </a:moveTo>
                <a:lnTo>
                  <a:pt x="180" y="687"/>
                </a:lnTo>
                <a:lnTo>
                  <a:pt x="180" y="687"/>
                </a:lnTo>
                <a:lnTo>
                  <a:pt x="178" y="687"/>
                </a:lnTo>
                <a:lnTo>
                  <a:pt x="176" y="686"/>
                </a:lnTo>
                <a:lnTo>
                  <a:pt x="176" y="686"/>
                </a:lnTo>
                <a:lnTo>
                  <a:pt x="174" y="686"/>
                </a:lnTo>
                <a:lnTo>
                  <a:pt x="175" y="686"/>
                </a:lnTo>
                <a:lnTo>
                  <a:pt x="178" y="684"/>
                </a:lnTo>
                <a:lnTo>
                  <a:pt x="178" y="684"/>
                </a:lnTo>
                <a:lnTo>
                  <a:pt x="180" y="686"/>
                </a:lnTo>
                <a:lnTo>
                  <a:pt x="180" y="687"/>
                </a:lnTo>
                <a:lnTo>
                  <a:pt x="180" y="687"/>
                </a:lnTo>
                <a:close/>
                <a:moveTo>
                  <a:pt x="173" y="689"/>
                </a:moveTo>
                <a:lnTo>
                  <a:pt x="173" y="689"/>
                </a:lnTo>
                <a:lnTo>
                  <a:pt x="172" y="689"/>
                </a:lnTo>
                <a:lnTo>
                  <a:pt x="170" y="688"/>
                </a:lnTo>
                <a:lnTo>
                  <a:pt x="170" y="688"/>
                </a:lnTo>
                <a:lnTo>
                  <a:pt x="172" y="687"/>
                </a:lnTo>
                <a:lnTo>
                  <a:pt x="173" y="687"/>
                </a:lnTo>
                <a:lnTo>
                  <a:pt x="172" y="686"/>
                </a:lnTo>
                <a:lnTo>
                  <a:pt x="172" y="686"/>
                </a:lnTo>
                <a:lnTo>
                  <a:pt x="173" y="686"/>
                </a:lnTo>
                <a:lnTo>
                  <a:pt x="173" y="687"/>
                </a:lnTo>
                <a:lnTo>
                  <a:pt x="173" y="689"/>
                </a:lnTo>
                <a:lnTo>
                  <a:pt x="173" y="689"/>
                </a:lnTo>
                <a:close/>
                <a:moveTo>
                  <a:pt x="164" y="684"/>
                </a:moveTo>
                <a:lnTo>
                  <a:pt x="164" y="684"/>
                </a:lnTo>
                <a:lnTo>
                  <a:pt x="164" y="683"/>
                </a:lnTo>
                <a:lnTo>
                  <a:pt x="164" y="683"/>
                </a:lnTo>
                <a:lnTo>
                  <a:pt x="166" y="683"/>
                </a:lnTo>
                <a:lnTo>
                  <a:pt x="166" y="683"/>
                </a:lnTo>
                <a:lnTo>
                  <a:pt x="164" y="682"/>
                </a:lnTo>
                <a:lnTo>
                  <a:pt x="163" y="682"/>
                </a:lnTo>
                <a:lnTo>
                  <a:pt x="162" y="683"/>
                </a:lnTo>
                <a:lnTo>
                  <a:pt x="161" y="682"/>
                </a:lnTo>
                <a:lnTo>
                  <a:pt x="161" y="682"/>
                </a:lnTo>
                <a:lnTo>
                  <a:pt x="163" y="682"/>
                </a:lnTo>
                <a:lnTo>
                  <a:pt x="166" y="681"/>
                </a:lnTo>
                <a:lnTo>
                  <a:pt x="166" y="681"/>
                </a:lnTo>
                <a:lnTo>
                  <a:pt x="167" y="682"/>
                </a:lnTo>
                <a:lnTo>
                  <a:pt x="167" y="683"/>
                </a:lnTo>
                <a:lnTo>
                  <a:pt x="167" y="683"/>
                </a:lnTo>
                <a:lnTo>
                  <a:pt x="166" y="683"/>
                </a:lnTo>
                <a:lnTo>
                  <a:pt x="166" y="683"/>
                </a:lnTo>
                <a:lnTo>
                  <a:pt x="164" y="684"/>
                </a:lnTo>
                <a:lnTo>
                  <a:pt x="164" y="684"/>
                </a:lnTo>
                <a:close/>
                <a:moveTo>
                  <a:pt x="153" y="687"/>
                </a:moveTo>
                <a:lnTo>
                  <a:pt x="153" y="687"/>
                </a:lnTo>
                <a:lnTo>
                  <a:pt x="153" y="686"/>
                </a:lnTo>
                <a:lnTo>
                  <a:pt x="155" y="686"/>
                </a:lnTo>
                <a:lnTo>
                  <a:pt x="156" y="686"/>
                </a:lnTo>
                <a:lnTo>
                  <a:pt x="157" y="687"/>
                </a:lnTo>
                <a:lnTo>
                  <a:pt x="157" y="687"/>
                </a:lnTo>
                <a:lnTo>
                  <a:pt x="155" y="687"/>
                </a:lnTo>
                <a:lnTo>
                  <a:pt x="153" y="687"/>
                </a:lnTo>
                <a:lnTo>
                  <a:pt x="153" y="687"/>
                </a:lnTo>
                <a:close/>
                <a:moveTo>
                  <a:pt x="43" y="374"/>
                </a:moveTo>
                <a:lnTo>
                  <a:pt x="43" y="374"/>
                </a:lnTo>
                <a:lnTo>
                  <a:pt x="45" y="374"/>
                </a:lnTo>
                <a:lnTo>
                  <a:pt x="45" y="374"/>
                </a:lnTo>
                <a:lnTo>
                  <a:pt x="45" y="372"/>
                </a:lnTo>
                <a:lnTo>
                  <a:pt x="45" y="372"/>
                </a:lnTo>
                <a:lnTo>
                  <a:pt x="46" y="373"/>
                </a:lnTo>
                <a:lnTo>
                  <a:pt x="46" y="374"/>
                </a:lnTo>
                <a:lnTo>
                  <a:pt x="45" y="374"/>
                </a:lnTo>
                <a:lnTo>
                  <a:pt x="45" y="374"/>
                </a:lnTo>
                <a:lnTo>
                  <a:pt x="46" y="375"/>
                </a:lnTo>
                <a:lnTo>
                  <a:pt x="47" y="375"/>
                </a:lnTo>
                <a:lnTo>
                  <a:pt x="47" y="375"/>
                </a:lnTo>
                <a:lnTo>
                  <a:pt x="46" y="378"/>
                </a:lnTo>
                <a:lnTo>
                  <a:pt x="46" y="380"/>
                </a:lnTo>
                <a:lnTo>
                  <a:pt x="46" y="380"/>
                </a:lnTo>
                <a:lnTo>
                  <a:pt x="45" y="380"/>
                </a:lnTo>
                <a:lnTo>
                  <a:pt x="45" y="380"/>
                </a:lnTo>
                <a:lnTo>
                  <a:pt x="45" y="383"/>
                </a:lnTo>
                <a:lnTo>
                  <a:pt x="45" y="383"/>
                </a:lnTo>
                <a:lnTo>
                  <a:pt x="43" y="383"/>
                </a:lnTo>
                <a:lnTo>
                  <a:pt x="43" y="383"/>
                </a:lnTo>
                <a:lnTo>
                  <a:pt x="43" y="380"/>
                </a:lnTo>
                <a:lnTo>
                  <a:pt x="45" y="379"/>
                </a:lnTo>
                <a:lnTo>
                  <a:pt x="45" y="379"/>
                </a:lnTo>
                <a:lnTo>
                  <a:pt x="45" y="378"/>
                </a:lnTo>
                <a:lnTo>
                  <a:pt x="43" y="375"/>
                </a:lnTo>
                <a:lnTo>
                  <a:pt x="43" y="375"/>
                </a:lnTo>
                <a:lnTo>
                  <a:pt x="43" y="377"/>
                </a:lnTo>
                <a:lnTo>
                  <a:pt x="43" y="377"/>
                </a:lnTo>
                <a:lnTo>
                  <a:pt x="43" y="379"/>
                </a:lnTo>
                <a:lnTo>
                  <a:pt x="43" y="379"/>
                </a:lnTo>
                <a:lnTo>
                  <a:pt x="42" y="382"/>
                </a:lnTo>
                <a:lnTo>
                  <a:pt x="42" y="387"/>
                </a:lnTo>
                <a:lnTo>
                  <a:pt x="42" y="390"/>
                </a:lnTo>
                <a:lnTo>
                  <a:pt x="42" y="394"/>
                </a:lnTo>
                <a:lnTo>
                  <a:pt x="42" y="394"/>
                </a:lnTo>
                <a:lnTo>
                  <a:pt x="42" y="380"/>
                </a:lnTo>
                <a:lnTo>
                  <a:pt x="42" y="367"/>
                </a:lnTo>
                <a:lnTo>
                  <a:pt x="42" y="367"/>
                </a:lnTo>
                <a:lnTo>
                  <a:pt x="43" y="368"/>
                </a:lnTo>
                <a:lnTo>
                  <a:pt x="43" y="370"/>
                </a:lnTo>
                <a:lnTo>
                  <a:pt x="43" y="373"/>
                </a:lnTo>
                <a:lnTo>
                  <a:pt x="43" y="374"/>
                </a:lnTo>
                <a:lnTo>
                  <a:pt x="43" y="374"/>
                </a:lnTo>
                <a:close/>
                <a:moveTo>
                  <a:pt x="36" y="355"/>
                </a:moveTo>
                <a:lnTo>
                  <a:pt x="36" y="355"/>
                </a:lnTo>
                <a:lnTo>
                  <a:pt x="35" y="354"/>
                </a:lnTo>
                <a:lnTo>
                  <a:pt x="35" y="353"/>
                </a:lnTo>
                <a:lnTo>
                  <a:pt x="35" y="350"/>
                </a:lnTo>
                <a:lnTo>
                  <a:pt x="35" y="350"/>
                </a:lnTo>
                <a:lnTo>
                  <a:pt x="34" y="349"/>
                </a:lnTo>
                <a:lnTo>
                  <a:pt x="35" y="348"/>
                </a:lnTo>
                <a:lnTo>
                  <a:pt x="35" y="348"/>
                </a:lnTo>
                <a:lnTo>
                  <a:pt x="36" y="348"/>
                </a:lnTo>
                <a:lnTo>
                  <a:pt x="36" y="349"/>
                </a:lnTo>
                <a:lnTo>
                  <a:pt x="37" y="350"/>
                </a:lnTo>
                <a:lnTo>
                  <a:pt x="36" y="355"/>
                </a:lnTo>
                <a:lnTo>
                  <a:pt x="36" y="355"/>
                </a:lnTo>
                <a:close/>
                <a:moveTo>
                  <a:pt x="35" y="360"/>
                </a:moveTo>
                <a:lnTo>
                  <a:pt x="35" y="360"/>
                </a:lnTo>
                <a:lnTo>
                  <a:pt x="35" y="362"/>
                </a:lnTo>
                <a:lnTo>
                  <a:pt x="36" y="360"/>
                </a:lnTo>
                <a:lnTo>
                  <a:pt x="36" y="360"/>
                </a:lnTo>
                <a:lnTo>
                  <a:pt x="36" y="359"/>
                </a:lnTo>
                <a:lnTo>
                  <a:pt x="35" y="360"/>
                </a:lnTo>
                <a:lnTo>
                  <a:pt x="35" y="360"/>
                </a:lnTo>
                <a:lnTo>
                  <a:pt x="35" y="359"/>
                </a:lnTo>
                <a:lnTo>
                  <a:pt x="35" y="358"/>
                </a:lnTo>
                <a:lnTo>
                  <a:pt x="35" y="355"/>
                </a:lnTo>
                <a:lnTo>
                  <a:pt x="36" y="355"/>
                </a:lnTo>
                <a:lnTo>
                  <a:pt x="36" y="355"/>
                </a:lnTo>
                <a:lnTo>
                  <a:pt x="37" y="362"/>
                </a:lnTo>
                <a:lnTo>
                  <a:pt x="39" y="368"/>
                </a:lnTo>
                <a:lnTo>
                  <a:pt x="39" y="368"/>
                </a:lnTo>
                <a:lnTo>
                  <a:pt x="37" y="370"/>
                </a:lnTo>
                <a:lnTo>
                  <a:pt x="37" y="372"/>
                </a:lnTo>
                <a:lnTo>
                  <a:pt x="37" y="373"/>
                </a:lnTo>
                <a:lnTo>
                  <a:pt x="37" y="373"/>
                </a:lnTo>
                <a:lnTo>
                  <a:pt x="37" y="373"/>
                </a:lnTo>
                <a:lnTo>
                  <a:pt x="36" y="373"/>
                </a:lnTo>
                <a:lnTo>
                  <a:pt x="36" y="373"/>
                </a:lnTo>
                <a:lnTo>
                  <a:pt x="35" y="373"/>
                </a:lnTo>
                <a:lnTo>
                  <a:pt x="35" y="374"/>
                </a:lnTo>
                <a:lnTo>
                  <a:pt x="34" y="378"/>
                </a:lnTo>
                <a:lnTo>
                  <a:pt x="34" y="378"/>
                </a:lnTo>
                <a:lnTo>
                  <a:pt x="34" y="377"/>
                </a:lnTo>
                <a:lnTo>
                  <a:pt x="34" y="375"/>
                </a:lnTo>
                <a:lnTo>
                  <a:pt x="34" y="374"/>
                </a:lnTo>
                <a:lnTo>
                  <a:pt x="33" y="374"/>
                </a:lnTo>
                <a:lnTo>
                  <a:pt x="33" y="374"/>
                </a:lnTo>
                <a:lnTo>
                  <a:pt x="33" y="373"/>
                </a:lnTo>
                <a:lnTo>
                  <a:pt x="34" y="373"/>
                </a:lnTo>
                <a:lnTo>
                  <a:pt x="35" y="372"/>
                </a:lnTo>
                <a:lnTo>
                  <a:pt x="35" y="372"/>
                </a:lnTo>
                <a:lnTo>
                  <a:pt x="35" y="370"/>
                </a:lnTo>
                <a:lnTo>
                  <a:pt x="36" y="370"/>
                </a:lnTo>
                <a:lnTo>
                  <a:pt x="36" y="369"/>
                </a:lnTo>
                <a:lnTo>
                  <a:pt x="36" y="369"/>
                </a:lnTo>
                <a:lnTo>
                  <a:pt x="36" y="367"/>
                </a:lnTo>
                <a:lnTo>
                  <a:pt x="36" y="367"/>
                </a:lnTo>
                <a:lnTo>
                  <a:pt x="37" y="367"/>
                </a:lnTo>
                <a:lnTo>
                  <a:pt x="37" y="367"/>
                </a:lnTo>
                <a:lnTo>
                  <a:pt x="37" y="367"/>
                </a:lnTo>
                <a:lnTo>
                  <a:pt x="37" y="365"/>
                </a:lnTo>
                <a:lnTo>
                  <a:pt x="36" y="367"/>
                </a:lnTo>
                <a:lnTo>
                  <a:pt x="36" y="367"/>
                </a:lnTo>
                <a:lnTo>
                  <a:pt x="36" y="367"/>
                </a:lnTo>
                <a:lnTo>
                  <a:pt x="35" y="369"/>
                </a:lnTo>
                <a:lnTo>
                  <a:pt x="35" y="369"/>
                </a:lnTo>
                <a:lnTo>
                  <a:pt x="34" y="368"/>
                </a:lnTo>
                <a:lnTo>
                  <a:pt x="34" y="368"/>
                </a:lnTo>
                <a:lnTo>
                  <a:pt x="34" y="370"/>
                </a:lnTo>
                <a:lnTo>
                  <a:pt x="34" y="372"/>
                </a:lnTo>
                <a:lnTo>
                  <a:pt x="33" y="372"/>
                </a:lnTo>
                <a:lnTo>
                  <a:pt x="33" y="372"/>
                </a:lnTo>
                <a:lnTo>
                  <a:pt x="35" y="360"/>
                </a:lnTo>
                <a:lnTo>
                  <a:pt x="35" y="360"/>
                </a:lnTo>
                <a:close/>
                <a:moveTo>
                  <a:pt x="36" y="362"/>
                </a:moveTo>
                <a:lnTo>
                  <a:pt x="36" y="362"/>
                </a:lnTo>
                <a:lnTo>
                  <a:pt x="35" y="363"/>
                </a:lnTo>
                <a:lnTo>
                  <a:pt x="35" y="365"/>
                </a:lnTo>
                <a:lnTo>
                  <a:pt x="35" y="365"/>
                </a:lnTo>
                <a:lnTo>
                  <a:pt x="36" y="364"/>
                </a:lnTo>
                <a:lnTo>
                  <a:pt x="36" y="364"/>
                </a:lnTo>
                <a:lnTo>
                  <a:pt x="36" y="363"/>
                </a:lnTo>
                <a:lnTo>
                  <a:pt x="36" y="362"/>
                </a:lnTo>
                <a:lnTo>
                  <a:pt x="36" y="362"/>
                </a:lnTo>
                <a:close/>
                <a:moveTo>
                  <a:pt x="159" y="682"/>
                </a:moveTo>
                <a:lnTo>
                  <a:pt x="159" y="682"/>
                </a:lnTo>
                <a:lnTo>
                  <a:pt x="158" y="682"/>
                </a:lnTo>
                <a:lnTo>
                  <a:pt x="157" y="682"/>
                </a:lnTo>
                <a:lnTo>
                  <a:pt x="156" y="682"/>
                </a:lnTo>
                <a:lnTo>
                  <a:pt x="155" y="682"/>
                </a:lnTo>
                <a:lnTo>
                  <a:pt x="155" y="682"/>
                </a:lnTo>
                <a:lnTo>
                  <a:pt x="157" y="679"/>
                </a:lnTo>
                <a:lnTo>
                  <a:pt x="159" y="681"/>
                </a:lnTo>
                <a:lnTo>
                  <a:pt x="159" y="681"/>
                </a:lnTo>
                <a:lnTo>
                  <a:pt x="162" y="678"/>
                </a:lnTo>
                <a:lnTo>
                  <a:pt x="163" y="678"/>
                </a:lnTo>
                <a:lnTo>
                  <a:pt x="164" y="679"/>
                </a:lnTo>
                <a:lnTo>
                  <a:pt x="164" y="679"/>
                </a:lnTo>
                <a:lnTo>
                  <a:pt x="164" y="679"/>
                </a:lnTo>
                <a:lnTo>
                  <a:pt x="164" y="679"/>
                </a:lnTo>
                <a:lnTo>
                  <a:pt x="161" y="679"/>
                </a:lnTo>
                <a:lnTo>
                  <a:pt x="161" y="679"/>
                </a:lnTo>
                <a:lnTo>
                  <a:pt x="161" y="681"/>
                </a:lnTo>
                <a:lnTo>
                  <a:pt x="159" y="682"/>
                </a:lnTo>
                <a:lnTo>
                  <a:pt x="159" y="682"/>
                </a:lnTo>
                <a:close/>
                <a:moveTo>
                  <a:pt x="33" y="343"/>
                </a:moveTo>
                <a:lnTo>
                  <a:pt x="33" y="343"/>
                </a:lnTo>
                <a:lnTo>
                  <a:pt x="34" y="342"/>
                </a:lnTo>
                <a:lnTo>
                  <a:pt x="34" y="340"/>
                </a:lnTo>
                <a:lnTo>
                  <a:pt x="35" y="340"/>
                </a:lnTo>
                <a:lnTo>
                  <a:pt x="36" y="342"/>
                </a:lnTo>
                <a:lnTo>
                  <a:pt x="36" y="342"/>
                </a:lnTo>
                <a:lnTo>
                  <a:pt x="35" y="340"/>
                </a:lnTo>
                <a:lnTo>
                  <a:pt x="35" y="342"/>
                </a:lnTo>
                <a:lnTo>
                  <a:pt x="34" y="343"/>
                </a:lnTo>
                <a:lnTo>
                  <a:pt x="33" y="343"/>
                </a:lnTo>
                <a:lnTo>
                  <a:pt x="33" y="343"/>
                </a:lnTo>
                <a:close/>
                <a:moveTo>
                  <a:pt x="37" y="348"/>
                </a:moveTo>
                <a:lnTo>
                  <a:pt x="37" y="345"/>
                </a:lnTo>
                <a:lnTo>
                  <a:pt x="37" y="345"/>
                </a:lnTo>
                <a:lnTo>
                  <a:pt x="39" y="345"/>
                </a:lnTo>
                <a:lnTo>
                  <a:pt x="39" y="347"/>
                </a:lnTo>
                <a:lnTo>
                  <a:pt x="37" y="348"/>
                </a:lnTo>
                <a:lnTo>
                  <a:pt x="37" y="348"/>
                </a:lnTo>
                <a:lnTo>
                  <a:pt x="37" y="348"/>
                </a:lnTo>
                <a:close/>
                <a:moveTo>
                  <a:pt x="152" y="691"/>
                </a:moveTo>
                <a:lnTo>
                  <a:pt x="153" y="691"/>
                </a:lnTo>
                <a:lnTo>
                  <a:pt x="155" y="693"/>
                </a:lnTo>
                <a:lnTo>
                  <a:pt x="152" y="693"/>
                </a:lnTo>
                <a:lnTo>
                  <a:pt x="152" y="693"/>
                </a:lnTo>
                <a:lnTo>
                  <a:pt x="152" y="692"/>
                </a:lnTo>
                <a:lnTo>
                  <a:pt x="152" y="691"/>
                </a:lnTo>
                <a:lnTo>
                  <a:pt x="152" y="691"/>
                </a:lnTo>
                <a:close/>
                <a:moveTo>
                  <a:pt x="33" y="379"/>
                </a:moveTo>
                <a:lnTo>
                  <a:pt x="33" y="379"/>
                </a:lnTo>
                <a:lnTo>
                  <a:pt x="31" y="378"/>
                </a:lnTo>
                <a:lnTo>
                  <a:pt x="29" y="377"/>
                </a:lnTo>
                <a:lnTo>
                  <a:pt x="29" y="377"/>
                </a:lnTo>
                <a:lnTo>
                  <a:pt x="30" y="369"/>
                </a:lnTo>
                <a:lnTo>
                  <a:pt x="30" y="364"/>
                </a:lnTo>
                <a:lnTo>
                  <a:pt x="30" y="364"/>
                </a:lnTo>
                <a:lnTo>
                  <a:pt x="31" y="367"/>
                </a:lnTo>
                <a:lnTo>
                  <a:pt x="31" y="369"/>
                </a:lnTo>
                <a:lnTo>
                  <a:pt x="30" y="375"/>
                </a:lnTo>
                <a:lnTo>
                  <a:pt x="30" y="375"/>
                </a:lnTo>
                <a:lnTo>
                  <a:pt x="31" y="377"/>
                </a:lnTo>
                <a:lnTo>
                  <a:pt x="33" y="379"/>
                </a:lnTo>
                <a:lnTo>
                  <a:pt x="33" y="379"/>
                </a:lnTo>
                <a:close/>
                <a:moveTo>
                  <a:pt x="14" y="569"/>
                </a:moveTo>
                <a:lnTo>
                  <a:pt x="14" y="569"/>
                </a:lnTo>
                <a:lnTo>
                  <a:pt x="13" y="567"/>
                </a:lnTo>
                <a:lnTo>
                  <a:pt x="13" y="566"/>
                </a:lnTo>
                <a:lnTo>
                  <a:pt x="13" y="559"/>
                </a:lnTo>
                <a:lnTo>
                  <a:pt x="13" y="559"/>
                </a:lnTo>
                <a:lnTo>
                  <a:pt x="14" y="561"/>
                </a:lnTo>
                <a:lnTo>
                  <a:pt x="14" y="562"/>
                </a:lnTo>
                <a:lnTo>
                  <a:pt x="13" y="564"/>
                </a:lnTo>
                <a:lnTo>
                  <a:pt x="13" y="564"/>
                </a:lnTo>
                <a:lnTo>
                  <a:pt x="14" y="567"/>
                </a:lnTo>
                <a:lnTo>
                  <a:pt x="14" y="569"/>
                </a:lnTo>
                <a:lnTo>
                  <a:pt x="14" y="569"/>
                </a:lnTo>
                <a:close/>
                <a:moveTo>
                  <a:pt x="193" y="679"/>
                </a:moveTo>
                <a:lnTo>
                  <a:pt x="193" y="679"/>
                </a:lnTo>
                <a:lnTo>
                  <a:pt x="192" y="679"/>
                </a:lnTo>
                <a:lnTo>
                  <a:pt x="193" y="681"/>
                </a:lnTo>
                <a:lnTo>
                  <a:pt x="193" y="682"/>
                </a:lnTo>
                <a:lnTo>
                  <a:pt x="192" y="682"/>
                </a:lnTo>
                <a:lnTo>
                  <a:pt x="192" y="682"/>
                </a:lnTo>
                <a:lnTo>
                  <a:pt x="193" y="683"/>
                </a:lnTo>
                <a:lnTo>
                  <a:pt x="193" y="683"/>
                </a:lnTo>
                <a:lnTo>
                  <a:pt x="193" y="683"/>
                </a:lnTo>
                <a:lnTo>
                  <a:pt x="192" y="683"/>
                </a:lnTo>
                <a:lnTo>
                  <a:pt x="191" y="683"/>
                </a:lnTo>
                <a:lnTo>
                  <a:pt x="191" y="683"/>
                </a:lnTo>
                <a:lnTo>
                  <a:pt x="188" y="683"/>
                </a:lnTo>
                <a:lnTo>
                  <a:pt x="188" y="683"/>
                </a:lnTo>
                <a:lnTo>
                  <a:pt x="187" y="682"/>
                </a:lnTo>
                <a:lnTo>
                  <a:pt x="187" y="682"/>
                </a:lnTo>
                <a:lnTo>
                  <a:pt x="191" y="683"/>
                </a:lnTo>
                <a:lnTo>
                  <a:pt x="191" y="683"/>
                </a:lnTo>
                <a:lnTo>
                  <a:pt x="191" y="682"/>
                </a:lnTo>
                <a:lnTo>
                  <a:pt x="191" y="682"/>
                </a:lnTo>
                <a:lnTo>
                  <a:pt x="190" y="681"/>
                </a:lnTo>
                <a:lnTo>
                  <a:pt x="190" y="681"/>
                </a:lnTo>
                <a:lnTo>
                  <a:pt x="191" y="681"/>
                </a:lnTo>
                <a:lnTo>
                  <a:pt x="192" y="679"/>
                </a:lnTo>
                <a:lnTo>
                  <a:pt x="192" y="678"/>
                </a:lnTo>
                <a:lnTo>
                  <a:pt x="192" y="678"/>
                </a:lnTo>
                <a:lnTo>
                  <a:pt x="193" y="678"/>
                </a:lnTo>
                <a:lnTo>
                  <a:pt x="194" y="678"/>
                </a:lnTo>
                <a:lnTo>
                  <a:pt x="196" y="678"/>
                </a:lnTo>
                <a:lnTo>
                  <a:pt x="197" y="678"/>
                </a:lnTo>
                <a:lnTo>
                  <a:pt x="197" y="678"/>
                </a:lnTo>
                <a:lnTo>
                  <a:pt x="197" y="679"/>
                </a:lnTo>
                <a:lnTo>
                  <a:pt x="197" y="679"/>
                </a:lnTo>
                <a:lnTo>
                  <a:pt x="194" y="679"/>
                </a:lnTo>
                <a:lnTo>
                  <a:pt x="193" y="679"/>
                </a:lnTo>
                <a:lnTo>
                  <a:pt x="193" y="679"/>
                </a:lnTo>
                <a:lnTo>
                  <a:pt x="193" y="679"/>
                </a:lnTo>
                <a:close/>
                <a:moveTo>
                  <a:pt x="30" y="390"/>
                </a:moveTo>
                <a:lnTo>
                  <a:pt x="30" y="390"/>
                </a:lnTo>
                <a:lnTo>
                  <a:pt x="29" y="389"/>
                </a:lnTo>
                <a:lnTo>
                  <a:pt x="30" y="387"/>
                </a:lnTo>
                <a:lnTo>
                  <a:pt x="30" y="387"/>
                </a:lnTo>
                <a:lnTo>
                  <a:pt x="29" y="387"/>
                </a:lnTo>
                <a:lnTo>
                  <a:pt x="29" y="387"/>
                </a:lnTo>
                <a:lnTo>
                  <a:pt x="29" y="387"/>
                </a:lnTo>
                <a:lnTo>
                  <a:pt x="29" y="385"/>
                </a:lnTo>
                <a:lnTo>
                  <a:pt x="29" y="384"/>
                </a:lnTo>
                <a:lnTo>
                  <a:pt x="28" y="382"/>
                </a:lnTo>
                <a:lnTo>
                  <a:pt x="28" y="382"/>
                </a:lnTo>
                <a:lnTo>
                  <a:pt x="28" y="380"/>
                </a:lnTo>
                <a:lnTo>
                  <a:pt x="29" y="380"/>
                </a:lnTo>
                <a:lnTo>
                  <a:pt x="29" y="379"/>
                </a:lnTo>
                <a:lnTo>
                  <a:pt x="29" y="379"/>
                </a:lnTo>
                <a:lnTo>
                  <a:pt x="29" y="382"/>
                </a:lnTo>
                <a:lnTo>
                  <a:pt x="30" y="383"/>
                </a:lnTo>
                <a:lnTo>
                  <a:pt x="31" y="385"/>
                </a:lnTo>
                <a:lnTo>
                  <a:pt x="31" y="385"/>
                </a:lnTo>
                <a:lnTo>
                  <a:pt x="30" y="388"/>
                </a:lnTo>
                <a:lnTo>
                  <a:pt x="30" y="390"/>
                </a:lnTo>
                <a:lnTo>
                  <a:pt x="30" y="390"/>
                </a:lnTo>
                <a:close/>
                <a:moveTo>
                  <a:pt x="48" y="111"/>
                </a:moveTo>
                <a:lnTo>
                  <a:pt x="48" y="111"/>
                </a:lnTo>
                <a:lnTo>
                  <a:pt x="50" y="113"/>
                </a:lnTo>
                <a:lnTo>
                  <a:pt x="51" y="114"/>
                </a:lnTo>
                <a:lnTo>
                  <a:pt x="51" y="116"/>
                </a:lnTo>
                <a:lnTo>
                  <a:pt x="48" y="116"/>
                </a:lnTo>
                <a:lnTo>
                  <a:pt x="48" y="116"/>
                </a:lnTo>
                <a:lnTo>
                  <a:pt x="50" y="116"/>
                </a:lnTo>
                <a:lnTo>
                  <a:pt x="50" y="114"/>
                </a:lnTo>
                <a:lnTo>
                  <a:pt x="50" y="114"/>
                </a:lnTo>
                <a:lnTo>
                  <a:pt x="50" y="114"/>
                </a:lnTo>
                <a:lnTo>
                  <a:pt x="50" y="114"/>
                </a:lnTo>
                <a:lnTo>
                  <a:pt x="48" y="115"/>
                </a:lnTo>
                <a:lnTo>
                  <a:pt x="48" y="115"/>
                </a:lnTo>
                <a:lnTo>
                  <a:pt x="48" y="116"/>
                </a:lnTo>
                <a:lnTo>
                  <a:pt x="50" y="118"/>
                </a:lnTo>
                <a:lnTo>
                  <a:pt x="51" y="119"/>
                </a:lnTo>
                <a:lnTo>
                  <a:pt x="51" y="120"/>
                </a:lnTo>
                <a:lnTo>
                  <a:pt x="51" y="120"/>
                </a:lnTo>
                <a:lnTo>
                  <a:pt x="48" y="118"/>
                </a:lnTo>
                <a:lnTo>
                  <a:pt x="47" y="115"/>
                </a:lnTo>
                <a:lnTo>
                  <a:pt x="47" y="115"/>
                </a:lnTo>
                <a:lnTo>
                  <a:pt x="47" y="114"/>
                </a:lnTo>
                <a:lnTo>
                  <a:pt x="48" y="111"/>
                </a:lnTo>
                <a:lnTo>
                  <a:pt x="48" y="111"/>
                </a:lnTo>
                <a:close/>
                <a:moveTo>
                  <a:pt x="46" y="161"/>
                </a:moveTo>
                <a:lnTo>
                  <a:pt x="46" y="161"/>
                </a:lnTo>
                <a:lnTo>
                  <a:pt x="46" y="164"/>
                </a:lnTo>
                <a:lnTo>
                  <a:pt x="46" y="165"/>
                </a:lnTo>
                <a:lnTo>
                  <a:pt x="45" y="165"/>
                </a:lnTo>
                <a:lnTo>
                  <a:pt x="45" y="165"/>
                </a:lnTo>
                <a:lnTo>
                  <a:pt x="45" y="164"/>
                </a:lnTo>
                <a:lnTo>
                  <a:pt x="46" y="163"/>
                </a:lnTo>
                <a:lnTo>
                  <a:pt x="46" y="163"/>
                </a:lnTo>
                <a:lnTo>
                  <a:pt x="45" y="163"/>
                </a:lnTo>
                <a:lnTo>
                  <a:pt x="43" y="164"/>
                </a:lnTo>
                <a:lnTo>
                  <a:pt x="43" y="164"/>
                </a:lnTo>
                <a:lnTo>
                  <a:pt x="42" y="164"/>
                </a:lnTo>
                <a:lnTo>
                  <a:pt x="42" y="164"/>
                </a:lnTo>
                <a:lnTo>
                  <a:pt x="43" y="160"/>
                </a:lnTo>
                <a:lnTo>
                  <a:pt x="43" y="159"/>
                </a:lnTo>
                <a:lnTo>
                  <a:pt x="42" y="159"/>
                </a:lnTo>
                <a:lnTo>
                  <a:pt x="42" y="159"/>
                </a:lnTo>
                <a:lnTo>
                  <a:pt x="42" y="159"/>
                </a:lnTo>
                <a:lnTo>
                  <a:pt x="42" y="158"/>
                </a:lnTo>
                <a:lnTo>
                  <a:pt x="45" y="156"/>
                </a:lnTo>
                <a:lnTo>
                  <a:pt x="45" y="156"/>
                </a:lnTo>
                <a:lnTo>
                  <a:pt x="45" y="159"/>
                </a:lnTo>
                <a:lnTo>
                  <a:pt x="45" y="159"/>
                </a:lnTo>
                <a:lnTo>
                  <a:pt x="46" y="159"/>
                </a:lnTo>
                <a:lnTo>
                  <a:pt x="46" y="159"/>
                </a:lnTo>
                <a:lnTo>
                  <a:pt x="46" y="161"/>
                </a:lnTo>
                <a:lnTo>
                  <a:pt x="46" y="161"/>
                </a:lnTo>
                <a:close/>
                <a:moveTo>
                  <a:pt x="53" y="153"/>
                </a:moveTo>
                <a:lnTo>
                  <a:pt x="53" y="153"/>
                </a:lnTo>
                <a:lnTo>
                  <a:pt x="54" y="155"/>
                </a:lnTo>
                <a:lnTo>
                  <a:pt x="54" y="158"/>
                </a:lnTo>
                <a:lnTo>
                  <a:pt x="53" y="161"/>
                </a:lnTo>
                <a:lnTo>
                  <a:pt x="53" y="161"/>
                </a:lnTo>
                <a:lnTo>
                  <a:pt x="52" y="161"/>
                </a:lnTo>
                <a:lnTo>
                  <a:pt x="50" y="160"/>
                </a:lnTo>
                <a:lnTo>
                  <a:pt x="50" y="160"/>
                </a:lnTo>
                <a:lnTo>
                  <a:pt x="50" y="160"/>
                </a:lnTo>
                <a:lnTo>
                  <a:pt x="51" y="159"/>
                </a:lnTo>
                <a:lnTo>
                  <a:pt x="52" y="159"/>
                </a:lnTo>
                <a:lnTo>
                  <a:pt x="52" y="159"/>
                </a:lnTo>
                <a:lnTo>
                  <a:pt x="52" y="159"/>
                </a:lnTo>
                <a:lnTo>
                  <a:pt x="52" y="159"/>
                </a:lnTo>
                <a:lnTo>
                  <a:pt x="51" y="159"/>
                </a:lnTo>
                <a:lnTo>
                  <a:pt x="51" y="159"/>
                </a:lnTo>
                <a:lnTo>
                  <a:pt x="51" y="158"/>
                </a:lnTo>
                <a:lnTo>
                  <a:pt x="51" y="158"/>
                </a:lnTo>
                <a:lnTo>
                  <a:pt x="51" y="158"/>
                </a:lnTo>
                <a:lnTo>
                  <a:pt x="50" y="156"/>
                </a:lnTo>
                <a:lnTo>
                  <a:pt x="48" y="158"/>
                </a:lnTo>
                <a:lnTo>
                  <a:pt x="48" y="158"/>
                </a:lnTo>
                <a:lnTo>
                  <a:pt x="48" y="158"/>
                </a:lnTo>
                <a:lnTo>
                  <a:pt x="50" y="158"/>
                </a:lnTo>
                <a:lnTo>
                  <a:pt x="50" y="158"/>
                </a:lnTo>
                <a:lnTo>
                  <a:pt x="47" y="160"/>
                </a:lnTo>
                <a:lnTo>
                  <a:pt x="47" y="161"/>
                </a:lnTo>
                <a:lnTo>
                  <a:pt x="47" y="161"/>
                </a:lnTo>
                <a:lnTo>
                  <a:pt x="47" y="161"/>
                </a:lnTo>
                <a:lnTo>
                  <a:pt x="46" y="160"/>
                </a:lnTo>
                <a:lnTo>
                  <a:pt x="46" y="159"/>
                </a:lnTo>
                <a:lnTo>
                  <a:pt x="47" y="158"/>
                </a:lnTo>
                <a:lnTo>
                  <a:pt x="47" y="158"/>
                </a:lnTo>
                <a:lnTo>
                  <a:pt x="47" y="155"/>
                </a:lnTo>
                <a:lnTo>
                  <a:pt x="46" y="154"/>
                </a:lnTo>
                <a:lnTo>
                  <a:pt x="47" y="153"/>
                </a:lnTo>
                <a:lnTo>
                  <a:pt x="47" y="153"/>
                </a:lnTo>
                <a:lnTo>
                  <a:pt x="47" y="153"/>
                </a:lnTo>
                <a:lnTo>
                  <a:pt x="48" y="154"/>
                </a:lnTo>
                <a:lnTo>
                  <a:pt x="48" y="156"/>
                </a:lnTo>
                <a:lnTo>
                  <a:pt x="50" y="156"/>
                </a:lnTo>
                <a:lnTo>
                  <a:pt x="50" y="156"/>
                </a:lnTo>
                <a:lnTo>
                  <a:pt x="48" y="154"/>
                </a:lnTo>
                <a:lnTo>
                  <a:pt x="48" y="153"/>
                </a:lnTo>
                <a:lnTo>
                  <a:pt x="50" y="151"/>
                </a:lnTo>
                <a:lnTo>
                  <a:pt x="50" y="151"/>
                </a:lnTo>
                <a:lnTo>
                  <a:pt x="48" y="150"/>
                </a:lnTo>
                <a:lnTo>
                  <a:pt x="47" y="150"/>
                </a:lnTo>
                <a:lnTo>
                  <a:pt x="47" y="150"/>
                </a:lnTo>
                <a:lnTo>
                  <a:pt x="48" y="149"/>
                </a:lnTo>
                <a:lnTo>
                  <a:pt x="48" y="148"/>
                </a:lnTo>
                <a:lnTo>
                  <a:pt x="48" y="148"/>
                </a:lnTo>
                <a:lnTo>
                  <a:pt x="48" y="146"/>
                </a:lnTo>
                <a:lnTo>
                  <a:pt x="47" y="145"/>
                </a:lnTo>
                <a:lnTo>
                  <a:pt x="47" y="144"/>
                </a:lnTo>
                <a:lnTo>
                  <a:pt x="47" y="144"/>
                </a:lnTo>
                <a:lnTo>
                  <a:pt x="50" y="145"/>
                </a:lnTo>
                <a:lnTo>
                  <a:pt x="50" y="148"/>
                </a:lnTo>
                <a:lnTo>
                  <a:pt x="50" y="148"/>
                </a:lnTo>
                <a:lnTo>
                  <a:pt x="52" y="150"/>
                </a:lnTo>
                <a:lnTo>
                  <a:pt x="54" y="150"/>
                </a:lnTo>
                <a:lnTo>
                  <a:pt x="54" y="150"/>
                </a:lnTo>
                <a:lnTo>
                  <a:pt x="54" y="151"/>
                </a:lnTo>
                <a:lnTo>
                  <a:pt x="53" y="151"/>
                </a:lnTo>
                <a:lnTo>
                  <a:pt x="52" y="151"/>
                </a:lnTo>
                <a:lnTo>
                  <a:pt x="52" y="153"/>
                </a:lnTo>
                <a:lnTo>
                  <a:pt x="52" y="153"/>
                </a:lnTo>
                <a:lnTo>
                  <a:pt x="53" y="154"/>
                </a:lnTo>
                <a:lnTo>
                  <a:pt x="53" y="153"/>
                </a:lnTo>
                <a:lnTo>
                  <a:pt x="53" y="153"/>
                </a:lnTo>
                <a:close/>
                <a:moveTo>
                  <a:pt x="41" y="120"/>
                </a:moveTo>
                <a:lnTo>
                  <a:pt x="41" y="120"/>
                </a:lnTo>
                <a:lnTo>
                  <a:pt x="41" y="119"/>
                </a:lnTo>
                <a:lnTo>
                  <a:pt x="42" y="118"/>
                </a:lnTo>
                <a:lnTo>
                  <a:pt x="42" y="118"/>
                </a:lnTo>
                <a:lnTo>
                  <a:pt x="41" y="115"/>
                </a:lnTo>
                <a:lnTo>
                  <a:pt x="41" y="115"/>
                </a:lnTo>
                <a:lnTo>
                  <a:pt x="42" y="113"/>
                </a:lnTo>
                <a:lnTo>
                  <a:pt x="43" y="110"/>
                </a:lnTo>
                <a:lnTo>
                  <a:pt x="43" y="110"/>
                </a:lnTo>
                <a:lnTo>
                  <a:pt x="45" y="113"/>
                </a:lnTo>
                <a:lnTo>
                  <a:pt x="45" y="114"/>
                </a:lnTo>
                <a:lnTo>
                  <a:pt x="43" y="115"/>
                </a:lnTo>
                <a:lnTo>
                  <a:pt x="43" y="118"/>
                </a:lnTo>
                <a:lnTo>
                  <a:pt x="43" y="118"/>
                </a:lnTo>
                <a:lnTo>
                  <a:pt x="41" y="120"/>
                </a:lnTo>
                <a:lnTo>
                  <a:pt x="41" y="120"/>
                </a:lnTo>
                <a:close/>
                <a:moveTo>
                  <a:pt x="43" y="128"/>
                </a:moveTo>
                <a:lnTo>
                  <a:pt x="43" y="128"/>
                </a:lnTo>
                <a:lnTo>
                  <a:pt x="42" y="128"/>
                </a:lnTo>
                <a:lnTo>
                  <a:pt x="42" y="126"/>
                </a:lnTo>
                <a:lnTo>
                  <a:pt x="42" y="125"/>
                </a:lnTo>
                <a:lnTo>
                  <a:pt x="42" y="125"/>
                </a:lnTo>
                <a:lnTo>
                  <a:pt x="42" y="125"/>
                </a:lnTo>
                <a:lnTo>
                  <a:pt x="41" y="123"/>
                </a:lnTo>
                <a:lnTo>
                  <a:pt x="41" y="120"/>
                </a:lnTo>
                <a:lnTo>
                  <a:pt x="41" y="120"/>
                </a:lnTo>
                <a:lnTo>
                  <a:pt x="42" y="121"/>
                </a:lnTo>
                <a:lnTo>
                  <a:pt x="42" y="121"/>
                </a:lnTo>
                <a:lnTo>
                  <a:pt x="43" y="119"/>
                </a:lnTo>
                <a:lnTo>
                  <a:pt x="43" y="119"/>
                </a:lnTo>
                <a:lnTo>
                  <a:pt x="45" y="121"/>
                </a:lnTo>
                <a:lnTo>
                  <a:pt x="45" y="123"/>
                </a:lnTo>
                <a:lnTo>
                  <a:pt x="43" y="125"/>
                </a:lnTo>
                <a:lnTo>
                  <a:pt x="45" y="128"/>
                </a:lnTo>
                <a:lnTo>
                  <a:pt x="45" y="128"/>
                </a:lnTo>
                <a:lnTo>
                  <a:pt x="43" y="128"/>
                </a:lnTo>
                <a:lnTo>
                  <a:pt x="43" y="128"/>
                </a:lnTo>
                <a:close/>
                <a:moveTo>
                  <a:pt x="45" y="181"/>
                </a:moveTo>
                <a:lnTo>
                  <a:pt x="45" y="180"/>
                </a:lnTo>
                <a:lnTo>
                  <a:pt x="45" y="180"/>
                </a:lnTo>
                <a:lnTo>
                  <a:pt x="47" y="180"/>
                </a:lnTo>
                <a:lnTo>
                  <a:pt x="48" y="183"/>
                </a:lnTo>
                <a:lnTo>
                  <a:pt x="48" y="183"/>
                </a:lnTo>
                <a:lnTo>
                  <a:pt x="46" y="181"/>
                </a:lnTo>
                <a:lnTo>
                  <a:pt x="45" y="181"/>
                </a:lnTo>
                <a:lnTo>
                  <a:pt x="45" y="181"/>
                </a:lnTo>
                <a:close/>
                <a:moveTo>
                  <a:pt x="53" y="181"/>
                </a:moveTo>
                <a:lnTo>
                  <a:pt x="53" y="181"/>
                </a:lnTo>
                <a:lnTo>
                  <a:pt x="53" y="180"/>
                </a:lnTo>
                <a:lnTo>
                  <a:pt x="54" y="178"/>
                </a:lnTo>
                <a:lnTo>
                  <a:pt x="54" y="178"/>
                </a:lnTo>
                <a:lnTo>
                  <a:pt x="53" y="178"/>
                </a:lnTo>
                <a:lnTo>
                  <a:pt x="53" y="176"/>
                </a:lnTo>
                <a:lnTo>
                  <a:pt x="53" y="176"/>
                </a:lnTo>
                <a:lnTo>
                  <a:pt x="54" y="176"/>
                </a:lnTo>
                <a:lnTo>
                  <a:pt x="54" y="175"/>
                </a:lnTo>
                <a:lnTo>
                  <a:pt x="54" y="175"/>
                </a:lnTo>
                <a:lnTo>
                  <a:pt x="56" y="179"/>
                </a:lnTo>
                <a:lnTo>
                  <a:pt x="54" y="180"/>
                </a:lnTo>
                <a:lnTo>
                  <a:pt x="53" y="181"/>
                </a:lnTo>
                <a:lnTo>
                  <a:pt x="53" y="181"/>
                </a:lnTo>
                <a:close/>
                <a:moveTo>
                  <a:pt x="54" y="175"/>
                </a:moveTo>
                <a:lnTo>
                  <a:pt x="54" y="175"/>
                </a:lnTo>
                <a:lnTo>
                  <a:pt x="53" y="174"/>
                </a:lnTo>
                <a:lnTo>
                  <a:pt x="53" y="173"/>
                </a:lnTo>
                <a:lnTo>
                  <a:pt x="53" y="171"/>
                </a:lnTo>
                <a:lnTo>
                  <a:pt x="53" y="170"/>
                </a:lnTo>
                <a:lnTo>
                  <a:pt x="53" y="170"/>
                </a:lnTo>
                <a:lnTo>
                  <a:pt x="52" y="170"/>
                </a:lnTo>
                <a:lnTo>
                  <a:pt x="53" y="168"/>
                </a:lnTo>
                <a:lnTo>
                  <a:pt x="53" y="165"/>
                </a:lnTo>
                <a:lnTo>
                  <a:pt x="52" y="164"/>
                </a:lnTo>
                <a:lnTo>
                  <a:pt x="52" y="164"/>
                </a:lnTo>
                <a:lnTo>
                  <a:pt x="53" y="164"/>
                </a:lnTo>
                <a:lnTo>
                  <a:pt x="54" y="165"/>
                </a:lnTo>
                <a:lnTo>
                  <a:pt x="54" y="169"/>
                </a:lnTo>
                <a:lnTo>
                  <a:pt x="54" y="169"/>
                </a:lnTo>
                <a:lnTo>
                  <a:pt x="54" y="173"/>
                </a:lnTo>
                <a:lnTo>
                  <a:pt x="54" y="175"/>
                </a:lnTo>
                <a:lnTo>
                  <a:pt x="54" y="175"/>
                </a:lnTo>
                <a:close/>
                <a:moveTo>
                  <a:pt x="51" y="176"/>
                </a:moveTo>
                <a:lnTo>
                  <a:pt x="51" y="176"/>
                </a:lnTo>
                <a:lnTo>
                  <a:pt x="51" y="176"/>
                </a:lnTo>
                <a:lnTo>
                  <a:pt x="51" y="175"/>
                </a:lnTo>
                <a:lnTo>
                  <a:pt x="51" y="175"/>
                </a:lnTo>
                <a:lnTo>
                  <a:pt x="50" y="175"/>
                </a:lnTo>
                <a:lnTo>
                  <a:pt x="48" y="176"/>
                </a:lnTo>
                <a:lnTo>
                  <a:pt x="48" y="176"/>
                </a:lnTo>
                <a:lnTo>
                  <a:pt x="48" y="175"/>
                </a:lnTo>
                <a:lnTo>
                  <a:pt x="47" y="174"/>
                </a:lnTo>
                <a:lnTo>
                  <a:pt x="47" y="175"/>
                </a:lnTo>
                <a:lnTo>
                  <a:pt x="47" y="175"/>
                </a:lnTo>
                <a:lnTo>
                  <a:pt x="46" y="175"/>
                </a:lnTo>
                <a:lnTo>
                  <a:pt x="46" y="174"/>
                </a:lnTo>
                <a:lnTo>
                  <a:pt x="47" y="173"/>
                </a:lnTo>
                <a:lnTo>
                  <a:pt x="47" y="173"/>
                </a:lnTo>
                <a:lnTo>
                  <a:pt x="47" y="170"/>
                </a:lnTo>
                <a:lnTo>
                  <a:pt x="47" y="170"/>
                </a:lnTo>
                <a:lnTo>
                  <a:pt x="48" y="170"/>
                </a:lnTo>
                <a:lnTo>
                  <a:pt x="48" y="170"/>
                </a:lnTo>
                <a:lnTo>
                  <a:pt x="50" y="169"/>
                </a:lnTo>
                <a:lnTo>
                  <a:pt x="50" y="168"/>
                </a:lnTo>
                <a:lnTo>
                  <a:pt x="50" y="168"/>
                </a:lnTo>
                <a:lnTo>
                  <a:pt x="50" y="166"/>
                </a:lnTo>
                <a:lnTo>
                  <a:pt x="51" y="165"/>
                </a:lnTo>
                <a:lnTo>
                  <a:pt x="51" y="165"/>
                </a:lnTo>
                <a:lnTo>
                  <a:pt x="51" y="165"/>
                </a:lnTo>
                <a:lnTo>
                  <a:pt x="50" y="171"/>
                </a:lnTo>
                <a:lnTo>
                  <a:pt x="50" y="171"/>
                </a:lnTo>
                <a:lnTo>
                  <a:pt x="48" y="173"/>
                </a:lnTo>
                <a:lnTo>
                  <a:pt x="48" y="174"/>
                </a:lnTo>
                <a:lnTo>
                  <a:pt x="48" y="174"/>
                </a:lnTo>
                <a:lnTo>
                  <a:pt x="48" y="174"/>
                </a:lnTo>
                <a:lnTo>
                  <a:pt x="50" y="173"/>
                </a:lnTo>
                <a:lnTo>
                  <a:pt x="51" y="171"/>
                </a:lnTo>
                <a:lnTo>
                  <a:pt x="52" y="171"/>
                </a:lnTo>
                <a:lnTo>
                  <a:pt x="52" y="171"/>
                </a:lnTo>
                <a:lnTo>
                  <a:pt x="52" y="173"/>
                </a:lnTo>
                <a:lnTo>
                  <a:pt x="51" y="174"/>
                </a:lnTo>
                <a:lnTo>
                  <a:pt x="51" y="175"/>
                </a:lnTo>
                <a:lnTo>
                  <a:pt x="51" y="176"/>
                </a:lnTo>
                <a:lnTo>
                  <a:pt x="51" y="176"/>
                </a:lnTo>
                <a:close/>
                <a:moveTo>
                  <a:pt x="42" y="111"/>
                </a:moveTo>
                <a:lnTo>
                  <a:pt x="42" y="111"/>
                </a:lnTo>
                <a:lnTo>
                  <a:pt x="42" y="113"/>
                </a:lnTo>
                <a:lnTo>
                  <a:pt x="42" y="111"/>
                </a:lnTo>
                <a:lnTo>
                  <a:pt x="42" y="111"/>
                </a:lnTo>
                <a:lnTo>
                  <a:pt x="42" y="106"/>
                </a:lnTo>
                <a:lnTo>
                  <a:pt x="42" y="99"/>
                </a:lnTo>
                <a:lnTo>
                  <a:pt x="42" y="99"/>
                </a:lnTo>
                <a:lnTo>
                  <a:pt x="42" y="98"/>
                </a:lnTo>
                <a:lnTo>
                  <a:pt x="42" y="99"/>
                </a:lnTo>
                <a:lnTo>
                  <a:pt x="42" y="99"/>
                </a:lnTo>
                <a:lnTo>
                  <a:pt x="43" y="105"/>
                </a:lnTo>
                <a:lnTo>
                  <a:pt x="42" y="111"/>
                </a:lnTo>
                <a:lnTo>
                  <a:pt x="42" y="111"/>
                </a:lnTo>
                <a:close/>
                <a:moveTo>
                  <a:pt x="43" y="173"/>
                </a:moveTo>
                <a:lnTo>
                  <a:pt x="43" y="173"/>
                </a:lnTo>
                <a:lnTo>
                  <a:pt x="42" y="171"/>
                </a:lnTo>
                <a:lnTo>
                  <a:pt x="41" y="171"/>
                </a:lnTo>
                <a:lnTo>
                  <a:pt x="41" y="169"/>
                </a:lnTo>
                <a:lnTo>
                  <a:pt x="41" y="169"/>
                </a:lnTo>
                <a:lnTo>
                  <a:pt x="41" y="170"/>
                </a:lnTo>
                <a:lnTo>
                  <a:pt x="42" y="170"/>
                </a:lnTo>
                <a:lnTo>
                  <a:pt x="43" y="170"/>
                </a:lnTo>
                <a:lnTo>
                  <a:pt x="43" y="170"/>
                </a:lnTo>
                <a:lnTo>
                  <a:pt x="43" y="170"/>
                </a:lnTo>
                <a:lnTo>
                  <a:pt x="45" y="169"/>
                </a:lnTo>
                <a:lnTo>
                  <a:pt x="45" y="169"/>
                </a:lnTo>
                <a:lnTo>
                  <a:pt x="46" y="169"/>
                </a:lnTo>
                <a:lnTo>
                  <a:pt x="46" y="169"/>
                </a:lnTo>
                <a:lnTo>
                  <a:pt x="45" y="170"/>
                </a:lnTo>
                <a:lnTo>
                  <a:pt x="45" y="173"/>
                </a:lnTo>
                <a:lnTo>
                  <a:pt x="45" y="176"/>
                </a:lnTo>
                <a:lnTo>
                  <a:pt x="45" y="176"/>
                </a:lnTo>
                <a:lnTo>
                  <a:pt x="43" y="176"/>
                </a:lnTo>
                <a:lnTo>
                  <a:pt x="43" y="176"/>
                </a:lnTo>
                <a:lnTo>
                  <a:pt x="43" y="178"/>
                </a:lnTo>
                <a:lnTo>
                  <a:pt x="42" y="178"/>
                </a:lnTo>
                <a:lnTo>
                  <a:pt x="42" y="178"/>
                </a:lnTo>
                <a:lnTo>
                  <a:pt x="42" y="175"/>
                </a:lnTo>
                <a:lnTo>
                  <a:pt x="42" y="175"/>
                </a:lnTo>
                <a:lnTo>
                  <a:pt x="43" y="174"/>
                </a:lnTo>
                <a:lnTo>
                  <a:pt x="43" y="173"/>
                </a:lnTo>
                <a:lnTo>
                  <a:pt x="43" y="173"/>
                </a:lnTo>
                <a:close/>
                <a:moveTo>
                  <a:pt x="37" y="171"/>
                </a:moveTo>
                <a:lnTo>
                  <a:pt x="37" y="171"/>
                </a:lnTo>
                <a:lnTo>
                  <a:pt x="37" y="171"/>
                </a:lnTo>
                <a:lnTo>
                  <a:pt x="37" y="170"/>
                </a:lnTo>
                <a:lnTo>
                  <a:pt x="37" y="168"/>
                </a:lnTo>
                <a:lnTo>
                  <a:pt x="36" y="166"/>
                </a:lnTo>
                <a:lnTo>
                  <a:pt x="36" y="166"/>
                </a:lnTo>
                <a:lnTo>
                  <a:pt x="37" y="165"/>
                </a:lnTo>
                <a:lnTo>
                  <a:pt x="37" y="163"/>
                </a:lnTo>
                <a:lnTo>
                  <a:pt x="37" y="163"/>
                </a:lnTo>
                <a:lnTo>
                  <a:pt x="39" y="166"/>
                </a:lnTo>
                <a:lnTo>
                  <a:pt x="39" y="169"/>
                </a:lnTo>
                <a:lnTo>
                  <a:pt x="39" y="169"/>
                </a:lnTo>
                <a:lnTo>
                  <a:pt x="39" y="169"/>
                </a:lnTo>
                <a:lnTo>
                  <a:pt x="37" y="169"/>
                </a:lnTo>
                <a:lnTo>
                  <a:pt x="37" y="171"/>
                </a:lnTo>
                <a:lnTo>
                  <a:pt x="37" y="171"/>
                </a:lnTo>
                <a:close/>
                <a:moveTo>
                  <a:pt x="48" y="129"/>
                </a:moveTo>
                <a:lnTo>
                  <a:pt x="48" y="129"/>
                </a:lnTo>
                <a:lnTo>
                  <a:pt x="47" y="128"/>
                </a:lnTo>
                <a:lnTo>
                  <a:pt x="47" y="128"/>
                </a:lnTo>
                <a:lnTo>
                  <a:pt x="47" y="128"/>
                </a:lnTo>
                <a:lnTo>
                  <a:pt x="47" y="126"/>
                </a:lnTo>
                <a:lnTo>
                  <a:pt x="48" y="125"/>
                </a:lnTo>
                <a:lnTo>
                  <a:pt x="48" y="125"/>
                </a:lnTo>
                <a:lnTo>
                  <a:pt x="51" y="126"/>
                </a:lnTo>
                <a:lnTo>
                  <a:pt x="52" y="126"/>
                </a:lnTo>
                <a:lnTo>
                  <a:pt x="52" y="128"/>
                </a:lnTo>
                <a:lnTo>
                  <a:pt x="52" y="128"/>
                </a:lnTo>
                <a:lnTo>
                  <a:pt x="51" y="128"/>
                </a:lnTo>
                <a:lnTo>
                  <a:pt x="48" y="126"/>
                </a:lnTo>
                <a:lnTo>
                  <a:pt x="48" y="126"/>
                </a:lnTo>
                <a:lnTo>
                  <a:pt x="50" y="129"/>
                </a:lnTo>
                <a:lnTo>
                  <a:pt x="51" y="129"/>
                </a:lnTo>
                <a:lnTo>
                  <a:pt x="51" y="129"/>
                </a:lnTo>
                <a:lnTo>
                  <a:pt x="51" y="129"/>
                </a:lnTo>
                <a:lnTo>
                  <a:pt x="52" y="129"/>
                </a:lnTo>
                <a:lnTo>
                  <a:pt x="51" y="129"/>
                </a:lnTo>
                <a:lnTo>
                  <a:pt x="51" y="130"/>
                </a:lnTo>
                <a:lnTo>
                  <a:pt x="51" y="130"/>
                </a:lnTo>
                <a:lnTo>
                  <a:pt x="51" y="130"/>
                </a:lnTo>
                <a:lnTo>
                  <a:pt x="50" y="130"/>
                </a:lnTo>
                <a:lnTo>
                  <a:pt x="50" y="129"/>
                </a:lnTo>
                <a:lnTo>
                  <a:pt x="48" y="129"/>
                </a:lnTo>
                <a:lnTo>
                  <a:pt x="48" y="129"/>
                </a:lnTo>
                <a:lnTo>
                  <a:pt x="50" y="133"/>
                </a:lnTo>
                <a:lnTo>
                  <a:pt x="48" y="135"/>
                </a:lnTo>
                <a:lnTo>
                  <a:pt x="48" y="135"/>
                </a:lnTo>
                <a:lnTo>
                  <a:pt x="47" y="134"/>
                </a:lnTo>
                <a:lnTo>
                  <a:pt x="46" y="133"/>
                </a:lnTo>
                <a:lnTo>
                  <a:pt x="46" y="133"/>
                </a:lnTo>
                <a:lnTo>
                  <a:pt x="47" y="130"/>
                </a:lnTo>
                <a:lnTo>
                  <a:pt x="48" y="129"/>
                </a:lnTo>
                <a:lnTo>
                  <a:pt x="48" y="129"/>
                </a:lnTo>
                <a:close/>
                <a:moveTo>
                  <a:pt x="43" y="58"/>
                </a:moveTo>
                <a:lnTo>
                  <a:pt x="43" y="58"/>
                </a:lnTo>
                <a:lnTo>
                  <a:pt x="42" y="58"/>
                </a:lnTo>
                <a:lnTo>
                  <a:pt x="42" y="55"/>
                </a:lnTo>
                <a:lnTo>
                  <a:pt x="42" y="51"/>
                </a:lnTo>
                <a:lnTo>
                  <a:pt x="42" y="51"/>
                </a:lnTo>
                <a:lnTo>
                  <a:pt x="43" y="53"/>
                </a:lnTo>
                <a:lnTo>
                  <a:pt x="43" y="54"/>
                </a:lnTo>
                <a:lnTo>
                  <a:pt x="43" y="58"/>
                </a:lnTo>
                <a:lnTo>
                  <a:pt x="43" y="58"/>
                </a:lnTo>
                <a:close/>
                <a:moveTo>
                  <a:pt x="54" y="81"/>
                </a:moveTo>
                <a:lnTo>
                  <a:pt x="54" y="81"/>
                </a:lnTo>
                <a:lnTo>
                  <a:pt x="56" y="80"/>
                </a:lnTo>
                <a:lnTo>
                  <a:pt x="56" y="76"/>
                </a:lnTo>
                <a:lnTo>
                  <a:pt x="56" y="76"/>
                </a:lnTo>
                <a:lnTo>
                  <a:pt x="57" y="78"/>
                </a:lnTo>
                <a:lnTo>
                  <a:pt x="57" y="79"/>
                </a:lnTo>
                <a:lnTo>
                  <a:pt x="57" y="80"/>
                </a:lnTo>
                <a:lnTo>
                  <a:pt x="57" y="81"/>
                </a:lnTo>
                <a:lnTo>
                  <a:pt x="57" y="81"/>
                </a:lnTo>
                <a:lnTo>
                  <a:pt x="57" y="83"/>
                </a:lnTo>
                <a:lnTo>
                  <a:pt x="58" y="84"/>
                </a:lnTo>
                <a:lnTo>
                  <a:pt x="58" y="84"/>
                </a:lnTo>
                <a:lnTo>
                  <a:pt x="59" y="83"/>
                </a:lnTo>
                <a:lnTo>
                  <a:pt x="58" y="80"/>
                </a:lnTo>
                <a:lnTo>
                  <a:pt x="58" y="78"/>
                </a:lnTo>
                <a:lnTo>
                  <a:pt x="58" y="78"/>
                </a:lnTo>
                <a:lnTo>
                  <a:pt x="58" y="78"/>
                </a:lnTo>
                <a:lnTo>
                  <a:pt x="58" y="78"/>
                </a:lnTo>
                <a:lnTo>
                  <a:pt x="58" y="76"/>
                </a:lnTo>
                <a:lnTo>
                  <a:pt x="57" y="75"/>
                </a:lnTo>
                <a:lnTo>
                  <a:pt x="57" y="75"/>
                </a:lnTo>
                <a:lnTo>
                  <a:pt x="57" y="74"/>
                </a:lnTo>
                <a:lnTo>
                  <a:pt x="58" y="73"/>
                </a:lnTo>
                <a:lnTo>
                  <a:pt x="58" y="73"/>
                </a:lnTo>
                <a:lnTo>
                  <a:pt x="57" y="69"/>
                </a:lnTo>
                <a:lnTo>
                  <a:pt x="57" y="69"/>
                </a:lnTo>
                <a:lnTo>
                  <a:pt x="57" y="68"/>
                </a:lnTo>
                <a:lnTo>
                  <a:pt x="58" y="68"/>
                </a:lnTo>
                <a:lnTo>
                  <a:pt x="59" y="68"/>
                </a:lnTo>
                <a:lnTo>
                  <a:pt x="59" y="66"/>
                </a:lnTo>
                <a:lnTo>
                  <a:pt x="59" y="66"/>
                </a:lnTo>
                <a:lnTo>
                  <a:pt x="58" y="66"/>
                </a:lnTo>
                <a:lnTo>
                  <a:pt x="58" y="68"/>
                </a:lnTo>
                <a:lnTo>
                  <a:pt x="58" y="68"/>
                </a:lnTo>
                <a:lnTo>
                  <a:pt x="57" y="66"/>
                </a:lnTo>
                <a:lnTo>
                  <a:pt x="57" y="65"/>
                </a:lnTo>
                <a:lnTo>
                  <a:pt x="57" y="63"/>
                </a:lnTo>
                <a:lnTo>
                  <a:pt x="57" y="63"/>
                </a:lnTo>
                <a:lnTo>
                  <a:pt x="59" y="65"/>
                </a:lnTo>
                <a:lnTo>
                  <a:pt x="59" y="65"/>
                </a:lnTo>
                <a:lnTo>
                  <a:pt x="60" y="65"/>
                </a:lnTo>
                <a:lnTo>
                  <a:pt x="60" y="65"/>
                </a:lnTo>
                <a:lnTo>
                  <a:pt x="58" y="61"/>
                </a:lnTo>
                <a:lnTo>
                  <a:pt x="58" y="61"/>
                </a:lnTo>
                <a:lnTo>
                  <a:pt x="59" y="61"/>
                </a:lnTo>
                <a:lnTo>
                  <a:pt x="59" y="59"/>
                </a:lnTo>
                <a:lnTo>
                  <a:pt x="60" y="55"/>
                </a:lnTo>
                <a:lnTo>
                  <a:pt x="60" y="55"/>
                </a:lnTo>
                <a:lnTo>
                  <a:pt x="62" y="59"/>
                </a:lnTo>
                <a:lnTo>
                  <a:pt x="62" y="59"/>
                </a:lnTo>
                <a:lnTo>
                  <a:pt x="63" y="59"/>
                </a:lnTo>
                <a:lnTo>
                  <a:pt x="63" y="56"/>
                </a:lnTo>
                <a:lnTo>
                  <a:pt x="63" y="56"/>
                </a:lnTo>
                <a:lnTo>
                  <a:pt x="64" y="59"/>
                </a:lnTo>
                <a:lnTo>
                  <a:pt x="64" y="63"/>
                </a:lnTo>
                <a:lnTo>
                  <a:pt x="64" y="70"/>
                </a:lnTo>
                <a:lnTo>
                  <a:pt x="64" y="70"/>
                </a:lnTo>
                <a:lnTo>
                  <a:pt x="64" y="70"/>
                </a:lnTo>
                <a:lnTo>
                  <a:pt x="63" y="71"/>
                </a:lnTo>
                <a:lnTo>
                  <a:pt x="63" y="71"/>
                </a:lnTo>
                <a:lnTo>
                  <a:pt x="64" y="73"/>
                </a:lnTo>
                <a:lnTo>
                  <a:pt x="64" y="73"/>
                </a:lnTo>
                <a:lnTo>
                  <a:pt x="64" y="73"/>
                </a:lnTo>
                <a:lnTo>
                  <a:pt x="63" y="73"/>
                </a:lnTo>
                <a:lnTo>
                  <a:pt x="63" y="73"/>
                </a:lnTo>
                <a:lnTo>
                  <a:pt x="64" y="75"/>
                </a:lnTo>
                <a:lnTo>
                  <a:pt x="64" y="75"/>
                </a:lnTo>
                <a:lnTo>
                  <a:pt x="64" y="78"/>
                </a:lnTo>
                <a:lnTo>
                  <a:pt x="63" y="80"/>
                </a:lnTo>
                <a:lnTo>
                  <a:pt x="63" y="80"/>
                </a:lnTo>
                <a:lnTo>
                  <a:pt x="64" y="88"/>
                </a:lnTo>
                <a:lnTo>
                  <a:pt x="64" y="88"/>
                </a:lnTo>
                <a:lnTo>
                  <a:pt x="62" y="95"/>
                </a:lnTo>
                <a:lnTo>
                  <a:pt x="62" y="95"/>
                </a:lnTo>
                <a:lnTo>
                  <a:pt x="63" y="96"/>
                </a:lnTo>
                <a:lnTo>
                  <a:pt x="63" y="96"/>
                </a:lnTo>
                <a:lnTo>
                  <a:pt x="62" y="103"/>
                </a:lnTo>
                <a:lnTo>
                  <a:pt x="62" y="105"/>
                </a:lnTo>
                <a:lnTo>
                  <a:pt x="62" y="108"/>
                </a:lnTo>
                <a:lnTo>
                  <a:pt x="62" y="108"/>
                </a:lnTo>
                <a:lnTo>
                  <a:pt x="60" y="110"/>
                </a:lnTo>
                <a:lnTo>
                  <a:pt x="60" y="110"/>
                </a:lnTo>
                <a:lnTo>
                  <a:pt x="60" y="109"/>
                </a:lnTo>
                <a:lnTo>
                  <a:pt x="60" y="108"/>
                </a:lnTo>
                <a:lnTo>
                  <a:pt x="60" y="106"/>
                </a:lnTo>
                <a:lnTo>
                  <a:pt x="59" y="106"/>
                </a:lnTo>
                <a:lnTo>
                  <a:pt x="59" y="106"/>
                </a:lnTo>
                <a:lnTo>
                  <a:pt x="62" y="111"/>
                </a:lnTo>
                <a:lnTo>
                  <a:pt x="62" y="111"/>
                </a:lnTo>
                <a:lnTo>
                  <a:pt x="60" y="114"/>
                </a:lnTo>
                <a:lnTo>
                  <a:pt x="60" y="118"/>
                </a:lnTo>
                <a:lnTo>
                  <a:pt x="60" y="124"/>
                </a:lnTo>
                <a:lnTo>
                  <a:pt x="60" y="124"/>
                </a:lnTo>
                <a:lnTo>
                  <a:pt x="59" y="125"/>
                </a:lnTo>
                <a:lnTo>
                  <a:pt x="58" y="126"/>
                </a:lnTo>
                <a:lnTo>
                  <a:pt x="58" y="126"/>
                </a:lnTo>
                <a:lnTo>
                  <a:pt x="58" y="129"/>
                </a:lnTo>
                <a:lnTo>
                  <a:pt x="57" y="129"/>
                </a:lnTo>
                <a:lnTo>
                  <a:pt x="57" y="130"/>
                </a:lnTo>
                <a:lnTo>
                  <a:pt x="57" y="130"/>
                </a:lnTo>
                <a:lnTo>
                  <a:pt x="56" y="129"/>
                </a:lnTo>
                <a:lnTo>
                  <a:pt x="56" y="128"/>
                </a:lnTo>
                <a:lnTo>
                  <a:pt x="56" y="125"/>
                </a:lnTo>
                <a:lnTo>
                  <a:pt x="56" y="125"/>
                </a:lnTo>
                <a:lnTo>
                  <a:pt x="56" y="120"/>
                </a:lnTo>
                <a:lnTo>
                  <a:pt x="56" y="120"/>
                </a:lnTo>
                <a:lnTo>
                  <a:pt x="56" y="119"/>
                </a:lnTo>
                <a:lnTo>
                  <a:pt x="56" y="119"/>
                </a:lnTo>
                <a:lnTo>
                  <a:pt x="57" y="116"/>
                </a:lnTo>
                <a:lnTo>
                  <a:pt x="57" y="116"/>
                </a:lnTo>
                <a:lnTo>
                  <a:pt x="57" y="114"/>
                </a:lnTo>
                <a:lnTo>
                  <a:pt x="57" y="114"/>
                </a:lnTo>
                <a:lnTo>
                  <a:pt x="57" y="111"/>
                </a:lnTo>
                <a:lnTo>
                  <a:pt x="56" y="109"/>
                </a:lnTo>
                <a:lnTo>
                  <a:pt x="56" y="109"/>
                </a:lnTo>
                <a:lnTo>
                  <a:pt x="58" y="110"/>
                </a:lnTo>
                <a:lnTo>
                  <a:pt x="58" y="110"/>
                </a:lnTo>
                <a:lnTo>
                  <a:pt x="58" y="109"/>
                </a:lnTo>
                <a:lnTo>
                  <a:pt x="58" y="109"/>
                </a:lnTo>
                <a:lnTo>
                  <a:pt x="58" y="109"/>
                </a:lnTo>
                <a:lnTo>
                  <a:pt x="57" y="109"/>
                </a:lnTo>
                <a:lnTo>
                  <a:pt x="57" y="109"/>
                </a:lnTo>
                <a:lnTo>
                  <a:pt x="56" y="106"/>
                </a:lnTo>
                <a:lnTo>
                  <a:pt x="54" y="105"/>
                </a:lnTo>
                <a:lnTo>
                  <a:pt x="54" y="105"/>
                </a:lnTo>
                <a:lnTo>
                  <a:pt x="56" y="99"/>
                </a:lnTo>
                <a:lnTo>
                  <a:pt x="57" y="94"/>
                </a:lnTo>
                <a:lnTo>
                  <a:pt x="57" y="94"/>
                </a:lnTo>
                <a:lnTo>
                  <a:pt x="56" y="91"/>
                </a:lnTo>
                <a:lnTo>
                  <a:pt x="53" y="89"/>
                </a:lnTo>
                <a:lnTo>
                  <a:pt x="53" y="89"/>
                </a:lnTo>
                <a:lnTo>
                  <a:pt x="54" y="84"/>
                </a:lnTo>
                <a:lnTo>
                  <a:pt x="56" y="84"/>
                </a:lnTo>
                <a:lnTo>
                  <a:pt x="56" y="84"/>
                </a:lnTo>
                <a:lnTo>
                  <a:pt x="56" y="83"/>
                </a:lnTo>
                <a:lnTo>
                  <a:pt x="54" y="81"/>
                </a:lnTo>
                <a:lnTo>
                  <a:pt x="54" y="81"/>
                </a:lnTo>
                <a:close/>
                <a:moveTo>
                  <a:pt x="56" y="103"/>
                </a:moveTo>
                <a:lnTo>
                  <a:pt x="56" y="103"/>
                </a:lnTo>
                <a:lnTo>
                  <a:pt x="57" y="101"/>
                </a:lnTo>
                <a:lnTo>
                  <a:pt x="57" y="101"/>
                </a:lnTo>
                <a:lnTo>
                  <a:pt x="56" y="103"/>
                </a:lnTo>
                <a:lnTo>
                  <a:pt x="56" y="103"/>
                </a:lnTo>
                <a:lnTo>
                  <a:pt x="56" y="105"/>
                </a:lnTo>
                <a:lnTo>
                  <a:pt x="56" y="105"/>
                </a:lnTo>
                <a:lnTo>
                  <a:pt x="58" y="105"/>
                </a:lnTo>
                <a:lnTo>
                  <a:pt x="59" y="104"/>
                </a:lnTo>
                <a:lnTo>
                  <a:pt x="59" y="104"/>
                </a:lnTo>
                <a:lnTo>
                  <a:pt x="58" y="104"/>
                </a:lnTo>
                <a:lnTo>
                  <a:pt x="57" y="104"/>
                </a:lnTo>
                <a:lnTo>
                  <a:pt x="57" y="104"/>
                </a:lnTo>
                <a:lnTo>
                  <a:pt x="56" y="103"/>
                </a:lnTo>
                <a:lnTo>
                  <a:pt x="56" y="103"/>
                </a:lnTo>
                <a:close/>
                <a:moveTo>
                  <a:pt x="57" y="99"/>
                </a:moveTo>
                <a:lnTo>
                  <a:pt x="57" y="99"/>
                </a:lnTo>
                <a:lnTo>
                  <a:pt x="57" y="100"/>
                </a:lnTo>
                <a:lnTo>
                  <a:pt x="58" y="100"/>
                </a:lnTo>
                <a:lnTo>
                  <a:pt x="59" y="101"/>
                </a:lnTo>
                <a:lnTo>
                  <a:pt x="59" y="101"/>
                </a:lnTo>
                <a:lnTo>
                  <a:pt x="58" y="103"/>
                </a:lnTo>
                <a:lnTo>
                  <a:pt x="59" y="103"/>
                </a:lnTo>
                <a:lnTo>
                  <a:pt x="59" y="103"/>
                </a:lnTo>
                <a:lnTo>
                  <a:pt x="59" y="103"/>
                </a:lnTo>
                <a:lnTo>
                  <a:pt x="59" y="101"/>
                </a:lnTo>
                <a:lnTo>
                  <a:pt x="60" y="101"/>
                </a:lnTo>
                <a:lnTo>
                  <a:pt x="60" y="100"/>
                </a:lnTo>
                <a:lnTo>
                  <a:pt x="60" y="100"/>
                </a:lnTo>
                <a:lnTo>
                  <a:pt x="59" y="100"/>
                </a:lnTo>
                <a:lnTo>
                  <a:pt x="59" y="100"/>
                </a:lnTo>
                <a:lnTo>
                  <a:pt x="58" y="99"/>
                </a:lnTo>
                <a:lnTo>
                  <a:pt x="57" y="99"/>
                </a:lnTo>
                <a:lnTo>
                  <a:pt x="57" y="99"/>
                </a:lnTo>
                <a:close/>
                <a:moveTo>
                  <a:pt x="58" y="95"/>
                </a:moveTo>
                <a:lnTo>
                  <a:pt x="58" y="95"/>
                </a:lnTo>
                <a:lnTo>
                  <a:pt x="57" y="96"/>
                </a:lnTo>
                <a:lnTo>
                  <a:pt x="56" y="99"/>
                </a:lnTo>
                <a:lnTo>
                  <a:pt x="56" y="99"/>
                </a:lnTo>
                <a:lnTo>
                  <a:pt x="58" y="98"/>
                </a:lnTo>
                <a:lnTo>
                  <a:pt x="59" y="98"/>
                </a:lnTo>
                <a:lnTo>
                  <a:pt x="59" y="98"/>
                </a:lnTo>
                <a:lnTo>
                  <a:pt x="58" y="96"/>
                </a:lnTo>
                <a:lnTo>
                  <a:pt x="58" y="95"/>
                </a:lnTo>
                <a:lnTo>
                  <a:pt x="58" y="95"/>
                </a:lnTo>
                <a:close/>
                <a:moveTo>
                  <a:pt x="62" y="69"/>
                </a:moveTo>
                <a:lnTo>
                  <a:pt x="62" y="69"/>
                </a:lnTo>
                <a:lnTo>
                  <a:pt x="63" y="69"/>
                </a:lnTo>
                <a:lnTo>
                  <a:pt x="63" y="69"/>
                </a:lnTo>
                <a:lnTo>
                  <a:pt x="63" y="66"/>
                </a:lnTo>
                <a:lnTo>
                  <a:pt x="62" y="65"/>
                </a:lnTo>
                <a:lnTo>
                  <a:pt x="62" y="65"/>
                </a:lnTo>
                <a:lnTo>
                  <a:pt x="62" y="68"/>
                </a:lnTo>
                <a:lnTo>
                  <a:pt x="62" y="69"/>
                </a:lnTo>
                <a:lnTo>
                  <a:pt x="62" y="69"/>
                </a:lnTo>
                <a:close/>
                <a:moveTo>
                  <a:pt x="60" y="86"/>
                </a:moveTo>
                <a:lnTo>
                  <a:pt x="60" y="86"/>
                </a:lnTo>
                <a:lnTo>
                  <a:pt x="59" y="90"/>
                </a:lnTo>
                <a:lnTo>
                  <a:pt x="59" y="91"/>
                </a:lnTo>
                <a:lnTo>
                  <a:pt x="60" y="91"/>
                </a:lnTo>
                <a:lnTo>
                  <a:pt x="60" y="91"/>
                </a:lnTo>
                <a:lnTo>
                  <a:pt x="60" y="89"/>
                </a:lnTo>
                <a:lnTo>
                  <a:pt x="60" y="88"/>
                </a:lnTo>
                <a:lnTo>
                  <a:pt x="60" y="86"/>
                </a:lnTo>
                <a:lnTo>
                  <a:pt x="60" y="86"/>
                </a:lnTo>
                <a:close/>
                <a:moveTo>
                  <a:pt x="56" y="85"/>
                </a:moveTo>
                <a:lnTo>
                  <a:pt x="56" y="85"/>
                </a:lnTo>
                <a:lnTo>
                  <a:pt x="54" y="86"/>
                </a:lnTo>
                <a:lnTo>
                  <a:pt x="54" y="89"/>
                </a:lnTo>
                <a:lnTo>
                  <a:pt x="57" y="90"/>
                </a:lnTo>
                <a:lnTo>
                  <a:pt x="58" y="91"/>
                </a:lnTo>
                <a:lnTo>
                  <a:pt x="58" y="91"/>
                </a:lnTo>
                <a:lnTo>
                  <a:pt x="58" y="90"/>
                </a:lnTo>
                <a:lnTo>
                  <a:pt x="57" y="89"/>
                </a:lnTo>
                <a:lnTo>
                  <a:pt x="56" y="88"/>
                </a:lnTo>
                <a:lnTo>
                  <a:pt x="56" y="85"/>
                </a:lnTo>
                <a:lnTo>
                  <a:pt x="56" y="85"/>
                </a:lnTo>
                <a:close/>
                <a:moveTo>
                  <a:pt x="34" y="339"/>
                </a:moveTo>
                <a:lnTo>
                  <a:pt x="34" y="339"/>
                </a:lnTo>
                <a:lnTo>
                  <a:pt x="34" y="338"/>
                </a:lnTo>
                <a:lnTo>
                  <a:pt x="34" y="338"/>
                </a:lnTo>
                <a:lnTo>
                  <a:pt x="33" y="337"/>
                </a:lnTo>
                <a:lnTo>
                  <a:pt x="33" y="335"/>
                </a:lnTo>
                <a:lnTo>
                  <a:pt x="33" y="335"/>
                </a:lnTo>
                <a:lnTo>
                  <a:pt x="34" y="337"/>
                </a:lnTo>
                <a:lnTo>
                  <a:pt x="35" y="338"/>
                </a:lnTo>
                <a:lnTo>
                  <a:pt x="36" y="338"/>
                </a:lnTo>
                <a:lnTo>
                  <a:pt x="36" y="338"/>
                </a:lnTo>
                <a:lnTo>
                  <a:pt x="36" y="339"/>
                </a:lnTo>
                <a:lnTo>
                  <a:pt x="34" y="339"/>
                </a:lnTo>
                <a:lnTo>
                  <a:pt x="34" y="339"/>
                </a:lnTo>
                <a:close/>
                <a:moveTo>
                  <a:pt x="50" y="0"/>
                </a:moveTo>
                <a:lnTo>
                  <a:pt x="50" y="0"/>
                </a:lnTo>
                <a:lnTo>
                  <a:pt x="51" y="1"/>
                </a:lnTo>
                <a:lnTo>
                  <a:pt x="51" y="3"/>
                </a:lnTo>
                <a:lnTo>
                  <a:pt x="51" y="5"/>
                </a:lnTo>
                <a:lnTo>
                  <a:pt x="51" y="5"/>
                </a:lnTo>
                <a:lnTo>
                  <a:pt x="50" y="5"/>
                </a:lnTo>
                <a:lnTo>
                  <a:pt x="50" y="4"/>
                </a:lnTo>
                <a:lnTo>
                  <a:pt x="50" y="0"/>
                </a:lnTo>
                <a:lnTo>
                  <a:pt x="50" y="0"/>
                </a:lnTo>
                <a:close/>
                <a:moveTo>
                  <a:pt x="48" y="111"/>
                </a:moveTo>
                <a:lnTo>
                  <a:pt x="48" y="111"/>
                </a:lnTo>
                <a:lnTo>
                  <a:pt x="48" y="110"/>
                </a:lnTo>
                <a:lnTo>
                  <a:pt x="50" y="109"/>
                </a:lnTo>
                <a:lnTo>
                  <a:pt x="50" y="109"/>
                </a:lnTo>
                <a:lnTo>
                  <a:pt x="50" y="108"/>
                </a:lnTo>
                <a:lnTo>
                  <a:pt x="50" y="108"/>
                </a:lnTo>
                <a:lnTo>
                  <a:pt x="51" y="109"/>
                </a:lnTo>
                <a:lnTo>
                  <a:pt x="51" y="110"/>
                </a:lnTo>
                <a:lnTo>
                  <a:pt x="50" y="110"/>
                </a:lnTo>
                <a:lnTo>
                  <a:pt x="51" y="111"/>
                </a:lnTo>
                <a:lnTo>
                  <a:pt x="51" y="111"/>
                </a:lnTo>
                <a:lnTo>
                  <a:pt x="50" y="113"/>
                </a:lnTo>
                <a:lnTo>
                  <a:pt x="50" y="111"/>
                </a:lnTo>
                <a:lnTo>
                  <a:pt x="50" y="110"/>
                </a:lnTo>
                <a:lnTo>
                  <a:pt x="48" y="111"/>
                </a:lnTo>
                <a:lnTo>
                  <a:pt x="48" y="111"/>
                </a:lnTo>
                <a:close/>
                <a:moveTo>
                  <a:pt x="54" y="106"/>
                </a:moveTo>
                <a:lnTo>
                  <a:pt x="54" y="106"/>
                </a:lnTo>
                <a:lnTo>
                  <a:pt x="56" y="108"/>
                </a:lnTo>
                <a:lnTo>
                  <a:pt x="56" y="108"/>
                </a:lnTo>
                <a:lnTo>
                  <a:pt x="56" y="108"/>
                </a:lnTo>
                <a:lnTo>
                  <a:pt x="56" y="110"/>
                </a:lnTo>
                <a:lnTo>
                  <a:pt x="56" y="113"/>
                </a:lnTo>
                <a:lnTo>
                  <a:pt x="56" y="113"/>
                </a:lnTo>
                <a:lnTo>
                  <a:pt x="54" y="111"/>
                </a:lnTo>
                <a:lnTo>
                  <a:pt x="54" y="110"/>
                </a:lnTo>
                <a:lnTo>
                  <a:pt x="54" y="106"/>
                </a:lnTo>
                <a:lnTo>
                  <a:pt x="54" y="106"/>
                </a:lnTo>
                <a:close/>
                <a:moveTo>
                  <a:pt x="42" y="93"/>
                </a:moveTo>
                <a:lnTo>
                  <a:pt x="42" y="91"/>
                </a:lnTo>
                <a:lnTo>
                  <a:pt x="42" y="91"/>
                </a:lnTo>
                <a:lnTo>
                  <a:pt x="43" y="91"/>
                </a:lnTo>
                <a:lnTo>
                  <a:pt x="43" y="90"/>
                </a:lnTo>
                <a:lnTo>
                  <a:pt x="43" y="90"/>
                </a:lnTo>
                <a:lnTo>
                  <a:pt x="43" y="90"/>
                </a:lnTo>
                <a:lnTo>
                  <a:pt x="42" y="90"/>
                </a:lnTo>
                <a:lnTo>
                  <a:pt x="42" y="90"/>
                </a:lnTo>
                <a:lnTo>
                  <a:pt x="42" y="90"/>
                </a:lnTo>
                <a:lnTo>
                  <a:pt x="42" y="89"/>
                </a:lnTo>
                <a:lnTo>
                  <a:pt x="43" y="88"/>
                </a:lnTo>
                <a:lnTo>
                  <a:pt x="43" y="88"/>
                </a:lnTo>
                <a:lnTo>
                  <a:pt x="41" y="88"/>
                </a:lnTo>
                <a:lnTo>
                  <a:pt x="41" y="88"/>
                </a:lnTo>
                <a:lnTo>
                  <a:pt x="42" y="86"/>
                </a:lnTo>
                <a:lnTo>
                  <a:pt x="42" y="85"/>
                </a:lnTo>
                <a:lnTo>
                  <a:pt x="42" y="81"/>
                </a:lnTo>
                <a:lnTo>
                  <a:pt x="42" y="81"/>
                </a:lnTo>
                <a:lnTo>
                  <a:pt x="43" y="83"/>
                </a:lnTo>
                <a:lnTo>
                  <a:pt x="43" y="84"/>
                </a:lnTo>
                <a:lnTo>
                  <a:pt x="43" y="84"/>
                </a:lnTo>
                <a:lnTo>
                  <a:pt x="45" y="84"/>
                </a:lnTo>
                <a:lnTo>
                  <a:pt x="45" y="84"/>
                </a:lnTo>
                <a:lnTo>
                  <a:pt x="43" y="86"/>
                </a:lnTo>
                <a:lnTo>
                  <a:pt x="43" y="86"/>
                </a:lnTo>
                <a:lnTo>
                  <a:pt x="45" y="86"/>
                </a:lnTo>
                <a:lnTo>
                  <a:pt x="45" y="86"/>
                </a:lnTo>
                <a:lnTo>
                  <a:pt x="45" y="89"/>
                </a:lnTo>
                <a:lnTo>
                  <a:pt x="45" y="93"/>
                </a:lnTo>
                <a:lnTo>
                  <a:pt x="45" y="93"/>
                </a:lnTo>
                <a:lnTo>
                  <a:pt x="43" y="93"/>
                </a:lnTo>
                <a:lnTo>
                  <a:pt x="42" y="93"/>
                </a:lnTo>
                <a:lnTo>
                  <a:pt x="42" y="93"/>
                </a:lnTo>
                <a:close/>
                <a:moveTo>
                  <a:pt x="204" y="679"/>
                </a:moveTo>
                <a:lnTo>
                  <a:pt x="204" y="679"/>
                </a:lnTo>
                <a:lnTo>
                  <a:pt x="204" y="681"/>
                </a:lnTo>
                <a:lnTo>
                  <a:pt x="203" y="682"/>
                </a:lnTo>
                <a:lnTo>
                  <a:pt x="202" y="682"/>
                </a:lnTo>
                <a:lnTo>
                  <a:pt x="202" y="682"/>
                </a:lnTo>
                <a:lnTo>
                  <a:pt x="202" y="681"/>
                </a:lnTo>
                <a:lnTo>
                  <a:pt x="204" y="679"/>
                </a:lnTo>
                <a:lnTo>
                  <a:pt x="204" y="679"/>
                </a:lnTo>
                <a:close/>
                <a:moveTo>
                  <a:pt x="47" y="98"/>
                </a:moveTo>
                <a:lnTo>
                  <a:pt x="47" y="98"/>
                </a:lnTo>
                <a:lnTo>
                  <a:pt x="48" y="94"/>
                </a:lnTo>
                <a:lnTo>
                  <a:pt x="48" y="93"/>
                </a:lnTo>
                <a:lnTo>
                  <a:pt x="47" y="93"/>
                </a:lnTo>
                <a:lnTo>
                  <a:pt x="47" y="93"/>
                </a:lnTo>
                <a:lnTo>
                  <a:pt x="47" y="91"/>
                </a:lnTo>
                <a:lnTo>
                  <a:pt x="47" y="90"/>
                </a:lnTo>
                <a:lnTo>
                  <a:pt x="48" y="90"/>
                </a:lnTo>
                <a:lnTo>
                  <a:pt x="48" y="89"/>
                </a:lnTo>
                <a:lnTo>
                  <a:pt x="48" y="89"/>
                </a:lnTo>
                <a:lnTo>
                  <a:pt x="48" y="88"/>
                </a:lnTo>
                <a:lnTo>
                  <a:pt x="47" y="86"/>
                </a:lnTo>
                <a:lnTo>
                  <a:pt x="47" y="85"/>
                </a:lnTo>
                <a:lnTo>
                  <a:pt x="47" y="84"/>
                </a:lnTo>
                <a:lnTo>
                  <a:pt x="47" y="84"/>
                </a:lnTo>
                <a:lnTo>
                  <a:pt x="48" y="85"/>
                </a:lnTo>
                <a:lnTo>
                  <a:pt x="50" y="89"/>
                </a:lnTo>
                <a:lnTo>
                  <a:pt x="50" y="89"/>
                </a:lnTo>
                <a:lnTo>
                  <a:pt x="50" y="94"/>
                </a:lnTo>
                <a:lnTo>
                  <a:pt x="48" y="96"/>
                </a:lnTo>
                <a:lnTo>
                  <a:pt x="47" y="98"/>
                </a:lnTo>
                <a:lnTo>
                  <a:pt x="47" y="98"/>
                </a:lnTo>
                <a:close/>
                <a:moveTo>
                  <a:pt x="48" y="99"/>
                </a:moveTo>
                <a:lnTo>
                  <a:pt x="48" y="99"/>
                </a:lnTo>
                <a:lnTo>
                  <a:pt x="50" y="100"/>
                </a:lnTo>
                <a:lnTo>
                  <a:pt x="50" y="101"/>
                </a:lnTo>
                <a:lnTo>
                  <a:pt x="50" y="104"/>
                </a:lnTo>
                <a:lnTo>
                  <a:pt x="50" y="106"/>
                </a:lnTo>
                <a:lnTo>
                  <a:pt x="50" y="106"/>
                </a:lnTo>
                <a:lnTo>
                  <a:pt x="48" y="106"/>
                </a:lnTo>
                <a:lnTo>
                  <a:pt x="48" y="108"/>
                </a:lnTo>
                <a:lnTo>
                  <a:pt x="48" y="108"/>
                </a:lnTo>
                <a:lnTo>
                  <a:pt x="47" y="106"/>
                </a:lnTo>
                <a:lnTo>
                  <a:pt x="47" y="104"/>
                </a:lnTo>
                <a:lnTo>
                  <a:pt x="48" y="101"/>
                </a:lnTo>
                <a:lnTo>
                  <a:pt x="48" y="99"/>
                </a:lnTo>
                <a:lnTo>
                  <a:pt x="48" y="99"/>
                </a:lnTo>
                <a:close/>
                <a:moveTo>
                  <a:pt x="53" y="94"/>
                </a:moveTo>
                <a:lnTo>
                  <a:pt x="53" y="94"/>
                </a:lnTo>
                <a:lnTo>
                  <a:pt x="52" y="91"/>
                </a:lnTo>
                <a:lnTo>
                  <a:pt x="52" y="91"/>
                </a:lnTo>
                <a:lnTo>
                  <a:pt x="53" y="91"/>
                </a:lnTo>
                <a:lnTo>
                  <a:pt x="53" y="93"/>
                </a:lnTo>
                <a:lnTo>
                  <a:pt x="53" y="94"/>
                </a:lnTo>
                <a:lnTo>
                  <a:pt x="54" y="94"/>
                </a:lnTo>
                <a:lnTo>
                  <a:pt x="54" y="94"/>
                </a:lnTo>
                <a:lnTo>
                  <a:pt x="53" y="99"/>
                </a:lnTo>
                <a:lnTo>
                  <a:pt x="53" y="103"/>
                </a:lnTo>
                <a:lnTo>
                  <a:pt x="53" y="103"/>
                </a:lnTo>
                <a:lnTo>
                  <a:pt x="52" y="103"/>
                </a:lnTo>
                <a:lnTo>
                  <a:pt x="52" y="100"/>
                </a:lnTo>
                <a:lnTo>
                  <a:pt x="53" y="94"/>
                </a:lnTo>
                <a:lnTo>
                  <a:pt x="53" y="94"/>
                </a:lnTo>
                <a:close/>
                <a:moveTo>
                  <a:pt x="7" y="3"/>
                </a:moveTo>
                <a:lnTo>
                  <a:pt x="7" y="3"/>
                </a:lnTo>
                <a:lnTo>
                  <a:pt x="11" y="5"/>
                </a:lnTo>
                <a:lnTo>
                  <a:pt x="13" y="6"/>
                </a:lnTo>
                <a:lnTo>
                  <a:pt x="14" y="8"/>
                </a:lnTo>
                <a:lnTo>
                  <a:pt x="14" y="8"/>
                </a:lnTo>
                <a:lnTo>
                  <a:pt x="14" y="11"/>
                </a:lnTo>
                <a:lnTo>
                  <a:pt x="14" y="11"/>
                </a:lnTo>
                <a:lnTo>
                  <a:pt x="16" y="14"/>
                </a:lnTo>
                <a:lnTo>
                  <a:pt x="17" y="15"/>
                </a:lnTo>
                <a:lnTo>
                  <a:pt x="16" y="16"/>
                </a:lnTo>
                <a:lnTo>
                  <a:pt x="16" y="16"/>
                </a:lnTo>
                <a:lnTo>
                  <a:pt x="18" y="20"/>
                </a:lnTo>
                <a:lnTo>
                  <a:pt x="18" y="20"/>
                </a:lnTo>
                <a:lnTo>
                  <a:pt x="18" y="30"/>
                </a:lnTo>
                <a:lnTo>
                  <a:pt x="18" y="35"/>
                </a:lnTo>
                <a:lnTo>
                  <a:pt x="17" y="39"/>
                </a:lnTo>
                <a:lnTo>
                  <a:pt x="17" y="39"/>
                </a:lnTo>
                <a:lnTo>
                  <a:pt x="17" y="38"/>
                </a:lnTo>
                <a:lnTo>
                  <a:pt x="17" y="38"/>
                </a:lnTo>
                <a:lnTo>
                  <a:pt x="16" y="38"/>
                </a:lnTo>
                <a:lnTo>
                  <a:pt x="16" y="39"/>
                </a:lnTo>
                <a:lnTo>
                  <a:pt x="16" y="40"/>
                </a:lnTo>
                <a:lnTo>
                  <a:pt x="16" y="40"/>
                </a:lnTo>
                <a:lnTo>
                  <a:pt x="13" y="43"/>
                </a:lnTo>
                <a:lnTo>
                  <a:pt x="13" y="45"/>
                </a:lnTo>
                <a:lnTo>
                  <a:pt x="13" y="45"/>
                </a:lnTo>
                <a:lnTo>
                  <a:pt x="16" y="43"/>
                </a:lnTo>
                <a:lnTo>
                  <a:pt x="17" y="40"/>
                </a:lnTo>
                <a:lnTo>
                  <a:pt x="17" y="40"/>
                </a:lnTo>
                <a:lnTo>
                  <a:pt x="17" y="41"/>
                </a:lnTo>
                <a:lnTo>
                  <a:pt x="17" y="44"/>
                </a:lnTo>
                <a:lnTo>
                  <a:pt x="17" y="48"/>
                </a:lnTo>
                <a:lnTo>
                  <a:pt x="17" y="48"/>
                </a:lnTo>
                <a:lnTo>
                  <a:pt x="16" y="46"/>
                </a:lnTo>
                <a:lnTo>
                  <a:pt x="16" y="48"/>
                </a:lnTo>
                <a:lnTo>
                  <a:pt x="14" y="46"/>
                </a:lnTo>
                <a:lnTo>
                  <a:pt x="14" y="46"/>
                </a:lnTo>
                <a:lnTo>
                  <a:pt x="14" y="48"/>
                </a:lnTo>
                <a:lnTo>
                  <a:pt x="14" y="49"/>
                </a:lnTo>
                <a:lnTo>
                  <a:pt x="14" y="49"/>
                </a:lnTo>
                <a:lnTo>
                  <a:pt x="16" y="49"/>
                </a:lnTo>
                <a:lnTo>
                  <a:pt x="17" y="48"/>
                </a:lnTo>
                <a:lnTo>
                  <a:pt x="18" y="48"/>
                </a:lnTo>
                <a:lnTo>
                  <a:pt x="18" y="50"/>
                </a:lnTo>
                <a:lnTo>
                  <a:pt x="18" y="50"/>
                </a:lnTo>
                <a:lnTo>
                  <a:pt x="18" y="49"/>
                </a:lnTo>
                <a:lnTo>
                  <a:pt x="17" y="50"/>
                </a:lnTo>
                <a:lnTo>
                  <a:pt x="16" y="51"/>
                </a:lnTo>
                <a:lnTo>
                  <a:pt x="16" y="53"/>
                </a:lnTo>
                <a:lnTo>
                  <a:pt x="16" y="53"/>
                </a:lnTo>
                <a:lnTo>
                  <a:pt x="17" y="53"/>
                </a:lnTo>
                <a:lnTo>
                  <a:pt x="17" y="51"/>
                </a:lnTo>
                <a:lnTo>
                  <a:pt x="17" y="51"/>
                </a:lnTo>
                <a:lnTo>
                  <a:pt x="17" y="51"/>
                </a:lnTo>
                <a:lnTo>
                  <a:pt x="17" y="53"/>
                </a:lnTo>
                <a:lnTo>
                  <a:pt x="18" y="56"/>
                </a:lnTo>
                <a:lnTo>
                  <a:pt x="18" y="56"/>
                </a:lnTo>
                <a:lnTo>
                  <a:pt x="17" y="56"/>
                </a:lnTo>
                <a:lnTo>
                  <a:pt x="16" y="58"/>
                </a:lnTo>
                <a:lnTo>
                  <a:pt x="16" y="58"/>
                </a:lnTo>
                <a:lnTo>
                  <a:pt x="17" y="59"/>
                </a:lnTo>
                <a:lnTo>
                  <a:pt x="16" y="60"/>
                </a:lnTo>
                <a:lnTo>
                  <a:pt x="14" y="64"/>
                </a:lnTo>
                <a:lnTo>
                  <a:pt x="14" y="64"/>
                </a:lnTo>
                <a:lnTo>
                  <a:pt x="13" y="59"/>
                </a:lnTo>
                <a:lnTo>
                  <a:pt x="12" y="58"/>
                </a:lnTo>
                <a:lnTo>
                  <a:pt x="10" y="56"/>
                </a:lnTo>
                <a:lnTo>
                  <a:pt x="10" y="56"/>
                </a:lnTo>
                <a:lnTo>
                  <a:pt x="11" y="56"/>
                </a:lnTo>
                <a:lnTo>
                  <a:pt x="11" y="55"/>
                </a:lnTo>
                <a:lnTo>
                  <a:pt x="11" y="55"/>
                </a:lnTo>
                <a:lnTo>
                  <a:pt x="11" y="55"/>
                </a:lnTo>
                <a:lnTo>
                  <a:pt x="10" y="55"/>
                </a:lnTo>
                <a:lnTo>
                  <a:pt x="8" y="55"/>
                </a:lnTo>
                <a:lnTo>
                  <a:pt x="8" y="55"/>
                </a:lnTo>
                <a:lnTo>
                  <a:pt x="8" y="53"/>
                </a:lnTo>
                <a:lnTo>
                  <a:pt x="8" y="50"/>
                </a:lnTo>
                <a:lnTo>
                  <a:pt x="8" y="50"/>
                </a:lnTo>
                <a:lnTo>
                  <a:pt x="8" y="50"/>
                </a:lnTo>
                <a:lnTo>
                  <a:pt x="10" y="51"/>
                </a:lnTo>
                <a:lnTo>
                  <a:pt x="10" y="53"/>
                </a:lnTo>
                <a:lnTo>
                  <a:pt x="10" y="53"/>
                </a:lnTo>
                <a:lnTo>
                  <a:pt x="11" y="53"/>
                </a:lnTo>
                <a:lnTo>
                  <a:pt x="11" y="51"/>
                </a:lnTo>
                <a:lnTo>
                  <a:pt x="10" y="48"/>
                </a:lnTo>
                <a:lnTo>
                  <a:pt x="10" y="48"/>
                </a:lnTo>
                <a:lnTo>
                  <a:pt x="10" y="48"/>
                </a:lnTo>
                <a:lnTo>
                  <a:pt x="10" y="46"/>
                </a:lnTo>
                <a:lnTo>
                  <a:pt x="11" y="46"/>
                </a:lnTo>
                <a:lnTo>
                  <a:pt x="11" y="45"/>
                </a:lnTo>
                <a:lnTo>
                  <a:pt x="8" y="43"/>
                </a:lnTo>
                <a:lnTo>
                  <a:pt x="8" y="43"/>
                </a:lnTo>
                <a:lnTo>
                  <a:pt x="8" y="43"/>
                </a:lnTo>
                <a:lnTo>
                  <a:pt x="8" y="44"/>
                </a:lnTo>
                <a:lnTo>
                  <a:pt x="8" y="45"/>
                </a:lnTo>
                <a:lnTo>
                  <a:pt x="8" y="45"/>
                </a:lnTo>
                <a:lnTo>
                  <a:pt x="7" y="46"/>
                </a:lnTo>
                <a:lnTo>
                  <a:pt x="7" y="46"/>
                </a:lnTo>
                <a:lnTo>
                  <a:pt x="7" y="49"/>
                </a:lnTo>
                <a:lnTo>
                  <a:pt x="7" y="51"/>
                </a:lnTo>
                <a:lnTo>
                  <a:pt x="7" y="51"/>
                </a:lnTo>
                <a:lnTo>
                  <a:pt x="6" y="35"/>
                </a:lnTo>
                <a:lnTo>
                  <a:pt x="6" y="35"/>
                </a:lnTo>
                <a:lnTo>
                  <a:pt x="10" y="35"/>
                </a:lnTo>
                <a:lnTo>
                  <a:pt x="12" y="35"/>
                </a:lnTo>
                <a:lnTo>
                  <a:pt x="12" y="35"/>
                </a:lnTo>
                <a:lnTo>
                  <a:pt x="12" y="33"/>
                </a:lnTo>
                <a:lnTo>
                  <a:pt x="11" y="31"/>
                </a:lnTo>
                <a:lnTo>
                  <a:pt x="11" y="31"/>
                </a:lnTo>
                <a:lnTo>
                  <a:pt x="11" y="31"/>
                </a:lnTo>
                <a:lnTo>
                  <a:pt x="10" y="31"/>
                </a:lnTo>
                <a:lnTo>
                  <a:pt x="10" y="33"/>
                </a:lnTo>
                <a:lnTo>
                  <a:pt x="8" y="31"/>
                </a:lnTo>
                <a:lnTo>
                  <a:pt x="8" y="29"/>
                </a:lnTo>
                <a:lnTo>
                  <a:pt x="8" y="29"/>
                </a:lnTo>
                <a:lnTo>
                  <a:pt x="7" y="29"/>
                </a:lnTo>
                <a:lnTo>
                  <a:pt x="6" y="30"/>
                </a:lnTo>
                <a:lnTo>
                  <a:pt x="6" y="33"/>
                </a:lnTo>
                <a:lnTo>
                  <a:pt x="6" y="33"/>
                </a:lnTo>
                <a:lnTo>
                  <a:pt x="5" y="31"/>
                </a:lnTo>
                <a:lnTo>
                  <a:pt x="5" y="29"/>
                </a:lnTo>
                <a:lnTo>
                  <a:pt x="5" y="24"/>
                </a:lnTo>
                <a:lnTo>
                  <a:pt x="5" y="24"/>
                </a:lnTo>
                <a:lnTo>
                  <a:pt x="6" y="25"/>
                </a:lnTo>
                <a:lnTo>
                  <a:pt x="6" y="25"/>
                </a:lnTo>
                <a:lnTo>
                  <a:pt x="6" y="23"/>
                </a:lnTo>
                <a:lnTo>
                  <a:pt x="5" y="21"/>
                </a:lnTo>
                <a:lnTo>
                  <a:pt x="5" y="21"/>
                </a:lnTo>
                <a:lnTo>
                  <a:pt x="4" y="23"/>
                </a:lnTo>
                <a:lnTo>
                  <a:pt x="4" y="23"/>
                </a:lnTo>
                <a:lnTo>
                  <a:pt x="2" y="18"/>
                </a:lnTo>
                <a:lnTo>
                  <a:pt x="1" y="13"/>
                </a:lnTo>
                <a:lnTo>
                  <a:pt x="1" y="13"/>
                </a:lnTo>
                <a:lnTo>
                  <a:pt x="2" y="13"/>
                </a:lnTo>
                <a:lnTo>
                  <a:pt x="4" y="11"/>
                </a:lnTo>
                <a:lnTo>
                  <a:pt x="4" y="11"/>
                </a:lnTo>
                <a:lnTo>
                  <a:pt x="4" y="10"/>
                </a:lnTo>
                <a:lnTo>
                  <a:pt x="2" y="10"/>
                </a:lnTo>
                <a:lnTo>
                  <a:pt x="1" y="10"/>
                </a:lnTo>
                <a:lnTo>
                  <a:pt x="1" y="10"/>
                </a:lnTo>
                <a:lnTo>
                  <a:pt x="1" y="10"/>
                </a:lnTo>
                <a:lnTo>
                  <a:pt x="0" y="10"/>
                </a:lnTo>
                <a:lnTo>
                  <a:pt x="0" y="9"/>
                </a:lnTo>
                <a:lnTo>
                  <a:pt x="1" y="6"/>
                </a:lnTo>
                <a:lnTo>
                  <a:pt x="1" y="6"/>
                </a:lnTo>
                <a:lnTo>
                  <a:pt x="4" y="5"/>
                </a:lnTo>
                <a:lnTo>
                  <a:pt x="7" y="3"/>
                </a:lnTo>
                <a:lnTo>
                  <a:pt x="7" y="3"/>
                </a:lnTo>
                <a:close/>
                <a:moveTo>
                  <a:pt x="13" y="46"/>
                </a:moveTo>
                <a:lnTo>
                  <a:pt x="13" y="46"/>
                </a:lnTo>
                <a:lnTo>
                  <a:pt x="12" y="46"/>
                </a:lnTo>
                <a:lnTo>
                  <a:pt x="11" y="48"/>
                </a:lnTo>
                <a:lnTo>
                  <a:pt x="11" y="50"/>
                </a:lnTo>
                <a:lnTo>
                  <a:pt x="12" y="50"/>
                </a:lnTo>
                <a:lnTo>
                  <a:pt x="12" y="50"/>
                </a:lnTo>
                <a:lnTo>
                  <a:pt x="12" y="49"/>
                </a:lnTo>
                <a:lnTo>
                  <a:pt x="13" y="46"/>
                </a:lnTo>
                <a:lnTo>
                  <a:pt x="13" y="46"/>
                </a:lnTo>
                <a:close/>
                <a:moveTo>
                  <a:pt x="12" y="35"/>
                </a:moveTo>
                <a:lnTo>
                  <a:pt x="12" y="35"/>
                </a:lnTo>
                <a:lnTo>
                  <a:pt x="11" y="36"/>
                </a:lnTo>
                <a:lnTo>
                  <a:pt x="7" y="36"/>
                </a:lnTo>
                <a:lnTo>
                  <a:pt x="7" y="36"/>
                </a:lnTo>
                <a:lnTo>
                  <a:pt x="8" y="38"/>
                </a:lnTo>
                <a:lnTo>
                  <a:pt x="10" y="39"/>
                </a:lnTo>
                <a:lnTo>
                  <a:pt x="11" y="39"/>
                </a:lnTo>
                <a:lnTo>
                  <a:pt x="11" y="39"/>
                </a:lnTo>
                <a:lnTo>
                  <a:pt x="10" y="40"/>
                </a:lnTo>
                <a:lnTo>
                  <a:pt x="10" y="41"/>
                </a:lnTo>
                <a:lnTo>
                  <a:pt x="11" y="44"/>
                </a:lnTo>
                <a:lnTo>
                  <a:pt x="12" y="44"/>
                </a:lnTo>
                <a:lnTo>
                  <a:pt x="12" y="44"/>
                </a:lnTo>
                <a:lnTo>
                  <a:pt x="12" y="43"/>
                </a:lnTo>
                <a:lnTo>
                  <a:pt x="11" y="41"/>
                </a:lnTo>
                <a:lnTo>
                  <a:pt x="11" y="41"/>
                </a:lnTo>
                <a:lnTo>
                  <a:pt x="13" y="38"/>
                </a:lnTo>
                <a:lnTo>
                  <a:pt x="13" y="36"/>
                </a:lnTo>
                <a:lnTo>
                  <a:pt x="12" y="35"/>
                </a:lnTo>
                <a:lnTo>
                  <a:pt x="12" y="35"/>
                </a:lnTo>
                <a:close/>
                <a:moveTo>
                  <a:pt x="10" y="23"/>
                </a:moveTo>
                <a:lnTo>
                  <a:pt x="10" y="23"/>
                </a:lnTo>
                <a:lnTo>
                  <a:pt x="8" y="25"/>
                </a:lnTo>
                <a:lnTo>
                  <a:pt x="10" y="26"/>
                </a:lnTo>
                <a:lnTo>
                  <a:pt x="10" y="26"/>
                </a:lnTo>
                <a:lnTo>
                  <a:pt x="10" y="29"/>
                </a:lnTo>
                <a:lnTo>
                  <a:pt x="10" y="30"/>
                </a:lnTo>
                <a:lnTo>
                  <a:pt x="11" y="30"/>
                </a:lnTo>
                <a:lnTo>
                  <a:pt x="11" y="30"/>
                </a:lnTo>
                <a:lnTo>
                  <a:pt x="11" y="29"/>
                </a:lnTo>
                <a:lnTo>
                  <a:pt x="11" y="28"/>
                </a:lnTo>
                <a:lnTo>
                  <a:pt x="12" y="26"/>
                </a:lnTo>
                <a:lnTo>
                  <a:pt x="12" y="26"/>
                </a:lnTo>
                <a:lnTo>
                  <a:pt x="11" y="26"/>
                </a:lnTo>
                <a:lnTo>
                  <a:pt x="10" y="25"/>
                </a:lnTo>
                <a:lnTo>
                  <a:pt x="10" y="23"/>
                </a:lnTo>
                <a:lnTo>
                  <a:pt x="10" y="23"/>
                </a:lnTo>
                <a:close/>
                <a:moveTo>
                  <a:pt x="12" y="24"/>
                </a:moveTo>
                <a:lnTo>
                  <a:pt x="12" y="24"/>
                </a:lnTo>
                <a:lnTo>
                  <a:pt x="13" y="23"/>
                </a:lnTo>
                <a:lnTo>
                  <a:pt x="14" y="21"/>
                </a:lnTo>
                <a:lnTo>
                  <a:pt x="14" y="21"/>
                </a:lnTo>
                <a:lnTo>
                  <a:pt x="13" y="21"/>
                </a:lnTo>
                <a:lnTo>
                  <a:pt x="12" y="21"/>
                </a:lnTo>
                <a:lnTo>
                  <a:pt x="12" y="24"/>
                </a:lnTo>
                <a:lnTo>
                  <a:pt x="12" y="24"/>
                </a:lnTo>
                <a:close/>
                <a:moveTo>
                  <a:pt x="8" y="19"/>
                </a:moveTo>
                <a:lnTo>
                  <a:pt x="8" y="19"/>
                </a:lnTo>
                <a:lnTo>
                  <a:pt x="8" y="21"/>
                </a:lnTo>
                <a:lnTo>
                  <a:pt x="10" y="21"/>
                </a:lnTo>
                <a:lnTo>
                  <a:pt x="10" y="21"/>
                </a:lnTo>
                <a:lnTo>
                  <a:pt x="10" y="20"/>
                </a:lnTo>
                <a:lnTo>
                  <a:pt x="11" y="19"/>
                </a:lnTo>
                <a:lnTo>
                  <a:pt x="8" y="19"/>
                </a:lnTo>
                <a:close/>
                <a:moveTo>
                  <a:pt x="6" y="18"/>
                </a:moveTo>
                <a:lnTo>
                  <a:pt x="6" y="18"/>
                </a:lnTo>
                <a:lnTo>
                  <a:pt x="8" y="18"/>
                </a:lnTo>
                <a:lnTo>
                  <a:pt x="10" y="18"/>
                </a:lnTo>
                <a:lnTo>
                  <a:pt x="10" y="16"/>
                </a:lnTo>
                <a:lnTo>
                  <a:pt x="10" y="16"/>
                </a:lnTo>
                <a:lnTo>
                  <a:pt x="7" y="16"/>
                </a:lnTo>
                <a:lnTo>
                  <a:pt x="6" y="16"/>
                </a:lnTo>
                <a:lnTo>
                  <a:pt x="6" y="18"/>
                </a:lnTo>
                <a:lnTo>
                  <a:pt x="6" y="18"/>
                </a:lnTo>
                <a:close/>
                <a:moveTo>
                  <a:pt x="4" y="9"/>
                </a:moveTo>
                <a:lnTo>
                  <a:pt x="4" y="9"/>
                </a:lnTo>
                <a:lnTo>
                  <a:pt x="4" y="9"/>
                </a:lnTo>
                <a:lnTo>
                  <a:pt x="4" y="10"/>
                </a:lnTo>
                <a:lnTo>
                  <a:pt x="4" y="10"/>
                </a:lnTo>
                <a:lnTo>
                  <a:pt x="6" y="9"/>
                </a:lnTo>
                <a:lnTo>
                  <a:pt x="6" y="8"/>
                </a:lnTo>
                <a:lnTo>
                  <a:pt x="6" y="8"/>
                </a:lnTo>
                <a:lnTo>
                  <a:pt x="6" y="8"/>
                </a:lnTo>
                <a:lnTo>
                  <a:pt x="5" y="8"/>
                </a:lnTo>
                <a:lnTo>
                  <a:pt x="5" y="9"/>
                </a:lnTo>
                <a:lnTo>
                  <a:pt x="4" y="9"/>
                </a:lnTo>
                <a:lnTo>
                  <a:pt x="4" y="9"/>
                </a:lnTo>
                <a:close/>
                <a:moveTo>
                  <a:pt x="35" y="294"/>
                </a:moveTo>
                <a:lnTo>
                  <a:pt x="35" y="294"/>
                </a:lnTo>
                <a:lnTo>
                  <a:pt x="35" y="297"/>
                </a:lnTo>
                <a:lnTo>
                  <a:pt x="34" y="298"/>
                </a:lnTo>
                <a:lnTo>
                  <a:pt x="34" y="299"/>
                </a:lnTo>
                <a:lnTo>
                  <a:pt x="34" y="299"/>
                </a:lnTo>
                <a:lnTo>
                  <a:pt x="34" y="295"/>
                </a:lnTo>
                <a:lnTo>
                  <a:pt x="34" y="293"/>
                </a:lnTo>
                <a:lnTo>
                  <a:pt x="34" y="293"/>
                </a:lnTo>
                <a:lnTo>
                  <a:pt x="35" y="293"/>
                </a:lnTo>
                <a:lnTo>
                  <a:pt x="35" y="294"/>
                </a:lnTo>
                <a:lnTo>
                  <a:pt x="35" y="294"/>
                </a:lnTo>
                <a:close/>
                <a:moveTo>
                  <a:pt x="33" y="295"/>
                </a:moveTo>
                <a:lnTo>
                  <a:pt x="33" y="295"/>
                </a:lnTo>
                <a:lnTo>
                  <a:pt x="31" y="297"/>
                </a:lnTo>
                <a:lnTo>
                  <a:pt x="31" y="295"/>
                </a:lnTo>
                <a:lnTo>
                  <a:pt x="31" y="293"/>
                </a:lnTo>
                <a:lnTo>
                  <a:pt x="31" y="292"/>
                </a:lnTo>
                <a:lnTo>
                  <a:pt x="31" y="292"/>
                </a:lnTo>
                <a:lnTo>
                  <a:pt x="33" y="293"/>
                </a:lnTo>
                <a:lnTo>
                  <a:pt x="31" y="294"/>
                </a:lnTo>
                <a:lnTo>
                  <a:pt x="31" y="295"/>
                </a:lnTo>
                <a:lnTo>
                  <a:pt x="33" y="295"/>
                </a:lnTo>
                <a:lnTo>
                  <a:pt x="33" y="295"/>
                </a:lnTo>
                <a:close/>
                <a:moveTo>
                  <a:pt x="31" y="275"/>
                </a:moveTo>
                <a:lnTo>
                  <a:pt x="31" y="275"/>
                </a:lnTo>
                <a:lnTo>
                  <a:pt x="34" y="279"/>
                </a:lnTo>
                <a:lnTo>
                  <a:pt x="34" y="282"/>
                </a:lnTo>
                <a:lnTo>
                  <a:pt x="33" y="283"/>
                </a:lnTo>
                <a:lnTo>
                  <a:pt x="33" y="283"/>
                </a:lnTo>
                <a:lnTo>
                  <a:pt x="34" y="287"/>
                </a:lnTo>
                <a:lnTo>
                  <a:pt x="34" y="287"/>
                </a:lnTo>
                <a:lnTo>
                  <a:pt x="34" y="287"/>
                </a:lnTo>
                <a:lnTo>
                  <a:pt x="34" y="287"/>
                </a:lnTo>
                <a:lnTo>
                  <a:pt x="33" y="287"/>
                </a:lnTo>
                <a:lnTo>
                  <a:pt x="33" y="287"/>
                </a:lnTo>
                <a:lnTo>
                  <a:pt x="33" y="284"/>
                </a:lnTo>
                <a:lnTo>
                  <a:pt x="33" y="282"/>
                </a:lnTo>
                <a:lnTo>
                  <a:pt x="33" y="280"/>
                </a:lnTo>
                <a:lnTo>
                  <a:pt x="33" y="279"/>
                </a:lnTo>
                <a:lnTo>
                  <a:pt x="31" y="279"/>
                </a:lnTo>
                <a:lnTo>
                  <a:pt x="31" y="279"/>
                </a:lnTo>
                <a:lnTo>
                  <a:pt x="31" y="278"/>
                </a:lnTo>
                <a:lnTo>
                  <a:pt x="31" y="275"/>
                </a:lnTo>
                <a:lnTo>
                  <a:pt x="31" y="275"/>
                </a:lnTo>
                <a:close/>
                <a:moveTo>
                  <a:pt x="34" y="300"/>
                </a:moveTo>
                <a:lnTo>
                  <a:pt x="34" y="300"/>
                </a:lnTo>
                <a:lnTo>
                  <a:pt x="34" y="303"/>
                </a:lnTo>
                <a:lnTo>
                  <a:pt x="34" y="304"/>
                </a:lnTo>
                <a:lnTo>
                  <a:pt x="35" y="305"/>
                </a:lnTo>
                <a:lnTo>
                  <a:pt x="35" y="307"/>
                </a:lnTo>
                <a:lnTo>
                  <a:pt x="35" y="307"/>
                </a:lnTo>
                <a:lnTo>
                  <a:pt x="34" y="305"/>
                </a:lnTo>
                <a:lnTo>
                  <a:pt x="33" y="304"/>
                </a:lnTo>
                <a:lnTo>
                  <a:pt x="33" y="303"/>
                </a:lnTo>
                <a:lnTo>
                  <a:pt x="33" y="302"/>
                </a:lnTo>
                <a:lnTo>
                  <a:pt x="33" y="302"/>
                </a:lnTo>
                <a:lnTo>
                  <a:pt x="34" y="300"/>
                </a:lnTo>
                <a:lnTo>
                  <a:pt x="35" y="299"/>
                </a:lnTo>
                <a:lnTo>
                  <a:pt x="35" y="300"/>
                </a:lnTo>
                <a:lnTo>
                  <a:pt x="35" y="300"/>
                </a:lnTo>
                <a:lnTo>
                  <a:pt x="36" y="299"/>
                </a:lnTo>
                <a:lnTo>
                  <a:pt x="35" y="299"/>
                </a:lnTo>
                <a:lnTo>
                  <a:pt x="35" y="298"/>
                </a:lnTo>
                <a:lnTo>
                  <a:pt x="35" y="298"/>
                </a:lnTo>
                <a:lnTo>
                  <a:pt x="35" y="298"/>
                </a:lnTo>
                <a:lnTo>
                  <a:pt x="36" y="298"/>
                </a:lnTo>
                <a:lnTo>
                  <a:pt x="37" y="299"/>
                </a:lnTo>
                <a:lnTo>
                  <a:pt x="36" y="302"/>
                </a:lnTo>
                <a:lnTo>
                  <a:pt x="36" y="302"/>
                </a:lnTo>
                <a:lnTo>
                  <a:pt x="35" y="302"/>
                </a:lnTo>
                <a:lnTo>
                  <a:pt x="34" y="300"/>
                </a:lnTo>
                <a:lnTo>
                  <a:pt x="34" y="300"/>
                </a:lnTo>
                <a:close/>
                <a:moveTo>
                  <a:pt x="37" y="284"/>
                </a:moveTo>
                <a:lnTo>
                  <a:pt x="37" y="284"/>
                </a:lnTo>
                <a:lnTo>
                  <a:pt x="36" y="294"/>
                </a:lnTo>
                <a:lnTo>
                  <a:pt x="36" y="294"/>
                </a:lnTo>
                <a:lnTo>
                  <a:pt x="35" y="293"/>
                </a:lnTo>
                <a:lnTo>
                  <a:pt x="34" y="292"/>
                </a:lnTo>
                <a:lnTo>
                  <a:pt x="34" y="288"/>
                </a:lnTo>
                <a:lnTo>
                  <a:pt x="34" y="288"/>
                </a:lnTo>
                <a:lnTo>
                  <a:pt x="35" y="288"/>
                </a:lnTo>
                <a:lnTo>
                  <a:pt x="35" y="289"/>
                </a:lnTo>
                <a:lnTo>
                  <a:pt x="35" y="290"/>
                </a:lnTo>
                <a:lnTo>
                  <a:pt x="35" y="290"/>
                </a:lnTo>
                <a:lnTo>
                  <a:pt x="35" y="290"/>
                </a:lnTo>
                <a:lnTo>
                  <a:pt x="36" y="289"/>
                </a:lnTo>
                <a:lnTo>
                  <a:pt x="36" y="287"/>
                </a:lnTo>
                <a:lnTo>
                  <a:pt x="36" y="285"/>
                </a:lnTo>
                <a:lnTo>
                  <a:pt x="37" y="284"/>
                </a:lnTo>
                <a:lnTo>
                  <a:pt x="37" y="284"/>
                </a:lnTo>
                <a:close/>
                <a:moveTo>
                  <a:pt x="39" y="155"/>
                </a:moveTo>
                <a:lnTo>
                  <a:pt x="39" y="155"/>
                </a:lnTo>
                <a:lnTo>
                  <a:pt x="37" y="155"/>
                </a:lnTo>
                <a:lnTo>
                  <a:pt x="37" y="155"/>
                </a:lnTo>
                <a:lnTo>
                  <a:pt x="37" y="155"/>
                </a:lnTo>
                <a:lnTo>
                  <a:pt x="36" y="155"/>
                </a:lnTo>
                <a:lnTo>
                  <a:pt x="36" y="154"/>
                </a:lnTo>
                <a:lnTo>
                  <a:pt x="39" y="153"/>
                </a:lnTo>
                <a:lnTo>
                  <a:pt x="39" y="155"/>
                </a:lnTo>
                <a:close/>
                <a:moveTo>
                  <a:pt x="36" y="310"/>
                </a:moveTo>
                <a:lnTo>
                  <a:pt x="36" y="310"/>
                </a:lnTo>
                <a:lnTo>
                  <a:pt x="36" y="308"/>
                </a:lnTo>
                <a:lnTo>
                  <a:pt x="36" y="305"/>
                </a:lnTo>
                <a:lnTo>
                  <a:pt x="36" y="305"/>
                </a:lnTo>
                <a:lnTo>
                  <a:pt x="36" y="305"/>
                </a:lnTo>
                <a:lnTo>
                  <a:pt x="37" y="307"/>
                </a:lnTo>
                <a:lnTo>
                  <a:pt x="37" y="307"/>
                </a:lnTo>
                <a:lnTo>
                  <a:pt x="39" y="307"/>
                </a:lnTo>
                <a:lnTo>
                  <a:pt x="39" y="307"/>
                </a:lnTo>
                <a:lnTo>
                  <a:pt x="37" y="309"/>
                </a:lnTo>
                <a:lnTo>
                  <a:pt x="37" y="310"/>
                </a:lnTo>
                <a:lnTo>
                  <a:pt x="36" y="310"/>
                </a:lnTo>
                <a:lnTo>
                  <a:pt x="36" y="310"/>
                </a:lnTo>
                <a:close/>
                <a:moveTo>
                  <a:pt x="29" y="334"/>
                </a:moveTo>
                <a:lnTo>
                  <a:pt x="29" y="334"/>
                </a:lnTo>
                <a:lnTo>
                  <a:pt x="28" y="333"/>
                </a:lnTo>
                <a:lnTo>
                  <a:pt x="28" y="330"/>
                </a:lnTo>
                <a:lnTo>
                  <a:pt x="28" y="328"/>
                </a:lnTo>
                <a:lnTo>
                  <a:pt x="29" y="327"/>
                </a:lnTo>
                <a:lnTo>
                  <a:pt x="29" y="327"/>
                </a:lnTo>
                <a:lnTo>
                  <a:pt x="30" y="327"/>
                </a:lnTo>
                <a:lnTo>
                  <a:pt x="30" y="327"/>
                </a:lnTo>
                <a:lnTo>
                  <a:pt x="29" y="328"/>
                </a:lnTo>
                <a:lnTo>
                  <a:pt x="29" y="328"/>
                </a:lnTo>
                <a:lnTo>
                  <a:pt x="29" y="332"/>
                </a:lnTo>
                <a:lnTo>
                  <a:pt x="29" y="334"/>
                </a:lnTo>
                <a:lnTo>
                  <a:pt x="29" y="334"/>
                </a:lnTo>
                <a:close/>
                <a:moveTo>
                  <a:pt x="37" y="278"/>
                </a:moveTo>
                <a:lnTo>
                  <a:pt x="37" y="278"/>
                </a:lnTo>
                <a:lnTo>
                  <a:pt x="36" y="277"/>
                </a:lnTo>
                <a:lnTo>
                  <a:pt x="35" y="275"/>
                </a:lnTo>
                <a:lnTo>
                  <a:pt x="34" y="275"/>
                </a:lnTo>
                <a:lnTo>
                  <a:pt x="34" y="273"/>
                </a:lnTo>
                <a:lnTo>
                  <a:pt x="34" y="273"/>
                </a:lnTo>
                <a:lnTo>
                  <a:pt x="35" y="274"/>
                </a:lnTo>
                <a:lnTo>
                  <a:pt x="37" y="275"/>
                </a:lnTo>
                <a:lnTo>
                  <a:pt x="37" y="275"/>
                </a:lnTo>
                <a:lnTo>
                  <a:pt x="39" y="279"/>
                </a:lnTo>
                <a:lnTo>
                  <a:pt x="37" y="280"/>
                </a:lnTo>
                <a:lnTo>
                  <a:pt x="36" y="282"/>
                </a:lnTo>
                <a:lnTo>
                  <a:pt x="36" y="282"/>
                </a:lnTo>
                <a:lnTo>
                  <a:pt x="36" y="278"/>
                </a:lnTo>
                <a:lnTo>
                  <a:pt x="36" y="278"/>
                </a:lnTo>
                <a:lnTo>
                  <a:pt x="37" y="278"/>
                </a:lnTo>
                <a:lnTo>
                  <a:pt x="37" y="278"/>
                </a:lnTo>
                <a:close/>
                <a:moveTo>
                  <a:pt x="28" y="323"/>
                </a:moveTo>
                <a:lnTo>
                  <a:pt x="28" y="323"/>
                </a:lnTo>
                <a:lnTo>
                  <a:pt x="28" y="322"/>
                </a:lnTo>
                <a:lnTo>
                  <a:pt x="28" y="319"/>
                </a:lnTo>
                <a:lnTo>
                  <a:pt x="28" y="315"/>
                </a:lnTo>
                <a:lnTo>
                  <a:pt x="28" y="315"/>
                </a:lnTo>
                <a:lnTo>
                  <a:pt x="29" y="319"/>
                </a:lnTo>
                <a:lnTo>
                  <a:pt x="28" y="323"/>
                </a:lnTo>
                <a:lnTo>
                  <a:pt x="28" y="323"/>
                </a:lnTo>
                <a:close/>
                <a:moveTo>
                  <a:pt x="34" y="317"/>
                </a:moveTo>
                <a:lnTo>
                  <a:pt x="34" y="317"/>
                </a:lnTo>
                <a:lnTo>
                  <a:pt x="34" y="315"/>
                </a:lnTo>
                <a:lnTo>
                  <a:pt x="34" y="313"/>
                </a:lnTo>
                <a:lnTo>
                  <a:pt x="34" y="313"/>
                </a:lnTo>
                <a:lnTo>
                  <a:pt x="35" y="314"/>
                </a:lnTo>
                <a:lnTo>
                  <a:pt x="36" y="315"/>
                </a:lnTo>
                <a:lnTo>
                  <a:pt x="36" y="315"/>
                </a:lnTo>
                <a:lnTo>
                  <a:pt x="35" y="317"/>
                </a:lnTo>
                <a:lnTo>
                  <a:pt x="34" y="317"/>
                </a:lnTo>
                <a:lnTo>
                  <a:pt x="34" y="317"/>
                </a:lnTo>
                <a:close/>
                <a:moveTo>
                  <a:pt x="35" y="333"/>
                </a:moveTo>
                <a:lnTo>
                  <a:pt x="35" y="333"/>
                </a:lnTo>
                <a:lnTo>
                  <a:pt x="34" y="333"/>
                </a:lnTo>
                <a:lnTo>
                  <a:pt x="33" y="334"/>
                </a:lnTo>
                <a:lnTo>
                  <a:pt x="33" y="334"/>
                </a:lnTo>
                <a:lnTo>
                  <a:pt x="33" y="333"/>
                </a:lnTo>
                <a:lnTo>
                  <a:pt x="33" y="332"/>
                </a:lnTo>
                <a:lnTo>
                  <a:pt x="33" y="329"/>
                </a:lnTo>
                <a:lnTo>
                  <a:pt x="33" y="328"/>
                </a:lnTo>
                <a:lnTo>
                  <a:pt x="33" y="328"/>
                </a:lnTo>
                <a:lnTo>
                  <a:pt x="34" y="327"/>
                </a:lnTo>
                <a:lnTo>
                  <a:pt x="35" y="325"/>
                </a:lnTo>
                <a:lnTo>
                  <a:pt x="35" y="325"/>
                </a:lnTo>
                <a:lnTo>
                  <a:pt x="34" y="325"/>
                </a:lnTo>
                <a:lnTo>
                  <a:pt x="34" y="325"/>
                </a:lnTo>
                <a:lnTo>
                  <a:pt x="33" y="325"/>
                </a:lnTo>
                <a:lnTo>
                  <a:pt x="33" y="325"/>
                </a:lnTo>
                <a:lnTo>
                  <a:pt x="33" y="323"/>
                </a:lnTo>
                <a:lnTo>
                  <a:pt x="33" y="323"/>
                </a:lnTo>
                <a:lnTo>
                  <a:pt x="34" y="324"/>
                </a:lnTo>
                <a:lnTo>
                  <a:pt x="35" y="324"/>
                </a:lnTo>
                <a:lnTo>
                  <a:pt x="35" y="323"/>
                </a:lnTo>
                <a:lnTo>
                  <a:pt x="35" y="323"/>
                </a:lnTo>
                <a:lnTo>
                  <a:pt x="36" y="325"/>
                </a:lnTo>
                <a:lnTo>
                  <a:pt x="36" y="327"/>
                </a:lnTo>
                <a:lnTo>
                  <a:pt x="36" y="327"/>
                </a:lnTo>
                <a:lnTo>
                  <a:pt x="36" y="327"/>
                </a:lnTo>
                <a:lnTo>
                  <a:pt x="36" y="328"/>
                </a:lnTo>
                <a:lnTo>
                  <a:pt x="36" y="329"/>
                </a:lnTo>
                <a:lnTo>
                  <a:pt x="36" y="329"/>
                </a:lnTo>
                <a:lnTo>
                  <a:pt x="36" y="329"/>
                </a:lnTo>
                <a:lnTo>
                  <a:pt x="36" y="328"/>
                </a:lnTo>
                <a:lnTo>
                  <a:pt x="36" y="328"/>
                </a:lnTo>
                <a:lnTo>
                  <a:pt x="34" y="328"/>
                </a:lnTo>
                <a:lnTo>
                  <a:pt x="34" y="328"/>
                </a:lnTo>
                <a:lnTo>
                  <a:pt x="36" y="330"/>
                </a:lnTo>
                <a:lnTo>
                  <a:pt x="37" y="332"/>
                </a:lnTo>
                <a:lnTo>
                  <a:pt x="37" y="334"/>
                </a:lnTo>
                <a:lnTo>
                  <a:pt x="37" y="334"/>
                </a:lnTo>
                <a:lnTo>
                  <a:pt x="36" y="334"/>
                </a:lnTo>
                <a:lnTo>
                  <a:pt x="36" y="334"/>
                </a:lnTo>
                <a:lnTo>
                  <a:pt x="36" y="337"/>
                </a:lnTo>
                <a:lnTo>
                  <a:pt x="36" y="337"/>
                </a:lnTo>
                <a:lnTo>
                  <a:pt x="34" y="335"/>
                </a:lnTo>
                <a:lnTo>
                  <a:pt x="34" y="335"/>
                </a:lnTo>
                <a:lnTo>
                  <a:pt x="35" y="334"/>
                </a:lnTo>
                <a:lnTo>
                  <a:pt x="35" y="333"/>
                </a:lnTo>
                <a:lnTo>
                  <a:pt x="35" y="333"/>
                </a:lnTo>
                <a:close/>
                <a:moveTo>
                  <a:pt x="27" y="309"/>
                </a:moveTo>
                <a:lnTo>
                  <a:pt x="27" y="309"/>
                </a:lnTo>
                <a:lnTo>
                  <a:pt x="28" y="307"/>
                </a:lnTo>
                <a:lnTo>
                  <a:pt x="27" y="303"/>
                </a:lnTo>
                <a:lnTo>
                  <a:pt x="27" y="303"/>
                </a:lnTo>
                <a:lnTo>
                  <a:pt x="28" y="300"/>
                </a:lnTo>
                <a:lnTo>
                  <a:pt x="28" y="300"/>
                </a:lnTo>
                <a:lnTo>
                  <a:pt x="27" y="299"/>
                </a:lnTo>
                <a:lnTo>
                  <a:pt x="27" y="299"/>
                </a:lnTo>
                <a:lnTo>
                  <a:pt x="27" y="282"/>
                </a:lnTo>
                <a:lnTo>
                  <a:pt x="27" y="282"/>
                </a:lnTo>
                <a:lnTo>
                  <a:pt x="29" y="283"/>
                </a:lnTo>
                <a:lnTo>
                  <a:pt x="29" y="284"/>
                </a:lnTo>
                <a:lnTo>
                  <a:pt x="28" y="287"/>
                </a:lnTo>
                <a:lnTo>
                  <a:pt x="28" y="287"/>
                </a:lnTo>
                <a:lnTo>
                  <a:pt x="29" y="289"/>
                </a:lnTo>
                <a:lnTo>
                  <a:pt x="29" y="292"/>
                </a:lnTo>
                <a:lnTo>
                  <a:pt x="29" y="292"/>
                </a:lnTo>
                <a:lnTo>
                  <a:pt x="29" y="292"/>
                </a:lnTo>
                <a:lnTo>
                  <a:pt x="30" y="292"/>
                </a:lnTo>
                <a:lnTo>
                  <a:pt x="30" y="292"/>
                </a:lnTo>
                <a:lnTo>
                  <a:pt x="30" y="292"/>
                </a:lnTo>
                <a:lnTo>
                  <a:pt x="30" y="293"/>
                </a:lnTo>
                <a:lnTo>
                  <a:pt x="28" y="294"/>
                </a:lnTo>
                <a:lnTo>
                  <a:pt x="28" y="294"/>
                </a:lnTo>
                <a:lnTo>
                  <a:pt x="28" y="300"/>
                </a:lnTo>
                <a:lnTo>
                  <a:pt x="29" y="307"/>
                </a:lnTo>
                <a:lnTo>
                  <a:pt x="29" y="307"/>
                </a:lnTo>
                <a:lnTo>
                  <a:pt x="28" y="308"/>
                </a:lnTo>
                <a:lnTo>
                  <a:pt x="27" y="309"/>
                </a:lnTo>
                <a:lnTo>
                  <a:pt x="27" y="309"/>
                </a:lnTo>
                <a:close/>
                <a:moveTo>
                  <a:pt x="37" y="150"/>
                </a:moveTo>
                <a:lnTo>
                  <a:pt x="37" y="150"/>
                </a:lnTo>
                <a:lnTo>
                  <a:pt x="36" y="150"/>
                </a:lnTo>
                <a:lnTo>
                  <a:pt x="36" y="149"/>
                </a:lnTo>
                <a:lnTo>
                  <a:pt x="36" y="145"/>
                </a:lnTo>
                <a:lnTo>
                  <a:pt x="36" y="145"/>
                </a:lnTo>
                <a:lnTo>
                  <a:pt x="37" y="146"/>
                </a:lnTo>
                <a:lnTo>
                  <a:pt x="37" y="148"/>
                </a:lnTo>
                <a:lnTo>
                  <a:pt x="37" y="149"/>
                </a:lnTo>
                <a:lnTo>
                  <a:pt x="37" y="150"/>
                </a:lnTo>
                <a:lnTo>
                  <a:pt x="37" y="150"/>
                </a:lnTo>
                <a:close/>
                <a:moveTo>
                  <a:pt x="52" y="144"/>
                </a:moveTo>
                <a:lnTo>
                  <a:pt x="52" y="144"/>
                </a:lnTo>
                <a:lnTo>
                  <a:pt x="52" y="145"/>
                </a:lnTo>
                <a:lnTo>
                  <a:pt x="51" y="146"/>
                </a:lnTo>
                <a:lnTo>
                  <a:pt x="51" y="146"/>
                </a:lnTo>
                <a:lnTo>
                  <a:pt x="50" y="146"/>
                </a:lnTo>
                <a:lnTo>
                  <a:pt x="51" y="145"/>
                </a:lnTo>
                <a:lnTo>
                  <a:pt x="52" y="144"/>
                </a:lnTo>
                <a:lnTo>
                  <a:pt x="52" y="144"/>
                </a:lnTo>
                <a:lnTo>
                  <a:pt x="51" y="139"/>
                </a:lnTo>
                <a:lnTo>
                  <a:pt x="51" y="139"/>
                </a:lnTo>
                <a:lnTo>
                  <a:pt x="52" y="136"/>
                </a:lnTo>
                <a:lnTo>
                  <a:pt x="51" y="134"/>
                </a:lnTo>
                <a:lnTo>
                  <a:pt x="51" y="134"/>
                </a:lnTo>
                <a:lnTo>
                  <a:pt x="52" y="133"/>
                </a:lnTo>
                <a:lnTo>
                  <a:pt x="52" y="131"/>
                </a:lnTo>
                <a:lnTo>
                  <a:pt x="52" y="131"/>
                </a:lnTo>
                <a:lnTo>
                  <a:pt x="53" y="133"/>
                </a:lnTo>
                <a:lnTo>
                  <a:pt x="53" y="134"/>
                </a:lnTo>
                <a:lnTo>
                  <a:pt x="52" y="139"/>
                </a:lnTo>
                <a:lnTo>
                  <a:pt x="52" y="139"/>
                </a:lnTo>
                <a:lnTo>
                  <a:pt x="52" y="144"/>
                </a:lnTo>
                <a:lnTo>
                  <a:pt x="52" y="144"/>
                </a:lnTo>
                <a:close/>
                <a:moveTo>
                  <a:pt x="41" y="149"/>
                </a:moveTo>
                <a:lnTo>
                  <a:pt x="41" y="149"/>
                </a:lnTo>
                <a:lnTo>
                  <a:pt x="42" y="149"/>
                </a:lnTo>
                <a:lnTo>
                  <a:pt x="42" y="149"/>
                </a:lnTo>
                <a:lnTo>
                  <a:pt x="42" y="150"/>
                </a:lnTo>
                <a:lnTo>
                  <a:pt x="43" y="150"/>
                </a:lnTo>
                <a:lnTo>
                  <a:pt x="43" y="150"/>
                </a:lnTo>
                <a:lnTo>
                  <a:pt x="43" y="151"/>
                </a:lnTo>
                <a:lnTo>
                  <a:pt x="42" y="151"/>
                </a:lnTo>
                <a:lnTo>
                  <a:pt x="42" y="151"/>
                </a:lnTo>
                <a:lnTo>
                  <a:pt x="41" y="150"/>
                </a:lnTo>
                <a:lnTo>
                  <a:pt x="41" y="150"/>
                </a:lnTo>
                <a:lnTo>
                  <a:pt x="41" y="149"/>
                </a:lnTo>
                <a:lnTo>
                  <a:pt x="41" y="149"/>
                </a:lnTo>
                <a:close/>
                <a:moveTo>
                  <a:pt x="42" y="151"/>
                </a:moveTo>
                <a:lnTo>
                  <a:pt x="42" y="151"/>
                </a:lnTo>
                <a:lnTo>
                  <a:pt x="43" y="153"/>
                </a:lnTo>
                <a:lnTo>
                  <a:pt x="45" y="153"/>
                </a:lnTo>
                <a:lnTo>
                  <a:pt x="46" y="153"/>
                </a:lnTo>
                <a:lnTo>
                  <a:pt x="46" y="154"/>
                </a:lnTo>
                <a:lnTo>
                  <a:pt x="46" y="154"/>
                </a:lnTo>
                <a:lnTo>
                  <a:pt x="45" y="154"/>
                </a:lnTo>
                <a:lnTo>
                  <a:pt x="43" y="153"/>
                </a:lnTo>
                <a:lnTo>
                  <a:pt x="43" y="153"/>
                </a:lnTo>
                <a:lnTo>
                  <a:pt x="42" y="154"/>
                </a:lnTo>
                <a:lnTo>
                  <a:pt x="42" y="154"/>
                </a:lnTo>
                <a:lnTo>
                  <a:pt x="42" y="153"/>
                </a:lnTo>
                <a:lnTo>
                  <a:pt x="42" y="151"/>
                </a:lnTo>
                <a:lnTo>
                  <a:pt x="42" y="151"/>
                </a:lnTo>
                <a:close/>
                <a:moveTo>
                  <a:pt x="52" y="149"/>
                </a:moveTo>
                <a:lnTo>
                  <a:pt x="52" y="149"/>
                </a:lnTo>
                <a:lnTo>
                  <a:pt x="53" y="148"/>
                </a:lnTo>
                <a:lnTo>
                  <a:pt x="53" y="146"/>
                </a:lnTo>
                <a:lnTo>
                  <a:pt x="53" y="145"/>
                </a:lnTo>
                <a:lnTo>
                  <a:pt x="53" y="145"/>
                </a:lnTo>
                <a:lnTo>
                  <a:pt x="53" y="145"/>
                </a:lnTo>
                <a:lnTo>
                  <a:pt x="54" y="148"/>
                </a:lnTo>
                <a:lnTo>
                  <a:pt x="53" y="149"/>
                </a:lnTo>
                <a:lnTo>
                  <a:pt x="52" y="149"/>
                </a:lnTo>
                <a:lnTo>
                  <a:pt x="52" y="149"/>
                </a:lnTo>
                <a:close/>
                <a:moveTo>
                  <a:pt x="23" y="247"/>
                </a:moveTo>
                <a:lnTo>
                  <a:pt x="23" y="247"/>
                </a:lnTo>
                <a:lnTo>
                  <a:pt x="23" y="244"/>
                </a:lnTo>
                <a:lnTo>
                  <a:pt x="23" y="243"/>
                </a:lnTo>
                <a:lnTo>
                  <a:pt x="23" y="243"/>
                </a:lnTo>
                <a:lnTo>
                  <a:pt x="24" y="243"/>
                </a:lnTo>
                <a:lnTo>
                  <a:pt x="24" y="244"/>
                </a:lnTo>
                <a:lnTo>
                  <a:pt x="24" y="245"/>
                </a:lnTo>
                <a:lnTo>
                  <a:pt x="27" y="245"/>
                </a:lnTo>
                <a:lnTo>
                  <a:pt x="27" y="245"/>
                </a:lnTo>
                <a:lnTo>
                  <a:pt x="27" y="247"/>
                </a:lnTo>
                <a:lnTo>
                  <a:pt x="25" y="247"/>
                </a:lnTo>
                <a:lnTo>
                  <a:pt x="23" y="247"/>
                </a:lnTo>
                <a:lnTo>
                  <a:pt x="23" y="247"/>
                </a:lnTo>
                <a:close/>
                <a:moveTo>
                  <a:pt x="23" y="180"/>
                </a:moveTo>
                <a:lnTo>
                  <a:pt x="23" y="180"/>
                </a:lnTo>
                <a:lnTo>
                  <a:pt x="23" y="178"/>
                </a:lnTo>
                <a:lnTo>
                  <a:pt x="23" y="175"/>
                </a:lnTo>
                <a:lnTo>
                  <a:pt x="23" y="170"/>
                </a:lnTo>
                <a:lnTo>
                  <a:pt x="23" y="170"/>
                </a:lnTo>
                <a:lnTo>
                  <a:pt x="23" y="166"/>
                </a:lnTo>
                <a:lnTo>
                  <a:pt x="22" y="165"/>
                </a:lnTo>
                <a:lnTo>
                  <a:pt x="22" y="164"/>
                </a:lnTo>
                <a:lnTo>
                  <a:pt x="22" y="164"/>
                </a:lnTo>
                <a:lnTo>
                  <a:pt x="23" y="164"/>
                </a:lnTo>
                <a:lnTo>
                  <a:pt x="23" y="165"/>
                </a:lnTo>
                <a:lnTo>
                  <a:pt x="23" y="168"/>
                </a:lnTo>
                <a:lnTo>
                  <a:pt x="23" y="168"/>
                </a:lnTo>
                <a:lnTo>
                  <a:pt x="24" y="170"/>
                </a:lnTo>
                <a:lnTo>
                  <a:pt x="24" y="170"/>
                </a:lnTo>
                <a:lnTo>
                  <a:pt x="24" y="171"/>
                </a:lnTo>
                <a:lnTo>
                  <a:pt x="24" y="171"/>
                </a:lnTo>
                <a:lnTo>
                  <a:pt x="24" y="171"/>
                </a:lnTo>
                <a:lnTo>
                  <a:pt x="24" y="173"/>
                </a:lnTo>
                <a:lnTo>
                  <a:pt x="24" y="174"/>
                </a:lnTo>
                <a:lnTo>
                  <a:pt x="23" y="175"/>
                </a:lnTo>
                <a:lnTo>
                  <a:pt x="23" y="175"/>
                </a:lnTo>
                <a:lnTo>
                  <a:pt x="24" y="178"/>
                </a:lnTo>
                <a:lnTo>
                  <a:pt x="23" y="180"/>
                </a:lnTo>
                <a:lnTo>
                  <a:pt x="23" y="180"/>
                </a:lnTo>
                <a:close/>
                <a:moveTo>
                  <a:pt x="48" y="140"/>
                </a:moveTo>
                <a:lnTo>
                  <a:pt x="48" y="140"/>
                </a:lnTo>
                <a:lnTo>
                  <a:pt x="50" y="141"/>
                </a:lnTo>
                <a:lnTo>
                  <a:pt x="50" y="143"/>
                </a:lnTo>
                <a:lnTo>
                  <a:pt x="50" y="143"/>
                </a:lnTo>
                <a:lnTo>
                  <a:pt x="48" y="143"/>
                </a:lnTo>
                <a:lnTo>
                  <a:pt x="48" y="143"/>
                </a:lnTo>
                <a:lnTo>
                  <a:pt x="48" y="140"/>
                </a:lnTo>
                <a:lnTo>
                  <a:pt x="48" y="140"/>
                </a:lnTo>
                <a:close/>
                <a:moveTo>
                  <a:pt x="41" y="134"/>
                </a:moveTo>
                <a:lnTo>
                  <a:pt x="41" y="134"/>
                </a:lnTo>
                <a:lnTo>
                  <a:pt x="42" y="130"/>
                </a:lnTo>
                <a:lnTo>
                  <a:pt x="42" y="130"/>
                </a:lnTo>
                <a:lnTo>
                  <a:pt x="45" y="133"/>
                </a:lnTo>
                <a:lnTo>
                  <a:pt x="45" y="135"/>
                </a:lnTo>
                <a:lnTo>
                  <a:pt x="45" y="141"/>
                </a:lnTo>
                <a:lnTo>
                  <a:pt x="45" y="141"/>
                </a:lnTo>
                <a:lnTo>
                  <a:pt x="46" y="143"/>
                </a:lnTo>
                <a:lnTo>
                  <a:pt x="46" y="143"/>
                </a:lnTo>
                <a:lnTo>
                  <a:pt x="46" y="143"/>
                </a:lnTo>
                <a:lnTo>
                  <a:pt x="46" y="144"/>
                </a:lnTo>
                <a:lnTo>
                  <a:pt x="46" y="145"/>
                </a:lnTo>
                <a:lnTo>
                  <a:pt x="47" y="148"/>
                </a:lnTo>
                <a:lnTo>
                  <a:pt x="47" y="148"/>
                </a:lnTo>
                <a:lnTo>
                  <a:pt x="47" y="149"/>
                </a:lnTo>
                <a:lnTo>
                  <a:pt x="46" y="150"/>
                </a:lnTo>
                <a:lnTo>
                  <a:pt x="45" y="151"/>
                </a:lnTo>
                <a:lnTo>
                  <a:pt x="45" y="151"/>
                </a:lnTo>
                <a:lnTo>
                  <a:pt x="45" y="149"/>
                </a:lnTo>
                <a:lnTo>
                  <a:pt x="45" y="148"/>
                </a:lnTo>
                <a:lnTo>
                  <a:pt x="45" y="146"/>
                </a:lnTo>
                <a:lnTo>
                  <a:pt x="45" y="144"/>
                </a:lnTo>
                <a:lnTo>
                  <a:pt x="45" y="144"/>
                </a:lnTo>
                <a:lnTo>
                  <a:pt x="43" y="143"/>
                </a:lnTo>
                <a:lnTo>
                  <a:pt x="42" y="143"/>
                </a:lnTo>
                <a:lnTo>
                  <a:pt x="42" y="141"/>
                </a:lnTo>
                <a:lnTo>
                  <a:pt x="42" y="141"/>
                </a:lnTo>
                <a:lnTo>
                  <a:pt x="43" y="141"/>
                </a:lnTo>
                <a:lnTo>
                  <a:pt x="43" y="141"/>
                </a:lnTo>
                <a:lnTo>
                  <a:pt x="43" y="136"/>
                </a:lnTo>
                <a:lnTo>
                  <a:pt x="43" y="135"/>
                </a:lnTo>
                <a:lnTo>
                  <a:pt x="41" y="134"/>
                </a:lnTo>
                <a:lnTo>
                  <a:pt x="41" y="134"/>
                </a:lnTo>
                <a:close/>
                <a:moveTo>
                  <a:pt x="28" y="145"/>
                </a:moveTo>
                <a:lnTo>
                  <a:pt x="28" y="145"/>
                </a:lnTo>
                <a:lnTo>
                  <a:pt x="27" y="144"/>
                </a:lnTo>
                <a:lnTo>
                  <a:pt x="25" y="143"/>
                </a:lnTo>
                <a:lnTo>
                  <a:pt x="27" y="139"/>
                </a:lnTo>
                <a:lnTo>
                  <a:pt x="27" y="139"/>
                </a:lnTo>
                <a:lnTo>
                  <a:pt x="25" y="136"/>
                </a:lnTo>
                <a:lnTo>
                  <a:pt x="25" y="135"/>
                </a:lnTo>
                <a:lnTo>
                  <a:pt x="27" y="134"/>
                </a:lnTo>
                <a:lnTo>
                  <a:pt x="27" y="134"/>
                </a:lnTo>
                <a:lnTo>
                  <a:pt x="28" y="140"/>
                </a:lnTo>
                <a:lnTo>
                  <a:pt x="28" y="145"/>
                </a:lnTo>
                <a:lnTo>
                  <a:pt x="28" y="145"/>
                </a:lnTo>
                <a:close/>
                <a:moveTo>
                  <a:pt x="482" y="638"/>
                </a:moveTo>
                <a:lnTo>
                  <a:pt x="482" y="638"/>
                </a:lnTo>
                <a:lnTo>
                  <a:pt x="476" y="639"/>
                </a:lnTo>
                <a:lnTo>
                  <a:pt x="471" y="639"/>
                </a:lnTo>
                <a:lnTo>
                  <a:pt x="471" y="639"/>
                </a:lnTo>
                <a:lnTo>
                  <a:pt x="476" y="638"/>
                </a:lnTo>
                <a:lnTo>
                  <a:pt x="482" y="638"/>
                </a:lnTo>
                <a:lnTo>
                  <a:pt x="482" y="638"/>
                </a:lnTo>
                <a:close/>
                <a:moveTo>
                  <a:pt x="71" y="377"/>
                </a:moveTo>
                <a:lnTo>
                  <a:pt x="71" y="377"/>
                </a:lnTo>
                <a:lnTo>
                  <a:pt x="70" y="375"/>
                </a:lnTo>
                <a:lnTo>
                  <a:pt x="70" y="375"/>
                </a:lnTo>
                <a:lnTo>
                  <a:pt x="71" y="373"/>
                </a:lnTo>
                <a:lnTo>
                  <a:pt x="71" y="373"/>
                </a:lnTo>
                <a:lnTo>
                  <a:pt x="71" y="373"/>
                </a:lnTo>
                <a:lnTo>
                  <a:pt x="72" y="374"/>
                </a:lnTo>
                <a:lnTo>
                  <a:pt x="71" y="377"/>
                </a:lnTo>
                <a:lnTo>
                  <a:pt x="71" y="377"/>
                </a:lnTo>
                <a:close/>
                <a:moveTo>
                  <a:pt x="69" y="372"/>
                </a:moveTo>
                <a:lnTo>
                  <a:pt x="69" y="378"/>
                </a:lnTo>
                <a:lnTo>
                  <a:pt x="69" y="378"/>
                </a:lnTo>
                <a:lnTo>
                  <a:pt x="68" y="377"/>
                </a:lnTo>
                <a:lnTo>
                  <a:pt x="68" y="374"/>
                </a:lnTo>
                <a:lnTo>
                  <a:pt x="68" y="373"/>
                </a:lnTo>
                <a:lnTo>
                  <a:pt x="69" y="372"/>
                </a:lnTo>
                <a:lnTo>
                  <a:pt x="69" y="372"/>
                </a:lnTo>
                <a:close/>
                <a:moveTo>
                  <a:pt x="75" y="373"/>
                </a:moveTo>
                <a:lnTo>
                  <a:pt x="75" y="373"/>
                </a:lnTo>
                <a:lnTo>
                  <a:pt x="75" y="373"/>
                </a:lnTo>
                <a:lnTo>
                  <a:pt x="75" y="374"/>
                </a:lnTo>
                <a:lnTo>
                  <a:pt x="75" y="375"/>
                </a:lnTo>
                <a:lnTo>
                  <a:pt x="75" y="375"/>
                </a:lnTo>
                <a:lnTo>
                  <a:pt x="74" y="375"/>
                </a:lnTo>
                <a:lnTo>
                  <a:pt x="74" y="374"/>
                </a:lnTo>
                <a:lnTo>
                  <a:pt x="75" y="373"/>
                </a:lnTo>
                <a:lnTo>
                  <a:pt x="75" y="373"/>
                </a:lnTo>
                <a:close/>
                <a:moveTo>
                  <a:pt x="68" y="409"/>
                </a:moveTo>
                <a:lnTo>
                  <a:pt x="68" y="409"/>
                </a:lnTo>
                <a:lnTo>
                  <a:pt x="68" y="410"/>
                </a:lnTo>
                <a:lnTo>
                  <a:pt x="68" y="410"/>
                </a:lnTo>
                <a:lnTo>
                  <a:pt x="68" y="413"/>
                </a:lnTo>
                <a:lnTo>
                  <a:pt x="68" y="413"/>
                </a:lnTo>
                <a:lnTo>
                  <a:pt x="66" y="413"/>
                </a:lnTo>
                <a:lnTo>
                  <a:pt x="66" y="412"/>
                </a:lnTo>
                <a:lnTo>
                  <a:pt x="68" y="409"/>
                </a:lnTo>
                <a:lnTo>
                  <a:pt x="68" y="409"/>
                </a:lnTo>
                <a:close/>
                <a:moveTo>
                  <a:pt x="80" y="372"/>
                </a:moveTo>
                <a:lnTo>
                  <a:pt x="80" y="372"/>
                </a:lnTo>
                <a:lnTo>
                  <a:pt x="80" y="367"/>
                </a:lnTo>
                <a:lnTo>
                  <a:pt x="80" y="362"/>
                </a:lnTo>
                <a:lnTo>
                  <a:pt x="80" y="362"/>
                </a:lnTo>
                <a:lnTo>
                  <a:pt x="81" y="362"/>
                </a:lnTo>
                <a:lnTo>
                  <a:pt x="81" y="362"/>
                </a:lnTo>
                <a:lnTo>
                  <a:pt x="81" y="360"/>
                </a:lnTo>
                <a:lnTo>
                  <a:pt x="82" y="360"/>
                </a:lnTo>
                <a:lnTo>
                  <a:pt x="82" y="360"/>
                </a:lnTo>
                <a:lnTo>
                  <a:pt x="82" y="363"/>
                </a:lnTo>
                <a:lnTo>
                  <a:pt x="81" y="365"/>
                </a:lnTo>
                <a:lnTo>
                  <a:pt x="81" y="365"/>
                </a:lnTo>
                <a:lnTo>
                  <a:pt x="80" y="365"/>
                </a:lnTo>
                <a:lnTo>
                  <a:pt x="80" y="365"/>
                </a:lnTo>
                <a:lnTo>
                  <a:pt x="80" y="369"/>
                </a:lnTo>
                <a:lnTo>
                  <a:pt x="80" y="369"/>
                </a:lnTo>
                <a:lnTo>
                  <a:pt x="81" y="369"/>
                </a:lnTo>
                <a:lnTo>
                  <a:pt x="82" y="369"/>
                </a:lnTo>
                <a:lnTo>
                  <a:pt x="82" y="369"/>
                </a:lnTo>
                <a:lnTo>
                  <a:pt x="82" y="370"/>
                </a:lnTo>
                <a:lnTo>
                  <a:pt x="82" y="372"/>
                </a:lnTo>
                <a:lnTo>
                  <a:pt x="81" y="374"/>
                </a:lnTo>
                <a:lnTo>
                  <a:pt x="81" y="374"/>
                </a:lnTo>
                <a:lnTo>
                  <a:pt x="82" y="375"/>
                </a:lnTo>
                <a:lnTo>
                  <a:pt x="82" y="374"/>
                </a:lnTo>
                <a:lnTo>
                  <a:pt x="82" y="374"/>
                </a:lnTo>
                <a:lnTo>
                  <a:pt x="82" y="375"/>
                </a:lnTo>
                <a:lnTo>
                  <a:pt x="82" y="375"/>
                </a:lnTo>
                <a:lnTo>
                  <a:pt x="81" y="377"/>
                </a:lnTo>
                <a:lnTo>
                  <a:pt x="81" y="377"/>
                </a:lnTo>
                <a:lnTo>
                  <a:pt x="81" y="377"/>
                </a:lnTo>
                <a:lnTo>
                  <a:pt x="80" y="375"/>
                </a:lnTo>
                <a:lnTo>
                  <a:pt x="80" y="375"/>
                </a:lnTo>
                <a:lnTo>
                  <a:pt x="79" y="375"/>
                </a:lnTo>
                <a:lnTo>
                  <a:pt x="79" y="375"/>
                </a:lnTo>
                <a:lnTo>
                  <a:pt x="79" y="374"/>
                </a:lnTo>
                <a:lnTo>
                  <a:pt x="79" y="373"/>
                </a:lnTo>
                <a:lnTo>
                  <a:pt x="80" y="373"/>
                </a:lnTo>
                <a:lnTo>
                  <a:pt x="81" y="373"/>
                </a:lnTo>
                <a:lnTo>
                  <a:pt x="81" y="373"/>
                </a:lnTo>
                <a:lnTo>
                  <a:pt x="81" y="372"/>
                </a:lnTo>
                <a:lnTo>
                  <a:pt x="81" y="372"/>
                </a:lnTo>
                <a:lnTo>
                  <a:pt x="80" y="372"/>
                </a:lnTo>
                <a:lnTo>
                  <a:pt x="80" y="372"/>
                </a:lnTo>
                <a:close/>
                <a:moveTo>
                  <a:pt x="68" y="359"/>
                </a:moveTo>
                <a:lnTo>
                  <a:pt x="68" y="359"/>
                </a:lnTo>
                <a:lnTo>
                  <a:pt x="69" y="360"/>
                </a:lnTo>
                <a:lnTo>
                  <a:pt x="69" y="362"/>
                </a:lnTo>
                <a:lnTo>
                  <a:pt x="69" y="367"/>
                </a:lnTo>
                <a:lnTo>
                  <a:pt x="69" y="367"/>
                </a:lnTo>
                <a:lnTo>
                  <a:pt x="68" y="365"/>
                </a:lnTo>
                <a:lnTo>
                  <a:pt x="68" y="363"/>
                </a:lnTo>
                <a:lnTo>
                  <a:pt x="68" y="362"/>
                </a:lnTo>
                <a:lnTo>
                  <a:pt x="68" y="359"/>
                </a:lnTo>
                <a:lnTo>
                  <a:pt x="68" y="359"/>
                </a:lnTo>
                <a:close/>
                <a:moveTo>
                  <a:pt x="75" y="419"/>
                </a:moveTo>
                <a:lnTo>
                  <a:pt x="75" y="419"/>
                </a:lnTo>
                <a:lnTo>
                  <a:pt x="74" y="419"/>
                </a:lnTo>
                <a:lnTo>
                  <a:pt x="72" y="420"/>
                </a:lnTo>
                <a:lnTo>
                  <a:pt x="72" y="420"/>
                </a:lnTo>
                <a:lnTo>
                  <a:pt x="75" y="422"/>
                </a:lnTo>
                <a:lnTo>
                  <a:pt x="75" y="422"/>
                </a:lnTo>
                <a:lnTo>
                  <a:pt x="74" y="424"/>
                </a:lnTo>
                <a:lnTo>
                  <a:pt x="74" y="427"/>
                </a:lnTo>
                <a:lnTo>
                  <a:pt x="74" y="427"/>
                </a:lnTo>
                <a:lnTo>
                  <a:pt x="72" y="425"/>
                </a:lnTo>
                <a:lnTo>
                  <a:pt x="71" y="424"/>
                </a:lnTo>
                <a:lnTo>
                  <a:pt x="71" y="424"/>
                </a:lnTo>
                <a:lnTo>
                  <a:pt x="71" y="423"/>
                </a:lnTo>
                <a:lnTo>
                  <a:pt x="72" y="423"/>
                </a:lnTo>
                <a:lnTo>
                  <a:pt x="74" y="424"/>
                </a:lnTo>
                <a:lnTo>
                  <a:pt x="74" y="424"/>
                </a:lnTo>
                <a:lnTo>
                  <a:pt x="72" y="422"/>
                </a:lnTo>
                <a:lnTo>
                  <a:pt x="71" y="420"/>
                </a:lnTo>
                <a:lnTo>
                  <a:pt x="71" y="419"/>
                </a:lnTo>
                <a:lnTo>
                  <a:pt x="71" y="419"/>
                </a:lnTo>
                <a:lnTo>
                  <a:pt x="74" y="419"/>
                </a:lnTo>
                <a:lnTo>
                  <a:pt x="74" y="418"/>
                </a:lnTo>
                <a:lnTo>
                  <a:pt x="74" y="415"/>
                </a:lnTo>
                <a:lnTo>
                  <a:pt x="74" y="415"/>
                </a:lnTo>
                <a:lnTo>
                  <a:pt x="75" y="415"/>
                </a:lnTo>
                <a:lnTo>
                  <a:pt x="76" y="417"/>
                </a:lnTo>
                <a:lnTo>
                  <a:pt x="76" y="420"/>
                </a:lnTo>
                <a:lnTo>
                  <a:pt x="76" y="420"/>
                </a:lnTo>
                <a:lnTo>
                  <a:pt x="75" y="420"/>
                </a:lnTo>
                <a:lnTo>
                  <a:pt x="75" y="419"/>
                </a:lnTo>
                <a:lnTo>
                  <a:pt x="75" y="419"/>
                </a:lnTo>
                <a:close/>
                <a:moveTo>
                  <a:pt x="76" y="362"/>
                </a:moveTo>
                <a:lnTo>
                  <a:pt x="76" y="362"/>
                </a:lnTo>
                <a:lnTo>
                  <a:pt x="76" y="360"/>
                </a:lnTo>
                <a:lnTo>
                  <a:pt x="76" y="359"/>
                </a:lnTo>
                <a:lnTo>
                  <a:pt x="76" y="355"/>
                </a:lnTo>
                <a:lnTo>
                  <a:pt x="76" y="355"/>
                </a:lnTo>
                <a:lnTo>
                  <a:pt x="77" y="357"/>
                </a:lnTo>
                <a:lnTo>
                  <a:pt x="77" y="358"/>
                </a:lnTo>
                <a:lnTo>
                  <a:pt x="76" y="362"/>
                </a:lnTo>
                <a:lnTo>
                  <a:pt x="76" y="362"/>
                </a:lnTo>
                <a:close/>
                <a:moveTo>
                  <a:pt x="85" y="368"/>
                </a:moveTo>
                <a:lnTo>
                  <a:pt x="85" y="368"/>
                </a:lnTo>
                <a:lnTo>
                  <a:pt x="85" y="368"/>
                </a:lnTo>
                <a:lnTo>
                  <a:pt x="85" y="369"/>
                </a:lnTo>
                <a:lnTo>
                  <a:pt x="85" y="370"/>
                </a:lnTo>
                <a:lnTo>
                  <a:pt x="85" y="370"/>
                </a:lnTo>
                <a:lnTo>
                  <a:pt x="83" y="370"/>
                </a:lnTo>
                <a:lnTo>
                  <a:pt x="83" y="369"/>
                </a:lnTo>
                <a:lnTo>
                  <a:pt x="85" y="368"/>
                </a:lnTo>
                <a:lnTo>
                  <a:pt x="85" y="368"/>
                </a:lnTo>
                <a:close/>
                <a:moveTo>
                  <a:pt x="76" y="430"/>
                </a:moveTo>
                <a:lnTo>
                  <a:pt x="76" y="430"/>
                </a:lnTo>
                <a:lnTo>
                  <a:pt x="77" y="432"/>
                </a:lnTo>
                <a:lnTo>
                  <a:pt x="77" y="434"/>
                </a:lnTo>
                <a:lnTo>
                  <a:pt x="77" y="434"/>
                </a:lnTo>
                <a:lnTo>
                  <a:pt x="77" y="434"/>
                </a:lnTo>
                <a:lnTo>
                  <a:pt x="76" y="433"/>
                </a:lnTo>
                <a:lnTo>
                  <a:pt x="76" y="430"/>
                </a:lnTo>
                <a:lnTo>
                  <a:pt x="76" y="430"/>
                </a:lnTo>
                <a:close/>
                <a:moveTo>
                  <a:pt x="75" y="447"/>
                </a:moveTo>
                <a:lnTo>
                  <a:pt x="75" y="447"/>
                </a:lnTo>
                <a:lnTo>
                  <a:pt x="76" y="445"/>
                </a:lnTo>
                <a:lnTo>
                  <a:pt x="76" y="445"/>
                </a:lnTo>
                <a:lnTo>
                  <a:pt x="77" y="447"/>
                </a:lnTo>
                <a:lnTo>
                  <a:pt x="77" y="449"/>
                </a:lnTo>
                <a:lnTo>
                  <a:pt x="77" y="449"/>
                </a:lnTo>
                <a:lnTo>
                  <a:pt x="76" y="448"/>
                </a:lnTo>
                <a:lnTo>
                  <a:pt x="75" y="447"/>
                </a:lnTo>
                <a:lnTo>
                  <a:pt x="75" y="447"/>
                </a:lnTo>
                <a:close/>
                <a:moveTo>
                  <a:pt x="68" y="357"/>
                </a:moveTo>
                <a:lnTo>
                  <a:pt x="68" y="357"/>
                </a:lnTo>
                <a:lnTo>
                  <a:pt x="69" y="338"/>
                </a:lnTo>
                <a:lnTo>
                  <a:pt x="69" y="338"/>
                </a:lnTo>
                <a:lnTo>
                  <a:pt x="69" y="338"/>
                </a:lnTo>
                <a:lnTo>
                  <a:pt x="69" y="339"/>
                </a:lnTo>
                <a:lnTo>
                  <a:pt x="69" y="342"/>
                </a:lnTo>
                <a:lnTo>
                  <a:pt x="69" y="342"/>
                </a:lnTo>
                <a:lnTo>
                  <a:pt x="69" y="358"/>
                </a:lnTo>
                <a:lnTo>
                  <a:pt x="69" y="358"/>
                </a:lnTo>
                <a:lnTo>
                  <a:pt x="68" y="358"/>
                </a:lnTo>
                <a:lnTo>
                  <a:pt x="68" y="357"/>
                </a:lnTo>
                <a:lnTo>
                  <a:pt x="68" y="357"/>
                </a:lnTo>
                <a:close/>
                <a:moveTo>
                  <a:pt x="76" y="472"/>
                </a:moveTo>
                <a:lnTo>
                  <a:pt x="76" y="472"/>
                </a:lnTo>
                <a:lnTo>
                  <a:pt x="76" y="473"/>
                </a:lnTo>
                <a:lnTo>
                  <a:pt x="76" y="474"/>
                </a:lnTo>
                <a:lnTo>
                  <a:pt x="74" y="474"/>
                </a:lnTo>
                <a:lnTo>
                  <a:pt x="74" y="474"/>
                </a:lnTo>
                <a:lnTo>
                  <a:pt x="74" y="473"/>
                </a:lnTo>
                <a:lnTo>
                  <a:pt x="75" y="473"/>
                </a:lnTo>
                <a:lnTo>
                  <a:pt x="76" y="472"/>
                </a:lnTo>
                <a:lnTo>
                  <a:pt x="76" y="472"/>
                </a:lnTo>
                <a:close/>
                <a:moveTo>
                  <a:pt x="83" y="499"/>
                </a:moveTo>
                <a:lnTo>
                  <a:pt x="83" y="499"/>
                </a:lnTo>
                <a:lnTo>
                  <a:pt x="83" y="501"/>
                </a:lnTo>
                <a:lnTo>
                  <a:pt x="81" y="502"/>
                </a:lnTo>
                <a:lnTo>
                  <a:pt x="81" y="502"/>
                </a:lnTo>
                <a:lnTo>
                  <a:pt x="82" y="499"/>
                </a:lnTo>
                <a:lnTo>
                  <a:pt x="83" y="499"/>
                </a:lnTo>
                <a:lnTo>
                  <a:pt x="83" y="499"/>
                </a:lnTo>
                <a:close/>
                <a:moveTo>
                  <a:pt x="83" y="476"/>
                </a:moveTo>
                <a:lnTo>
                  <a:pt x="83" y="476"/>
                </a:lnTo>
                <a:lnTo>
                  <a:pt x="83" y="482"/>
                </a:lnTo>
                <a:lnTo>
                  <a:pt x="82" y="488"/>
                </a:lnTo>
                <a:lnTo>
                  <a:pt x="82" y="488"/>
                </a:lnTo>
                <a:lnTo>
                  <a:pt x="82" y="489"/>
                </a:lnTo>
                <a:lnTo>
                  <a:pt x="83" y="489"/>
                </a:lnTo>
                <a:lnTo>
                  <a:pt x="83" y="491"/>
                </a:lnTo>
                <a:lnTo>
                  <a:pt x="83" y="492"/>
                </a:lnTo>
                <a:lnTo>
                  <a:pt x="83" y="492"/>
                </a:lnTo>
                <a:lnTo>
                  <a:pt x="82" y="491"/>
                </a:lnTo>
                <a:lnTo>
                  <a:pt x="82" y="491"/>
                </a:lnTo>
                <a:lnTo>
                  <a:pt x="82" y="494"/>
                </a:lnTo>
                <a:lnTo>
                  <a:pt x="83" y="497"/>
                </a:lnTo>
                <a:lnTo>
                  <a:pt x="83" y="497"/>
                </a:lnTo>
                <a:lnTo>
                  <a:pt x="81" y="497"/>
                </a:lnTo>
                <a:lnTo>
                  <a:pt x="81" y="498"/>
                </a:lnTo>
                <a:lnTo>
                  <a:pt x="80" y="501"/>
                </a:lnTo>
                <a:lnTo>
                  <a:pt x="80" y="501"/>
                </a:lnTo>
                <a:lnTo>
                  <a:pt x="79" y="499"/>
                </a:lnTo>
                <a:lnTo>
                  <a:pt x="79" y="497"/>
                </a:lnTo>
                <a:lnTo>
                  <a:pt x="81" y="494"/>
                </a:lnTo>
                <a:lnTo>
                  <a:pt x="81" y="494"/>
                </a:lnTo>
                <a:lnTo>
                  <a:pt x="79" y="492"/>
                </a:lnTo>
                <a:lnTo>
                  <a:pt x="77" y="491"/>
                </a:lnTo>
                <a:lnTo>
                  <a:pt x="77" y="489"/>
                </a:lnTo>
                <a:lnTo>
                  <a:pt x="77" y="489"/>
                </a:lnTo>
                <a:lnTo>
                  <a:pt x="79" y="489"/>
                </a:lnTo>
                <a:lnTo>
                  <a:pt x="79" y="491"/>
                </a:lnTo>
                <a:lnTo>
                  <a:pt x="79" y="491"/>
                </a:lnTo>
                <a:lnTo>
                  <a:pt x="80" y="492"/>
                </a:lnTo>
                <a:lnTo>
                  <a:pt x="80" y="492"/>
                </a:lnTo>
                <a:lnTo>
                  <a:pt x="80" y="491"/>
                </a:lnTo>
                <a:lnTo>
                  <a:pt x="80" y="491"/>
                </a:lnTo>
                <a:lnTo>
                  <a:pt x="79" y="489"/>
                </a:lnTo>
                <a:lnTo>
                  <a:pt x="79" y="489"/>
                </a:lnTo>
                <a:lnTo>
                  <a:pt x="79" y="487"/>
                </a:lnTo>
                <a:lnTo>
                  <a:pt x="79" y="486"/>
                </a:lnTo>
                <a:lnTo>
                  <a:pt x="79" y="486"/>
                </a:lnTo>
                <a:lnTo>
                  <a:pt x="80" y="486"/>
                </a:lnTo>
                <a:lnTo>
                  <a:pt x="80" y="486"/>
                </a:lnTo>
                <a:lnTo>
                  <a:pt x="79" y="483"/>
                </a:lnTo>
                <a:lnTo>
                  <a:pt x="79" y="483"/>
                </a:lnTo>
                <a:lnTo>
                  <a:pt x="79" y="482"/>
                </a:lnTo>
                <a:lnTo>
                  <a:pt x="80" y="482"/>
                </a:lnTo>
                <a:lnTo>
                  <a:pt x="80" y="482"/>
                </a:lnTo>
                <a:lnTo>
                  <a:pt x="79" y="481"/>
                </a:lnTo>
                <a:lnTo>
                  <a:pt x="80" y="479"/>
                </a:lnTo>
                <a:lnTo>
                  <a:pt x="80" y="479"/>
                </a:lnTo>
                <a:lnTo>
                  <a:pt x="80" y="478"/>
                </a:lnTo>
                <a:lnTo>
                  <a:pt x="80" y="478"/>
                </a:lnTo>
                <a:lnTo>
                  <a:pt x="82" y="478"/>
                </a:lnTo>
                <a:lnTo>
                  <a:pt x="82" y="477"/>
                </a:lnTo>
                <a:lnTo>
                  <a:pt x="83" y="476"/>
                </a:lnTo>
                <a:lnTo>
                  <a:pt x="83" y="476"/>
                </a:lnTo>
                <a:close/>
                <a:moveTo>
                  <a:pt x="81" y="478"/>
                </a:moveTo>
                <a:lnTo>
                  <a:pt x="81" y="478"/>
                </a:lnTo>
                <a:lnTo>
                  <a:pt x="81" y="481"/>
                </a:lnTo>
                <a:lnTo>
                  <a:pt x="80" y="482"/>
                </a:lnTo>
                <a:lnTo>
                  <a:pt x="81" y="483"/>
                </a:lnTo>
                <a:lnTo>
                  <a:pt x="82" y="483"/>
                </a:lnTo>
                <a:lnTo>
                  <a:pt x="82" y="483"/>
                </a:lnTo>
                <a:lnTo>
                  <a:pt x="82" y="479"/>
                </a:lnTo>
                <a:lnTo>
                  <a:pt x="82" y="479"/>
                </a:lnTo>
                <a:lnTo>
                  <a:pt x="81" y="478"/>
                </a:lnTo>
                <a:lnTo>
                  <a:pt x="81" y="478"/>
                </a:lnTo>
                <a:close/>
                <a:moveTo>
                  <a:pt x="68" y="428"/>
                </a:moveTo>
                <a:lnTo>
                  <a:pt x="68" y="428"/>
                </a:lnTo>
                <a:lnTo>
                  <a:pt x="66" y="427"/>
                </a:lnTo>
                <a:lnTo>
                  <a:pt x="66" y="427"/>
                </a:lnTo>
                <a:lnTo>
                  <a:pt x="66" y="424"/>
                </a:lnTo>
                <a:lnTo>
                  <a:pt x="66" y="424"/>
                </a:lnTo>
                <a:lnTo>
                  <a:pt x="68" y="424"/>
                </a:lnTo>
                <a:lnTo>
                  <a:pt x="68" y="425"/>
                </a:lnTo>
                <a:lnTo>
                  <a:pt x="68" y="428"/>
                </a:lnTo>
                <a:lnTo>
                  <a:pt x="68" y="428"/>
                </a:lnTo>
                <a:close/>
                <a:moveTo>
                  <a:pt x="70" y="429"/>
                </a:moveTo>
                <a:lnTo>
                  <a:pt x="70" y="429"/>
                </a:lnTo>
                <a:lnTo>
                  <a:pt x="70" y="428"/>
                </a:lnTo>
                <a:lnTo>
                  <a:pt x="70" y="425"/>
                </a:lnTo>
                <a:lnTo>
                  <a:pt x="70" y="422"/>
                </a:lnTo>
                <a:lnTo>
                  <a:pt x="70" y="422"/>
                </a:lnTo>
                <a:lnTo>
                  <a:pt x="70" y="423"/>
                </a:lnTo>
                <a:lnTo>
                  <a:pt x="70" y="425"/>
                </a:lnTo>
                <a:lnTo>
                  <a:pt x="70" y="429"/>
                </a:lnTo>
                <a:lnTo>
                  <a:pt x="70" y="429"/>
                </a:lnTo>
                <a:close/>
                <a:moveTo>
                  <a:pt x="66" y="511"/>
                </a:moveTo>
                <a:lnTo>
                  <a:pt x="66" y="511"/>
                </a:lnTo>
                <a:lnTo>
                  <a:pt x="66" y="512"/>
                </a:lnTo>
                <a:lnTo>
                  <a:pt x="66" y="513"/>
                </a:lnTo>
                <a:lnTo>
                  <a:pt x="66" y="516"/>
                </a:lnTo>
                <a:lnTo>
                  <a:pt x="66" y="516"/>
                </a:lnTo>
                <a:lnTo>
                  <a:pt x="66" y="516"/>
                </a:lnTo>
                <a:lnTo>
                  <a:pt x="66" y="514"/>
                </a:lnTo>
                <a:lnTo>
                  <a:pt x="66" y="511"/>
                </a:lnTo>
                <a:lnTo>
                  <a:pt x="66" y="511"/>
                </a:lnTo>
                <a:close/>
                <a:moveTo>
                  <a:pt x="66" y="491"/>
                </a:moveTo>
                <a:lnTo>
                  <a:pt x="66" y="491"/>
                </a:lnTo>
                <a:lnTo>
                  <a:pt x="68" y="494"/>
                </a:lnTo>
                <a:lnTo>
                  <a:pt x="66" y="499"/>
                </a:lnTo>
                <a:lnTo>
                  <a:pt x="66" y="499"/>
                </a:lnTo>
                <a:lnTo>
                  <a:pt x="66" y="506"/>
                </a:lnTo>
                <a:lnTo>
                  <a:pt x="66" y="508"/>
                </a:lnTo>
                <a:lnTo>
                  <a:pt x="66" y="506"/>
                </a:lnTo>
                <a:lnTo>
                  <a:pt x="66" y="506"/>
                </a:lnTo>
                <a:lnTo>
                  <a:pt x="66" y="491"/>
                </a:lnTo>
                <a:lnTo>
                  <a:pt x="66" y="491"/>
                </a:lnTo>
                <a:close/>
                <a:moveTo>
                  <a:pt x="83" y="676"/>
                </a:moveTo>
                <a:lnTo>
                  <a:pt x="83" y="676"/>
                </a:lnTo>
                <a:lnTo>
                  <a:pt x="83" y="676"/>
                </a:lnTo>
                <a:lnTo>
                  <a:pt x="83" y="677"/>
                </a:lnTo>
                <a:lnTo>
                  <a:pt x="81" y="676"/>
                </a:lnTo>
                <a:lnTo>
                  <a:pt x="76" y="674"/>
                </a:lnTo>
                <a:lnTo>
                  <a:pt x="76" y="674"/>
                </a:lnTo>
                <a:lnTo>
                  <a:pt x="79" y="674"/>
                </a:lnTo>
                <a:lnTo>
                  <a:pt x="80" y="674"/>
                </a:lnTo>
                <a:lnTo>
                  <a:pt x="81" y="676"/>
                </a:lnTo>
                <a:lnTo>
                  <a:pt x="81" y="676"/>
                </a:lnTo>
                <a:lnTo>
                  <a:pt x="82" y="676"/>
                </a:lnTo>
                <a:lnTo>
                  <a:pt x="83" y="676"/>
                </a:lnTo>
                <a:lnTo>
                  <a:pt x="83" y="676"/>
                </a:lnTo>
                <a:close/>
                <a:moveTo>
                  <a:pt x="93" y="679"/>
                </a:moveTo>
                <a:lnTo>
                  <a:pt x="93" y="679"/>
                </a:lnTo>
                <a:lnTo>
                  <a:pt x="85" y="677"/>
                </a:lnTo>
                <a:lnTo>
                  <a:pt x="85" y="677"/>
                </a:lnTo>
                <a:lnTo>
                  <a:pt x="89" y="677"/>
                </a:lnTo>
                <a:lnTo>
                  <a:pt x="92" y="677"/>
                </a:lnTo>
                <a:lnTo>
                  <a:pt x="93" y="679"/>
                </a:lnTo>
                <a:lnTo>
                  <a:pt x="93" y="679"/>
                </a:lnTo>
                <a:close/>
                <a:moveTo>
                  <a:pt x="97" y="684"/>
                </a:moveTo>
                <a:lnTo>
                  <a:pt x="97" y="684"/>
                </a:lnTo>
                <a:lnTo>
                  <a:pt x="98" y="684"/>
                </a:lnTo>
                <a:lnTo>
                  <a:pt x="98" y="686"/>
                </a:lnTo>
                <a:lnTo>
                  <a:pt x="97" y="687"/>
                </a:lnTo>
                <a:lnTo>
                  <a:pt x="97" y="687"/>
                </a:lnTo>
                <a:lnTo>
                  <a:pt x="95" y="686"/>
                </a:lnTo>
                <a:lnTo>
                  <a:pt x="93" y="684"/>
                </a:lnTo>
                <a:lnTo>
                  <a:pt x="93" y="684"/>
                </a:lnTo>
                <a:lnTo>
                  <a:pt x="94" y="684"/>
                </a:lnTo>
                <a:lnTo>
                  <a:pt x="95" y="684"/>
                </a:lnTo>
                <a:lnTo>
                  <a:pt x="97" y="684"/>
                </a:lnTo>
                <a:lnTo>
                  <a:pt x="97" y="684"/>
                </a:lnTo>
                <a:lnTo>
                  <a:pt x="97" y="684"/>
                </a:lnTo>
                <a:close/>
                <a:moveTo>
                  <a:pt x="69" y="334"/>
                </a:moveTo>
                <a:lnTo>
                  <a:pt x="69" y="334"/>
                </a:lnTo>
                <a:lnTo>
                  <a:pt x="69" y="329"/>
                </a:lnTo>
                <a:lnTo>
                  <a:pt x="69" y="324"/>
                </a:lnTo>
                <a:lnTo>
                  <a:pt x="69" y="324"/>
                </a:lnTo>
                <a:lnTo>
                  <a:pt x="70" y="327"/>
                </a:lnTo>
                <a:lnTo>
                  <a:pt x="70" y="329"/>
                </a:lnTo>
                <a:lnTo>
                  <a:pt x="69" y="334"/>
                </a:lnTo>
                <a:lnTo>
                  <a:pt x="69" y="334"/>
                </a:lnTo>
                <a:close/>
                <a:moveTo>
                  <a:pt x="77" y="501"/>
                </a:moveTo>
                <a:lnTo>
                  <a:pt x="77" y="501"/>
                </a:lnTo>
                <a:lnTo>
                  <a:pt x="81" y="502"/>
                </a:lnTo>
                <a:lnTo>
                  <a:pt x="82" y="504"/>
                </a:lnTo>
                <a:lnTo>
                  <a:pt x="82" y="507"/>
                </a:lnTo>
                <a:lnTo>
                  <a:pt x="81" y="511"/>
                </a:lnTo>
                <a:lnTo>
                  <a:pt x="81" y="511"/>
                </a:lnTo>
                <a:lnTo>
                  <a:pt x="81" y="511"/>
                </a:lnTo>
                <a:lnTo>
                  <a:pt x="82" y="509"/>
                </a:lnTo>
                <a:lnTo>
                  <a:pt x="82" y="509"/>
                </a:lnTo>
                <a:lnTo>
                  <a:pt x="82" y="511"/>
                </a:lnTo>
                <a:lnTo>
                  <a:pt x="82" y="512"/>
                </a:lnTo>
                <a:lnTo>
                  <a:pt x="81" y="514"/>
                </a:lnTo>
                <a:lnTo>
                  <a:pt x="81" y="514"/>
                </a:lnTo>
                <a:lnTo>
                  <a:pt x="81" y="516"/>
                </a:lnTo>
                <a:lnTo>
                  <a:pt x="81" y="514"/>
                </a:lnTo>
                <a:lnTo>
                  <a:pt x="81" y="514"/>
                </a:lnTo>
                <a:lnTo>
                  <a:pt x="81" y="518"/>
                </a:lnTo>
                <a:lnTo>
                  <a:pt x="81" y="522"/>
                </a:lnTo>
                <a:lnTo>
                  <a:pt x="81" y="522"/>
                </a:lnTo>
                <a:lnTo>
                  <a:pt x="81" y="523"/>
                </a:lnTo>
                <a:lnTo>
                  <a:pt x="81" y="524"/>
                </a:lnTo>
                <a:lnTo>
                  <a:pt x="82" y="524"/>
                </a:lnTo>
                <a:lnTo>
                  <a:pt x="82" y="524"/>
                </a:lnTo>
                <a:lnTo>
                  <a:pt x="82" y="527"/>
                </a:lnTo>
                <a:lnTo>
                  <a:pt x="82" y="528"/>
                </a:lnTo>
                <a:lnTo>
                  <a:pt x="82" y="533"/>
                </a:lnTo>
                <a:lnTo>
                  <a:pt x="82" y="533"/>
                </a:lnTo>
                <a:lnTo>
                  <a:pt x="80" y="536"/>
                </a:lnTo>
                <a:lnTo>
                  <a:pt x="80" y="536"/>
                </a:lnTo>
                <a:lnTo>
                  <a:pt x="79" y="538"/>
                </a:lnTo>
                <a:lnTo>
                  <a:pt x="79" y="538"/>
                </a:lnTo>
                <a:lnTo>
                  <a:pt x="80" y="538"/>
                </a:lnTo>
                <a:lnTo>
                  <a:pt x="80" y="537"/>
                </a:lnTo>
                <a:lnTo>
                  <a:pt x="81" y="536"/>
                </a:lnTo>
                <a:lnTo>
                  <a:pt x="82" y="537"/>
                </a:lnTo>
                <a:lnTo>
                  <a:pt x="82" y="537"/>
                </a:lnTo>
                <a:lnTo>
                  <a:pt x="82" y="538"/>
                </a:lnTo>
                <a:lnTo>
                  <a:pt x="81" y="538"/>
                </a:lnTo>
                <a:lnTo>
                  <a:pt x="81" y="538"/>
                </a:lnTo>
                <a:lnTo>
                  <a:pt x="81" y="546"/>
                </a:lnTo>
                <a:lnTo>
                  <a:pt x="81" y="552"/>
                </a:lnTo>
                <a:lnTo>
                  <a:pt x="81" y="552"/>
                </a:lnTo>
                <a:lnTo>
                  <a:pt x="80" y="554"/>
                </a:lnTo>
                <a:lnTo>
                  <a:pt x="79" y="554"/>
                </a:lnTo>
                <a:lnTo>
                  <a:pt x="79" y="554"/>
                </a:lnTo>
                <a:lnTo>
                  <a:pt x="80" y="556"/>
                </a:lnTo>
                <a:lnTo>
                  <a:pt x="80" y="557"/>
                </a:lnTo>
                <a:lnTo>
                  <a:pt x="79" y="562"/>
                </a:lnTo>
                <a:lnTo>
                  <a:pt x="79" y="562"/>
                </a:lnTo>
                <a:lnTo>
                  <a:pt x="80" y="563"/>
                </a:lnTo>
                <a:lnTo>
                  <a:pt x="80" y="564"/>
                </a:lnTo>
                <a:lnTo>
                  <a:pt x="80" y="567"/>
                </a:lnTo>
                <a:lnTo>
                  <a:pt x="80" y="567"/>
                </a:lnTo>
                <a:lnTo>
                  <a:pt x="80" y="566"/>
                </a:lnTo>
                <a:lnTo>
                  <a:pt x="80" y="564"/>
                </a:lnTo>
                <a:lnTo>
                  <a:pt x="80" y="564"/>
                </a:lnTo>
                <a:lnTo>
                  <a:pt x="79" y="566"/>
                </a:lnTo>
                <a:lnTo>
                  <a:pt x="79" y="567"/>
                </a:lnTo>
                <a:lnTo>
                  <a:pt x="79" y="569"/>
                </a:lnTo>
                <a:lnTo>
                  <a:pt x="79" y="571"/>
                </a:lnTo>
                <a:lnTo>
                  <a:pt x="79" y="571"/>
                </a:lnTo>
                <a:lnTo>
                  <a:pt x="79" y="571"/>
                </a:lnTo>
                <a:lnTo>
                  <a:pt x="79" y="571"/>
                </a:lnTo>
                <a:lnTo>
                  <a:pt x="79" y="571"/>
                </a:lnTo>
                <a:lnTo>
                  <a:pt x="80" y="571"/>
                </a:lnTo>
                <a:lnTo>
                  <a:pt x="79" y="571"/>
                </a:lnTo>
                <a:lnTo>
                  <a:pt x="77" y="572"/>
                </a:lnTo>
                <a:lnTo>
                  <a:pt x="77" y="572"/>
                </a:lnTo>
                <a:lnTo>
                  <a:pt x="77" y="574"/>
                </a:lnTo>
                <a:lnTo>
                  <a:pt x="77" y="574"/>
                </a:lnTo>
                <a:lnTo>
                  <a:pt x="77" y="578"/>
                </a:lnTo>
                <a:lnTo>
                  <a:pt x="77" y="578"/>
                </a:lnTo>
                <a:lnTo>
                  <a:pt x="76" y="579"/>
                </a:lnTo>
                <a:lnTo>
                  <a:pt x="76" y="579"/>
                </a:lnTo>
                <a:lnTo>
                  <a:pt x="77" y="582"/>
                </a:lnTo>
                <a:lnTo>
                  <a:pt x="77" y="582"/>
                </a:lnTo>
                <a:lnTo>
                  <a:pt x="77" y="582"/>
                </a:lnTo>
                <a:lnTo>
                  <a:pt x="76" y="583"/>
                </a:lnTo>
                <a:lnTo>
                  <a:pt x="76" y="583"/>
                </a:lnTo>
                <a:lnTo>
                  <a:pt x="77" y="584"/>
                </a:lnTo>
                <a:lnTo>
                  <a:pt x="77" y="584"/>
                </a:lnTo>
                <a:lnTo>
                  <a:pt x="76" y="587"/>
                </a:lnTo>
                <a:lnTo>
                  <a:pt x="76" y="589"/>
                </a:lnTo>
                <a:lnTo>
                  <a:pt x="76" y="589"/>
                </a:lnTo>
                <a:lnTo>
                  <a:pt x="77" y="588"/>
                </a:lnTo>
                <a:lnTo>
                  <a:pt x="77" y="588"/>
                </a:lnTo>
                <a:lnTo>
                  <a:pt x="76" y="592"/>
                </a:lnTo>
                <a:lnTo>
                  <a:pt x="76" y="594"/>
                </a:lnTo>
                <a:lnTo>
                  <a:pt x="76" y="594"/>
                </a:lnTo>
                <a:lnTo>
                  <a:pt x="76" y="598"/>
                </a:lnTo>
                <a:lnTo>
                  <a:pt x="76" y="598"/>
                </a:lnTo>
                <a:lnTo>
                  <a:pt x="76" y="599"/>
                </a:lnTo>
                <a:lnTo>
                  <a:pt x="76" y="599"/>
                </a:lnTo>
                <a:lnTo>
                  <a:pt x="76" y="599"/>
                </a:lnTo>
                <a:lnTo>
                  <a:pt x="77" y="601"/>
                </a:lnTo>
                <a:lnTo>
                  <a:pt x="77" y="601"/>
                </a:lnTo>
                <a:lnTo>
                  <a:pt x="77" y="602"/>
                </a:lnTo>
                <a:lnTo>
                  <a:pt x="76" y="603"/>
                </a:lnTo>
                <a:lnTo>
                  <a:pt x="76" y="603"/>
                </a:lnTo>
                <a:lnTo>
                  <a:pt x="76" y="603"/>
                </a:lnTo>
                <a:lnTo>
                  <a:pt x="76" y="602"/>
                </a:lnTo>
                <a:lnTo>
                  <a:pt x="76" y="602"/>
                </a:lnTo>
                <a:lnTo>
                  <a:pt x="75" y="602"/>
                </a:lnTo>
                <a:lnTo>
                  <a:pt x="74" y="602"/>
                </a:lnTo>
                <a:lnTo>
                  <a:pt x="72" y="602"/>
                </a:lnTo>
                <a:lnTo>
                  <a:pt x="72" y="602"/>
                </a:lnTo>
                <a:lnTo>
                  <a:pt x="72" y="602"/>
                </a:lnTo>
                <a:lnTo>
                  <a:pt x="72" y="603"/>
                </a:lnTo>
                <a:lnTo>
                  <a:pt x="72" y="603"/>
                </a:lnTo>
                <a:lnTo>
                  <a:pt x="72" y="603"/>
                </a:lnTo>
                <a:lnTo>
                  <a:pt x="74" y="603"/>
                </a:lnTo>
                <a:lnTo>
                  <a:pt x="75" y="603"/>
                </a:lnTo>
                <a:lnTo>
                  <a:pt x="75" y="603"/>
                </a:lnTo>
                <a:lnTo>
                  <a:pt x="75" y="604"/>
                </a:lnTo>
                <a:lnTo>
                  <a:pt x="75" y="606"/>
                </a:lnTo>
                <a:lnTo>
                  <a:pt x="75" y="606"/>
                </a:lnTo>
                <a:lnTo>
                  <a:pt x="76" y="607"/>
                </a:lnTo>
                <a:lnTo>
                  <a:pt x="76" y="607"/>
                </a:lnTo>
                <a:lnTo>
                  <a:pt x="75" y="608"/>
                </a:lnTo>
                <a:lnTo>
                  <a:pt x="76" y="608"/>
                </a:lnTo>
                <a:lnTo>
                  <a:pt x="76" y="608"/>
                </a:lnTo>
                <a:lnTo>
                  <a:pt x="76" y="608"/>
                </a:lnTo>
                <a:lnTo>
                  <a:pt x="76" y="609"/>
                </a:lnTo>
                <a:lnTo>
                  <a:pt x="76" y="609"/>
                </a:lnTo>
                <a:lnTo>
                  <a:pt x="76" y="609"/>
                </a:lnTo>
                <a:lnTo>
                  <a:pt x="76" y="611"/>
                </a:lnTo>
                <a:lnTo>
                  <a:pt x="77" y="611"/>
                </a:lnTo>
                <a:lnTo>
                  <a:pt x="77" y="611"/>
                </a:lnTo>
                <a:lnTo>
                  <a:pt x="76" y="613"/>
                </a:lnTo>
                <a:lnTo>
                  <a:pt x="77" y="616"/>
                </a:lnTo>
                <a:lnTo>
                  <a:pt x="77" y="616"/>
                </a:lnTo>
                <a:lnTo>
                  <a:pt x="76" y="617"/>
                </a:lnTo>
                <a:lnTo>
                  <a:pt x="76" y="619"/>
                </a:lnTo>
                <a:lnTo>
                  <a:pt x="76" y="619"/>
                </a:lnTo>
                <a:lnTo>
                  <a:pt x="77" y="619"/>
                </a:lnTo>
                <a:lnTo>
                  <a:pt x="77" y="618"/>
                </a:lnTo>
                <a:lnTo>
                  <a:pt x="77" y="618"/>
                </a:lnTo>
                <a:lnTo>
                  <a:pt x="77" y="619"/>
                </a:lnTo>
                <a:lnTo>
                  <a:pt x="79" y="621"/>
                </a:lnTo>
                <a:lnTo>
                  <a:pt x="79" y="621"/>
                </a:lnTo>
                <a:lnTo>
                  <a:pt x="79" y="621"/>
                </a:lnTo>
                <a:lnTo>
                  <a:pt x="80" y="621"/>
                </a:lnTo>
                <a:lnTo>
                  <a:pt x="80" y="621"/>
                </a:lnTo>
                <a:lnTo>
                  <a:pt x="81" y="622"/>
                </a:lnTo>
                <a:lnTo>
                  <a:pt x="81" y="622"/>
                </a:lnTo>
                <a:lnTo>
                  <a:pt x="82" y="622"/>
                </a:lnTo>
                <a:lnTo>
                  <a:pt x="82" y="622"/>
                </a:lnTo>
                <a:lnTo>
                  <a:pt x="82" y="623"/>
                </a:lnTo>
                <a:lnTo>
                  <a:pt x="82" y="623"/>
                </a:lnTo>
                <a:lnTo>
                  <a:pt x="85" y="626"/>
                </a:lnTo>
                <a:lnTo>
                  <a:pt x="86" y="629"/>
                </a:lnTo>
                <a:lnTo>
                  <a:pt x="86" y="629"/>
                </a:lnTo>
                <a:lnTo>
                  <a:pt x="86" y="629"/>
                </a:lnTo>
                <a:lnTo>
                  <a:pt x="86" y="631"/>
                </a:lnTo>
                <a:lnTo>
                  <a:pt x="86" y="631"/>
                </a:lnTo>
                <a:lnTo>
                  <a:pt x="86" y="631"/>
                </a:lnTo>
                <a:lnTo>
                  <a:pt x="87" y="631"/>
                </a:lnTo>
                <a:lnTo>
                  <a:pt x="87" y="631"/>
                </a:lnTo>
                <a:lnTo>
                  <a:pt x="88" y="632"/>
                </a:lnTo>
                <a:lnTo>
                  <a:pt x="91" y="634"/>
                </a:lnTo>
                <a:lnTo>
                  <a:pt x="91" y="634"/>
                </a:lnTo>
                <a:lnTo>
                  <a:pt x="89" y="634"/>
                </a:lnTo>
                <a:lnTo>
                  <a:pt x="89" y="634"/>
                </a:lnTo>
                <a:lnTo>
                  <a:pt x="88" y="633"/>
                </a:lnTo>
                <a:lnTo>
                  <a:pt x="88" y="633"/>
                </a:lnTo>
                <a:lnTo>
                  <a:pt x="88" y="633"/>
                </a:lnTo>
                <a:lnTo>
                  <a:pt x="87" y="634"/>
                </a:lnTo>
                <a:lnTo>
                  <a:pt x="88" y="636"/>
                </a:lnTo>
                <a:lnTo>
                  <a:pt x="88" y="636"/>
                </a:lnTo>
                <a:lnTo>
                  <a:pt x="88" y="636"/>
                </a:lnTo>
                <a:lnTo>
                  <a:pt x="88" y="636"/>
                </a:lnTo>
                <a:lnTo>
                  <a:pt x="89" y="636"/>
                </a:lnTo>
                <a:lnTo>
                  <a:pt x="89" y="636"/>
                </a:lnTo>
                <a:lnTo>
                  <a:pt x="92" y="637"/>
                </a:lnTo>
                <a:lnTo>
                  <a:pt x="92" y="637"/>
                </a:lnTo>
                <a:lnTo>
                  <a:pt x="93" y="636"/>
                </a:lnTo>
                <a:lnTo>
                  <a:pt x="93" y="636"/>
                </a:lnTo>
                <a:lnTo>
                  <a:pt x="95" y="637"/>
                </a:lnTo>
                <a:lnTo>
                  <a:pt x="95" y="637"/>
                </a:lnTo>
                <a:lnTo>
                  <a:pt x="98" y="637"/>
                </a:lnTo>
                <a:lnTo>
                  <a:pt x="99" y="638"/>
                </a:lnTo>
                <a:lnTo>
                  <a:pt x="99" y="638"/>
                </a:lnTo>
                <a:lnTo>
                  <a:pt x="101" y="637"/>
                </a:lnTo>
                <a:lnTo>
                  <a:pt x="104" y="637"/>
                </a:lnTo>
                <a:lnTo>
                  <a:pt x="110" y="638"/>
                </a:lnTo>
                <a:lnTo>
                  <a:pt x="110" y="638"/>
                </a:lnTo>
                <a:lnTo>
                  <a:pt x="111" y="637"/>
                </a:lnTo>
                <a:lnTo>
                  <a:pt x="112" y="636"/>
                </a:lnTo>
                <a:lnTo>
                  <a:pt x="117" y="637"/>
                </a:lnTo>
                <a:lnTo>
                  <a:pt x="117" y="637"/>
                </a:lnTo>
                <a:lnTo>
                  <a:pt x="126" y="634"/>
                </a:lnTo>
                <a:lnTo>
                  <a:pt x="126" y="634"/>
                </a:lnTo>
                <a:lnTo>
                  <a:pt x="135" y="633"/>
                </a:lnTo>
                <a:lnTo>
                  <a:pt x="135" y="633"/>
                </a:lnTo>
                <a:lnTo>
                  <a:pt x="140" y="632"/>
                </a:lnTo>
                <a:lnTo>
                  <a:pt x="141" y="632"/>
                </a:lnTo>
                <a:lnTo>
                  <a:pt x="144" y="631"/>
                </a:lnTo>
                <a:lnTo>
                  <a:pt x="144" y="631"/>
                </a:lnTo>
                <a:lnTo>
                  <a:pt x="145" y="631"/>
                </a:lnTo>
                <a:lnTo>
                  <a:pt x="146" y="631"/>
                </a:lnTo>
                <a:lnTo>
                  <a:pt x="147" y="629"/>
                </a:lnTo>
                <a:lnTo>
                  <a:pt x="147" y="629"/>
                </a:lnTo>
                <a:lnTo>
                  <a:pt x="150" y="631"/>
                </a:lnTo>
                <a:lnTo>
                  <a:pt x="150" y="631"/>
                </a:lnTo>
                <a:lnTo>
                  <a:pt x="161" y="627"/>
                </a:lnTo>
                <a:lnTo>
                  <a:pt x="161" y="627"/>
                </a:lnTo>
                <a:lnTo>
                  <a:pt x="167" y="627"/>
                </a:lnTo>
                <a:lnTo>
                  <a:pt x="167" y="627"/>
                </a:lnTo>
                <a:lnTo>
                  <a:pt x="170" y="624"/>
                </a:lnTo>
                <a:lnTo>
                  <a:pt x="170" y="624"/>
                </a:lnTo>
                <a:lnTo>
                  <a:pt x="175" y="624"/>
                </a:lnTo>
                <a:lnTo>
                  <a:pt x="175" y="624"/>
                </a:lnTo>
                <a:lnTo>
                  <a:pt x="178" y="623"/>
                </a:lnTo>
                <a:lnTo>
                  <a:pt x="181" y="623"/>
                </a:lnTo>
                <a:lnTo>
                  <a:pt x="181" y="623"/>
                </a:lnTo>
                <a:lnTo>
                  <a:pt x="181" y="623"/>
                </a:lnTo>
                <a:lnTo>
                  <a:pt x="181" y="622"/>
                </a:lnTo>
                <a:lnTo>
                  <a:pt x="181" y="622"/>
                </a:lnTo>
                <a:lnTo>
                  <a:pt x="184" y="622"/>
                </a:lnTo>
                <a:lnTo>
                  <a:pt x="186" y="622"/>
                </a:lnTo>
                <a:lnTo>
                  <a:pt x="186" y="622"/>
                </a:lnTo>
                <a:lnTo>
                  <a:pt x="190" y="624"/>
                </a:lnTo>
                <a:lnTo>
                  <a:pt x="191" y="624"/>
                </a:lnTo>
                <a:lnTo>
                  <a:pt x="193" y="624"/>
                </a:lnTo>
                <a:lnTo>
                  <a:pt x="193" y="624"/>
                </a:lnTo>
                <a:lnTo>
                  <a:pt x="193" y="626"/>
                </a:lnTo>
                <a:lnTo>
                  <a:pt x="193" y="627"/>
                </a:lnTo>
                <a:lnTo>
                  <a:pt x="192" y="628"/>
                </a:lnTo>
                <a:lnTo>
                  <a:pt x="192" y="631"/>
                </a:lnTo>
                <a:lnTo>
                  <a:pt x="192" y="631"/>
                </a:lnTo>
                <a:lnTo>
                  <a:pt x="193" y="632"/>
                </a:lnTo>
                <a:lnTo>
                  <a:pt x="194" y="631"/>
                </a:lnTo>
                <a:lnTo>
                  <a:pt x="196" y="631"/>
                </a:lnTo>
                <a:lnTo>
                  <a:pt x="196" y="631"/>
                </a:lnTo>
                <a:lnTo>
                  <a:pt x="196" y="629"/>
                </a:lnTo>
                <a:lnTo>
                  <a:pt x="196" y="628"/>
                </a:lnTo>
                <a:lnTo>
                  <a:pt x="196" y="628"/>
                </a:lnTo>
                <a:lnTo>
                  <a:pt x="197" y="628"/>
                </a:lnTo>
                <a:lnTo>
                  <a:pt x="198" y="628"/>
                </a:lnTo>
                <a:lnTo>
                  <a:pt x="198" y="629"/>
                </a:lnTo>
                <a:lnTo>
                  <a:pt x="199" y="629"/>
                </a:lnTo>
                <a:lnTo>
                  <a:pt x="199" y="629"/>
                </a:lnTo>
                <a:lnTo>
                  <a:pt x="201" y="629"/>
                </a:lnTo>
                <a:lnTo>
                  <a:pt x="202" y="629"/>
                </a:lnTo>
                <a:lnTo>
                  <a:pt x="202" y="628"/>
                </a:lnTo>
                <a:lnTo>
                  <a:pt x="203" y="628"/>
                </a:lnTo>
                <a:lnTo>
                  <a:pt x="203" y="628"/>
                </a:lnTo>
                <a:lnTo>
                  <a:pt x="203" y="631"/>
                </a:lnTo>
                <a:lnTo>
                  <a:pt x="203" y="631"/>
                </a:lnTo>
                <a:lnTo>
                  <a:pt x="205" y="629"/>
                </a:lnTo>
                <a:lnTo>
                  <a:pt x="208" y="629"/>
                </a:lnTo>
                <a:lnTo>
                  <a:pt x="208" y="629"/>
                </a:lnTo>
                <a:lnTo>
                  <a:pt x="207" y="631"/>
                </a:lnTo>
                <a:lnTo>
                  <a:pt x="207" y="631"/>
                </a:lnTo>
                <a:lnTo>
                  <a:pt x="210" y="631"/>
                </a:lnTo>
                <a:lnTo>
                  <a:pt x="211" y="631"/>
                </a:lnTo>
                <a:lnTo>
                  <a:pt x="213" y="631"/>
                </a:lnTo>
                <a:lnTo>
                  <a:pt x="213" y="631"/>
                </a:lnTo>
                <a:lnTo>
                  <a:pt x="213" y="631"/>
                </a:lnTo>
                <a:lnTo>
                  <a:pt x="213" y="631"/>
                </a:lnTo>
                <a:lnTo>
                  <a:pt x="213" y="631"/>
                </a:lnTo>
                <a:lnTo>
                  <a:pt x="216" y="629"/>
                </a:lnTo>
                <a:lnTo>
                  <a:pt x="219" y="631"/>
                </a:lnTo>
                <a:lnTo>
                  <a:pt x="219" y="631"/>
                </a:lnTo>
                <a:lnTo>
                  <a:pt x="220" y="629"/>
                </a:lnTo>
                <a:lnTo>
                  <a:pt x="221" y="629"/>
                </a:lnTo>
                <a:lnTo>
                  <a:pt x="221" y="629"/>
                </a:lnTo>
                <a:lnTo>
                  <a:pt x="222" y="628"/>
                </a:lnTo>
                <a:lnTo>
                  <a:pt x="223" y="627"/>
                </a:lnTo>
                <a:lnTo>
                  <a:pt x="223" y="627"/>
                </a:lnTo>
                <a:lnTo>
                  <a:pt x="225" y="628"/>
                </a:lnTo>
                <a:lnTo>
                  <a:pt x="226" y="628"/>
                </a:lnTo>
                <a:lnTo>
                  <a:pt x="226" y="628"/>
                </a:lnTo>
                <a:lnTo>
                  <a:pt x="227" y="628"/>
                </a:lnTo>
                <a:lnTo>
                  <a:pt x="227" y="628"/>
                </a:lnTo>
                <a:lnTo>
                  <a:pt x="227" y="626"/>
                </a:lnTo>
                <a:lnTo>
                  <a:pt x="227" y="624"/>
                </a:lnTo>
                <a:lnTo>
                  <a:pt x="227" y="624"/>
                </a:lnTo>
                <a:lnTo>
                  <a:pt x="227" y="624"/>
                </a:lnTo>
                <a:lnTo>
                  <a:pt x="227" y="626"/>
                </a:lnTo>
                <a:lnTo>
                  <a:pt x="227" y="626"/>
                </a:lnTo>
                <a:lnTo>
                  <a:pt x="228" y="626"/>
                </a:lnTo>
                <a:lnTo>
                  <a:pt x="230" y="624"/>
                </a:lnTo>
                <a:lnTo>
                  <a:pt x="230" y="624"/>
                </a:lnTo>
                <a:lnTo>
                  <a:pt x="232" y="627"/>
                </a:lnTo>
                <a:lnTo>
                  <a:pt x="233" y="627"/>
                </a:lnTo>
                <a:lnTo>
                  <a:pt x="234" y="626"/>
                </a:lnTo>
                <a:lnTo>
                  <a:pt x="234" y="626"/>
                </a:lnTo>
                <a:lnTo>
                  <a:pt x="233" y="624"/>
                </a:lnTo>
                <a:lnTo>
                  <a:pt x="232" y="626"/>
                </a:lnTo>
                <a:lnTo>
                  <a:pt x="232" y="626"/>
                </a:lnTo>
                <a:lnTo>
                  <a:pt x="232" y="624"/>
                </a:lnTo>
                <a:lnTo>
                  <a:pt x="231" y="622"/>
                </a:lnTo>
                <a:lnTo>
                  <a:pt x="231" y="622"/>
                </a:lnTo>
                <a:lnTo>
                  <a:pt x="233" y="621"/>
                </a:lnTo>
                <a:lnTo>
                  <a:pt x="236" y="621"/>
                </a:lnTo>
                <a:lnTo>
                  <a:pt x="236" y="621"/>
                </a:lnTo>
                <a:lnTo>
                  <a:pt x="234" y="622"/>
                </a:lnTo>
                <a:lnTo>
                  <a:pt x="234" y="622"/>
                </a:lnTo>
                <a:lnTo>
                  <a:pt x="233" y="622"/>
                </a:lnTo>
                <a:lnTo>
                  <a:pt x="233" y="623"/>
                </a:lnTo>
                <a:lnTo>
                  <a:pt x="233" y="623"/>
                </a:lnTo>
                <a:lnTo>
                  <a:pt x="234" y="623"/>
                </a:lnTo>
                <a:lnTo>
                  <a:pt x="237" y="623"/>
                </a:lnTo>
                <a:lnTo>
                  <a:pt x="239" y="622"/>
                </a:lnTo>
                <a:lnTo>
                  <a:pt x="240" y="621"/>
                </a:lnTo>
                <a:lnTo>
                  <a:pt x="240" y="621"/>
                </a:lnTo>
                <a:lnTo>
                  <a:pt x="244" y="619"/>
                </a:lnTo>
                <a:lnTo>
                  <a:pt x="245" y="621"/>
                </a:lnTo>
                <a:lnTo>
                  <a:pt x="245" y="622"/>
                </a:lnTo>
                <a:lnTo>
                  <a:pt x="245" y="622"/>
                </a:lnTo>
                <a:lnTo>
                  <a:pt x="246" y="622"/>
                </a:lnTo>
                <a:lnTo>
                  <a:pt x="248" y="621"/>
                </a:lnTo>
                <a:lnTo>
                  <a:pt x="248" y="621"/>
                </a:lnTo>
                <a:lnTo>
                  <a:pt x="249" y="621"/>
                </a:lnTo>
                <a:lnTo>
                  <a:pt x="249" y="621"/>
                </a:lnTo>
                <a:lnTo>
                  <a:pt x="249" y="621"/>
                </a:lnTo>
                <a:lnTo>
                  <a:pt x="248" y="621"/>
                </a:lnTo>
                <a:lnTo>
                  <a:pt x="248" y="621"/>
                </a:lnTo>
                <a:lnTo>
                  <a:pt x="250" y="623"/>
                </a:lnTo>
                <a:lnTo>
                  <a:pt x="250" y="624"/>
                </a:lnTo>
                <a:lnTo>
                  <a:pt x="250" y="626"/>
                </a:lnTo>
                <a:lnTo>
                  <a:pt x="250" y="626"/>
                </a:lnTo>
                <a:lnTo>
                  <a:pt x="252" y="626"/>
                </a:lnTo>
                <a:lnTo>
                  <a:pt x="254" y="624"/>
                </a:lnTo>
                <a:lnTo>
                  <a:pt x="254" y="624"/>
                </a:lnTo>
                <a:lnTo>
                  <a:pt x="252" y="624"/>
                </a:lnTo>
                <a:lnTo>
                  <a:pt x="251" y="624"/>
                </a:lnTo>
                <a:lnTo>
                  <a:pt x="251" y="624"/>
                </a:lnTo>
                <a:lnTo>
                  <a:pt x="251" y="622"/>
                </a:lnTo>
                <a:lnTo>
                  <a:pt x="251" y="621"/>
                </a:lnTo>
                <a:lnTo>
                  <a:pt x="252" y="621"/>
                </a:lnTo>
                <a:lnTo>
                  <a:pt x="252" y="621"/>
                </a:lnTo>
                <a:lnTo>
                  <a:pt x="254" y="621"/>
                </a:lnTo>
                <a:lnTo>
                  <a:pt x="252" y="621"/>
                </a:lnTo>
                <a:lnTo>
                  <a:pt x="252" y="622"/>
                </a:lnTo>
                <a:lnTo>
                  <a:pt x="252" y="623"/>
                </a:lnTo>
                <a:lnTo>
                  <a:pt x="252" y="623"/>
                </a:lnTo>
                <a:lnTo>
                  <a:pt x="255" y="622"/>
                </a:lnTo>
                <a:lnTo>
                  <a:pt x="255" y="622"/>
                </a:lnTo>
                <a:lnTo>
                  <a:pt x="256" y="622"/>
                </a:lnTo>
                <a:lnTo>
                  <a:pt x="256" y="622"/>
                </a:lnTo>
                <a:lnTo>
                  <a:pt x="256" y="622"/>
                </a:lnTo>
                <a:lnTo>
                  <a:pt x="256" y="621"/>
                </a:lnTo>
                <a:lnTo>
                  <a:pt x="256" y="619"/>
                </a:lnTo>
                <a:lnTo>
                  <a:pt x="256" y="619"/>
                </a:lnTo>
                <a:lnTo>
                  <a:pt x="259" y="621"/>
                </a:lnTo>
                <a:lnTo>
                  <a:pt x="261" y="619"/>
                </a:lnTo>
                <a:lnTo>
                  <a:pt x="261" y="619"/>
                </a:lnTo>
                <a:lnTo>
                  <a:pt x="262" y="621"/>
                </a:lnTo>
                <a:lnTo>
                  <a:pt x="262" y="622"/>
                </a:lnTo>
                <a:lnTo>
                  <a:pt x="262" y="622"/>
                </a:lnTo>
                <a:lnTo>
                  <a:pt x="263" y="622"/>
                </a:lnTo>
                <a:lnTo>
                  <a:pt x="263" y="622"/>
                </a:lnTo>
                <a:lnTo>
                  <a:pt x="265" y="622"/>
                </a:lnTo>
                <a:lnTo>
                  <a:pt x="265" y="621"/>
                </a:lnTo>
                <a:lnTo>
                  <a:pt x="265" y="621"/>
                </a:lnTo>
                <a:lnTo>
                  <a:pt x="263" y="621"/>
                </a:lnTo>
                <a:lnTo>
                  <a:pt x="262" y="621"/>
                </a:lnTo>
                <a:lnTo>
                  <a:pt x="262" y="621"/>
                </a:lnTo>
                <a:lnTo>
                  <a:pt x="262" y="619"/>
                </a:lnTo>
                <a:lnTo>
                  <a:pt x="263" y="618"/>
                </a:lnTo>
                <a:lnTo>
                  <a:pt x="266" y="618"/>
                </a:lnTo>
                <a:lnTo>
                  <a:pt x="266" y="618"/>
                </a:lnTo>
                <a:lnTo>
                  <a:pt x="265" y="618"/>
                </a:lnTo>
                <a:lnTo>
                  <a:pt x="263" y="618"/>
                </a:lnTo>
                <a:lnTo>
                  <a:pt x="261" y="618"/>
                </a:lnTo>
                <a:lnTo>
                  <a:pt x="261" y="618"/>
                </a:lnTo>
                <a:lnTo>
                  <a:pt x="262" y="617"/>
                </a:lnTo>
                <a:lnTo>
                  <a:pt x="263" y="617"/>
                </a:lnTo>
                <a:lnTo>
                  <a:pt x="268" y="617"/>
                </a:lnTo>
                <a:lnTo>
                  <a:pt x="268" y="617"/>
                </a:lnTo>
                <a:lnTo>
                  <a:pt x="267" y="618"/>
                </a:lnTo>
                <a:lnTo>
                  <a:pt x="267" y="618"/>
                </a:lnTo>
                <a:lnTo>
                  <a:pt x="269" y="618"/>
                </a:lnTo>
                <a:lnTo>
                  <a:pt x="271" y="618"/>
                </a:lnTo>
                <a:lnTo>
                  <a:pt x="273" y="621"/>
                </a:lnTo>
                <a:lnTo>
                  <a:pt x="273" y="621"/>
                </a:lnTo>
                <a:lnTo>
                  <a:pt x="274" y="619"/>
                </a:lnTo>
                <a:lnTo>
                  <a:pt x="274" y="619"/>
                </a:lnTo>
                <a:lnTo>
                  <a:pt x="272" y="618"/>
                </a:lnTo>
                <a:lnTo>
                  <a:pt x="271" y="614"/>
                </a:lnTo>
                <a:lnTo>
                  <a:pt x="271" y="614"/>
                </a:lnTo>
                <a:lnTo>
                  <a:pt x="272" y="616"/>
                </a:lnTo>
                <a:lnTo>
                  <a:pt x="273" y="618"/>
                </a:lnTo>
                <a:lnTo>
                  <a:pt x="273" y="618"/>
                </a:lnTo>
                <a:lnTo>
                  <a:pt x="274" y="617"/>
                </a:lnTo>
                <a:lnTo>
                  <a:pt x="275" y="616"/>
                </a:lnTo>
                <a:lnTo>
                  <a:pt x="275" y="616"/>
                </a:lnTo>
                <a:lnTo>
                  <a:pt x="277" y="616"/>
                </a:lnTo>
                <a:lnTo>
                  <a:pt x="277" y="618"/>
                </a:lnTo>
                <a:lnTo>
                  <a:pt x="277" y="618"/>
                </a:lnTo>
                <a:lnTo>
                  <a:pt x="278" y="617"/>
                </a:lnTo>
                <a:lnTo>
                  <a:pt x="280" y="617"/>
                </a:lnTo>
                <a:lnTo>
                  <a:pt x="280" y="617"/>
                </a:lnTo>
                <a:lnTo>
                  <a:pt x="281" y="617"/>
                </a:lnTo>
                <a:lnTo>
                  <a:pt x="283" y="618"/>
                </a:lnTo>
                <a:lnTo>
                  <a:pt x="283" y="618"/>
                </a:lnTo>
                <a:lnTo>
                  <a:pt x="284" y="617"/>
                </a:lnTo>
                <a:lnTo>
                  <a:pt x="284" y="616"/>
                </a:lnTo>
                <a:lnTo>
                  <a:pt x="284" y="616"/>
                </a:lnTo>
                <a:lnTo>
                  <a:pt x="284" y="614"/>
                </a:lnTo>
                <a:lnTo>
                  <a:pt x="281" y="614"/>
                </a:lnTo>
                <a:lnTo>
                  <a:pt x="281" y="614"/>
                </a:lnTo>
                <a:lnTo>
                  <a:pt x="283" y="614"/>
                </a:lnTo>
                <a:lnTo>
                  <a:pt x="284" y="614"/>
                </a:lnTo>
                <a:lnTo>
                  <a:pt x="285" y="614"/>
                </a:lnTo>
                <a:lnTo>
                  <a:pt x="285" y="616"/>
                </a:lnTo>
                <a:lnTo>
                  <a:pt x="285" y="616"/>
                </a:lnTo>
                <a:lnTo>
                  <a:pt x="289" y="616"/>
                </a:lnTo>
                <a:lnTo>
                  <a:pt x="291" y="616"/>
                </a:lnTo>
                <a:lnTo>
                  <a:pt x="291" y="616"/>
                </a:lnTo>
                <a:lnTo>
                  <a:pt x="288" y="614"/>
                </a:lnTo>
                <a:lnTo>
                  <a:pt x="286" y="614"/>
                </a:lnTo>
                <a:lnTo>
                  <a:pt x="286" y="613"/>
                </a:lnTo>
                <a:lnTo>
                  <a:pt x="286" y="613"/>
                </a:lnTo>
                <a:lnTo>
                  <a:pt x="288" y="613"/>
                </a:lnTo>
                <a:lnTo>
                  <a:pt x="290" y="614"/>
                </a:lnTo>
                <a:lnTo>
                  <a:pt x="290" y="614"/>
                </a:lnTo>
                <a:lnTo>
                  <a:pt x="291" y="613"/>
                </a:lnTo>
                <a:lnTo>
                  <a:pt x="291" y="613"/>
                </a:lnTo>
                <a:lnTo>
                  <a:pt x="290" y="611"/>
                </a:lnTo>
                <a:lnTo>
                  <a:pt x="290" y="611"/>
                </a:lnTo>
                <a:lnTo>
                  <a:pt x="289" y="612"/>
                </a:lnTo>
                <a:lnTo>
                  <a:pt x="288" y="612"/>
                </a:lnTo>
                <a:lnTo>
                  <a:pt x="288" y="612"/>
                </a:lnTo>
                <a:lnTo>
                  <a:pt x="288" y="612"/>
                </a:lnTo>
                <a:lnTo>
                  <a:pt x="289" y="611"/>
                </a:lnTo>
                <a:lnTo>
                  <a:pt x="292" y="612"/>
                </a:lnTo>
                <a:lnTo>
                  <a:pt x="292" y="612"/>
                </a:lnTo>
                <a:lnTo>
                  <a:pt x="292" y="614"/>
                </a:lnTo>
                <a:lnTo>
                  <a:pt x="292" y="614"/>
                </a:lnTo>
                <a:lnTo>
                  <a:pt x="296" y="613"/>
                </a:lnTo>
                <a:lnTo>
                  <a:pt x="297" y="613"/>
                </a:lnTo>
                <a:lnTo>
                  <a:pt x="298" y="614"/>
                </a:lnTo>
                <a:lnTo>
                  <a:pt x="298" y="614"/>
                </a:lnTo>
                <a:lnTo>
                  <a:pt x="300" y="613"/>
                </a:lnTo>
                <a:lnTo>
                  <a:pt x="298" y="613"/>
                </a:lnTo>
                <a:lnTo>
                  <a:pt x="297" y="612"/>
                </a:lnTo>
                <a:lnTo>
                  <a:pt x="297" y="612"/>
                </a:lnTo>
                <a:lnTo>
                  <a:pt x="300" y="611"/>
                </a:lnTo>
                <a:lnTo>
                  <a:pt x="302" y="612"/>
                </a:lnTo>
                <a:lnTo>
                  <a:pt x="304" y="612"/>
                </a:lnTo>
                <a:lnTo>
                  <a:pt x="307" y="612"/>
                </a:lnTo>
                <a:lnTo>
                  <a:pt x="307" y="612"/>
                </a:lnTo>
                <a:lnTo>
                  <a:pt x="308" y="612"/>
                </a:lnTo>
                <a:lnTo>
                  <a:pt x="309" y="612"/>
                </a:lnTo>
                <a:lnTo>
                  <a:pt x="309" y="612"/>
                </a:lnTo>
                <a:lnTo>
                  <a:pt x="310" y="612"/>
                </a:lnTo>
                <a:lnTo>
                  <a:pt x="310" y="612"/>
                </a:lnTo>
                <a:lnTo>
                  <a:pt x="312" y="612"/>
                </a:lnTo>
                <a:lnTo>
                  <a:pt x="312" y="612"/>
                </a:lnTo>
                <a:lnTo>
                  <a:pt x="313" y="611"/>
                </a:lnTo>
                <a:lnTo>
                  <a:pt x="313" y="611"/>
                </a:lnTo>
                <a:lnTo>
                  <a:pt x="317" y="611"/>
                </a:lnTo>
                <a:lnTo>
                  <a:pt x="319" y="611"/>
                </a:lnTo>
                <a:lnTo>
                  <a:pt x="319" y="611"/>
                </a:lnTo>
                <a:lnTo>
                  <a:pt x="320" y="611"/>
                </a:lnTo>
                <a:lnTo>
                  <a:pt x="320" y="609"/>
                </a:lnTo>
                <a:lnTo>
                  <a:pt x="320" y="609"/>
                </a:lnTo>
                <a:lnTo>
                  <a:pt x="321" y="608"/>
                </a:lnTo>
                <a:lnTo>
                  <a:pt x="323" y="607"/>
                </a:lnTo>
                <a:lnTo>
                  <a:pt x="323" y="607"/>
                </a:lnTo>
                <a:lnTo>
                  <a:pt x="321" y="607"/>
                </a:lnTo>
                <a:lnTo>
                  <a:pt x="323" y="606"/>
                </a:lnTo>
                <a:lnTo>
                  <a:pt x="323" y="606"/>
                </a:lnTo>
                <a:lnTo>
                  <a:pt x="323" y="608"/>
                </a:lnTo>
                <a:lnTo>
                  <a:pt x="323" y="609"/>
                </a:lnTo>
                <a:lnTo>
                  <a:pt x="324" y="609"/>
                </a:lnTo>
                <a:lnTo>
                  <a:pt x="324" y="609"/>
                </a:lnTo>
                <a:lnTo>
                  <a:pt x="324" y="609"/>
                </a:lnTo>
                <a:lnTo>
                  <a:pt x="324" y="609"/>
                </a:lnTo>
                <a:lnTo>
                  <a:pt x="324" y="608"/>
                </a:lnTo>
                <a:lnTo>
                  <a:pt x="324" y="608"/>
                </a:lnTo>
                <a:lnTo>
                  <a:pt x="324" y="608"/>
                </a:lnTo>
                <a:lnTo>
                  <a:pt x="326" y="607"/>
                </a:lnTo>
                <a:lnTo>
                  <a:pt x="329" y="606"/>
                </a:lnTo>
                <a:lnTo>
                  <a:pt x="329" y="606"/>
                </a:lnTo>
                <a:lnTo>
                  <a:pt x="331" y="607"/>
                </a:lnTo>
                <a:lnTo>
                  <a:pt x="335" y="607"/>
                </a:lnTo>
                <a:lnTo>
                  <a:pt x="335" y="607"/>
                </a:lnTo>
                <a:lnTo>
                  <a:pt x="336" y="607"/>
                </a:lnTo>
                <a:lnTo>
                  <a:pt x="336" y="606"/>
                </a:lnTo>
                <a:lnTo>
                  <a:pt x="336" y="604"/>
                </a:lnTo>
                <a:lnTo>
                  <a:pt x="337" y="604"/>
                </a:lnTo>
                <a:lnTo>
                  <a:pt x="337" y="604"/>
                </a:lnTo>
                <a:lnTo>
                  <a:pt x="337" y="606"/>
                </a:lnTo>
                <a:lnTo>
                  <a:pt x="337" y="606"/>
                </a:lnTo>
                <a:lnTo>
                  <a:pt x="337" y="606"/>
                </a:lnTo>
                <a:lnTo>
                  <a:pt x="338" y="607"/>
                </a:lnTo>
                <a:lnTo>
                  <a:pt x="339" y="608"/>
                </a:lnTo>
                <a:lnTo>
                  <a:pt x="339" y="608"/>
                </a:lnTo>
                <a:lnTo>
                  <a:pt x="341" y="607"/>
                </a:lnTo>
                <a:lnTo>
                  <a:pt x="341" y="606"/>
                </a:lnTo>
                <a:lnTo>
                  <a:pt x="341" y="604"/>
                </a:lnTo>
                <a:lnTo>
                  <a:pt x="341" y="604"/>
                </a:lnTo>
                <a:lnTo>
                  <a:pt x="344" y="604"/>
                </a:lnTo>
                <a:lnTo>
                  <a:pt x="347" y="603"/>
                </a:lnTo>
                <a:lnTo>
                  <a:pt x="347" y="603"/>
                </a:lnTo>
                <a:lnTo>
                  <a:pt x="348" y="604"/>
                </a:lnTo>
                <a:lnTo>
                  <a:pt x="347" y="606"/>
                </a:lnTo>
                <a:lnTo>
                  <a:pt x="347" y="606"/>
                </a:lnTo>
                <a:lnTo>
                  <a:pt x="348" y="607"/>
                </a:lnTo>
                <a:lnTo>
                  <a:pt x="349" y="606"/>
                </a:lnTo>
                <a:lnTo>
                  <a:pt x="353" y="604"/>
                </a:lnTo>
                <a:lnTo>
                  <a:pt x="353" y="604"/>
                </a:lnTo>
                <a:lnTo>
                  <a:pt x="353" y="607"/>
                </a:lnTo>
                <a:lnTo>
                  <a:pt x="352" y="608"/>
                </a:lnTo>
                <a:lnTo>
                  <a:pt x="352" y="608"/>
                </a:lnTo>
                <a:lnTo>
                  <a:pt x="352" y="609"/>
                </a:lnTo>
                <a:lnTo>
                  <a:pt x="354" y="609"/>
                </a:lnTo>
                <a:lnTo>
                  <a:pt x="354" y="609"/>
                </a:lnTo>
                <a:lnTo>
                  <a:pt x="354" y="608"/>
                </a:lnTo>
                <a:lnTo>
                  <a:pt x="354" y="607"/>
                </a:lnTo>
                <a:lnTo>
                  <a:pt x="354" y="606"/>
                </a:lnTo>
                <a:lnTo>
                  <a:pt x="354" y="606"/>
                </a:lnTo>
                <a:lnTo>
                  <a:pt x="355" y="604"/>
                </a:lnTo>
                <a:lnTo>
                  <a:pt x="356" y="603"/>
                </a:lnTo>
                <a:lnTo>
                  <a:pt x="358" y="603"/>
                </a:lnTo>
                <a:lnTo>
                  <a:pt x="358" y="603"/>
                </a:lnTo>
                <a:lnTo>
                  <a:pt x="358" y="602"/>
                </a:lnTo>
                <a:lnTo>
                  <a:pt x="358" y="601"/>
                </a:lnTo>
                <a:lnTo>
                  <a:pt x="358" y="601"/>
                </a:lnTo>
                <a:lnTo>
                  <a:pt x="362" y="601"/>
                </a:lnTo>
                <a:lnTo>
                  <a:pt x="368" y="601"/>
                </a:lnTo>
                <a:lnTo>
                  <a:pt x="368" y="601"/>
                </a:lnTo>
                <a:lnTo>
                  <a:pt x="368" y="601"/>
                </a:lnTo>
                <a:lnTo>
                  <a:pt x="368" y="599"/>
                </a:lnTo>
                <a:lnTo>
                  <a:pt x="368" y="599"/>
                </a:lnTo>
                <a:lnTo>
                  <a:pt x="374" y="598"/>
                </a:lnTo>
                <a:lnTo>
                  <a:pt x="374" y="598"/>
                </a:lnTo>
                <a:lnTo>
                  <a:pt x="374" y="599"/>
                </a:lnTo>
                <a:lnTo>
                  <a:pt x="374" y="599"/>
                </a:lnTo>
                <a:lnTo>
                  <a:pt x="377" y="599"/>
                </a:lnTo>
                <a:lnTo>
                  <a:pt x="377" y="599"/>
                </a:lnTo>
                <a:lnTo>
                  <a:pt x="378" y="599"/>
                </a:lnTo>
                <a:lnTo>
                  <a:pt x="378" y="598"/>
                </a:lnTo>
                <a:lnTo>
                  <a:pt x="378" y="598"/>
                </a:lnTo>
                <a:lnTo>
                  <a:pt x="378" y="597"/>
                </a:lnTo>
                <a:lnTo>
                  <a:pt x="377" y="597"/>
                </a:lnTo>
                <a:lnTo>
                  <a:pt x="377" y="597"/>
                </a:lnTo>
                <a:lnTo>
                  <a:pt x="377" y="596"/>
                </a:lnTo>
                <a:lnTo>
                  <a:pt x="377" y="596"/>
                </a:lnTo>
                <a:lnTo>
                  <a:pt x="378" y="596"/>
                </a:lnTo>
                <a:lnTo>
                  <a:pt x="379" y="597"/>
                </a:lnTo>
                <a:lnTo>
                  <a:pt x="379" y="597"/>
                </a:lnTo>
                <a:lnTo>
                  <a:pt x="382" y="597"/>
                </a:lnTo>
                <a:lnTo>
                  <a:pt x="382" y="597"/>
                </a:lnTo>
                <a:lnTo>
                  <a:pt x="382" y="598"/>
                </a:lnTo>
                <a:lnTo>
                  <a:pt x="382" y="598"/>
                </a:lnTo>
                <a:lnTo>
                  <a:pt x="383" y="598"/>
                </a:lnTo>
                <a:lnTo>
                  <a:pt x="383" y="598"/>
                </a:lnTo>
                <a:lnTo>
                  <a:pt x="384" y="597"/>
                </a:lnTo>
                <a:lnTo>
                  <a:pt x="385" y="598"/>
                </a:lnTo>
                <a:lnTo>
                  <a:pt x="385" y="598"/>
                </a:lnTo>
                <a:lnTo>
                  <a:pt x="385" y="597"/>
                </a:lnTo>
                <a:lnTo>
                  <a:pt x="385" y="596"/>
                </a:lnTo>
                <a:lnTo>
                  <a:pt x="385" y="596"/>
                </a:lnTo>
                <a:lnTo>
                  <a:pt x="390" y="596"/>
                </a:lnTo>
                <a:lnTo>
                  <a:pt x="394" y="594"/>
                </a:lnTo>
                <a:lnTo>
                  <a:pt x="394" y="594"/>
                </a:lnTo>
                <a:lnTo>
                  <a:pt x="394" y="596"/>
                </a:lnTo>
                <a:lnTo>
                  <a:pt x="393" y="596"/>
                </a:lnTo>
                <a:lnTo>
                  <a:pt x="393" y="596"/>
                </a:lnTo>
                <a:lnTo>
                  <a:pt x="394" y="597"/>
                </a:lnTo>
                <a:lnTo>
                  <a:pt x="395" y="596"/>
                </a:lnTo>
                <a:lnTo>
                  <a:pt x="396" y="594"/>
                </a:lnTo>
                <a:lnTo>
                  <a:pt x="395" y="594"/>
                </a:lnTo>
                <a:lnTo>
                  <a:pt x="395" y="594"/>
                </a:lnTo>
                <a:lnTo>
                  <a:pt x="395" y="593"/>
                </a:lnTo>
                <a:lnTo>
                  <a:pt x="396" y="593"/>
                </a:lnTo>
                <a:lnTo>
                  <a:pt x="399" y="593"/>
                </a:lnTo>
                <a:lnTo>
                  <a:pt x="399" y="593"/>
                </a:lnTo>
                <a:lnTo>
                  <a:pt x="399" y="594"/>
                </a:lnTo>
                <a:lnTo>
                  <a:pt x="400" y="596"/>
                </a:lnTo>
                <a:lnTo>
                  <a:pt x="400" y="596"/>
                </a:lnTo>
                <a:lnTo>
                  <a:pt x="400" y="594"/>
                </a:lnTo>
                <a:lnTo>
                  <a:pt x="400" y="594"/>
                </a:lnTo>
                <a:lnTo>
                  <a:pt x="400" y="594"/>
                </a:lnTo>
                <a:lnTo>
                  <a:pt x="401" y="594"/>
                </a:lnTo>
                <a:lnTo>
                  <a:pt x="403" y="594"/>
                </a:lnTo>
                <a:lnTo>
                  <a:pt x="405" y="594"/>
                </a:lnTo>
                <a:lnTo>
                  <a:pt x="406" y="593"/>
                </a:lnTo>
                <a:lnTo>
                  <a:pt x="406" y="593"/>
                </a:lnTo>
                <a:lnTo>
                  <a:pt x="407" y="593"/>
                </a:lnTo>
                <a:lnTo>
                  <a:pt x="407" y="593"/>
                </a:lnTo>
                <a:lnTo>
                  <a:pt x="408" y="594"/>
                </a:lnTo>
                <a:lnTo>
                  <a:pt x="410" y="593"/>
                </a:lnTo>
                <a:lnTo>
                  <a:pt x="410" y="593"/>
                </a:lnTo>
                <a:lnTo>
                  <a:pt x="410" y="593"/>
                </a:lnTo>
                <a:lnTo>
                  <a:pt x="407" y="593"/>
                </a:lnTo>
                <a:lnTo>
                  <a:pt x="407" y="593"/>
                </a:lnTo>
                <a:lnTo>
                  <a:pt x="408" y="592"/>
                </a:lnTo>
                <a:lnTo>
                  <a:pt x="410" y="592"/>
                </a:lnTo>
                <a:lnTo>
                  <a:pt x="412" y="593"/>
                </a:lnTo>
                <a:lnTo>
                  <a:pt x="412" y="593"/>
                </a:lnTo>
                <a:lnTo>
                  <a:pt x="412" y="592"/>
                </a:lnTo>
                <a:lnTo>
                  <a:pt x="412" y="591"/>
                </a:lnTo>
                <a:lnTo>
                  <a:pt x="413" y="591"/>
                </a:lnTo>
                <a:lnTo>
                  <a:pt x="413" y="591"/>
                </a:lnTo>
                <a:lnTo>
                  <a:pt x="414" y="592"/>
                </a:lnTo>
                <a:lnTo>
                  <a:pt x="414" y="593"/>
                </a:lnTo>
                <a:lnTo>
                  <a:pt x="414" y="593"/>
                </a:lnTo>
                <a:lnTo>
                  <a:pt x="418" y="592"/>
                </a:lnTo>
                <a:lnTo>
                  <a:pt x="420" y="591"/>
                </a:lnTo>
                <a:lnTo>
                  <a:pt x="420" y="591"/>
                </a:lnTo>
                <a:lnTo>
                  <a:pt x="422" y="591"/>
                </a:lnTo>
                <a:lnTo>
                  <a:pt x="422" y="591"/>
                </a:lnTo>
                <a:lnTo>
                  <a:pt x="423" y="591"/>
                </a:lnTo>
                <a:lnTo>
                  <a:pt x="423" y="591"/>
                </a:lnTo>
                <a:lnTo>
                  <a:pt x="429" y="589"/>
                </a:lnTo>
                <a:lnTo>
                  <a:pt x="429" y="589"/>
                </a:lnTo>
                <a:lnTo>
                  <a:pt x="434" y="589"/>
                </a:lnTo>
                <a:lnTo>
                  <a:pt x="434" y="589"/>
                </a:lnTo>
                <a:lnTo>
                  <a:pt x="435" y="588"/>
                </a:lnTo>
                <a:lnTo>
                  <a:pt x="436" y="588"/>
                </a:lnTo>
                <a:lnTo>
                  <a:pt x="437" y="588"/>
                </a:lnTo>
                <a:lnTo>
                  <a:pt x="437" y="588"/>
                </a:lnTo>
                <a:lnTo>
                  <a:pt x="439" y="589"/>
                </a:lnTo>
                <a:lnTo>
                  <a:pt x="440" y="589"/>
                </a:lnTo>
                <a:lnTo>
                  <a:pt x="440" y="589"/>
                </a:lnTo>
                <a:lnTo>
                  <a:pt x="440" y="588"/>
                </a:lnTo>
                <a:lnTo>
                  <a:pt x="440" y="588"/>
                </a:lnTo>
                <a:lnTo>
                  <a:pt x="442" y="588"/>
                </a:lnTo>
                <a:lnTo>
                  <a:pt x="443" y="588"/>
                </a:lnTo>
                <a:lnTo>
                  <a:pt x="445" y="587"/>
                </a:lnTo>
                <a:lnTo>
                  <a:pt x="445" y="587"/>
                </a:lnTo>
                <a:lnTo>
                  <a:pt x="452" y="586"/>
                </a:lnTo>
                <a:lnTo>
                  <a:pt x="452" y="586"/>
                </a:lnTo>
                <a:lnTo>
                  <a:pt x="454" y="584"/>
                </a:lnTo>
                <a:lnTo>
                  <a:pt x="454" y="584"/>
                </a:lnTo>
                <a:lnTo>
                  <a:pt x="455" y="586"/>
                </a:lnTo>
                <a:lnTo>
                  <a:pt x="455" y="586"/>
                </a:lnTo>
                <a:lnTo>
                  <a:pt x="458" y="584"/>
                </a:lnTo>
                <a:lnTo>
                  <a:pt x="458" y="584"/>
                </a:lnTo>
                <a:lnTo>
                  <a:pt x="459" y="586"/>
                </a:lnTo>
                <a:lnTo>
                  <a:pt x="459" y="586"/>
                </a:lnTo>
                <a:lnTo>
                  <a:pt x="460" y="583"/>
                </a:lnTo>
                <a:lnTo>
                  <a:pt x="460" y="583"/>
                </a:lnTo>
                <a:lnTo>
                  <a:pt x="474" y="582"/>
                </a:lnTo>
                <a:lnTo>
                  <a:pt x="484" y="579"/>
                </a:lnTo>
                <a:lnTo>
                  <a:pt x="484" y="579"/>
                </a:lnTo>
                <a:lnTo>
                  <a:pt x="486" y="581"/>
                </a:lnTo>
                <a:lnTo>
                  <a:pt x="486" y="581"/>
                </a:lnTo>
                <a:lnTo>
                  <a:pt x="490" y="578"/>
                </a:lnTo>
                <a:lnTo>
                  <a:pt x="494" y="577"/>
                </a:lnTo>
                <a:lnTo>
                  <a:pt x="503" y="576"/>
                </a:lnTo>
                <a:lnTo>
                  <a:pt x="503" y="576"/>
                </a:lnTo>
                <a:lnTo>
                  <a:pt x="504" y="576"/>
                </a:lnTo>
                <a:lnTo>
                  <a:pt x="504" y="574"/>
                </a:lnTo>
                <a:lnTo>
                  <a:pt x="504" y="574"/>
                </a:lnTo>
                <a:lnTo>
                  <a:pt x="505" y="574"/>
                </a:lnTo>
                <a:lnTo>
                  <a:pt x="505" y="574"/>
                </a:lnTo>
                <a:lnTo>
                  <a:pt x="505" y="576"/>
                </a:lnTo>
                <a:lnTo>
                  <a:pt x="507" y="577"/>
                </a:lnTo>
                <a:lnTo>
                  <a:pt x="507" y="577"/>
                </a:lnTo>
                <a:lnTo>
                  <a:pt x="507" y="576"/>
                </a:lnTo>
                <a:lnTo>
                  <a:pt x="506" y="576"/>
                </a:lnTo>
                <a:lnTo>
                  <a:pt x="506" y="574"/>
                </a:lnTo>
                <a:lnTo>
                  <a:pt x="505" y="574"/>
                </a:lnTo>
                <a:lnTo>
                  <a:pt x="505" y="574"/>
                </a:lnTo>
                <a:lnTo>
                  <a:pt x="507" y="573"/>
                </a:lnTo>
                <a:lnTo>
                  <a:pt x="509" y="574"/>
                </a:lnTo>
                <a:lnTo>
                  <a:pt x="509" y="574"/>
                </a:lnTo>
                <a:lnTo>
                  <a:pt x="510" y="573"/>
                </a:lnTo>
                <a:lnTo>
                  <a:pt x="510" y="572"/>
                </a:lnTo>
                <a:lnTo>
                  <a:pt x="510" y="572"/>
                </a:lnTo>
                <a:lnTo>
                  <a:pt x="519" y="572"/>
                </a:lnTo>
                <a:lnTo>
                  <a:pt x="519" y="572"/>
                </a:lnTo>
                <a:lnTo>
                  <a:pt x="518" y="574"/>
                </a:lnTo>
                <a:lnTo>
                  <a:pt x="518" y="578"/>
                </a:lnTo>
                <a:lnTo>
                  <a:pt x="518" y="578"/>
                </a:lnTo>
                <a:lnTo>
                  <a:pt x="519" y="578"/>
                </a:lnTo>
                <a:lnTo>
                  <a:pt x="519" y="577"/>
                </a:lnTo>
                <a:lnTo>
                  <a:pt x="519" y="577"/>
                </a:lnTo>
                <a:lnTo>
                  <a:pt x="521" y="578"/>
                </a:lnTo>
                <a:lnTo>
                  <a:pt x="522" y="579"/>
                </a:lnTo>
                <a:lnTo>
                  <a:pt x="522" y="579"/>
                </a:lnTo>
                <a:lnTo>
                  <a:pt x="524" y="579"/>
                </a:lnTo>
                <a:lnTo>
                  <a:pt x="526" y="579"/>
                </a:lnTo>
                <a:lnTo>
                  <a:pt x="528" y="579"/>
                </a:lnTo>
                <a:lnTo>
                  <a:pt x="529" y="578"/>
                </a:lnTo>
                <a:lnTo>
                  <a:pt x="529" y="578"/>
                </a:lnTo>
                <a:lnTo>
                  <a:pt x="530" y="578"/>
                </a:lnTo>
                <a:lnTo>
                  <a:pt x="530" y="579"/>
                </a:lnTo>
                <a:lnTo>
                  <a:pt x="530" y="579"/>
                </a:lnTo>
                <a:lnTo>
                  <a:pt x="532" y="578"/>
                </a:lnTo>
                <a:lnTo>
                  <a:pt x="532" y="578"/>
                </a:lnTo>
                <a:lnTo>
                  <a:pt x="532" y="578"/>
                </a:lnTo>
                <a:lnTo>
                  <a:pt x="534" y="578"/>
                </a:lnTo>
                <a:lnTo>
                  <a:pt x="536" y="578"/>
                </a:lnTo>
                <a:lnTo>
                  <a:pt x="536" y="578"/>
                </a:lnTo>
                <a:lnTo>
                  <a:pt x="536" y="579"/>
                </a:lnTo>
                <a:lnTo>
                  <a:pt x="539" y="581"/>
                </a:lnTo>
                <a:lnTo>
                  <a:pt x="539" y="581"/>
                </a:lnTo>
                <a:lnTo>
                  <a:pt x="539" y="579"/>
                </a:lnTo>
                <a:lnTo>
                  <a:pt x="538" y="579"/>
                </a:lnTo>
                <a:lnTo>
                  <a:pt x="536" y="579"/>
                </a:lnTo>
                <a:lnTo>
                  <a:pt x="538" y="578"/>
                </a:lnTo>
                <a:lnTo>
                  <a:pt x="538" y="578"/>
                </a:lnTo>
                <a:lnTo>
                  <a:pt x="540" y="578"/>
                </a:lnTo>
                <a:lnTo>
                  <a:pt x="540" y="578"/>
                </a:lnTo>
                <a:lnTo>
                  <a:pt x="542" y="577"/>
                </a:lnTo>
                <a:lnTo>
                  <a:pt x="542" y="577"/>
                </a:lnTo>
                <a:lnTo>
                  <a:pt x="545" y="577"/>
                </a:lnTo>
                <a:lnTo>
                  <a:pt x="545" y="577"/>
                </a:lnTo>
                <a:lnTo>
                  <a:pt x="552" y="577"/>
                </a:lnTo>
                <a:lnTo>
                  <a:pt x="558" y="576"/>
                </a:lnTo>
                <a:lnTo>
                  <a:pt x="558" y="576"/>
                </a:lnTo>
                <a:lnTo>
                  <a:pt x="558" y="576"/>
                </a:lnTo>
                <a:lnTo>
                  <a:pt x="558" y="574"/>
                </a:lnTo>
                <a:lnTo>
                  <a:pt x="558" y="574"/>
                </a:lnTo>
                <a:lnTo>
                  <a:pt x="563" y="574"/>
                </a:lnTo>
                <a:lnTo>
                  <a:pt x="569" y="572"/>
                </a:lnTo>
                <a:lnTo>
                  <a:pt x="569" y="572"/>
                </a:lnTo>
                <a:lnTo>
                  <a:pt x="570" y="572"/>
                </a:lnTo>
                <a:lnTo>
                  <a:pt x="571" y="572"/>
                </a:lnTo>
                <a:lnTo>
                  <a:pt x="571" y="572"/>
                </a:lnTo>
                <a:lnTo>
                  <a:pt x="573" y="572"/>
                </a:lnTo>
                <a:lnTo>
                  <a:pt x="573" y="571"/>
                </a:lnTo>
                <a:lnTo>
                  <a:pt x="573" y="571"/>
                </a:lnTo>
                <a:lnTo>
                  <a:pt x="574" y="572"/>
                </a:lnTo>
                <a:lnTo>
                  <a:pt x="574" y="572"/>
                </a:lnTo>
                <a:lnTo>
                  <a:pt x="574" y="572"/>
                </a:lnTo>
                <a:lnTo>
                  <a:pt x="577" y="572"/>
                </a:lnTo>
                <a:lnTo>
                  <a:pt x="577" y="572"/>
                </a:lnTo>
                <a:lnTo>
                  <a:pt x="579" y="571"/>
                </a:lnTo>
                <a:lnTo>
                  <a:pt x="581" y="571"/>
                </a:lnTo>
                <a:lnTo>
                  <a:pt x="581" y="571"/>
                </a:lnTo>
                <a:lnTo>
                  <a:pt x="580" y="569"/>
                </a:lnTo>
                <a:lnTo>
                  <a:pt x="579" y="571"/>
                </a:lnTo>
                <a:lnTo>
                  <a:pt x="579" y="571"/>
                </a:lnTo>
                <a:lnTo>
                  <a:pt x="579" y="569"/>
                </a:lnTo>
                <a:lnTo>
                  <a:pt x="580" y="569"/>
                </a:lnTo>
                <a:lnTo>
                  <a:pt x="583" y="569"/>
                </a:lnTo>
                <a:lnTo>
                  <a:pt x="583" y="569"/>
                </a:lnTo>
                <a:lnTo>
                  <a:pt x="583" y="571"/>
                </a:lnTo>
                <a:lnTo>
                  <a:pt x="583" y="571"/>
                </a:lnTo>
                <a:lnTo>
                  <a:pt x="583" y="572"/>
                </a:lnTo>
                <a:lnTo>
                  <a:pt x="583" y="572"/>
                </a:lnTo>
                <a:lnTo>
                  <a:pt x="583" y="572"/>
                </a:lnTo>
                <a:lnTo>
                  <a:pt x="583" y="573"/>
                </a:lnTo>
                <a:lnTo>
                  <a:pt x="585" y="572"/>
                </a:lnTo>
                <a:lnTo>
                  <a:pt x="585" y="572"/>
                </a:lnTo>
                <a:lnTo>
                  <a:pt x="586" y="572"/>
                </a:lnTo>
                <a:lnTo>
                  <a:pt x="586" y="572"/>
                </a:lnTo>
                <a:lnTo>
                  <a:pt x="586" y="571"/>
                </a:lnTo>
                <a:lnTo>
                  <a:pt x="586" y="569"/>
                </a:lnTo>
                <a:lnTo>
                  <a:pt x="586" y="569"/>
                </a:lnTo>
                <a:lnTo>
                  <a:pt x="586" y="569"/>
                </a:lnTo>
                <a:lnTo>
                  <a:pt x="586" y="569"/>
                </a:lnTo>
                <a:lnTo>
                  <a:pt x="587" y="569"/>
                </a:lnTo>
                <a:lnTo>
                  <a:pt x="587" y="569"/>
                </a:lnTo>
                <a:lnTo>
                  <a:pt x="587" y="571"/>
                </a:lnTo>
                <a:lnTo>
                  <a:pt x="587" y="571"/>
                </a:lnTo>
                <a:lnTo>
                  <a:pt x="587" y="571"/>
                </a:lnTo>
                <a:lnTo>
                  <a:pt x="588" y="571"/>
                </a:lnTo>
                <a:lnTo>
                  <a:pt x="588" y="569"/>
                </a:lnTo>
                <a:lnTo>
                  <a:pt x="588" y="569"/>
                </a:lnTo>
                <a:lnTo>
                  <a:pt x="590" y="569"/>
                </a:lnTo>
                <a:lnTo>
                  <a:pt x="591" y="568"/>
                </a:lnTo>
                <a:lnTo>
                  <a:pt x="591" y="568"/>
                </a:lnTo>
                <a:lnTo>
                  <a:pt x="591" y="568"/>
                </a:lnTo>
                <a:lnTo>
                  <a:pt x="596" y="568"/>
                </a:lnTo>
                <a:lnTo>
                  <a:pt x="599" y="568"/>
                </a:lnTo>
                <a:lnTo>
                  <a:pt x="599" y="568"/>
                </a:lnTo>
                <a:lnTo>
                  <a:pt x="599" y="571"/>
                </a:lnTo>
                <a:lnTo>
                  <a:pt x="599" y="572"/>
                </a:lnTo>
                <a:lnTo>
                  <a:pt x="599" y="572"/>
                </a:lnTo>
                <a:lnTo>
                  <a:pt x="604" y="572"/>
                </a:lnTo>
                <a:lnTo>
                  <a:pt x="610" y="572"/>
                </a:lnTo>
                <a:lnTo>
                  <a:pt x="610" y="572"/>
                </a:lnTo>
                <a:lnTo>
                  <a:pt x="610" y="571"/>
                </a:lnTo>
                <a:lnTo>
                  <a:pt x="610" y="571"/>
                </a:lnTo>
                <a:lnTo>
                  <a:pt x="617" y="571"/>
                </a:lnTo>
                <a:lnTo>
                  <a:pt x="621" y="571"/>
                </a:lnTo>
                <a:lnTo>
                  <a:pt x="623" y="569"/>
                </a:lnTo>
                <a:lnTo>
                  <a:pt x="623" y="569"/>
                </a:lnTo>
                <a:lnTo>
                  <a:pt x="627" y="569"/>
                </a:lnTo>
                <a:lnTo>
                  <a:pt x="629" y="569"/>
                </a:lnTo>
                <a:lnTo>
                  <a:pt x="629" y="568"/>
                </a:lnTo>
                <a:lnTo>
                  <a:pt x="629" y="568"/>
                </a:lnTo>
                <a:lnTo>
                  <a:pt x="632" y="568"/>
                </a:lnTo>
                <a:lnTo>
                  <a:pt x="634" y="567"/>
                </a:lnTo>
                <a:lnTo>
                  <a:pt x="634" y="567"/>
                </a:lnTo>
                <a:lnTo>
                  <a:pt x="638" y="568"/>
                </a:lnTo>
                <a:lnTo>
                  <a:pt x="638" y="568"/>
                </a:lnTo>
                <a:lnTo>
                  <a:pt x="640" y="567"/>
                </a:lnTo>
                <a:lnTo>
                  <a:pt x="640" y="567"/>
                </a:lnTo>
                <a:lnTo>
                  <a:pt x="644" y="566"/>
                </a:lnTo>
                <a:lnTo>
                  <a:pt x="648" y="566"/>
                </a:lnTo>
                <a:lnTo>
                  <a:pt x="648" y="566"/>
                </a:lnTo>
                <a:lnTo>
                  <a:pt x="656" y="564"/>
                </a:lnTo>
                <a:lnTo>
                  <a:pt x="656" y="564"/>
                </a:lnTo>
                <a:lnTo>
                  <a:pt x="662" y="563"/>
                </a:lnTo>
                <a:lnTo>
                  <a:pt x="662" y="563"/>
                </a:lnTo>
                <a:lnTo>
                  <a:pt x="664" y="563"/>
                </a:lnTo>
                <a:lnTo>
                  <a:pt x="668" y="562"/>
                </a:lnTo>
                <a:lnTo>
                  <a:pt x="668" y="562"/>
                </a:lnTo>
                <a:lnTo>
                  <a:pt x="668" y="564"/>
                </a:lnTo>
                <a:lnTo>
                  <a:pt x="668" y="566"/>
                </a:lnTo>
                <a:lnTo>
                  <a:pt x="668" y="566"/>
                </a:lnTo>
                <a:lnTo>
                  <a:pt x="668" y="566"/>
                </a:lnTo>
                <a:lnTo>
                  <a:pt x="667" y="567"/>
                </a:lnTo>
                <a:lnTo>
                  <a:pt x="667" y="568"/>
                </a:lnTo>
                <a:lnTo>
                  <a:pt x="666" y="568"/>
                </a:lnTo>
                <a:lnTo>
                  <a:pt x="666" y="568"/>
                </a:lnTo>
                <a:lnTo>
                  <a:pt x="666" y="569"/>
                </a:lnTo>
                <a:lnTo>
                  <a:pt x="667" y="568"/>
                </a:lnTo>
                <a:lnTo>
                  <a:pt x="668" y="568"/>
                </a:lnTo>
                <a:lnTo>
                  <a:pt x="669" y="568"/>
                </a:lnTo>
                <a:lnTo>
                  <a:pt x="669" y="568"/>
                </a:lnTo>
                <a:lnTo>
                  <a:pt x="668" y="572"/>
                </a:lnTo>
                <a:lnTo>
                  <a:pt x="668" y="573"/>
                </a:lnTo>
                <a:lnTo>
                  <a:pt x="669" y="574"/>
                </a:lnTo>
                <a:lnTo>
                  <a:pt x="669" y="574"/>
                </a:lnTo>
                <a:lnTo>
                  <a:pt x="672" y="574"/>
                </a:lnTo>
                <a:lnTo>
                  <a:pt x="672" y="574"/>
                </a:lnTo>
                <a:lnTo>
                  <a:pt x="678" y="574"/>
                </a:lnTo>
                <a:lnTo>
                  <a:pt x="678" y="574"/>
                </a:lnTo>
                <a:lnTo>
                  <a:pt x="680" y="573"/>
                </a:lnTo>
                <a:lnTo>
                  <a:pt x="681" y="573"/>
                </a:lnTo>
                <a:lnTo>
                  <a:pt x="684" y="573"/>
                </a:lnTo>
                <a:lnTo>
                  <a:pt x="684" y="573"/>
                </a:lnTo>
                <a:lnTo>
                  <a:pt x="685" y="572"/>
                </a:lnTo>
                <a:lnTo>
                  <a:pt x="689" y="572"/>
                </a:lnTo>
                <a:lnTo>
                  <a:pt x="695" y="571"/>
                </a:lnTo>
                <a:lnTo>
                  <a:pt x="695" y="571"/>
                </a:lnTo>
                <a:lnTo>
                  <a:pt x="697" y="569"/>
                </a:lnTo>
                <a:lnTo>
                  <a:pt x="697" y="569"/>
                </a:lnTo>
                <a:lnTo>
                  <a:pt x="703" y="569"/>
                </a:lnTo>
                <a:lnTo>
                  <a:pt x="708" y="569"/>
                </a:lnTo>
                <a:lnTo>
                  <a:pt x="708" y="569"/>
                </a:lnTo>
                <a:lnTo>
                  <a:pt x="708" y="572"/>
                </a:lnTo>
                <a:lnTo>
                  <a:pt x="709" y="574"/>
                </a:lnTo>
                <a:lnTo>
                  <a:pt x="709" y="574"/>
                </a:lnTo>
                <a:lnTo>
                  <a:pt x="712" y="576"/>
                </a:lnTo>
                <a:lnTo>
                  <a:pt x="713" y="577"/>
                </a:lnTo>
                <a:lnTo>
                  <a:pt x="714" y="578"/>
                </a:lnTo>
                <a:lnTo>
                  <a:pt x="715" y="579"/>
                </a:lnTo>
                <a:lnTo>
                  <a:pt x="715" y="579"/>
                </a:lnTo>
                <a:lnTo>
                  <a:pt x="715" y="582"/>
                </a:lnTo>
                <a:lnTo>
                  <a:pt x="718" y="583"/>
                </a:lnTo>
                <a:lnTo>
                  <a:pt x="718" y="583"/>
                </a:lnTo>
                <a:lnTo>
                  <a:pt x="716" y="584"/>
                </a:lnTo>
                <a:lnTo>
                  <a:pt x="718" y="587"/>
                </a:lnTo>
                <a:lnTo>
                  <a:pt x="719" y="588"/>
                </a:lnTo>
                <a:lnTo>
                  <a:pt x="719" y="589"/>
                </a:lnTo>
                <a:lnTo>
                  <a:pt x="719" y="589"/>
                </a:lnTo>
                <a:lnTo>
                  <a:pt x="718" y="591"/>
                </a:lnTo>
                <a:lnTo>
                  <a:pt x="718" y="591"/>
                </a:lnTo>
                <a:lnTo>
                  <a:pt x="718" y="591"/>
                </a:lnTo>
                <a:lnTo>
                  <a:pt x="720" y="591"/>
                </a:lnTo>
                <a:lnTo>
                  <a:pt x="720" y="591"/>
                </a:lnTo>
                <a:lnTo>
                  <a:pt x="719" y="592"/>
                </a:lnTo>
                <a:lnTo>
                  <a:pt x="718" y="593"/>
                </a:lnTo>
                <a:lnTo>
                  <a:pt x="718" y="593"/>
                </a:lnTo>
                <a:lnTo>
                  <a:pt x="718" y="594"/>
                </a:lnTo>
                <a:lnTo>
                  <a:pt x="719" y="594"/>
                </a:lnTo>
                <a:lnTo>
                  <a:pt x="719" y="594"/>
                </a:lnTo>
                <a:lnTo>
                  <a:pt x="719" y="596"/>
                </a:lnTo>
                <a:lnTo>
                  <a:pt x="718" y="597"/>
                </a:lnTo>
                <a:lnTo>
                  <a:pt x="718" y="597"/>
                </a:lnTo>
                <a:lnTo>
                  <a:pt x="716" y="597"/>
                </a:lnTo>
                <a:lnTo>
                  <a:pt x="716" y="597"/>
                </a:lnTo>
                <a:lnTo>
                  <a:pt x="716" y="599"/>
                </a:lnTo>
                <a:lnTo>
                  <a:pt x="716" y="601"/>
                </a:lnTo>
                <a:lnTo>
                  <a:pt x="716" y="601"/>
                </a:lnTo>
                <a:lnTo>
                  <a:pt x="715" y="599"/>
                </a:lnTo>
                <a:lnTo>
                  <a:pt x="715" y="599"/>
                </a:lnTo>
                <a:lnTo>
                  <a:pt x="714" y="601"/>
                </a:lnTo>
                <a:lnTo>
                  <a:pt x="713" y="603"/>
                </a:lnTo>
                <a:lnTo>
                  <a:pt x="713" y="603"/>
                </a:lnTo>
                <a:lnTo>
                  <a:pt x="710" y="603"/>
                </a:lnTo>
                <a:lnTo>
                  <a:pt x="708" y="603"/>
                </a:lnTo>
                <a:lnTo>
                  <a:pt x="708" y="603"/>
                </a:lnTo>
                <a:lnTo>
                  <a:pt x="708" y="604"/>
                </a:lnTo>
                <a:lnTo>
                  <a:pt x="708" y="606"/>
                </a:lnTo>
                <a:lnTo>
                  <a:pt x="708" y="606"/>
                </a:lnTo>
                <a:lnTo>
                  <a:pt x="706" y="604"/>
                </a:lnTo>
                <a:lnTo>
                  <a:pt x="702" y="603"/>
                </a:lnTo>
                <a:lnTo>
                  <a:pt x="699" y="602"/>
                </a:lnTo>
                <a:lnTo>
                  <a:pt x="697" y="601"/>
                </a:lnTo>
                <a:lnTo>
                  <a:pt x="692" y="601"/>
                </a:lnTo>
                <a:lnTo>
                  <a:pt x="692" y="601"/>
                </a:lnTo>
                <a:lnTo>
                  <a:pt x="693" y="604"/>
                </a:lnTo>
                <a:lnTo>
                  <a:pt x="695" y="608"/>
                </a:lnTo>
                <a:lnTo>
                  <a:pt x="695" y="608"/>
                </a:lnTo>
                <a:lnTo>
                  <a:pt x="693" y="609"/>
                </a:lnTo>
                <a:lnTo>
                  <a:pt x="693" y="611"/>
                </a:lnTo>
                <a:lnTo>
                  <a:pt x="693" y="612"/>
                </a:lnTo>
                <a:lnTo>
                  <a:pt x="693" y="613"/>
                </a:lnTo>
                <a:lnTo>
                  <a:pt x="691" y="613"/>
                </a:lnTo>
                <a:lnTo>
                  <a:pt x="691" y="613"/>
                </a:lnTo>
                <a:lnTo>
                  <a:pt x="692" y="616"/>
                </a:lnTo>
                <a:lnTo>
                  <a:pt x="692" y="617"/>
                </a:lnTo>
                <a:lnTo>
                  <a:pt x="692" y="617"/>
                </a:lnTo>
                <a:lnTo>
                  <a:pt x="686" y="617"/>
                </a:lnTo>
                <a:lnTo>
                  <a:pt x="686" y="617"/>
                </a:lnTo>
                <a:lnTo>
                  <a:pt x="685" y="614"/>
                </a:lnTo>
                <a:lnTo>
                  <a:pt x="684" y="614"/>
                </a:lnTo>
                <a:lnTo>
                  <a:pt x="684" y="614"/>
                </a:lnTo>
                <a:lnTo>
                  <a:pt x="683" y="614"/>
                </a:lnTo>
                <a:lnTo>
                  <a:pt x="683" y="614"/>
                </a:lnTo>
                <a:lnTo>
                  <a:pt x="683" y="616"/>
                </a:lnTo>
                <a:lnTo>
                  <a:pt x="683" y="616"/>
                </a:lnTo>
                <a:lnTo>
                  <a:pt x="680" y="616"/>
                </a:lnTo>
                <a:lnTo>
                  <a:pt x="680" y="613"/>
                </a:lnTo>
                <a:lnTo>
                  <a:pt x="680" y="613"/>
                </a:lnTo>
                <a:lnTo>
                  <a:pt x="677" y="613"/>
                </a:lnTo>
                <a:lnTo>
                  <a:pt x="675" y="613"/>
                </a:lnTo>
                <a:lnTo>
                  <a:pt x="675" y="614"/>
                </a:lnTo>
                <a:lnTo>
                  <a:pt x="675" y="614"/>
                </a:lnTo>
                <a:lnTo>
                  <a:pt x="677" y="614"/>
                </a:lnTo>
                <a:lnTo>
                  <a:pt x="678" y="614"/>
                </a:lnTo>
                <a:lnTo>
                  <a:pt x="678" y="616"/>
                </a:lnTo>
                <a:lnTo>
                  <a:pt x="661" y="616"/>
                </a:lnTo>
                <a:lnTo>
                  <a:pt x="661" y="616"/>
                </a:lnTo>
                <a:lnTo>
                  <a:pt x="658" y="617"/>
                </a:lnTo>
                <a:lnTo>
                  <a:pt x="658" y="617"/>
                </a:lnTo>
                <a:lnTo>
                  <a:pt x="658" y="618"/>
                </a:lnTo>
                <a:lnTo>
                  <a:pt x="660" y="621"/>
                </a:lnTo>
                <a:lnTo>
                  <a:pt x="660" y="621"/>
                </a:lnTo>
                <a:lnTo>
                  <a:pt x="656" y="622"/>
                </a:lnTo>
                <a:lnTo>
                  <a:pt x="654" y="622"/>
                </a:lnTo>
                <a:lnTo>
                  <a:pt x="654" y="622"/>
                </a:lnTo>
                <a:lnTo>
                  <a:pt x="654" y="623"/>
                </a:lnTo>
                <a:lnTo>
                  <a:pt x="654" y="623"/>
                </a:lnTo>
                <a:lnTo>
                  <a:pt x="656" y="623"/>
                </a:lnTo>
                <a:lnTo>
                  <a:pt x="656" y="623"/>
                </a:lnTo>
                <a:lnTo>
                  <a:pt x="656" y="623"/>
                </a:lnTo>
                <a:lnTo>
                  <a:pt x="656" y="623"/>
                </a:lnTo>
                <a:lnTo>
                  <a:pt x="654" y="623"/>
                </a:lnTo>
                <a:lnTo>
                  <a:pt x="654" y="623"/>
                </a:lnTo>
                <a:lnTo>
                  <a:pt x="646" y="624"/>
                </a:lnTo>
                <a:lnTo>
                  <a:pt x="644" y="623"/>
                </a:lnTo>
                <a:lnTo>
                  <a:pt x="641" y="622"/>
                </a:lnTo>
                <a:lnTo>
                  <a:pt x="641" y="622"/>
                </a:lnTo>
                <a:lnTo>
                  <a:pt x="640" y="623"/>
                </a:lnTo>
                <a:lnTo>
                  <a:pt x="637" y="624"/>
                </a:lnTo>
                <a:lnTo>
                  <a:pt x="637" y="624"/>
                </a:lnTo>
                <a:lnTo>
                  <a:pt x="638" y="623"/>
                </a:lnTo>
                <a:lnTo>
                  <a:pt x="639" y="623"/>
                </a:lnTo>
                <a:lnTo>
                  <a:pt x="639" y="623"/>
                </a:lnTo>
                <a:lnTo>
                  <a:pt x="638" y="622"/>
                </a:lnTo>
                <a:lnTo>
                  <a:pt x="638" y="622"/>
                </a:lnTo>
                <a:lnTo>
                  <a:pt x="637" y="622"/>
                </a:lnTo>
                <a:lnTo>
                  <a:pt x="635" y="624"/>
                </a:lnTo>
                <a:lnTo>
                  <a:pt x="635" y="624"/>
                </a:lnTo>
                <a:lnTo>
                  <a:pt x="631" y="624"/>
                </a:lnTo>
                <a:lnTo>
                  <a:pt x="627" y="623"/>
                </a:lnTo>
                <a:lnTo>
                  <a:pt x="625" y="624"/>
                </a:lnTo>
                <a:lnTo>
                  <a:pt x="625" y="624"/>
                </a:lnTo>
                <a:lnTo>
                  <a:pt x="626" y="623"/>
                </a:lnTo>
                <a:lnTo>
                  <a:pt x="625" y="623"/>
                </a:lnTo>
                <a:lnTo>
                  <a:pt x="623" y="623"/>
                </a:lnTo>
                <a:lnTo>
                  <a:pt x="622" y="624"/>
                </a:lnTo>
                <a:lnTo>
                  <a:pt x="622" y="624"/>
                </a:lnTo>
                <a:lnTo>
                  <a:pt x="611" y="624"/>
                </a:lnTo>
                <a:lnTo>
                  <a:pt x="611" y="624"/>
                </a:lnTo>
                <a:lnTo>
                  <a:pt x="605" y="626"/>
                </a:lnTo>
                <a:lnTo>
                  <a:pt x="598" y="624"/>
                </a:lnTo>
                <a:lnTo>
                  <a:pt x="591" y="626"/>
                </a:lnTo>
                <a:lnTo>
                  <a:pt x="586" y="627"/>
                </a:lnTo>
                <a:lnTo>
                  <a:pt x="586" y="627"/>
                </a:lnTo>
                <a:lnTo>
                  <a:pt x="586" y="626"/>
                </a:lnTo>
                <a:lnTo>
                  <a:pt x="586" y="624"/>
                </a:lnTo>
                <a:lnTo>
                  <a:pt x="586" y="624"/>
                </a:lnTo>
                <a:lnTo>
                  <a:pt x="585" y="624"/>
                </a:lnTo>
                <a:lnTo>
                  <a:pt x="585" y="624"/>
                </a:lnTo>
                <a:lnTo>
                  <a:pt x="583" y="626"/>
                </a:lnTo>
                <a:lnTo>
                  <a:pt x="582" y="626"/>
                </a:lnTo>
                <a:lnTo>
                  <a:pt x="582" y="626"/>
                </a:lnTo>
                <a:lnTo>
                  <a:pt x="579" y="624"/>
                </a:lnTo>
                <a:lnTo>
                  <a:pt x="579" y="624"/>
                </a:lnTo>
                <a:lnTo>
                  <a:pt x="577" y="626"/>
                </a:lnTo>
                <a:lnTo>
                  <a:pt x="575" y="626"/>
                </a:lnTo>
                <a:lnTo>
                  <a:pt x="575" y="626"/>
                </a:lnTo>
                <a:lnTo>
                  <a:pt x="574" y="626"/>
                </a:lnTo>
                <a:lnTo>
                  <a:pt x="574" y="624"/>
                </a:lnTo>
                <a:lnTo>
                  <a:pt x="574" y="624"/>
                </a:lnTo>
                <a:lnTo>
                  <a:pt x="573" y="626"/>
                </a:lnTo>
                <a:lnTo>
                  <a:pt x="571" y="627"/>
                </a:lnTo>
                <a:lnTo>
                  <a:pt x="570" y="627"/>
                </a:lnTo>
                <a:lnTo>
                  <a:pt x="570" y="627"/>
                </a:lnTo>
                <a:lnTo>
                  <a:pt x="570" y="626"/>
                </a:lnTo>
                <a:lnTo>
                  <a:pt x="571" y="626"/>
                </a:lnTo>
                <a:lnTo>
                  <a:pt x="571" y="626"/>
                </a:lnTo>
                <a:lnTo>
                  <a:pt x="569" y="624"/>
                </a:lnTo>
                <a:lnTo>
                  <a:pt x="567" y="624"/>
                </a:lnTo>
                <a:lnTo>
                  <a:pt x="567" y="624"/>
                </a:lnTo>
                <a:lnTo>
                  <a:pt x="565" y="623"/>
                </a:lnTo>
                <a:lnTo>
                  <a:pt x="565" y="623"/>
                </a:lnTo>
                <a:lnTo>
                  <a:pt x="559" y="624"/>
                </a:lnTo>
                <a:lnTo>
                  <a:pt x="554" y="624"/>
                </a:lnTo>
                <a:lnTo>
                  <a:pt x="554" y="624"/>
                </a:lnTo>
                <a:lnTo>
                  <a:pt x="553" y="627"/>
                </a:lnTo>
                <a:lnTo>
                  <a:pt x="553" y="627"/>
                </a:lnTo>
                <a:lnTo>
                  <a:pt x="551" y="626"/>
                </a:lnTo>
                <a:lnTo>
                  <a:pt x="548" y="626"/>
                </a:lnTo>
                <a:lnTo>
                  <a:pt x="544" y="627"/>
                </a:lnTo>
                <a:lnTo>
                  <a:pt x="544" y="626"/>
                </a:lnTo>
                <a:lnTo>
                  <a:pt x="544" y="626"/>
                </a:lnTo>
                <a:lnTo>
                  <a:pt x="541" y="626"/>
                </a:lnTo>
                <a:lnTo>
                  <a:pt x="540" y="627"/>
                </a:lnTo>
                <a:lnTo>
                  <a:pt x="540" y="627"/>
                </a:lnTo>
                <a:lnTo>
                  <a:pt x="540" y="627"/>
                </a:lnTo>
                <a:lnTo>
                  <a:pt x="540" y="627"/>
                </a:lnTo>
                <a:lnTo>
                  <a:pt x="541" y="624"/>
                </a:lnTo>
                <a:lnTo>
                  <a:pt x="541" y="624"/>
                </a:lnTo>
                <a:lnTo>
                  <a:pt x="539" y="626"/>
                </a:lnTo>
                <a:lnTo>
                  <a:pt x="536" y="627"/>
                </a:lnTo>
                <a:lnTo>
                  <a:pt x="536" y="627"/>
                </a:lnTo>
                <a:lnTo>
                  <a:pt x="533" y="627"/>
                </a:lnTo>
                <a:lnTo>
                  <a:pt x="529" y="628"/>
                </a:lnTo>
                <a:lnTo>
                  <a:pt x="529" y="628"/>
                </a:lnTo>
                <a:lnTo>
                  <a:pt x="527" y="628"/>
                </a:lnTo>
                <a:lnTo>
                  <a:pt x="527" y="628"/>
                </a:lnTo>
                <a:lnTo>
                  <a:pt x="513" y="631"/>
                </a:lnTo>
                <a:lnTo>
                  <a:pt x="506" y="632"/>
                </a:lnTo>
                <a:lnTo>
                  <a:pt x="500" y="632"/>
                </a:lnTo>
                <a:lnTo>
                  <a:pt x="500" y="632"/>
                </a:lnTo>
                <a:lnTo>
                  <a:pt x="495" y="634"/>
                </a:lnTo>
                <a:lnTo>
                  <a:pt x="495" y="634"/>
                </a:lnTo>
                <a:lnTo>
                  <a:pt x="493" y="633"/>
                </a:lnTo>
                <a:lnTo>
                  <a:pt x="489" y="633"/>
                </a:lnTo>
                <a:lnTo>
                  <a:pt x="488" y="631"/>
                </a:lnTo>
                <a:lnTo>
                  <a:pt x="488" y="631"/>
                </a:lnTo>
                <a:lnTo>
                  <a:pt x="484" y="633"/>
                </a:lnTo>
                <a:lnTo>
                  <a:pt x="483" y="633"/>
                </a:lnTo>
                <a:lnTo>
                  <a:pt x="481" y="633"/>
                </a:lnTo>
                <a:lnTo>
                  <a:pt x="481" y="633"/>
                </a:lnTo>
                <a:lnTo>
                  <a:pt x="482" y="632"/>
                </a:lnTo>
                <a:lnTo>
                  <a:pt x="483" y="632"/>
                </a:lnTo>
                <a:lnTo>
                  <a:pt x="486" y="633"/>
                </a:lnTo>
                <a:lnTo>
                  <a:pt x="486" y="633"/>
                </a:lnTo>
                <a:lnTo>
                  <a:pt x="487" y="631"/>
                </a:lnTo>
                <a:lnTo>
                  <a:pt x="487" y="631"/>
                </a:lnTo>
                <a:lnTo>
                  <a:pt x="488" y="629"/>
                </a:lnTo>
                <a:lnTo>
                  <a:pt x="488" y="629"/>
                </a:lnTo>
                <a:lnTo>
                  <a:pt x="488" y="629"/>
                </a:lnTo>
                <a:lnTo>
                  <a:pt x="486" y="629"/>
                </a:lnTo>
                <a:lnTo>
                  <a:pt x="486" y="629"/>
                </a:lnTo>
                <a:lnTo>
                  <a:pt x="487" y="628"/>
                </a:lnTo>
                <a:lnTo>
                  <a:pt x="487" y="627"/>
                </a:lnTo>
                <a:lnTo>
                  <a:pt x="488" y="624"/>
                </a:lnTo>
                <a:lnTo>
                  <a:pt x="488" y="624"/>
                </a:lnTo>
                <a:lnTo>
                  <a:pt x="489" y="623"/>
                </a:lnTo>
                <a:lnTo>
                  <a:pt x="490" y="622"/>
                </a:lnTo>
                <a:lnTo>
                  <a:pt x="495" y="621"/>
                </a:lnTo>
                <a:lnTo>
                  <a:pt x="495" y="621"/>
                </a:lnTo>
                <a:lnTo>
                  <a:pt x="497" y="621"/>
                </a:lnTo>
                <a:lnTo>
                  <a:pt x="498" y="623"/>
                </a:lnTo>
                <a:lnTo>
                  <a:pt x="498" y="623"/>
                </a:lnTo>
                <a:lnTo>
                  <a:pt x="500" y="621"/>
                </a:lnTo>
                <a:lnTo>
                  <a:pt x="500" y="621"/>
                </a:lnTo>
                <a:lnTo>
                  <a:pt x="499" y="621"/>
                </a:lnTo>
                <a:lnTo>
                  <a:pt x="498" y="621"/>
                </a:lnTo>
                <a:lnTo>
                  <a:pt x="498" y="621"/>
                </a:lnTo>
                <a:lnTo>
                  <a:pt x="499" y="619"/>
                </a:lnTo>
                <a:lnTo>
                  <a:pt x="501" y="619"/>
                </a:lnTo>
                <a:lnTo>
                  <a:pt x="505" y="619"/>
                </a:lnTo>
                <a:lnTo>
                  <a:pt x="505" y="619"/>
                </a:lnTo>
                <a:lnTo>
                  <a:pt x="505" y="622"/>
                </a:lnTo>
                <a:lnTo>
                  <a:pt x="505" y="623"/>
                </a:lnTo>
                <a:lnTo>
                  <a:pt x="505" y="623"/>
                </a:lnTo>
                <a:lnTo>
                  <a:pt x="507" y="622"/>
                </a:lnTo>
                <a:lnTo>
                  <a:pt x="507" y="621"/>
                </a:lnTo>
                <a:lnTo>
                  <a:pt x="509" y="622"/>
                </a:lnTo>
                <a:lnTo>
                  <a:pt x="509" y="622"/>
                </a:lnTo>
                <a:lnTo>
                  <a:pt x="510" y="621"/>
                </a:lnTo>
                <a:lnTo>
                  <a:pt x="510" y="621"/>
                </a:lnTo>
                <a:lnTo>
                  <a:pt x="509" y="619"/>
                </a:lnTo>
                <a:lnTo>
                  <a:pt x="507" y="621"/>
                </a:lnTo>
                <a:lnTo>
                  <a:pt x="505" y="621"/>
                </a:lnTo>
                <a:lnTo>
                  <a:pt x="505" y="619"/>
                </a:lnTo>
                <a:lnTo>
                  <a:pt x="505" y="619"/>
                </a:lnTo>
                <a:lnTo>
                  <a:pt x="509" y="618"/>
                </a:lnTo>
                <a:lnTo>
                  <a:pt x="512" y="619"/>
                </a:lnTo>
                <a:lnTo>
                  <a:pt x="512" y="619"/>
                </a:lnTo>
                <a:lnTo>
                  <a:pt x="513" y="618"/>
                </a:lnTo>
                <a:lnTo>
                  <a:pt x="513" y="618"/>
                </a:lnTo>
                <a:lnTo>
                  <a:pt x="512" y="617"/>
                </a:lnTo>
                <a:lnTo>
                  <a:pt x="513" y="616"/>
                </a:lnTo>
                <a:lnTo>
                  <a:pt x="513" y="616"/>
                </a:lnTo>
                <a:lnTo>
                  <a:pt x="511" y="617"/>
                </a:lnTo>
                <a:lnTo>
                  <a:pt x="510" y="617"/>
                </a:lnTo>
                <a:lnTo>
                  <a:pt x="509" y="617"/>
                </a:lnTo>
                <a:lnTo>
                  <a:pt x="509" y="617"/>
                </a:lnTo>
                <a:lnTo>
                  <a:pt x="509" y="614"/>
                </a:lnTo>
                <a:lnTo>
                  <a:pt x="510" y="614"/>
                </a:lnTo>
                <a:lnTo>
                  <a:pt x="510" y="614"/>
                </a:lnTo>
                <a:lnTo>
                  <a:pt x="507" y="612"/>
                </a:lnTo>
                <a:lnTo>
                  <a:pt x="507" y="612"/>
                </a:lnTo>
                <a:lnTo>
                  <a:pt x="507" y="613"/>
                </a:lnTo>
                <a:lnTo>
                  <a:pt x="507" y="613"/>
                </a:lnTo>
                <a:lnTo>
                  <a:pt x="509" y="614"/>
                </a:lnTo>
                <a:lnTo>
                  <a:pt x="509" y="616"/>
                </a:lnTo>
                <a:lnTo>
                  <a:pt x="509" y="616"/>
                </a:lnTo>
                <a:lnTo>
                  <a:pt x="507" y="616"/>
                </a:lnTo>
                <a:lnTo>
                  <a:pt x="507" y="617"/>
                </a:lnTo>
                <a:lnTo>
                  <a:pt x="507" y="617"/>
                </a:lnTo>
                <a:lnTo>
                  <a:pt x="505" y="617"/>
                </a:lnTo>
                <a:lnTo>
                  <a:pt x="504" y="617"/>
                </a:lnTo>
                <a:lnTo>
                  <a:pt x="504" y="617"/>
                </a:lnTo>
                <a:lnTo>
                  <a:pt x="505" y="616"/>
                </a:lnTo>
                <a:lnTo>
                  <a:pt x="506" y="616"/>
                </a:lnTo>
                <a:lnTo>
                  <a:pt x="506" y="616"/>
                </a:lnTo>
                <a:lnTo>
                  <a:pt x="505" y="614"/>
                </a:lnTo>
                <a:lnTo>
                  <a:pt x="504" y="616"/>
                </a:lnTo>
                <a:lnTo>
                  <a:pt x="503" y="617"/>
                </a:lnTo>
                <a:lnTo>
                  <a:pt x="503" y="617"/>
                </a:lnTo>
                <a:lnTo>
                  <a:pt x="500" y="617"/>
                </a:lnTo>
                <a:lnTo>
                  <a:pt x="498" y="616"/>
                </a:lnTo>
                <a:lnTo>
                  <a:pt x="498" y="616"/>
                </a:lnTo>
                <a:lnTo>
                  <a:pt x="498" y="617"/>
                </a:lnTo>
                <a:lnTo>
                  <a:pt x="497" y="618"/>
                </a:lnTo>
                <a:lnTo>
                  <a:pt x="495" y="618"/>
                </a:lnTo>
                <a:lnTo>
                  <a:pt x="495" y="618"/>
                </a:lnTo>
                <a:lnTo>
                  <a:pt x="494" y="617"/>
                </a:lnTo>
                <a:lnTo>
                  <a:pt x="494" y="616"/>
                </a:lnTo>
                <a:lnTo>
                  <a:pt x="494" y="616"/>
                </a:lnTo>
                <a:lnTo>
                  <a:pt x="493" y="617"/>
                </a:lnTo>
                <a:lnTo>
                  <a:pt x="492" y="618"/>
                </a:lnTo>
                <a:lnTo>
                  <a:pt x="492" y="618"/>
                </a:lnTo>
                <a:lnTo>
                  <a:pt x="472" y="619"/>
                </a:lnTo>
                <a:lnTo>
                  <a:pt x="472" y="619"/>
                </a:lnTo>
                <a:lnTo>
                  <a:pt x="472" y="619"/>
                </a:lnTo>
                <a:lnTo>
                  <a:pt x="471" y="621"/>
                </a:lnTo>
                <a:lnTo>
                  <a:pt x="471" y="621"/>
                </a:lnTo>
                <a:lnTo>
                  <a:pt x="471" y="621"/>
                </a:lnTo>
                <a:lnTo>
                  <a:pt x="472" y="622"/>
                </a:lnTo>
                <a:lnTo>
                  <a:pt x="474" y="622"/>
                </a:lnTo>
                <a:lnTo>
                  <a:pt x="474" y="622"/>
                </a:lnTo>
                <a:lnTo>
                  <a:pt x="472" y="623"/>
                </a:lnTo>
                <a:lnTo>
                  <a:pt x="474" y="624"/>
                </a:lnTo>
                <a:lnTo>
                  <a:pt x="475" y="627"/>
                </a:lnTo>
                <a:lnTo>
                  <a:pt x="474" y="627"/>
                </a:lnTo>
                <a:lnTo>
                  <a:pt x="472" y="628"/>
                </a:lnTo>
                <a:lnTo>
                  <a:pt x="472" y="628"/>
                </a:lnTo>
                <a:lnTo>
                  <a:pt x="472" y="626"/>
                </a:lnTo>
                <a:lnTo>
                  <a:pt x="472" y="624"/>
                </a:lnTo>
                <a:lnTo>
                  <a:pt x="471" y="624"/>
                </a:lnTo>
                <a:lnTo>
                  <a:pt x="471" y="624"/>
                </a:lnTo>
                <a:lnTo>
                  <a:pt x="471" y="626"/>
                </a:lnTo>
                <a:lnTo>
                  <a:pt x="471" y="626"/>
                </a:lnTo>
                <a:lnTo>
                  <a:pt x="472" y="626"/>
                </a:lnTo>
                <a:lnTo>
                  <a:pt x="472" y="627"/>
                </a:lnTo>
                <a:lnTo>
                  <a:pt x="472" y="627"/>
                </a:lnTo>
                <a:lnTo>
                  <a:pt x="470" y="627"/>
                </a:lnTo>
                <a:lnTo>
                  <a:pt x="469" y="627"/>
                </a:lnTo>
                <a:lnTo>
                  <a:pt x="466" y="628"/>
                </a:lnTo>
                <a:lnTo>
                  <a:pt x="466" y="628"/>
                </a:lnTo>
                <a:lnTo>
                  <a:pt x="468" y="628"/>
                </a:lnTo>
                <a:lnTo>
                  <a:pt x="470" y="628"/>
                </a:lnTo>
                <a:lnTo>
                  <a:pt x="470" y="628"/>
                </a:lnTo>
                <a:lnTo>
                  <a:pt x="472" y="628"/>
                </a:lnTo>
                <a:lnTo>
                  <a:pt x="475" y="629"/>
                </a:lnTo>
                <a:lnTo>
                  <a:pt x="475" y="629"/>
                </a:lnTo>
                <a:lnTo>
                  <a:pt x="475" y="632"/>
                </a:lnTo>
                <a:lnTo>
                  <a:pt x="475" y="633"/>
                </a:lnTo>
                <a:lnTo>
                  <a:pt x="476" y="633"/>
                </a:lnTo>
                <a:lnTo>
                  <a:pt x="476" y="633"/>
                </a:lnTo>
                <a:lnTo>
                  <a:pt x="470" y="637"/>
                </a:lnTo>
                <a:lnTo>
                  <a:pt x="470" y="637"/>
                </a:lnTo>
                <a:lnTo>
                  <a:pt x="469" y="637"/>
                </a:lnTo>
                <a:lnTo>
                  <a:pt x="468" y="636"/>
                </a:lnTo>
                <a:lnTo>
                  <a:pt x="468" y="636"/>
                </a:lnTo>
                <a:lnTo>
                  <a:pt x="466" y="636"/>
                </a:lnTo>
                <a:lnTo>
                  <a:pt x="464" y="637"/>
                </a:lnTo>
                <a:lnTo>
                  <a:pt x="464" y="637"/>
                </a:lnTo>
                <a:lnTo>
                  <a:pt x="461" y="636"/>
                </a:lnTo>
                <a:lnTo>
                  <a:pt x="461" y="636"/>
                </a:lnTo>
                <a:lnTo>
                  <a:pt x="457" y="637"/>
                </a:lnTo>
                <a:lnTo>
                  <a:pt x="457" y="637"/>
                </a:lnTo>
                <a:lnTo>
                  <a:pt x="449" y="638"/>
                </a:lnTo>
                <a:lnTo>
                  <a:pt x="442" y="638"/>
                </a:lnTo>
                <a:lnTo>
                  <a:pt x="442" y="638"/>
                </a:lnTo>
                <a:lnTo>
                  <a:pt x="440" y="638"/>
                </a:lnTo>
                <a:lnTo>
                  <a:pt x="440" y="638"/>
                </a:lnTo>
                <a:lnTo>
                  <a:pt x="439" y="639"/>
                </a:lnTo>
                <a:lnTo>
                  <a:pt x="439" y="639"/>
                </a:lnTo>
                <a:lnTo>
                  <a:pt x="437" y="639"/>
                </a:lnTo>
                <a:lnTo>
                  <a:pt x="436" y="638"/>
                </a:lnTo>
                <a:lnTo>
                  <a:pt x="436" y="638"/>
                </a:lnTo>
                <a:lnTo>
                  <a:pt x="436" y="639"/>
                </a:lnTo>
                <a:lnTo>
                  <a:pt x="435" y="639"/>
                </a:lnTo>
                <a:lnTo>
                  <a:pt x="435" y="639"/>
                </a:lnTo>
                <a:lnTo>
                  <a:pt x="435" y="639"/>
                </a:lnTo>
                <a:lnTo>
                  <a:pt x="434" y="639"/>
                </a:lnTo>
                <a:lnTo>
                  <a:pt x="434" y="638"/>
                </a:lnTo>
                <a:lnTo>
                  <a:pt x="432" y="638"/>
                </a:lnTo>
                <a:lnTo>
                  <a:pt x="432" y="638"/>
                </a:lnTo>
                <a:lnTo>
                  <a:pt x="430" y="639"/>
                </a:lnTo>
                <a:lnTo>
                  <a:pt x="429" y="639"/>
                </a:lnTo>
                <a:lnTo>
                  <a:pt x="429" y="639"/>
                </a:lnTo>
                <a:lnTo>
                  <a:pt x="429" y="639"/>
                </a:lnTo>
                <a:lnTo>
                  <a:pt x="428" y="639"/>
                </a:lnTo>
                <a:lnTo>
                  <a:pt x="428" y="641"/>
                </a:lnTo>
                <a:lnTo>
                  <a:pt x="428" y="641"/>
                </a:lnTo>
                <a:lnTo>
                  <a:pt x="424" y="639"/>
                </a:lnTo>
                <a:lnTo>
                  <a:pt x="420" y="641"/>
                </a:lnTo>
                <a:lnTo>
                  <a:pt x="420" y="641"/>
                </a:lnTo>
                <a:lnTo>
                  <a:pt x="419" y="642"/>
                </a:lnTo>
                <a:lnTo>
                  <a:pt x="419" y="642"/>
                </a:lnTo>
                <a:lnTo>
                  <a:pt x="405" y="643"/>
                </a:lnTo>
                <a:lnTo>
                  <a:pt x="387" y="646"/>
                </a:lnTo>
                <a:lnTo>
                  <a:pt x="387" y="646"/>
                </a:lnTo>
                <a:lnTo>
                  <a:pt x="382" y="648"/>
                </a:lnTo>
                <a:lnTo>
                  <a:pt x="382" y="648"/>
                </a:lnTo>
                <a:lnTo>
                  <a:pt x="377" y="648"/>
                </a:lnTo>
                <a:lnTo>
                  <a:pt x="372" y="649"/>
                </a:lnTo>
                <a:lnTo>
                  <a:pt x="372" y="649"/>
                </a:lnTo>
                <a:lnTo>
                  <a:pt x="373" y="649"/>
                </a:lnTo>
                <a:lnTo>
                  <a:pt x="373" y="651"/>
                </a:lnTo>
                <a:lnTo>
                  <a:pt x="371" y="652"/>
                </a:lnTo>
                <a:lnTo>
                  <a:pt x="371" y="652"/>
                </a:lnTo>
                <a:lnTo>
                  <a:pt x="354" y="653"/>
                </a:lnTo>
                <a:lnTo>
                  <a:pt x="354" y="653"/>
                </a:lnTo>
                <a:lnTo>
                  <a:pt x="353" y="653"/>
                </a:lnTo>
                <a:lnTo>
                  <a:pt x="353" y="653"/>
                </a:lnTo>
                <a:lnTo>
                  <a:pt x="348" y="654"/>
                </a:lnTo>
                <a:lnTo>
                  <a:pt x="348" y="654"/>
                </a:lnTo>
                <a:lnTo>
                  <a:pt x="346" y="654"/>
                </a:lnTo>
                <a:lnTo>
                  <a:pt x="346" y="654"/>
                </a:lnTo>
                <a:lnTo>
                  <a:pt x="343" y="654"/>
                </a:lnTo>
                <a:lnTo>
                  <a:pt x="341" y="656"/>
                </a:lnTo>
                <a:lnTo>
                  <a:pt x="341" y="656"/>
                </a:lnTo>
                <a:lnTo>
                  <a:pt x="338" y="654"/>
                </a:lnTo>
                <a:lnTo>
                  <a:pt x="338" y="654"/>
                </a:lnTo>
                <a:lnTo>
                  <a:pt x="336" y="657"/>
                </a:lnTo>
                <a:lnTo>
                  <a:pt x="336" y="657"/>
                </a:lnTo>
                <a:lnTo>
                  <a:pt x="335" y="657"/>
                </a:lnTo>
                <a:lnTo>
                  <a:pt x="335" y="657"/>
                </a:lnTo>
                <a:lnTo>
                  <a:pt x="330" y="658"/>
                </a:lnTo>
                <a:lnTo>
                  <a:pt x="330" y="658"/>
                </a:lnTo>
                <a:lnTo>
                  <a:pt x="320" y="659"/>
                </a:lnTo>
                <a:lnTo>
                  <a:pt x="320" y="659"/>
                </a:lnTo>
                <a:lnTo>
                  <a:pt x="319" y="661"/>
                </a:lnTo>
                <a:lnTo>
                  <a:pt x="319" y="661"/>
                </a:lnTo>
                <a:lnTo>
                  <a:pt x="319" y="661"/>
                </a:lnTo>
                <a:lnTo>
                  <a:pt x="319" y="659"/>
                </a:lnTo>
                <a:lnTo>
                  <a:pt x="319" y="659"/>
                </a:lnTo>
                <a:lnTo>
                  <a:pt x="317" y="659"/>
                </a:lnTo>
                <a:lnTo>
                  <a:pt x="317" y="659"/>
                </a:lnTo>
                <a:lnTo>
                  <a:pt x="318" y="661"/>
                </a:lnTo>
                <a:lnTo>
                  <a:pt x="318" y="661"/>
                </a:lnTo>
                <a:lnTo>
                  <a:pt x="317" y="662"/>
                </a:lnTo>
                <a:lnTo>
                  <a:pt x="317" y="662"/>
                </a:lnTo>
                <a:lnTo>
                  <a:pt x="317" y="659"/>
                </a:lnTo>
                <a:lnTo>
                  <a:pt x="317" y="659"/>
                </a:lnTo>
                <a:lnTo>
                  <a:pt x="314" y="661"/>
                </a:lnTo>
                <a:lnTo>
                  <a:pt x="313" y="661"/>
                </a:lnTo>
                <a:lnTo>
                  <a:pt x="313" y="661"/>
                </a:lnTo>
                <a:lnTo>
                  <a:pt x="309" y="663"/>
                </a:lnTo>
                <a:lnTo>
                  <a:pt x="309" y="663"/>
                </a:lnTo>
                <a:lnTo>
                  <a:pt x="306" y="662"/>
                </a:lnTo>
                <a:lnTo>
                  <a:pt x="306" y="662"/>
                </a:lnTo>
                <a:lnTo>
                  <a:pt x="295" y="664"/>
                </a:lnTo>
                <a:lnTo>
                  <a:pt x="295" y="664"/>
                </a:lnTo>
                <a:lnTo>
                  <a:pt x="290" y="666"/>
                </a:lnTo>
                <a:lnTo>
                  <a:pt x="290" y="666"/>
                </a:lnTo>
                <a:lnTo>
                  <a:pt x="288" y="666"/>
                </a:lnTo>
                <a:lnTo>
                  <a:pt x="288" y="666"/>
                </a:lnTo>
                <a:lnTo>
                  <a:pt x="285" y="667"/>
                </a:lnTo>
                <a:lnTo>
                  <a:pt x="284" y="667"/>
                </a:lnTo>
                <a:lnTo>
                  <a:pt x="284" y="667"/>
                </a:lnTo>
                <a:lnTo>
                  <a:pt x="280" y="666"/>
                </a:lnTo>
                <a:lnTo>
                  <a:pt x="280" y="666"/>
                </a:lnTo>
                <a:lnTo>
                  <a:pt x="277" y="666"/>
                </a:lnTo>
                <a:lnTo>
                  <a:pt x="277" y="666"/>
                </a:lnTo>
                <a:lnTo>
                  <a:pt x="275" y="667"/>
                </a:lnTo>
                <a:lnTo>
                  <a:pt x="275" y="667"/>
                </a:lnTo>
                <a:lnTo>
                  <a:pt x="274" y="667"/>
                </a:lnTo>
                <a:lnTo>
                  <a:pt x="274" y="667"/>
                </a:lnTo>
                <a:lnTo>
                  <a:pt x="272" y="668"/>
                </a:lnTo>
                <a:lnTo>
                  <a:pt x="272" y="668"/>
                </a:lnTo>
                <a:lnTo>
                  <a:pt x="268" y="668"/>
                </a:lnTo>
                <a:lnTo>
                  <a:pt x="268" y="668"/>
                </a:lnTo>
                <a:lnTo>
                  <a:pt x="265" y="669"/>
                </a:lnTo>
                <a:lnTo>
                  <a:pt x="261" y="671"/>
                </a:lnTo>
                <a:lnTo>
                  <a:pt x="259" y="669"/>
                </a:lnTo>
                <a:lnTo>
                  <a:pt x="259" y="669"/>
                </a:lnTo>
                <a:lnTo>
                  <a:pt x="256" y="672"/>
                </a:lnTo>
                <a:lnTo>
                  <a:pt x="251" y="672"/>
                </a:lnTo>
                <a:lnTo>
                  <a:pt x="251" y="672"/>
                </a:lnTo>
                <a:lnTo>
                  <a:pt x="248" y="672"/>
                </a:lnTo>
                <a:lnTo>
                  <a:pt x="248" y="672"/>
                </a:lnTo>
                <a:lnTo>
                  <a:pt x="239" y="674"/>
                </a:lnTo>
                <a:lnTo>
                  <a:pt x="230" y="676"/>
                </a:lnTo>
                <a:lnTo>
                  <a:pt x="230" y="676"/>
                </a:lnTo>
                <a:lnTo>
                  <a:pt x="228" y="676"/>
                </a:lnTo>
                <a:lnTo>
                  <a:pt x="227" y="676"/>
                </a:lnTo>
                <a:lnTo>
                  <a:pt x="227" y="676"/>
                </a:lnTo>
                <a:lnTo>
                  <a:pt x="227" y="676"/>
                </a:lnTo>
                <a:lnTo>
                  <a:pt x="227" y="676"/>
                </a:lnTo>
                <a:lnTo>
                  <a:pt x="228" y="676"/>
                </a:lnTo>
                <a:lnTo>
                  <a:pt x="228" y="676"/>
                </a:lnTo>
                <a:lnTo>
                  <a:pt x="225" y="677"/>
                </a:lnTo>
                <a:lnTo>
                  <a:pt x="222" y="677"/>
                </a:lnTo>
                <a:lnTo>
                  <a:pt x="222" y="676"/>
                </a:lnTo>
                <a:lnTo>
                  <a:pt x="222" y="676"/>
                </a:lnTo>
                <a:lnTo>
                  <a:pt x="221" y="677"/>
                </a:lnTo>
                <a:lnTo>
                  <a:pt x="219" y="677"/>
                </a:lnTo>
                <a:lnTo>
                  <a:pt x="219" y="677"/>
                </a:lnTo>
                <a:lnTo>
                  <a:pt x="216" y="678"/>
                </a:lnTo>
                <a:lnTo>
                  <a:pt x="214" y="679"/>
                </a:lnTo>
                <a:lnTo>
                  <a:pt x="214" y="679"/>
                </a:lnTo>
                <a:lnTo>
                  <a:pt x="214" y="678"/>
                </a:lnTo>
                <a:lnTo>
                  <a:pt x="215" y="678"/>
                </a:lnTo>
                <a:lnTo>
                  <a:pt x="215" y="678"/>
                </a:lnTo>
                <a:lnTo>
                  <a:pt x="214" y="677"/>
                </a:lnTo>
                <a:lnTo>
                  <a:pt x="215" y="676"/>
                </a:lnTo>
                <a:lnTo>
                  <a:pt x="215" y="676"/>
                </a:lnTo>
                <a:lnTo>
                  <a:pt x="215" y="676"/>
                </a:lnTo>
                <a:lnTo>
                  <a:pt x="215" y="676"/>
                </a:lnTo>
                <a:lnTo>
                  <a:pt x="215" y="676"/>
                </a:lnTo>
                <a:lnTo>
                  <a:pt x="213" y="677"/>
                </a:lnTo>
                <a:lnTo>
                  <a:pt x="213" y="677"/>
                </a:lnTo>
                <a:lnTo>
                  <a:pt x="214" y="674"/>
                </a:lnTo>
                <a:lnTo>
                  <a:pt x="214" y="674"/>
                </a:lnTo>
                <a:lnTo>
                  <a:pt x="211" y="674"/>
                </a:lnTo>
                <a:lnTo>
                  <a:pt x="210" y="674"/>
                </a:lnTo>
                <a:lnTo>
                  <a:pt x="210" y="674"/>
                </a:lnTo>
                <a:lnTo>
                  <a:pt x="210" y="673"/>
                </a:lnTo>
                <a:lnTo>
                  <a:pt x="209" y="673"/>
                </a:lnTo>
                <a:lnTo>
                  <a:pt x="208" y="673"/>
                </a:lnTo>
                <a:lnTo>
                  <a:pt x="208" y="673"/>
                </a:lnTo>
                <a:lnTo>
                  <a:pt x="210" y="676"/>
                </a:lnTo>
                <a:lnTo>
                  <a:pt x="210" y="677"/>
                </a:lnTo>
                <a:lnTo>
                  <a:pt x="211" y="678"/>
                </a:lnTo>
                <a:lnTo>
                  <a:pt x="211" y="678"/>
                </a:lnTo>
                <a:lnTo>
                  <a:pt x="210" y="679"/>
                </a:lnTo>
                <a:lnTo>
                  <a:pt x="209" y="681"/>
                </a:lnTo>
                <a:lnTo>
                  <a:pt x="209" y="681"/>
                </a:lnTo>
                <a:lnTo>
                  <a:pt x="207" y="678"/>
                </a:lnTo>
                <a:lnTo>
                  <a:pt x="207" y="678"/>
                </a:lnTo>
                <a:lnTo>
                  <a:pt x="205" y="678"/>
                </a:lnTo>
                <a:lnTo>
                  <a:pt x="205" y="679"/>
                </a:lnTo>
                <a:lnTo>
                  <a:pt x="207" y="681"/>
                </a:lnTo>
                <a:lnTo>
                  <a:pt x="208" y="681"/>
                </a:lnTo>
                <a:lnTo>
                  <a:pt x="208" y="681"/>
                </a:lnTo>
                <a:lnTo>
                  <a:pt x="207" y="681"/>
                </a:lnTo>
                <a:lnTo>
                  <a:pt x="205" y="681"/>
                </a:lnTo>
                <a:lnTo>
                  <a:pt x="203" y="678"/>
                </a:lnTo>
                <a:lnTo>
                  <a:pt x="203" y="678"/>
                </a:lnTo>
                <a:lnTo>
                  <a:pt x="202" y="679"/>
                </a:lnTo>
                <a:lnTo>
                  <a:pt x="201" y="681"/>
                </a:lnTo>
                <a:lnTo>
                  <a:pt x="201" y="682"/>
                </a:lnTo>
                <a:lnTo>
                  <a:pt x="201" y="682"/>
                </a:lnTo>
                <a:lnTo>
                  <a:pt x="199" y="682"/>
                </a:lnTo>
                <a:lnTo>
                  <a:pt x="199" y="683"/>
                </a:lnTo>
                <a:lnTo>
                  <a:pt x="199" y="683"/>
                </a:lnTo>
                <a:lnTo>
                  <a:pt x="197" y="682"/>
                </a:lnTo>
                <a:lnTo>
                  <a:pt x="196" y="682"/>
                </a:lnTo>
                <a:lnTo>
                  <a:pt x="194" y="681"/>
                </a:lnTo>
                <a:lnTo>
                  <a:pt x="194" y="681"/>
                </a:lnTo>
                <a:lnTo>
                  <a:pt x="197" y="681"/>
                </a:lnTo>
                <a:lnTo>
                  <a:pt x="197" y="681"/>
                </a:lnTo>
                <a:lnTo>
                  <a:pt x="197" y="682"/>
                </a:lnTo>
                <a:lnTo>
                  <a:pt x="201" y="682"/>
                </a:lnTo>
                <a:lnTo>
                  <a:pt x="201" y="682"/>
                </a:lnTo>
                <a:lnTo>
                  <a:pt x="199" y="681"/>
                </a:lnTo>
                <a:lnTo>
                  <a:pt x="199" y="681"/>
                </a:lnTo>
                <a:lnTo>
                  <a:pt x="198" y="681"/>
                </a:lnTo>
                <a:lnTo>
                  <a:pt x="197" y="679"/>
                </a:lnTo>
                <a:lnTo>
                  <a:pt x="197" y="679"/>
                </a:lnTo>
                <a:lnTo>
                  <a:pt x="199" y="678"/>
                </a:lnTo>
                <a:lnTo>
                  <a:pt x="201" y="679"/>
                </a:lnTo>
                <a:lnTo>
                  <a:pt x="201" y="679"/>
                </a:lnTo>
                <a:lnTo>
                  <a:pt x="199" y="678"/>
                </a:lnTo>
                <a:lnTo>
                  <a:pt x="199" y="678"/>
                </a:lnTo>
                <a:lnTo>
                  <a:pt x="197" y="676"/>
                </a:lnTo>
                <a:lnTo>
                  <a:pt x="197" y="676"/>
                </a:lnTo>
                <a:lnTo>
                  <a:pt x="194" y="677"/>
                </a:lnTo>
                <a:lnTo>
                  <a:pt x="194" y="677"/>
                </a:lnTo>
                <a:lnTo>
                  <a:pt x="193" y="677"/>
                </a:lnTo>
                <a:lnTo>
                  <a:pt x="193" y="677"/>
                </a:lnTo>
                <a:lnTo>
                  <a:pt x="193" y="676"/>
                </a:lnTo>
                <a:lnTo>
                  <a:pt x="194" y="673"/>
                </a:lnTo>
                <a:lnTo>
                  <a:pt x="196" y="672"/>
                </a:lnTo>
                <a:lnTo>
                  <a:pt x="196" y="671"/>
                </a:lnTo>
                <a:lnTo>
                  <a:pt x="196" y="671"/>
                </a:lnTo>
                <a:lnTo>
                  <a:pt x="198" y="671"/>
                </a:lnTo>
                <a:lnTo>
                  <a:pt x="202" y="669"/>
                </a:lnTo>
                <a:lnTo>
                  <a:pt x="202" y="669"/>
                </a:lnTo>
                <a:lnTo>
                  <a:pt x="201" y="671"/>
                </a:lnTo>
                <a:lnTo>
                  <a:pt x="202" y="672"/>
                </a:lnTo>
                <a:lnTo>
                  <a:pt x="202" y="672"/>
                </a:lnTo>
                <a:lnTo>
                  <a:pt x="203" y="671"/>
                </a:lnTo>
                <a:lnTo>
                  <a:pt x="203" y="669"/>
                </a:lnTo>
                <a:lnTo>
                  <a:pt x="204" y="668"/>
                </a:lnTo>
                <a:lnTo>
                  <a:pt x="205" y="668"/>
                </a:lnTo>
                <a:lnTo>
                  <a:pt x="205" y="668"/>
                </a:lnTo>
                <a:lnTo>
                  <a:pt x="207" y="668"/>
                </a:lnTo>
                <a:lnTo>
                  <a:pt x="205" y="669"/>
                </a:lnTo>
                <a:lnTo>
                  <a:pt x="205" y="669"/>
                </a:lnTo>
                <a:lnTo>
                  <a:pt x="207" y="668"/>
                </a:lnTo>
                <a:lnTo>
                  <a:pt x="208" y="667"/>
                </a:lnTo>
                <a:lnTo>
                  <a:pt x="208" y="667"/>
                </a:lnTo>
                <a:lnTo>
                  <a:pt x="209" y="667"/>
                </a:lnTo>
                <a:lnTo>
                  <a:pt x="210" y="668"/>
                </a:lnTo>
                <a:lnTo>
                  <a:pt x="211" y="668"/>
                </a:lnTo>
                <a:lnTo>
                  <a:pt x="213" y="668"/>
                </a:lnTo>
                <a:lnTo>
                  <a:pt x="213" y="668"/>
                </a:lnTo>
                <a:lnTo>
                  <a:pt x="213" y="667"/>
                </a:lnTo>
                <a:lnTo>
                  <a:pt x="213" y="667"/>
                </a:lnTo>
                <a:lnTo>
                  <a:pt x="211" y="666"/>
                </a:lnTo>
                <a:lnTo>
                  <a:pt x="211" y="666"/>
                </a:lnTo>
                <a:lnTo>
                  <a:pt x="211" y="666"/>
                </a:lnTo>
                <a:lnTo>
                  <a:pt x="213" y="666"/>
                </a:lnTo>
                <a:lnTo>
                  <a:pt x="214" y="666"/>
                </a:lnTo>
                <a:lnTo>
                  <a:pt x="214" y="666"/>
                </a:lnTo>
                <a:lnTo>
                  <a:pt x="214" y="666"/>
                </a:lnTo>
                <a:lnTo>
                  <a:pt x="215" y="666"/>
                </a:lnTo>
                <a:lnTo>
                  <a:pt x="214" y="664"/>
                </a:lnTo>
                <a:lnTo>
                  <a:pt x="213" y="664"/>
                </a:lnTo>
                <a:lnTo>
                  <a:pt x="213" y="664"/>
                </a:lnTo>
                <a:lnTo>
                  <a:pt x="216" y="663"/>
                </a:lnTo>
                <a:lnTo>
                  <a:pt x="217" y="663"/>
                </a:lnTo>
                <a:lnTo>
                  <a:pt x="219" y="662"/>
                </a:lnTo>
                <a:lnTo>
                  <a:pt x="219" y="662"/>
                </a:lnTo>
                <a:lnTo>
                  <a:pt x="217" y="662"/>
                </a:lnTo>
                <a:lnTo>
                  <a:pt x="217" y="662"/>
                </a:lnTo>
                <a:lnTo>
                  <a:pt x="216" y="663"/>
                </a:lnTo>
                <a:lnTo>
                  <a:pt x="215" y="663"/>
                </a:lnTo>
                <a:lnTo>
                  <a:pt x="215" y="663"/>
                </a:lnTo>
                <a:lnTo>
                  <a:pt x="214" y="662"/>
                </a:lnTo>
                <a:lnTo>
                  <a:pt x="214" y="662"/>
                </a:lnTo>
                <a:lnTo>
                  <a:pt x="214" y="661"/>
                </a:lnTo>
                <a:lnTo>
                  <a:pt x="214" y="661"/>
                </a:lnTo>
                <a:lnTo>
                  <a:pt x="213" y="661"/>
                </a:lnTo>
                <a:lnTo>
                  <a:pt x="211" y="662"/>
                </a:lnTo>
                <a:lnTo>
                  <a:pt x="210" y="662"/>
                </a:lnTo>
                <a:lnTo>
                  <a:pt x="209" y="662"/>
                </a:lnTo>
                <a:lnTo>
                  <a:pt x="209" y="662"/>
                </a:lnTo>
                <a:lnTo>
                  <a:pt x="208" y="662"/>
                </a:lnTo>
                <a:lnTo>
                  <a:pt x="207" y="662"/>
                </a:lnTo>
                <a:lnTo>
                  <a:pt x="207" y="662"/>
                </a:lnTo>
                <a:lnTo>
                  <a:pt x="203" y="663"/>
                </a:lnTo>
                <a:lnTo>
                  <a:pt x="203" y="663"/>
                </a:lnTo>
                <a:lnTo>
                  <a:pt x="199" y="662"/>
                </a:lnTo>
                <a:lnTo>
                  <a:pt x="199" y="662"/>
                </a:lnTo>
                <a:lnTo>
                  <a:pt x="199" y="663"/>
                </a:lnTo>
                <a:lnTo>
                  <a:pt x="199" y="663"/>
                </a:lnTo>
                <a:lnTo>
                  <a:pt x="201" y="663"/>
                </a:lnTo>
                <a:lnTo>
                  <a:pt x="201" y="664"/>
                </a:lnTo>
                <a:lnTo>
                  <a:pt x="201" y="664"/>
                </a:lnTo>
                <a:lnTo>
                  <a:pt x="198" y="666"/>
                </a:lnTo>
                <a:lnTo>
                  <a:pt x="196" y="666"/>
                </a:lnTo>
                <a:lnTo>
                  <a:pt x="193" y="666"/>
                </a:lnTo>
                <a:lnTo>
                  <a:pt x="192" y="666"/>
                </a:lnTo>
                <a:lnTo>
                  <a:pt x="192" y="666"/>
                </a:lnTo>
                <a:lnTo>
                  <a:pt x="191" y="666"/>
                </a:lnTo>
                <a:lnTo>
                  <a:pt x="188" y="666"/>
                </a:lnTo>
                <a:lnTo>
                  <a:pt x="188" y="666"/>
                </a:lnTo>
                <a:lnTo>
                  <a:pt x="188" y="664"/>
                </a:lnTo>
                <a:lnTo>
                  <a:pt x="190" y="664"/>
                </a:lnTo>
                <a:lnTo>
                  <a:pt x="191" y="664"/>
                </a:lnTo>
                <a:lnTo>
                  <a:pt x="192" y="664"/>
                </a:lnTo>
                <a:lnTo>
                  <a:pt x="192" y="664"/>
                </a:lnTo>
                <a:lnTo>
                  <a:pt x="185" y="659"/>
                </a:lnTo>
                <a:lnTo>
                  <a:pt x="185" y="659"/>
                </a:lnTo>
                <a:lnTo>
                  <a:pt x="185" y="661"/>
                </a:lnTo>
                <a:lnTo>
                  <a:pt x="185" y="662"/>
                </a:lnTo>
                <a:lnTo>
                  <a:pt x="188" y="662"/>
                </a:lnTo>
                <a:lnTo>
                  <a:pt x="188" y="662"/>
                </a:lnTo>
                <a:lnTo>
                  <a:pt x="187" y="663"/>
                </a:lnTo>
                <a:lnTo>
                  <a:pt x="186" y="664"/>
                </a:lnTo>
                <a:lnTo>
                  <a:pt x="185" y="664"/>
                </a:lnTo>
                <a:lnTo>
                  <a:pt x="185" y="667"/>
                </a:lnTo>
                <a:lnTo>
                  <a:pt x="185" y="667"/>
                </a:lnTo>
                <a:lnTo>
                  <a:pt x="184" y="666"/>
                </a:lnTo>
                <a:lnTo>
                  <a:pt x="184" y="666"/>
                </a:lnTo>
                <a:lnTo>
                  <a:pt x="184" y="666"/>
                </a:lnTo>
                <a:lnTo>
                  <a:pt x="182" y="667"/>
                </a:lnTo>
                <a:lnTo>
                  <a:pt x="181" y="667"/>
                </a:lnTo>
                <a:lnTo>
                  <a:pt x="178" y="667"/>
                </a:lnTo>
                <a:lnTo>
                  <a:pt x="178" y="667"/>
                </a:lnTo>
                <a:lnTo>
                  <a:pt x="178" y="667"/>
                </a:lnTo>
                <a:lnTo>
                  <a:pt x="179" y="667"/>
                </a:lnTo>
                <a:lnTo>
                  <a:pt x="179" y="666"/>
                </a:lnTo>
                <a:lnTo>
                  <a:pt x="179" y="666"/>
                </a:lnTo>
                <a:lnTo>
                  <a:pt x="179" y="666"/>
                </a:lnTo>
                <a:lnTo>
                  <a:pt x="175" y="664"/>
                </a:lnTo>
                <a:lnTo>
                  <a:pt x="175" y="664"/>
                </a:lnTo>
                <a:lnTo>
                  <a:pt x="174" y="664"/>
                </a:lnTo>
                <a:lnTo>
                  <a:pt x="174" y="666"/>
                </a:lnTo>
                <a:lnTo>
                  <a:pt x="174" y="668"/>
                </a:lnTo>
                <a:lnTo>
                  <a:pt x="174" y="668"/>
                </a:lnTo>
                <a:lnTo>
                  <a:pt x="172" y="668"/>
                </a:lnTo>
                <a:lnTo>
                  <a:pt x="170" y="668"/>
                </a:lnTo>
                <a:lnTo>
                  <a:pt x="170" y="668"/>
                </a:lnTo>
                <a:lnTo>
                  <a:pt x="170" y="668"/>
                </a:lnTo>
                <a:lnTo>
                  <a:pt x="170" y="667"/>
                </a:lnTo>
                <a:lnTo>
                  <a:pt x="172" y="667"/>
                </a:lnTo>
                <a:lnTo>
                  <a:pt x="173" y="667"/>
                </a:lnTo>
                <a:lnTo>
                  <a:pt x="173" y="667"/>
                </a:lnTo>
                <a:lnTo>
                  <a:pt x="173" y="667"/>
                </a:lnTo>
                <a:lnTo>
                  <a:pt x="172" y="666"/>
                </a:lnTo>
                <a:lnTo>
                  <a:pt x="170" y="666"/>
                </a:lnTo>
                <a:lnTo>
                  <a:pt x="169" y="667"/>
                </a:lnTo>
                <a:lnTo>
                  <a:pt x="168" y="667"/>
                </a:lnTo>
                <a:lnTo>
                  <a:pt x="168" y="667"/>
                </a:lnTo>
                <a:lnTo>
                  <a:pt x="169" y="669"/>
                </a:lnTo>
                <a:lnTo>
                  <a:pt x="164" y="669"/>
                </a:lnTo>
                <a:lnTo>
                  <a:pt x="164" y="669"/>
                </a:lnTo>
                <a:lnTo>
                  <a:pt x="163" y="669"/>
                </a:lnTo>
                <a:lnTo>
                  <a:pt x="166" y="669"/>
                </a:lnTo>
                <a:lnTo>
                  <a:pt x="167" y="668"/>
                </a:lnTo>
                <a:lnTo>
                  <a:pt x="167" y="667"/>
                </a:lnTo>
                <a:lnTo>
                  <a:pt x="167" y="667"/>
                </a:lnTo>
                <a:lnTo>
                  <a:pt x="166" y="667"/>
                </a:lnTo>
                <a:lnTo>
                  <a:pt x="164" y="668"/>
                </a:lnTo>
                <a:lnTo>
                  <a:pt x="161" y="669"/>
                </a:lnTo>
                <a:lnTo>
                  <a:pt x="161" y="669"/>
                </a:lnTo>
                <a:lnTo>
                  <a:pt x="162" y="669"/>
                </a:lnTo>
                <a:lnTo>
                  <a:pt x="161" y="671"/>
                </a:lnTo>
                <a:lnTo>
                  <a:pt x="156" y="671"/>
                </a:lnTo>
                <a:lnTo>
                  <a:pt x="156" y="671"/>
                </a:lnTo>
                <a:lnTo>
                  <a:pt x="156" y="671"/>
                </a:lnTo>
                <a:lnTo>
                  <a:pt x="157" y="671"/>
                </a:lnTo>
                <a:lnTo>
                  <a:pt x="159" y="669"/>
                </a:lnTo>
                <a:lnTo>
                  <a:pt x="159" y="669"/>
                </a:lnTo>
                <a:lnTo>
                  <a:pt x="158" y="668"/>
                </a:lnTo>
                <a:lnTo>
                  <a:pt x="157" y="669"/>
                </a:lnTo>
                <a:lnTo>
                  <a:pt x="153" y="671"/>
                </a:lnTo>
                <a:lnTo>
                  <a:pt x="153" y="671"/>
                </a:lnTo>
                <a:lnTo>
                  <a:pt x="150" y="669"/>
                </a:lnTo>
                <a:lnTo>
                  <a:pt x="147" y="671"/>
                </a:lnTo>
                <a:lnTo>
                  <a:pt x="146" y="672"/>
                </a:lnTo>
                <a:lnTo>
                  <a:pt x="146" y="672"/>
                </a:lnTo>
                <a:lnTo>
                  <a:pt x="147" y="672"/>
                </a:lnTo>
                <a:lnTo>
                  <a:pt x="149" y="672"/>
                </a:lnTo>
                <a:lnTo>
                  <a:pt x="152" y="671"/>
                </a:lnTo>
                <a:lnTo>
                  <a:pt x="152" y="671"/>
                </a:lnTo>
                <a:lnTo>
                  <a:pt x="152" y="672"/>
                </a:lnTo>
                <a:lnTo>
                  <a:pt x="151" y="672"/>
                </a:lnTo>
                <a:lnTo>
                  <a:pt x="150" y="672"/>
                </a:lnTo>
                <a:lnTo>
                  <a:pt x="150" y="672"/>
                </a:lnTo>
                <a:lnTo>
                  <a:pt x="146" y="673"/>
                </a:lnTo>
                <a:lnTo>
                  <a:pt x="145" y="673"/>
                </a:lnTo>
                <a:lnTo>
                  <a:pt x="145" y="674"/>
                </a:lnTo>
                <a:lnTo>
                  <a:pt x="145" y="674"/>
                </a:lnTo>
                <a:lnTo>
                  <a:pt x="140" y="674"/>
                </a:lnTo>
                <a:lnTo>
                  <a:pt x="134" y="674"/>
                </a:lnTo>
                <a:lnTo>
                  <a:pt x="134" y="674"/>
                </a:lnTo>
                <a:lnTo>
                  <a:pt x="134" y="676"/>
                </a:lnTo>
                <a:lnTo>
                  <a:pt x="133" y="676"/>
                </a:lnTo>
                <a:lnTo>
                  <a:pt x="133" y="676"/>
                </a:lnTo>
                <a:lnTo>
                  <a:pt x="132" y="676"/>
                </a:lnTo>
                <a:lnTo>
                  <a:pt x="132" y="674"/>
                </a:lnTo>
                <a:lnTo>
                  <a:pt x="132" y="674"/>
                </a:lnTo>
                <a:lnTo>
                  <a:pt x="129" y="674"/>
                </a:lnTo>
                <a:lnTo>
                  <a:pt x="127" y="674"/>
                </a:lnTo>
                <a:lnTo>
                  <a:pt x="124" y="674"/>
                </a:lnTo>
                <a:lnTo>
                  <a:pt x="121" y="676"/>
                </a:lnTo>
                <a:lnTo>
                  <a:pt x="121" y="676"/>
                </a:lnTo>
                <a:lnTo>
                  <a:pt x="121" y="674"/>
                </a:lnTo>
                <a:lnTo>
                  <a:pt x="122" y="673"/>
                </a:lnTo>
                <a:lnTo>
                  <a:pt x="122" y="673"/>
                </a:lnTo>
                <a:lnTo>
                  <a:pt x="120" y="672"/>
                </a:lnTo>
                <a:lnTo>
                  <a:pt x="120" y="672"/>
                </a:lnTo>
                <a:lnTo>
                  <a:pt x="120" y="673"/>
                </a:lnTo>
                <a:lnTo>
                  <a:pt x="120" y="674"/>
                </a:lnTo>
                <a:lnTo>
                  <a:pt x="120" y="674"/>
                </a:lnTo>
                <a:lnTo>
                  <a:pt x="118" y="676"/>
                </a:lnTo>
                <a:lnTo>
                  <a:pt x="117" y="676"/>
                </a:lnTo>
                <a:lnTo>
                  <a:pt x="114" y="677"/>
                </a:lnTo>
                <a:lnTo>
                  <a:pt x="114" y="677"/>
                </a:lnTo>
                <a:lnTo>
                  <a:pt x="114" y="678"/>
                </a:lnTo>
                <a:lnTo>
                  <a:pt x="115" y="678"/>
                </a:lnTo>
                <a:lnTo>
                  <a:pt x="115" y="678"/>
                </a:lnTo>
                <a:lnTo>
                  <a:pt x="112" y="678"/>
                </a:lnTo>
                <a:lnTo>
                  <a:pt x="109" y="679"/>
                </a:lnTo>
                <a:lnTo>
                  <a:pt x="109" y="679"/>
                </a:lnTo>
                <a:lnTo>
                  <a:pt x="110" y="678"/>
                </a:lnTo>
                <a:lnTo>
                  <a:pt x="109" y="677"/>
                </a:lnTo>
                <a:lnTo>
                  <a:pt x="108" y="676"/>
                </a:lnTo>
                <a:lnTo>
                  <a:pt x="108" y="676"/>
                </a:lnTo>
                <a:lnTo>
                  <a:pt x="108" y="674"/>
                </a:lnTo>
                <a:lnTo>
                  <a:pt x="109" y="676"/>
                </a:lnTo>
                <a:lnTo>
                  <a:pt x="110" y="676"/>
                </a:lnTo>
                <a:lnTo>
                  <a:pt x="110" y="676"/>
                </a:lnTo>
                <a:lnTo>
                  <a:pt x="110" y="674"/>
                </a:lnTo>
                <a:lnTo>
                  <a:pt x="109" y="674"/>
                </a:lnTo>
                <a:lnTo>
                  <a:pt x="109" y="674"/>
                </a:lnTo>
                <a:lnTo>
                  <a:pt x="108" y="674"/>
                </a:lnTo>
                <a:lnTo>
                  <a:pt x="108" y="676"/>
                </a:lnTo>
                <a:lnTo>
                  <a:pt x="108" y="677"/>
                </a:lnTo>
                <a:lnTo>
                  <a:pt x="108" y="678"/>
                </a:lnTo>
                <a:lnTo>
                  <a:pt x="108" y="678"/>
                </a:lnTo>
                <a:lnTo>
                  <a:pt x="104" y="677"/>
                </a:lnTo>
                <a:lnTo>
                  <a:pt x="100" y="677"/>
                </a:lnTo>
                <a:lnTo>
                  <a:pt x="100" y="676"/>
                </a:lnTo>
                <a:lnTo>
                  <a:pt x="100" y="676"/>
                </a:lnTo>
                <a:lnTo>
                  <a:pt x="97" y="676"/>
                </a:lnTo>
                <a:lnTo>
                  <a:pt x="95" y="677"/>
                </a:lnTo>
                <a:lnTo>
                  <a:pt x="93" y="677"/>
                </a:lnTo>
                <a:lnTo>
                  <a:pt x="93" y="677"/>
                </a:lnTo>
                <a:lnTo>
                  <a:pt x="93" y="676"/>
                </a:lnTo>
                <a:lnTo>
                  <a:pt x="93" y="676"/>
                </a:lnTo>
                <a:lnTo>
                  <a:pt x="92" y="674"/>
                </a:lnTo>
                <a:lnTo>
                  <a:pt x="92" y="674"/>
                </a:lnTo>
                <a:lnTo>
                  <a:pt x="92" y="673"/>
                </a:lnTo>
                <a:lnTo>
                  <a:pt x="92" y="672"/>
                </a:lnTo>
                <a:lnTo>
                  <a:pt x="91" y="672"/>
                </a:lnTo>
                <a:lnTo>
                  <a:pt x="91" y="672"/>
                </a:lnTo>
                <a:lnTo>
                  <a:pt x="91" y="673"/>
                </a:lnTo>
                <a:lnTo>
                  <a:pt x="91" y="673"/>
                </a:lnTo>
                <a:lnTo>
                  <a:pt x="92" y="674"/>
                </a:lnTo>
                <a:lnTo>
                  <a:pt x="92" y="677"/>
                </a:lnTo>
                <a:lnTo>
                  <a:pt x="92" y="677"/>
                </a:lnTo>
                <a:lnTo>
                  <a:pt x="91" y="676"/>
                </a:lnTo>
                <a:lnTo>
                  <a:pt x="89" y="676"/>
                </a:lnTo>
                <a:lnTo>
                  <a:pt x="89" y="674"/>
                </a:lnTo>
                <a:lnTo>
                  <a:pt x="87" y="674"/>
                </a:lnTo>
                <a:lnTo>
                  <a:pt x="87" y="674"/>
                </a:lnTo>
                <a:lnTo>
                  <a:pt x="87" y="674"/>
                </a:lnTo>
                <a:lnTo>
                  <a:pt x="88" y="676"/>
                </a:lnTo>
                <a:lnTo>
                  <a:pt x="88" y="676"/>
                </a:lnTo>
                <a:lnTo>
                  <a:pt x="87" y="676"/>
                </a:lnTo>
                <a:lnTo>
                  <a:pt x="86" y="676"/>
                </a:lnTo>
                <a:lnTo>
                  <a:pt x="83" y="673"/>
                </a:lnTo>
                <a:lnTo>
                  <a:pt x="83" y="673"/>
                </a:lnTo>
                <a:lnTo>
                  <a:pt x="79" y="673"/>
                </a:lnTo>
                <a:lnTo>
                  <a:pt x="79" y="673"/>
                </a:lnTo>
                <a:lnTo>
                  <a:pt x="76" y="672"/>
                </a:lnTo>
                <a:lnTo>
                  <a:pt x="74" y="672"/>
                </a:lnTo>
                <a:lnTo>
                  <a:pt x="74" y="672"/>
                </a:lnTo>
                <a:lnTo>
                  <a:pt x="75" y="671"/>
                </a:lnTo>
                <a:lnTo>
                  <a:pt x="75" y="671"/>
                </a:lnTo>
                <a:lnTo>
                  <a:pt x="74" y="671"/>
                </a:lnTo>
                <a:lnTo>
                  <a:pt x="72" y="671"/>
                </a:lnTo>
                <a:lnTo>
                  <a:pt x="71" y="669"/>
                </a:lnTo>
                <a:lnTo>
                  <a:pt x="71" y="669"/>
                </a:lnTo>
                <a:lnTo>
                  <a:pt x="72" y="668"/>
                </a:lnTo>
                <a:lnTo>
                  <a:pt x="72" y="669"/>
                </a:lnTo>
                <a:lnTo>
                  <a:pt x="74" y="668"/>
                </a:lnTo>
                <a:lnTo>
                  <a:pt x="74" y="668"/>
                </a:lnTo>
                <a:lnTo>
                  <a:pt x="72" y="668"/>
                </a:lnTo>
                <a:lnTo>
                  <a:pt x="72" y="668"/>
                </a:lnTo>
                <a:lnTo>
                  <a:pt x="71" y="668"/>
                </a:lnTo>
                <a:lnTo>
                  <a:pt x="70" y="668"/>
                </a:lnTo>
                <a:lnTo>
                  <a:pt x="70" y="668"/>
                </a:lnTo>
                <a:lnTo>
                  <a:pt x="71" y="669"/>
                </a:lnTo>
                <a:lnTo>
                  <a:pt x="71" y="671"/>
                </a:lnTo>
                <a:lnTo>
                  <a:pt x="71" y="672"/>
                </a:lnTo>
                <a:lnTo>
                  <a:pt x="71" y="672"/>
                </a:lnTo>
                <a:lnTo>
                  <a:pt x="69" y="671"/>
                </a:lnTo>
                <a:lnTo>
                  <a:pt x="69" y="671"/>
                </a:lnTo>
                <a:lnTo>
                  <a:pt x="70" y="671"/>
                </a:lnTo>
                <a:lnTo>
                  <a:pt x="70" y="671"/>
                </a:lnTo>
                <a:lnTo>
                  <a:pt x="69" y="667"/>
                </a:lnTo>
                <a:lnTo>
                  <a:pt x="66" y="664"/>
                </a:lnTo>
                <a:lnTo>
                  <a:pt x="66" y="664"/>
                </a:lnTo>
                <a:lnTo>
                  <a:pt x="65" y="664"/>
                </a:lnTo>
                <a:lnTo>
                  <a:pt x="65" y="666"/>
                </a:lnTo>
                <a:lnTo>
                  <a:pt x="65" y="666"/>
                </a:lnTo>
                <a:lnTo>
                  <a:pt x="64" y="666"/>
                </a:lnTo>
                <a:lnTo>
                  <a:pt x="64" y="666"/>
                </a:lnTo>
                <a:lnTo>
                  <a:pt x="62" y="662"/>
                </a:lnTo>
                <a:lnTo>
                  <a:pt x="63" y="661"/>
                </a:lnTo>
                <a:lnTo>
                  <a:pt x="63" y="661"/>
                </a:lnTo>
                <a:lnTo>
                  <a:pt x="62" y="659"/>
                </a:lnTo>
                <a:lnTo>
                  <a:pt x="60" y="659"/>
                </a:lnTo>
                <a:lnTo>
                  <a:pt x="60" y="659"/>
                </a:lnTo>
                <a:lnTo>
                  <a:pt x="60" y="657"/>
                </a:lnTo>
                <a:lnTo>
                  <a:pt x="59" y="656"/>
                </a:lnTo>
                <a:lnTo>
                  <a:pt x="58" y="657"/>
                </a:lnTo>
                <a:lnTo>
                  <a:pt x="58" y="657"/>
                </a:lnTo>
                <a:lnTo>
                  <a:pt x="58" y="659"/>
                </a:lnTo>
                <a:lnTo>
                  <a:pt x="58" y="659"/>
                </a:lnTo>
                <a:lnTo>
                  <a:pt x="57" y="658"/>
                </a:lnTo>
                <a:lnTo>
                  <a:pt x="57" y="658"/>
                </a:lnTo>
                <a:lnTo>
                  <a:pt x="57" y="659"/>
                </a:lnTo>
                <a:lnTo>
                  <a:pt x="58" y="662"/>
                </a:lnTo>
                <a:lnTo>
                  <a:pt x="58" y="662"/>
                </a:lnTo>
                <a:lnTo>
                  <a:pt x="62" y="664"/>
                </a:lnTo>
                <a:lnTo>
                  <a:pt x="62" y="664"/>
                </a:lnTo>
                <a:lnTo>
                  <a:pt x="60" y="664"/>
                </a:lnTo>
                <a:lnTo>
                  <a:pt x="59" y="664"/>
                </a:lnTo>
                <a:lnTo>
                  <a:pt x="57" y="662"/>
                </a:lnTo>
                <a:lnTo>
                  <a:pt x="57" y="662"/>
                </a:lnTo>
                <a:lnTo>
                  <a:pt x="53" y="657"/>
                </a:lnTo>
                <a:lnTo>
                  <a:pt x="56" y="656"/>
                </a:lnTo>
                <a:lnTo>
                  <a:pt x="56" y="656"/>
                </a:lnTo>
                <a:lnTo>
                  <a:pt x="53" y="653"/>
                </a:lnTo>
                <a:lnTo>
                  <a:pt x="52" y="654"/>
                </a:lnTo>
                <a:lnTo>
                  <a:pt x="52" y="654"/>
                </a:lnTo>
                <a:lnTo>
                  <a:pt x="50" y="652"/>
                </a:lnTo>
                <a:lnTo>
                  <a:pt x="50" y="652"/>
                </a:lnTo>
                <a:lnTo>
                  <a:pt x="52" y="652"/>
                </a:lnTo>
                <a:lnTo>
                  <a:pt x="52" y="652"/>
                </a:lnTo>
                <a:lnTo>
                  <a:pt x="50" y="648"/>
                </a:lnTo>
                <a:lnTo>
                  <a:pt x="48" y="644"/>
                </a:lnTo>
                <a:lnTo>
                  <a:pt x="48" y="644"/>
                </a:lnTo>
                <a:lnTo>
                  <a:pt x="50" y="644"/>
                </a:lnTo>
                <a:lnTo>
                  <a:pt x="50" y="644"/>
                </a:lnTo>
                <a:lnTo>
                  <a:pt x="48" y="639"/>
                </a:lnTo>
                <a:lnTo>
                  <a:pt x="48" y="639"/>
                </a:lnTo>
                <a:lnTo>
                  <a:pt x="46" y="633"/>
                </a:lnTo>
                <a:lnTo>
                  <a:pt x="46" y="633"/>
                </a:lnTo>
                <a:lnTo>
                  <a:pt x="43" y="632"/>
                </a:lnTo>
                <a:lnTo>
                  <a:pt x="42" y="628"/>
                </a:lnTo>
                <a:lnTo>
                  <a:pt x="42" y="628"/>
                </a:lnTo>
                <a:lnTo>
                  <a:pt x="42" y="629"/>
                </a:lnTo>
                <a:lnTo>
                  <a:pt x="42" y="631"/>
                </a:lnTo>
                <a:lnTo>
                  <a:pt x="43" y="632"/>
                </a:lnTo>
                <a:lnTo>
                  <a:pt x="42" y="633"/>
                </a:lnTo>
                <a:lnTo>
                  <a:pt x="42" y="633"/>
                </a:lnTo>
                <a:lnTo>
                  <a:pt x="42" y="633"/>
                </a:lnTo>
                <a:lnTo>
                  <a:pt x="41" y="631"/>
                </a:lnTo>
                <a:lnTo>
                  <a:pt x="41" y="627"/>
                </a:lnTo>
                <a:lnTo>
                  <a:pt x="41" y="627"/>
                </a:lnTo>
                <a:lnTo>
                  <a:pt x="42" y="627"/>
                </a:lnTo>
                <a:lnTo>
                  <a:pt x="42" y="628"/>
                </a:lnTo>
                <a:lnTo>
                  <a:pt x="42" y="628"/>
                </a:lnTo>
                <a:lnTo>
                  <a:pt x="42" y="627"/>
                </a:lnTo>
                <a:lnTo>
                  <a:pt x="43" y="627"/>
                </a:lnTo>
                <a:lnTo>
                  <a:pt x="45" y="627"/>
                </a:lnTo>
                <a:lnTo>
                  <a:pt x="45" y="626"/>
                </a:lnTo>
                <a:lnTo>
                  <a:pt x="45" y="626"/>
                </a:lnTo>
                <a:lnTo>
                  <a:pt x="45" y="626"/>
                </a:lnTo>
                <a:lnTo>
                  <a:pt x="43" y="626"/>
                </a:lnTo>
                <a:lnTo>
                  <a:pt x="43" y="626"/>
                </a:lnTo>
                <a:lnTo>
                  <a:pt x="42" y="626"/>
                </a:lnTo>
                <a:lnTo>
                  <a:pt x="42" y="626"/>
                </a:lnTo>
                <a:lnTo>
                  <a:pt x="42" y="623"/>
                </a:lnTo>
                <a:lnTo>
                  <a:pt x="43" y="623"/>
                </a:lnTo>
                <a:lnTo>
                  <a:pt x="43" y="622"/>
                </a:lnTo>
                <a:lnTo>
                  <a:pt x="43" y="621"/>
                </a:lnTo>
                <a:lnTo>
                  <a:pt x="43" y="621"/>
                </a:lnTo>
                <a:lnTo>
                  <a:pt x="43" y="621"/>
                </a:lnTo>
                <a:lnTo>
                  <a:pt x="42" y="621"/>
                </a:lnTo>
                <a:lnTo>
                  <a:pt x="42" y="621"/>
                </a:lnTo>
                <a:lnTo>
                  <a:pt x="41" y="621"/>
                </a:lnTo>
                <a:lnTo>
                  <a:pt x="41" y="621"/>
                </a:lnTo>
                <a:lnTo>
                  <a:pt x="41" y="619"/>
                </a:lnTo>
                <a:lnTo>
                  <a:pt x="41" y="617"/>
                </a:lnTo>
                <a:lnTo>
                  <a:pt x="41" y="617"/>
                </a:lnTo>
                <a:lnTo>
                  <a:pt x="42" y="617"/>
                </a:lnTo>
                <a:lnTo>
                  <a:pt x="42" y="617"/>
                </a:lnTo>
                <a:lnTo>
                  <a:pt x="41" y="612"/>
                </a:lnTo>
                <a:lnTo>
                  <a:pt x="41" y="608"/>
                </a:lnTo>
                <a:lnTo>
                  <a:pt x="41" y="608"/>
                </a:lnTo>
                <a:lnTo>
                  <a:pt x="40" y="608"/>
                </a:lnTo>
                <a:lnTo>
                  <a:pt x="39" y="609"/>
                </a:lnTo>
                <a:lnTo>
                  <a:pt x="39" y="612"/>
                </a:lnTo>
                <a:lnTo>
                  <a:pt x="39" y="612"/>
                </a:lnTo>
                <a:lnTo>
                  <a:pt x="39" y="612"/>
                </a:lnTo>
                <a:lnTo>
                  <a:pt x="37" y="611"/>
                </a:lnTo>
                <a:lnTo>
                  <a:pt x="39" y="608"/>
                </a:lnTo>
                <a:lnTo>
                  <a:pt x="39" y="608"/>
                </a:lnTo>
                <a:lnTo>
                  <a:pt x="37" y="606"/>
                </a:lnTo>
                <a:lnTo>
                  <a:pt x="37" y="604"/>
                </a:lnTo>
                <a:lnTo>
                  <a:pt x="37" y="604"/>
                </a:lnTo>
                <a:lnTo>
                  <a:pt x="39" y="604"/>
                </a:lnTo>
                <a:lnTo>
                  <a:pt x="39" y="604"/>
                </a:lnTo>
                <a:lnTo>
                  <a:pt x="39" y="607"/>
                </a:lnTo>
                <a:lnTo>
                  <a:pt x="39" y="607"/>
                </a:lnTo>
                <a:lnTo>
                  <a:pt x="40" y="606"/>
                </a:lnTo>
                <a:lnTo>
                  <a:pt x="40" y="603"/>
                </a:lnTo>
                <a:lnTo>
                  <a:pt x="40" y="603"/>
                </a:lnTo>
                <a:lnTo>
                  <a:pt x="42" y="604"/>
                </a:lnTo>
                <a:lnTo>
                  <a:pt x="43" y="603"/>
                </a:lnTo>
                <a:lnTo>
                  <a:pt x="43" y="603"/>
                </a:lnTo>
                <a:lnTo>
                  <a:pt x="41" y="603"/>
                </a:lnTo>
                <a:lnTo>
                  <a:pt x="41" y="603"/>
                </a:lnTo>
                <a:lnTo>
                  <a:pt x="40" y="602"/>
                </a:lnTo>
                <a:lnTo>
                  <a:pt x="40" y="602"/>
                </a:lnTo>
                <a:lnTo>
                  <a:pt x="39" y="602"/>
                </a:lnTo>
                <a:lnTo>
                  <a:pt x="39" y="602"/>
                </a:lnTo>
                <a:lnTo>
                  <a:pt x="37" y="603"/>
                </a:lnTo>
                <a:lnTo>
                  <a:pt x="37" y="602"/>
                </a:lnTo>
                <a:lnTo>
                  <a:pt x="37" y="602"/>
                </a:lnTo>
                <a:lnTo>
                  <a:pt x="37" y="602"/>
                </a:lnTo>
                <a:lnTo>
                  <a:pt x="39" y="602"/>
                </a:lnTo>
                <a:lnTo>
                  <a:pt x="39" y="602"/>
                </a:lnTo>
                <a:lnTo>
                  <a:pt x="39" y="598"/>
                </a:lnTo>
                <a:lnTo>
                  <a:pt x="39" y="594"/>
                </a:lnTo>
                <a:lnTo>
                  <a:pt x="39" y="594"/>
                </a:lnTo>
                <a:lnTo>
                  <a:pt x="40" y="594"/>
                </a:lnTo>
                <a:lnTo>
                  <a:pt x="40" y="596"/>
                </a:lnTo>
                <a:lnTo>
                  <a:pt x="40" y="597"/>
                </a:lnTo>
                <a:lnTo>
                  <a:pt x="40" y="597"/>
                </a:lnTo>
                <a:lnTo>
                  <a:pt x="40" y="597"/>
                </a:lnTo>
                <a:lnTo>
                  <a:pt x="41" y="596"/>
                </a:lnTo>
                <a:lnTo>
                  <a:pt x="41" y="593"/>
                </a:lnTo>
                <a:lnTo>
                  <a:pt x="41" y="593"/>
                </a:lnTo>
                <a:lnTo>
                  <a:pt x="41" y="593"/>
                </a:lnTo>
                <a:lnTo>
                  <a:pt x="41" y="593"/>
                </a:lnTo>
                <a:lnTo>
                  <a:pt x="40" y="593"/>
                </a:lnTo>
                <a:lnTo>
                  <a:pt x="40" y="593"/>
                </a:lnTo>
                <a:lnTo>
                  <a:pt x="39" y="593"/>
                </a:lnTo>
                <a:lnTo>
                  <a:pt x="39" y="592"/>
                </a:lnTo>
                <a:lnTo>
                  <a:pt x="39" y="592"/>
                </a:lnTo>
                <a:lnTo>
                  <a:pt x="37" y="592"/>
                </a:lnTo>
                <a:lnTo>
                  <a:pt x="37" y="592"/>
                </a:lnTo>
                <a:lnTo>
                  <a:pt x="37" y="588"/>
                </a:lnTo>
                <a:lnTo>
                  <a:pt x="37" y="587"/>
                </a:lnTo>
                <a:lnTo>
                  <a:pt x="37" y="586"/>
                </a:lnTo>
                <a:lnTo>
                  <a:pt x="37" y="586"/>
                </a:lnTo>
                <a:lnTo>
                  <a:pt x="37" y="584"/>
                </a:lnTo>
                <a:lnTo>
                  <a:pt x="37" y="582"/>
                </a:lnTo>
                <a:lnTo>
                  <a:pt x="37" y="574"/>
                </a:lnTo>
                <a:lnTo>
                  <a:pt x="37" y="574"/>
                </a:lnTo>
                <a:lnTo>
                  <a:pt x="37" y="572"/>
                </a:lnTo>
                <a:lnTo>
                  <a:pt x="39" y="569"/>
                </a:lnTo>
                <a:lnTo>
                  <a:pt x="39" y="569"/>
                </a:lnTo>
                <a:lnTo>
                  <a:pt x="39" y="569"/>
                </a:lnTo>
                <a:lnTo>
                  <a:pt x="37" y="568"/>
                </a:lnTo>
                <a:lnTo>
                  <a:pt x="37" y="568"/>
                </a:lnTo>
                <a:lnTo>
                  <a:pt x="39" y="558"/>
                </a:lnTo>
                <a:lnTo>
                  <a:pt x="39" y="554"/>
                </a:lnTo>
                <a:lnTo>
                  <a:pt x="40" y="549"/>
                </a:lnTo>
                <a:lnTo>
                  <a:pt x="40" y="549"/>
                </a:lnTo>
                <a:lnTo>
                  <a:pt x="40" y="549"/>
                </a:lnTo>
                <a:lnTo>
                  <a:pt x="39" y="548"/>
                </a:lnTo>
                <a:lnTo>
                  <a:pt x="39" y="548"/>
                </a:lnTo>
                <a:lnTo>
                  <a:pt x="40" y="547"/>
                </a:lnTo>
                <a:lnTo>
                  <a:pt x="40" y="546"/>
                </a:lnTo>
                <a:lnTo>
                  <a:pt x="40" y="546"/>
                </a:lnTo>
                <a:lnTo>
                  <a:pt x="41" y="546"/>
                </a:lnTo>
                <a:lnTo>
                  <a:pt x="41" y="547"/>
                </a:lnTo>
                <a:lnTo>
                  <a:pt x="42" y="548"/>
                </a:lnTo>
                <a:lnTo>
                  <a:pt x="42" y="548"/>
                </a:lnTo>
                <a:lnTo>
                  <a:pt x="41" y="549"/>
                </a:lnTo>
                <a:lnTo>
                  <a:pt x="40" y="552"/>
                </a:lnTo>
                <a:lnTo>
                  <a:pt x="41" y="553"/>
                </a:lnTo>
                <a:lnTo>
                  <a:pt x="41" y="553"/>
                </a:lnTo>
                <a:lnTo>
                  <a:pt x="41" y="553"/>
                </a:lnTo>
                <a:lnTo>
                  <a:pt x="42" y="552"/>
                </a:lnTo>
                <a:lnTo>
                  <a:pt x="42" y="549"/>
                </a:lnTo>
                <a:lnTo>
                  <a:pt x="42" y="549"/>
                </a:lnTo>
                <a:lnTo>
                  <a:pt x="45" y="549"/>
                </a:lnTo>
                <a:lnTo>
                  <a:pt x="45" y="549"/>
                </a:lnTo>
                <a:lnTo>
                  <a:pt x="45" y="546"/>
                </a:lnTo>
                <a:lnTo>
                  <a:pt x="45" y="546"/>
                </a:lnTo>
                <a:lnTo>
                  <a:pt x="45" y="546"/>
                </a:lnTo>
                <a:lnTo>
                  <a:pt x="43" y="546"/>
                </a:lnTo>
                <a:lnTo>
                  <a:pt x="43" y="547"/>
                </a:lnTo>
                <a:lnTo>
                  <a:pt x="42" y="547"/>
                </a:lnTo>
                <a:lnTo>
                  <a:pt x="42" y="547"/>
                </a:lnTo>
                <a:lnTo>
                  <a:pt x="41" y="544"/>
                </a:lnTo>
                <a:lnTo>
                  <a:pt x="41" y="543"/>
                </a:lnTo>
                <a:lnTo>
                  <a:pt x="40" y="544"/>
                </a:lnTo>
                <a:lnTo>
                  <a:pt x="40" y="544"/>
                </a:lnTo>
                <a:lnTo>
                  <a:pt x="40" y="542"/>
                </a:lnTo>
                <a:lnTo>
                  <a:pt x="40" y="541"/>
                </a:lnTo>
                <a:lnTo>
                  <a:pt x="41" y="539"/>
                </a:lnTo>
                <a:lnTo>
                  <a:pt x="41" y="539"/>
                </a:lnTo>
                <a:lnTo>
                  <a:pt x="40" y="537"/>
                </a:lnTo>
                <a:lnTo>
                  <a:pt x="40" y="534"/>
                </a:lnTo>
                <a:lnTo>
                  <a:pt x="41" y="528"/>
                </a:lnTo>
                <a:lnTo>
                  <a:pt x="41" y="528"/>
                </a:lnTo>
                <a:lnTo>
                  <a:pt x="40" y="511"/>
                </a:lnTo>
                <a:lnTo>
                  <a:pt x="40" y="511"/>
                </a:lnTo>
                <a:lnTo>
                  <a:pt x="40" y="509"/>
                </a:lnTo>
                <a:lnTo>
                  <a:pt x="41" y="508"/>
                </a:lnTo>
                <a:lnTo>
                  <a:pt x="41" y="508"/>
                </a:lnTo>
                <a:lnTo>
                  <a:pt x="41" y="507"/>
                </a:lnTo>
                <a:lnTo>
                  <a:pt x="41" y="506"/>
                </a:lnTo>
                <a:lnTo>
                  <a:pt x="41" y="506"/>
                </a:lnTo>
                <a:lnTo>
                  <a:pt x="40" y="504"/>
                </a:lnTo>
                <a:lnTo>
                  <a:pt x="40" y="504"/>
                </a:lnTo>
                <a:lnTo>
                  <a:pt x="40" y="503"/>
                </a:lnTo>
                <a:lnTo>
                  <a:pt x="40" y="503"/>
                </a:lnTo>
                <a:lnTo>
                  <a:pt x="41" y="502"/>
                </a:lnTo>
                <a:lnTo>
                  <a:pt x="41" y="503"/>
                </a:lnTo>
                <a:lnTo>
                  <a:pt x="42" y="504"/>
                </a:lnTo>
                <a:lnTo>
                  <a:pt x="42" y="504"/>
                </a:lnTo>
                <a:lnTo>
                  <a:pt x="43" y="506"/>
                </a:lnTo>
                <a:lnTo>
                  <a:pt x="43" y="506"/>
                </a:lnTo>
                <a:lnTo>
                  <a:pt x="43" y="508"/>
                </a:lnTo>
                <a:lnTo>
                  <a:pt x="43" y="508"/>
                </a:lnTo>
                <a:lnTo>
                  <a:pt x="45" y="508"/>
                </a:lnTo>
                <a:lnTo>
                  <a:pt x="45" y="508"/>
                </a:lnTo>
                <a:lnTo>
                  <a:pt x="45" y="508"/>
                </a:lnTo>
                <a:lnTo>
                  <a:pt x="45" y="507"/>
                </a:lnTo>
                <a:lnTo>
                  <a:pt x="45" y="507"/>
                </a:lnTo>
                <a:lnTo>
                  <a:pt x="46" y="507"/>
                </a:lnTo>
                <a:lnTo>
                  <a:pt x="46" y="506"/>
                </a:lnTo>
                <a:lnTo>
                  <a:pt x="46" y="504"/>
                </a:lnTo>
                <a:lnTo>
                  <a:pt x="46" y="504"/>
                </a:lnTo>
                <a:lnTo>
                  <a:pt x="46" y="504"/>
                </a:lnTo>
                <a:lnTo>
                  <a:pt x="45" y="506"/>
                </a:lnTo>
                <a:lnTo>
                  <a:pt x="45" y="507"/>
                </a:lnTo>
                <a:lnTo>
                  <a:pt x="45" y="507"/>
                </a:lnTo>
                <a:lnTo>
                  <a:pt x="45" y="507"/>
                </a:lnTo>
                <a:lnTo>
                  <a:pt x="45" y="502"/>
                </a:lnTo>
                <a:lnTo>
                  <a:pt x="46" y="497"/>
                </a:lnTo>
                <a:lnTo>
                  <a:pt x="46" y="497"/>
                </a:lnTo>
                <a:lnTo>
                  <a:pt x="45" y="498"/>
                </a:lnTo>
                <a:lnTo>
                  <a:pt x="45" y="499"/>
                </a:lnTo>
                <a:lnTo>
                  <a:pt x="45" y="501"/>
                </a:lnTo>
                <a:lnTo>
                  <a:pt x="43" y="502"/>
                </a:lnTo>
                <a:lnTo>
                  <a:pt x="43" y="502"/>
                </a:lnTo>
                <a:lnTo>
                  <a:pt x="42" y="502"/>
                </a:lnTo>
                <a:lnTo>
                  <a:pt x="41" y="502"/>
                </a:lnTo>
                <a:lnTo>
                  <a:pt x="40" y="501"/>
                </a:lnTo>
                <a:lnTo>
                  <a:pt x="40" y="501"/>
                </a:lnTo>
                <a:lnTo>
                  <a:pt x="40" y="493"/>
                </a:lnTo>
                <a:lnTo>
                  <a:pt x="41" y="486"/>
                </a:lnTo>
                <a:lnTo>
                  <a:pt x="41" y="486"/>
                </a:lnTo>
                <a:lnTo>
                  <a:pt x="40" y="479"/>
                </a:lnTo>
                <a:lnTo>
                  <a:pt x="41" y="474"/>
                </a:lnTo>
                <a:lnTo>
                  <a:pt x="41" y="474"/>
                </a:lnTo>
                <a:lnTo>
                  <a:pt x="39" y="474"/>
                </a:lnTo>
                <a:lnTo>
                  <a:pt x="37" y="476"/>
                </a:lnTo>
                <a:lnTo>
                  <a:pt x="37" y="476"/>
                </a:lnTo>
                <a:lnTo>
                  <a:pt x="37" y="476"/>
                </a:lnTo>
                <a:lnTo>
                  <a:pt x="36" y="474"/>
                </a:lnTo>
                <a:lnTo>
                  <a:pt x="36" y="473"/>
                </a:lnTo>
                <a:lnTo>
                  <a:pt x="36" y="473"/>
                </a:lnTo>
                <a:lnTo>
                  <a:pt x="35" y="473"/>
                </a:lnTo>
                <a:lnTo>
                  <a:pt x="35" y="474"/>
                </a:lnTo>
                <a:lnTo>
                  <a:pt x="36" y="476"/>
                </a:lnTo>
                <a:lnTo>
                  <a:pt x="36" y="476"/>
                </a:lnTo>
                <a:lnTo>
                  <a:pt x="35" y="482"/>
                </a:lnTo>
                <a:lnTo>
                  <a:pt x="35" y="482"/>
                </a:lnTo>
                <a:lnTo>
                  <a:pt x="36" y="483"/>
                </a:lnTo>
                <a:lnTo>
                  <a:pt x="36" y="483"/>
                </a:lnTo>
                <a:lnTo>
                  <a:pt x="36" y="483"/>
                </a:lnTo>
                <a:lnTo>
                  <a:pt x="36" y="486"/>
                </a:lnTo>
                <a:lnTo>
                  <a:pt x="35" y="488"/>
                </a:lnTo>
                <a:lnTo>
                  <a:pt x="35" y="488"/>
                </a:lnTo>
                <a:lnTo>
                  <a:pt x="35" y="488"/>
                </a:lnTo>
                <a:lnTo>
                  <a:pt x="36" y="488"/>
                </a:lnTo>
                <a:lnTo>
                  <a:pt x="36" y="488"/>
                </a:lnTo>
                <a:lnTo>
                  <a:pt x="37" y="488"/>
                </a:lnTo>
                <a:lnTo>
                  <a:pt x="37" y="488"/>
                </a:lnTo>
                <a:lnTo>
                  <a:pt x="36" y="492"/>
                </a:lnTo>
                <a:lnTo>
                  <a:pt x="36" y="494"/>
                </a:lnTo>
                <a:lnTo>
                  <a:pt x="36" y="498"/>
                </a:lnTo>
                <a:lnTo>
                  <a:pt x="36" y="501"/>
                </a:lnTo>
                <a:lnTo>
                  <a:pt x="36" y="501"/>
                </a:lnTo>
                <a:lnTo>
                  <a:pt x="35" y="501"/>
                </a:lnTo>
                <a:lnTo>
                  <a:pt x="34" y="502"/>
                </a:lnTo>
                <a:lnTo>
                  <a:pt x="34" y="503"/>
                </a:lnTo>
                <a:lnTo>
                  <a:pt x="33" y="504"/>
                </a:lnTo>
                <a:lnTo>
                  <a:pt x="33" y="504"/>
                </a:lnTo>
                <a:lnTo>
                  <a:pt x="33" y="504"/>
                </a:lnTo>
                <a:lnTo>
                  <a:pt x="34" y="504"/>
                </a:lnTo>
                <a:lnTo>
                  <a:pt x="35" y="506"/>
                </a:lnTo>
                <a:lnTo>
                  <a:pt x="35" y="506"/>
                </a:lnTo>
                <a:lnTo>
                  <a:pt x="35" y="506"/>
                </a:lnTo>
                <a:lnTo>
                  <a:pt x="35" y="506"/>
                </a:lnTo>
                <a:lnTo>
                  <a:pt x="35" y="504"/>
                </a:lnTo>
                <a:lnTo>
                  <a:pt x="35" y="504"/>
                </a:lnTo>
                <a:lnTo>
                  <a:pt x="36" y="503"/>
                </a:lnTo>
                <a:lnTo>
                  <a:pt x="36" y="504"/>
                </a:lnTo>
                <a:lnTo>
                  <a:pt x="36" y="506"/>
                </a:lnTo>
                <a:lnTo>
                  <a:pt x="36" y="506"/>
                </a:lnTo>
                <a:lnTo>
                  <a:pt x="35" y="508"/>
                </a:lnTo>
                <a:lnTo>
                  <a:pt x="34" y="511"/>
                </a:lnTo>
                <a:lnTo>
                  <a:pt x="34" y="511"/>
                </a:lnTo>
                <a:lnTo>
                  <a:pt x="35" y="511"/>
                </a:lnTo>
                <a:lnTo>
                  <a:pt x="35" y="509"/>
                </a:lnTo>
                <a:lnTo>
                  <a:pt x="35" y="508"/>
                </a:lnTo>
                <a:lnTo>
                  <a:pt x="35" y="508"/>
                </a:lnTo>
                <a:lnTo>
                  <a:pt x="36" y="508"/>
                </a:lnTo>
                <a:lnTo>
                  <a:pt x="36" y="509"/>
                </a:lnTo>
                <a:lnTo>
                  <a:pt x="36" y="511"/>
                </a:lnTo>
                <a:lnTo>
                  <a:pt x="36" y="511"/>
                </a:lnTo>
                <a:lnTo>
                  <a:pt x="36" y="516"/>
                </a:lnTo>
                <a:lnTo>
                  <a:pt x="36" y="521"/>
                </a:lnTo>
                <a:lnTo>
                  <a:pt x="36" y="521"/>
                </a:lnTo>
                <a:lnTo>
                  <a:pt x="35" y="521"/>
                </a:lnTo>
                <a:lnTo>
                  <a:pt x="35" y="519"/>
                </a:lnTo>
                <a:lnTo>
                  <a:pt x="35" y="519"/>
                </a:lnTo>
                <a:lnTo>
                  <a:pt x="34" y="519"/>
                </a:lnTo>
                <a:lnTo>
                  <a:pt x="34" y="521"/>
                </a:lnTo>
                <a:lnTo>
                  <a:pt x="36" y="523"/>
                </a:lnTo>
                <a:lnTo>
                  <a:pt x="36" y="523"/>
                </a:lnTo>
                <a:lnTo>
                  <a:pt x="36" y="526"/>
                </a:lnTo>
                <a:lnTo>
                  <a:pt x="35" y="528"/>
                </a:lnTo>
                <a:lnTo>
                  <a:pt x="34" y="529"/>
                </a:lnTo>
                <a:lnTo>
                  <a:pt x="34" y="532"/>
                </a:lnTo>
                <a:lnTo>
                  <a:pt x="34" y="532"/>
                </a:lnTo>
                <a:lnTo>
                  <a:pt x="35" y="532"/>
                </a:lnTo>
                <a:lnTo>
                  <a:pt x="35" y="531"/>
                </a:lnTo>
                <a:lnTo>
                  <a:pt x="35" y="528"/>
                </a:lnTo>
                <a:lnTo>
                  <a:pt x="35" y="528"/>
                </a:lnTo>
                <a:lnTo>
                  <a:pt x="36" y="532"/>
                </a:lnTo>
                <a:lnTo>
                  <a:pt x="36" y="536"/>
                </a:lnTo>
                <a:lnTo>
                  <a:pt x="36" y="536"/>
                </a:lnTo>
                <a:lnTo>
                  <a:pt x="35" y="542"/>
                </a:lnTo>
                <a:lnTo>
                  <a:pt x="35" y="542"/>
                </a:lnTo>
                <a:lnTo>
                  <a:pt x="36" y="543"/>
                </a:lnTo>
                <a:lnTo>
                  <a:pt x="36" y="543"/>
                </a:lnTo>
                <a:lnTo>
                  <a:pt x="35" y="543"/>
                </a:lnTo>
                <a:lnTo>
                  <a:pt x="35" y="543"/>
                </a:lnTo>
                <a:lnTo>
                  <a:pt x="35" y="543"/>
                </a:lnTo>
                <a:lnTo>
                  <a:pt x="36" y="547"/>
                </a:lnTo>
                <a:lnTo>
                  <a:pt x="36" y="547"/>
                </a:lnTo>
                <a:lnTo>
                  <a:pt x="35" y="549"/>
                </a:lnTo>
                <a:lnTo>
                  <a:pt x="34" y="551"/>
                </a:lnTo>
                <a:lnTo>
                  <a:pt x="34" y="551"/>
                </a:lnTo>
                <a:lnTo>
                  <a:pt x="34" y="552"/>
                </a:lnTo>
                <a:lnTo>
                  <a:pt x="35" y="552"/>
                </a:lnTo>
                <a:lnTo>
                  <a:pt x="35" y="552"/>
                </a:lnTo>
                <a:lnTo>
                  <a:pt x="35" y="559"/>
                </a:lnTo>
                <a:lnTo>
                  <a:pt x="34" y="563"/>
                </a:lnTo>
                <a:lnTo>
                  <a:pt x="33" y="566"/>
                </a:lnTo>
                <a:lnTo>
                  <a:pt x="33" y="566"/>
                </a:lnTo>
                <a:lnTo>
                  <a:pt x="34" y="567"/>
                </a:lnTo>
                <a:lnTo>
                  <a:pt x="34" y="566"/>
                </a:lnTo>
                <a:lnTo>
                  <a:pt x="34" y="566"/>
                </a:lnTo>
                <a:lnTo>
                  <a:pt x="34" y="571"/>
                </a:lnTo>
                <a:lnTo>
                  <a:pt x="31" y="574"/>
                </a:lnTo>
                <a:lnTo>
                  <a:pt x="31" y="574"/>
                </a:lnTo>
                <a:lnTo>
                  <a:pt x="34" y="579"/>
                </a:lnTo>
                <a:lnTo>
                  <a:pt x="34" y="579"/>
                </a:lnTo>
                <a:lnTo>
                  <a:pt x="29" y="596"/>
                </a:lnTo>
                <a:lnTo>
                  <a:pt x="29" y="596"/>
                </a:lnTo>
                <a:lnTo>
                  <a:pt x="27" y="598"/>
                </a:lnTo>
                <a:lnTo>
                  <a:pt x="23" y="598"/>
                </a:lnTo>
                <a:lnTo>
                  <a:pt x="23" y="598"/>
                </a:lnTo>
                <a:lnTo>
                  <a:pt x="24" y="606"/>
                </a:lnTo>
                <a:lnTo>
                  <a:pt x="23" y="613"/>
                </a:lnTo>
                <a:lnTo>
                  <a:pt x="23" y="613"/>
                </a:lnTo>
                <a:lnTo>
                  <a:pt x="25" y="614"/>
                </a:lnTo>
                <a:lnTo>
                  <a:pt x="25" y="614"/>
                </a:lnTo>
                <a:lnTo>
                  <a:pt x="25" y="618"/>
                </a:lnTo>
                <a:lnTo>
                  <a:pt x="25" y="618"/>
                </a:lnTo>
                <a:lnTo>
                  <a:pt x="25" y="618"/>
                </a:lnTo>
                <a:lnTo>
                  <a:pt x="25" y="618"/>
                </a:lnTo>
                <a:lnTo>
                  <a:pt x="27" y="617"/>
                </a:lnTo>
                <a:lnTo>
                  <a:pt x="27" y="617"/>
                </a:lnTo>
                <a:lnTo>
                  <a:pt x="27" y="614"/>
                </a:lnTo>
                <a:lnTo>
                  <a:pt x="25" y="613"/>
                </a:lnTo>
                <a:lnTo>
                  <a:pt x="25" y="612"/>
                </a:lnTo>
                <a:lnTo>
                  <a:pt x="25" y="611"/>
                </a:lnTo>
                <a:lnTo>
                  <a:pt x="25" y="611"/>
                </a:lnTo>
                <a:lnTo>
                  <a:pt x="27" y="613"/>
                </a:lnTo>
                <a:lnTo>
                  <a:pt x="28" y="617"/>
                </a:lnTo>
                <a:lnTo>
                  <a:pt x="28" y="617"/>
                </a:lnTo>
                <a:lnTo>
                  <a:pt x="29" y="614"/>
                </a:lnTo>
                <a:lnTo>
                  <a:pt x="29" y="614"/>
                </a:lnTo>
                <a:lnTo>
                  <a:pt x="29" y="616"/>
                </a:lnTo>
                <a:lnTo>
                  <a:pt x="29" y="616"/>
                </a:lnTo>
                <a:lnTo>
                  <a:pt x="29" y="616"/>
                </a:lnTo>
                <a:lnTo>
                  <a:pt x="28" y="617"/>
                </a:lnTo>
                <a:lnTo>
                  <a:pt x="27" y="618"/>
                </a:lnTo>
                <a:lnTo>
                  <a:pt x="27" y="618"/>
                </a:lnTo>
                <a:lnTo>
                  <a:pt x="27" y="621"/>
                </a:lnTo>
                <a:lnTo>
                  <a:pt x="27" y="621"/>
                </a:lnTo>
                <a:lnTo>
                  <a:pt x="27" y="623"/>
                </a:lnTo>
                <a:lnTo>
                  <a:pt x="27" y="623"/>
                </a:lnTo>
                <a:lnTo>
                  <a:pt x="27" y="624"/>
                </a:lnTo>
                <a:lnTo>
                  <a:pt x="28" y="624"/>
                </a:lnTo>
                <a:lnTo>
                  <a:pt x="28" y="627"/>
                </a:lnTo>
                <a:lnTo>
                  <a:pt x="28" y="627"/>
                </a:lnTo>
                <a:lnTo>
                  <a:pt x="27" y="627"/>
                </a:lnTo>
                <a:lnTo>
                  <a:pt x="27" y="628"/>
                </a:lnTo>
                <a:lnTo>
                  <a:pt x="27" y="631"/>
                </a:lnTo>
                <a:lnTo>
                  <a:pt x="25" y="632"/>
                </a:lnTo>
                <a:lnTo>
                  <a:pt x="25" y="632"/>
                </a:lnTo>
                <a:lnTo>
                  <a:pt x="25" y="632"/>
                </a:lnTo>
                <a:lnTo>
                  <a:pt x="27" y="632"/>
                </a:lnTo>
                <a:lnTo>
                  <a:pt x="28" y="631"/>
                </a:lnTo>
                <a:lnTo>
                  <a:pt x="28" y="632"/>
                </a:lnTo>
                <a:lnTo>
                  <a:pt x="28" y="632"/>
                </a:lnTo>
                <a:lnTo>
                  <a:pt x="28" y="634"/>
                </a:lnTo>
                <a:lnTo>
                  <a:pt x="28" y="634"/>
                </a:lnTo>
                <a:lnTo>
                  <a:pt x="27" y="634"/>
                </a:lnTo>
                <a:lnTo>
                  <a:pt x="27" y="634"/>
                </a:lnTo>
                <a:lnTo>
                  <a:pt x="28" y="636"/>
                </a:lnTo>
                <a:lnTo>
                  <a:pt x="28" y="638"/>
                </a:lnTo>
                <a:lnTo>
                  <a:pt x="29" y="639"/>
                </a:lnTo>
                <a:lnTo>
                  <a:pt x="30" y="639"/>
                </a:lnTo>
                <a:lnTo>
                  <a:pt x="30" y="639"/>
                </a:lnTo>
                <a:lnTo>
                  <a:pt x="30" y="638"/>
                </a:lnTo>
                <a:lnTo>
                  <a:pt x="29" y="637"/>
                </a:lnTo>
                <a:lnTo>
                  <a:pt x="29" y="636"/>
                </a:lnTo>
                <a:lnTo>
                  <a:pt x="29" y="636"/>
                </a:lnTo>
                <a:lnTo>
                  <a:pt x="29" y="636"/>
                </a:lnTo>
                <a:lnTo>
                  <a:pt x="30" y="636"/>
                </a:lnTo>
                <a:lnTo>
                  <a:pt x="30" y="637"/>
                </a:lnTo>
                <a:lnTo>
                  <a:pt x="31" y="639"/>
                </a:lnTo>
                <a:lnTo>
                  <a:pt x="31" y="639"/>
                </a:lnTo>
                <a:lnTo>
                  <a:pt x="33" y="642"/>
                </a:lnTo>
                <a:lnTo>
                  <a:pt x="33" y="642"/>
                </a:lnTo>
                <a:lnTo>
                  <a:pt x="35" y="648"/>
                </a:lnTo>
                <a:lnTo>
                  <a:pt x="35" y="648"/>
                </a:lnTo>
                <a:lnTo>
                  <a:pt x="36" y="651"/>
                </a:lnTo>
                <a:lnTo>
                  <a:pt x="36" y="653"/>
                </a:lnTo>
                <a:lnTo>
                  <a:pt x="36" y="653"/>
                </a:lnTo>
                <a:lnTo>
                  <a:pt x="39" y="657"/>
                </a:lnTo>
                <a:lnTo>
                  <a:pt x="41" y="662"/>
                </a:lnTo>
                <a:lnTo>
                  <a:pt x="41" y="662"/>
                </a:lnTo>
                <a:lnTo>
                  <a:pt x="46" y="664"/>
                </a:lnTo>
                <a:lnTo>
                  <a:pt x="46" y="664"/>
                </a:lnTo>
                <a:lnTo>
                  <a:pt x="45" y="662"/>
                </a:lnTo>
                <a:lnTo>
                  <a:pt x="42" y="661"/>
                </a:lnTo>
                <a:lnTo>
                  <a:pt x="41" y="658"/>
                </a:lnTo>
                <a:lnTo>
                  <a:pt x="40" y="657"/>
                </a:lnTo>
                <a:lnTo>
                  <a:pt x="40" y="657"/>
                </a:lnTo>
                <a:lnTo>
                  <a:pt x="42" y="657"/>
                </a:lnTo>
                <a:lnTo>
                  <a:pt x="43" y="658"/>
                </a:lnTo>
                <a:lnTo>
                  <a:pt x="46" y="662"/>
                </a:lnTo>
                <a:lnTo>
                  <a:pt x="46" y="662"/>
                </a:lnTo>
                <a:lnTo>
                  <a:pt x="47" y="666"/>
                </a:lnTo>
                <a:lnTo>
                  <a:pt x="51" y="669"/>
                </a:lnTo>
                <a:lnTo>
                  <a:pt x="51" y="669"/>
                </a:lnTo>
                <a:lnTo>
                  <a:pt x="51" y="669"/>
                </a:lnTo>
                <a:lnTo>
                  <a:pt x="50" y="669"/>
                </a:lnTo>
                <a:lnTo>
                  <a:pt x="47" y="669"/>
                </a:lnTo>
                <a:lnTo>
                  <a:pt x="47" y="669"/>
                </a:lnTo>
                <a:lnTo>
                  <a:pt x="51" y="671"/>
                </a:lnTo>
                <a:lnTo>
                  <a:pt x="53" y="672"/>
                </a:lnTo>
                <a:lnTo>
                  <a:pt x="53" y="672"/>
                </a:lnTo>
                <a:lnTo>
                  <a:pt x="54" y="673"/>
                </a:lnTo>
                <a:lnTo>
                  <a:pt x="56" y="674"/>
                </a:lnTo>
                <a:lnTo>
                  <a:pt x="58" y="677"/>
                </a:lnTo>
                <a:lnTo>
                  <a:pt x="58" y="677"/>
                </a:lnTo>
                <a:lnTo>
                  <a:pt x="58" y="677"/>
                </a:lnTo>
                <a:lnTo>
                  <a:pt x="57" y="676"/>
                </a:lnTo>
                <a:lnTo>
                  <a:pt x="57" y="674"/>
                </a:lnTo>
                <a:lnTo>
                  <a:pt x="57" y="674"/>
                </a:lnTo>
                <a:lnTo>
                  <a:pt x="57" y="674"/>
                </a:lnTo>
                <a:lnTo>
                  <a:pt x="60" y="676"/>
                </a:lnTo>
                <a:lnTo>
                  <a:pt x="62" y="677"/>
                </a:lnTo>
                <a:lnTo>
                  <a:pt x="63" y="677"/>
                </a:lnTo>
                <a:lnTo>
                  <a:pt x="63" y="677"/>
                </a:lnTo>
                <a:lnTo>
                  <a:pt x="65" y="679"/>
                </a:lnTo>
                <a:lnTo>
                  <a:pt x="66" y="682"/>
                </a:lnTo>
                <a:lnTo>
                  <a:pt x="66" y="682"/>
                </a:lnTo>
                <a:lnTo>
                  <a:pt x="68" y="682"/>
                </a:lnTo>
                <a:lnTo>
                  <a:pt x="69" y="682"/>
                </a:lnTo>
                <a:lnTo>
                  <a:pt x="69" y="681"/>
                </a:lnTo>
                <a:lnTo>
                  <a:pt x="69" y="681"/>
                </a:lnTo>
                <a:lnTo>
                  <a:pt x="71" y="682"/>
                </a:lnTo>
                <a:lnTo>
                  <a:pt x="71" y="682"/>
                </a:lnTo>
                <a:lnTo>
                  <a:pt x="72" y="682"/>
                </a:lnTo>
                <a:lnTo>
                  <a:pt x="72" y="682"/>
                </a:lnTo>
                <a:lnTo>
                  <a:pt x="74" y="682"/>
                </a:lnTo>
                <a:lnTo>
                  <a:pt x="75" y="683"/>
                </a:lnTo>
                <a:lnTo>
                  <a:pt x="76" y="686"/>
                </a:lnTo>
                <a:lnTo>
                  <a:pt x="76" y="686"/>
                </a:lnTo>
                <a:lnTo>
                  <a:pt x="76" y="686"/>
                </a:lnTo>
                <a:lnTo>
                  <a:pt x="76" y="684"/>
                </a:lnTo>
                <a:lnTo>
                  <a:pt x="75" y="683"/>
                </a:lnTo>
                <a:lnTo>
                  <a:pt x="76" y="683"/>
                </a:lnTo>
                <a:lnTo>
                  <a:pt x="76" y="683"/>
                </a:lnTo>
                <a:lnTo>
                  <a:pt x="80" y="684"/>
                </a:lnTo>
                <a:lnTo>
                  <a:pt x="83" y="686"/>
                </a:lnTo>
                <a:lnTo>
                  <a:pt x="89" y="687"/>
                </a:lnTo>
                <a:lnTo>
                  <a:pt x="89" y="687"/>
                </a:lnTo>
                <a:lnTo>
                  <a:pt x="91" y="686"/>
                </a:lnTo>
                <a:lnTo>
                  <a:pt x="92" y="686"/>
                </a:lnTo>
                <a:lnTo>
                  <a:pt x="92" y="686"/>
                </a:lnTo>
                <a:lnTo>
                  <a:pt x="92" y="687"/>
                </a:lnTo>
                <a:lnTo>
                  <a:pt x="92" y="687"/>
                </a:lnTo>
                <a:lnTo>
                  <a:pt x="93" y="688"/>
                </a:lnTo>
                <a:lnTo>
                  <a:pt x="94" y="688"/>
                </a:lnTo>
                <a:lnTo>
                  <a:pt x="94" y="688"/>
                </a:lnTo>
                <a:lnTo>
                  <a:pt x="97" y="687"/>
                </a:lnTo>
                <a:lnTo>
                  <a:pt x="98" y="687"/>
                </a:lnTo>
                <a:lnTo>
                  <a:pt x="98" y="686"/>
                </a:lnTo>
                <a:lnTo>
                  <a:pt x="98" y="686"/>
                </a:lnTo>
                <a:lnTo>
                  <a:pt x="99" y="686"/>
                </a:lnTo>
                <a:lnTo>
                  <a:pt x="99" y="686"/>
                </a:lnTo>
                <a:lnTo>
                  <a:pt x="100" y="687"/>
                </a:lnTo>
                <a:lnTo>
                  <a:pt x="100" y="687"/>
                </a:lnTo>
                <a:lnTo>
                  <a:pt x="100" y="686"/>
                </a:lnTo>
                <a:lnTo>
                  <a:pt x="100" y="686"/>
                </a:lnTo>
                <a:lnTo>
                  <a:pt x="100" y="684"/>
                </a:lnTo>
                <a:lnTo>
                  <a:pt x="100" y="684"/>
                </a:lnTo>
                <a:lnTo>
                  <a:pt x="100" y="684"/>
                </a:lnTo>
                <a:lnTo>
                  <a:pt x="110" y="684"/>
                </a:lnTo>
                <a:lnTo>
                  <a:pt x="117" y="683"/>
                </a:lnTo>
                <a:lnTo>
                  <a:pt x="117" y="683"/>
                </a:lnTo>
                <a:lnTo>
                  <a:pt x="120" y="683"/>
                </a:lnTo>
                <a:lnTo>
                  <a:pt x="120" y="683"/>
                </a:lnTo>
                <a:lnTo>
                  <a:pt x="121" y="682"/>
                </a:lnTo>
                <a:lnTo>
                  <a:pt x="124" y="682"/>
                </a:lnTo>
                <a:lnTo>
                  <a:pt x="124" y="682"/>
                </a:lnTo>
                <a:lnTo>
                  <a:pt x="126" y="682"/>
                </a:lnTo>
                <a:lnTo>
                  <a:pt x="127" y="682"/>
                </a:lnTo>
                <a:lnTo>
                  <a:pt x="127" y="682"/>
                </a:lnTo>
                <a:lnTo>
                  <a:pt x="134" y="681"/>
                </a:lnTo>
                <a:lnTo>
                  <a:pt x="134" y="681"/>
                </a:lnTo>
                <a:lnTo>
                  <a:pt x="138" y="679"/>
                </a:lnTo>
                <a:lnTo>
                  <a:pt x="143" y="679"/>
                </a:lnTo>
                <a:lnTo>
                  <a:pt x="146" y="681"/>
                </a:lnTo>
                <a:lnTo>
                  <a:pt x="149" y="683"/>
                </a:lnTo>
                <a:lnTo>
                  <a:pt x="149" y="683"/>
                </a:lnTo>
                <a:lnTo>
                  <a:pt x="150" y="686"/>
                </a:lnTo>
                <a:lnTo>
                  <a:pt x="151" y="687"/>
                </a:lnTo>
                <a:lnTo>
                  <a:pt x="151" y="687"/>
                </a:lnTo>
                <a:lnTo>
                  <a:pt x="151" y="688"/>
                </a:lnTo>
                <a:lnTo>
                  <a:pt x="149" y="688"/>
                </a:lnTo>
                <a:lnTo>
                  <a:pt x="149" y="688"/>
                </a:lnTo>
                <a:lnTo>
                  <a:pt x="150" y="689"/>
                </a:lnTo>
                <a:lnTo>
                  <a:pt x="150" y="691"/>
                </a:lnTo>
                <a:lnTo>
                  <a:pt x="150" y="693"/>
                </a:lnTo>
                <a:lnTo>
                  <a:pt x="152" y="693"/>
                </a:lnTo>
                <a:lnTo>
                  <a:pt x="152" y="693"/>
                </a:lnTo>
                <a:lnTo>
                  <a:pt x="151" y="694"/>
                </a:lnTo>
                <a:lnTo>
                  <a:pt x="150" y="696"/>
                </a:lnTo>
                <a:lnTo>
                  <a:pt x="150" y="698"/>
                </a:lnTo>
                <a:lnTo>
                  <a:pt x="150" y="698"/>
                </a:lnTo>
                <a:lnTo>
                  <a:pt x="149" y="698"/>
                </a:lnTo>
                <a:lnTo>
                  <a:pt x="147" y="698"/>
                </a:lnTo>
                <a:lnTo>
                  <a:pt x="147" y="699"/>
                </a:lnTo>
                <a:lnTo>
                  <a:pt x="147" y="699"/>
                </a:lnTo>
                <a:lnTo>
                  <a:pt x="138" y="699"/>
                </a:lnTo>
                <a:lnTo>
                  <a:pt x="128" y="701"/>
                </a:lnTo>
                <a:lnTo>
                  <a:pt x="128" y="701"/>
                </a:lnTo>
                <a:lnTo>
                  <a:pt x="124" y="699"/>
                </a:lnTo>
                <a:lnTo>
                  <a:pt x="124" y="699"/>
                </a:lnTo>
                <a:lnTo>
                  <a:pt x="120" y="701"/>
                </a:lnTo>
                <a:lnTo>
                  <a:pt x="120" y="701"/>
                </a:lnTo>
                <a:lnTo>
                  <a:pt x="117" y="701"/>
                </a:lnTo>
                <a:lnTo>
                  <a:pt x="117" y="701"/>
                </a:lnTo>
                <a:lnTo>
                  <a:pt x="114" y="702"/>
                </a:lnTo>
                <a:lnTo>
                  <a:pt x="112" y="702"/>
                </a:lnTo>
                <a:lnTo>
                  <a:pt x="111" y="701"/>
                </a:lnTo>
                <a:lnTo>
                  <a:pt x="111" y="701"/>
                </a:lnTo>
                <a:lnTo>
                  <a:pt x="111" y="702"/>
                </a:lnTo>
                <a:lnTo>
                  <a:pt x="110" y="702"/>
                </a:lnTo>
                <a:lnTo>
                  <a:pt x="110" y="702"/>
                </a:lnTo>
                <a:lnTo>
                  <a:pt x="104" y="702"/>
                </a:lnTo>
                <a:lnTo>
                  <a:pt x="104" y="702"/>
                </a:lnTo>
                <a:lnTo>
                  <a:pt x="101" y="701"/>
                </a:lnTo>
                <a:lnTo>
                  <a:pt x="101" y="701"/>
                </a:lnTo>
                <a:lnTo>
                  <a:pt x="99" y="702"/>
                </a:lnTo>
                <a:lnTo>
                  <a:pt x="99" y="702"/>
                </a:lnTo>
                <a:lnTo>
                  <a:pt x="97" y="702"/>
                </a:lnTo>
                <a:lnTo>
                  <a:pt x="94" y="701"/>
                </a:lnTo>
                <a:lnTo>
                  <a:pt x="94" y="701"/>
                </a:lnTo>
                <a:lnTo>
                  <a:pt x="91" y="702"/>
                </a:lnTo>
                <a:lnTo>
                  <a:pt x="91" y="702"/>
                </a:lnTo>
                <a:lnTo>
                  <a:pt x="87" y="702"/>
                </a:lnTo>
                <a:lnTo>
                  <a:pt x="82" y="701"/>
                </a:lnTo>
                <a:lnTo>
                  <a:pt x="82" y="701"/>
                </a:lnTo>
                <a:lnTo>
                  <a:pt x="81" y="701"/>
                </a:lnTo>
                <a:lnTo>
                  <a:pt x="80" y="701"/>
                </a:lnTo>
                <a:lnTo>
                  <a:pt x="80" y="701"/>
                </a:lnTo>
                <a:lnTo>
                  <a:pt x="71" y="698"/>
                </a:lnTo>
                <a:lnTo>
                  <a:pt x="59" y="694"/>
                </a:lnTo>
                <a:lnTo>
                  <a:pt x="59" y="694"/>
                </a:lnTo>
                <a:lnTo>
                  <a:pt x="59" y="693"/>
                </a:lnTo>
                <a:lnTo>
                  <a:pt x="60" y="692"/>
                </a:lnTo>
                <a:lnTo>
                  <a:pt x="60" y="692"/>
                </a:lnTo>
                <a:lnTo>
                  <a:pt x="59" y="691"/>
                </a:lnTo>
                <a:lnTo>
                  <a:pt x="59" y="691"/>
                </a:lnTo>
                <a:lnTo>
                  <a:pt x="58" y="691"/>
                </a:lnTo>
                <a:lnTo>
                  <a:pt x="58" y="692"/>
                </a:lnTo>
                <a:lnTo>
                  <a:pt x="58" y="692"/>
                </a:lnTo>
                <a:lnTo>
                  <a:pt x="57" y="693"/>
                </a:lnTo>
                <a:lnTo>
                  <a:pt x="57" y="693"/>
                </a:lnTo>
                <a:lnTo>
                  <a:pt x="43" y="682"/>
                </a:lnTo>
                <a:lnTo>
                  <a:pt x="43" y="682"/>
                </a:lnTo>
                <a:lnTo>
                  <a:pt x="45" y="682"/>
                </a:lnTo>
                <a:lnTo>
                  <a:pt x="46" y="683"/>
                </a:lnTo>
                <a:lnTo>
                  <a:pt x="46" y="683"/>
                </a:lnTo>
                <a:lnTo>
                  <a:pt x="45" y="682"/>
                </a:lnTo>
                <a:lnTo>
                  <a:pt x="43" y="681"/>
                </a:lnTo>
                <a:lnTo>
                  <a:pt x="41" y="682"/>
                </a:lnTo>
                <a:lnTo>
                  <a:pt x="41" y="682"/>
                </a:lnTo>
                <a:lnTo>
                  <a:pt x="40" y="681"/>
                </a:lnTo>
                <a:lnTo>
                  <a:pt x="41" y="679"/>
                </a:lnTo>
                <a:lnTo>
                  <a:pt x="42" y="679"/>
                </a:lnTo>
                <a:lnTo>
                  <a:pt x="41" y="679"/>
                </a:lnTo>
                <a:lnTo>
                  <a:pt x="41" y="679"/>
                </a:lnTo>
                <a:lnTo>
                  <a:pt x="40" y="678"/>
                </a:lnTo>
                <a:lnTo>
                  <a:pt x="39" y="678"/>
                </a:lnTo>
                <a:lnTo>
                  <a:pt x="39" y="678"/>
                </a:lnTo>
                <a:lnTo>
                  <a:pt x="35" y="673"/>
                </a:lnTo>
                <a:lnTo>
                  <a:pt x="35" y="673"/>
                </a:lnTo>
                <a:lnTo>
                  <a:pt x="35" y="672"/>
                </a:lnTo>
                <a:lnTo>
                  <a:pt x="36" y="672"/>
                </a:lnTo>
                <a:lnTo>
                  <a:pt x="35" y="669"/>
                </a:lnTo>
                <a:lnTo>
                  <a:pt x="35" y="669"/>
                </a:lnTo>
                <a:lnTo>
                  <a:pt x="34" y="669"/>
                </a:lnTo>
                <a:lnTo>
                  <a:pt x="34" y="671"/>
                </a:lnTo>
                <a:lnTo>
                  <a:pt x="34" y="671"/>
                </a:lnTo>
                <a:lnTo>
                  <a:pt x="31" y="669"/>
                </a:lnTo>
                <a:lnTo>
                  <a:pt x="31" y="669"/>
                </a:lnTo>
                <a:lnTo>
                  <a:pt x="31" y="668"/>
                </a:lnTo>
                <a:lnTo>
                  <a:pt x="31" y="668"/>
                </a:lnTo>
                <a:lnTo>
                  <a:pt x="33" y="668"/>
                </a:lnTo>
                <a:lnTo>
                  <a:pt x="33" y="667"/>
                </a:lnTo>
                <a:lnTo>
                  <a:pt x="33" y="667"/>
                </a:lnTo>
                <a:lnTo>
                  <a:pt x="33" y="666"/>
                </a:lnTo>
                <a:lnTo>
                  <a:pt x="31" y="664"/>
                </a:lnTo>
                <a:lnTo>
                  <a:pt x="31" y="664"/>
                </a:lnTo>
                <a:lnTo>
                  <a:pt x="30" y="663"/>
                </a:lnTo>
                <a:lnTo>
                  <a:pt x="29" y="664"/>
                </a:lnTo>
                <a:lnTo>
                  <a:pt x="28" y="666"/>
                </a:lnTo>
                <a:lnTo>
                  <a:pt x="28" y="666"/>
                </a:lnTo>
                <a:lnTo>
                  <a:pt x="24" y="659"/>
                </a:lnTo>
                <a:lnTo>
                  <a:pt x="24" y="659"/>
                </a:lnTo>
                <a:lnTo>
                  <a:pt x="25" y="659"/>
                </a:lnTo>
                <a:lnTo>
                  <a:pt x="27" y="659"/>
                </a:lnTo>
                <a:lnTo>
                  <a:pt x="27" y="659"/>
                </a:lnTo>
                <a:lnTo>
                  <a:pt x="25" y="657"/>
                </a:lnTo>
                <a:lnTo>
                  <a:pt x="24" y="656"/>
                </a:lnTo>
                <a:lnTo>
                  <a:pt x="23" y="657"/>
                </a:lnTo>
                <a:lnTo>
                  <a:pt x="23" y="657"/>
                </a:lnTo>
                <a:lnTo>
                  <a:pt x="21" y="651"/>
                </a:lnTo>
                <a:lnTo>
                  <a:pt x="22" y="647"/>
                </a:lnTo>
                <a:lnTo>
                  <a:pt x="22" y="647"/>
                </a:lnTo>
                <a:lnTo>
                  <a:pt x="21" y="644"/>
                </a:lnTo>
                <a:lnTo>
                  <a:pt x="19" y="643"/>
                </a:lnTo>
                <a:lnTo>
                  <a:pt x="21" y="643"/>
                </a:lnTo>
                <a:lnTo>
                  <a:pt x="21" y="643"/>
                </a:lnTo>
                <a:lnTo>
                  <a:pt x="19" y="642"/>
                </a:lnTo>
                <a:lnTo>
                  <a:pt x="19" y="643"/>
                </a:lnTo>
                <a:lnTo>
                  <a:pt x="18" y="643"/>
                </a:lnTo>
                <a:lnTo>
                  <a:pt x="18" y="641"/>
                </a:lnTo>
                <a:lnTo>
                  <a:pt x="18" y="641"/>
                </a:lnTo>
                <a:lnTo>
                  <a:pt x="18" y="643"/>
                </a:lnTo>
                <a:lnTo>
                  <a:pt x="18" y="643"/>
                </a:lnTo>
                <a:lnTo>
                  <a:pt x="16" y="639"/>
                </a:lnTo>
                <a:lnTo>
                  <a:pt x="16" y="639"/>
                </a:lnTo>
                <a:lnTo>
                  <a:pt x="16" y="637"/>
                </a:lnTo>
                <a:lnTo>
                  <a:pt x="17" y="637"/>
                </a:lnTo>
                <a:lnTo>
                  <a:pt x="17" y="637"/>
                </a:lnTo>
                <a:lnTo>
                  <a:pt x="17" y="634"/>
                </a:lnTo>
                <a:lnTo>
                  <a:pt x="16" y="634"/>
                </a:lnTo>
                <a:lnTo>
                  <a:pt x="14" y="633"/>
                </a:lnTo>
                <a:lnTo>
                  <a:pt x="14" y="632"/>
                </a:lnTo>
                <a:lnTo>
                  <a:pt x="16" y="632"/>
                </a:lnTo>
                <a:lnTo>
                  <a:pt x="16" y="632"/>
                </a:lnTo>
                <a:lnTo>
                  <a:pt x="14" y="629"/>
                </a:lnTo>
                <a:lnTo>
                  <a:pt x="14" y="628"/>
                </a:lnTo>
                <a:lnTo>
                  <a:pt x="14" y="628"/>
                </a:lnTo>
                <a:lnTo>
                  <a:pt x="14" y="626"/>
                </a:lnTo>
                <a:lnTo>
                  <a:pt x="16" y="624"/>
                </a:lnTo>
                <a:lnTo>
                  <a:pt x="16" y="624"/>
                </a:lnTo>
                <a:lnTo>
                  <a:pt x="14" y="623"/>
                </a:lnTo>
                <a:lnTo>
                  <a:pt x="13" y="621"/>
                </a:lnTo>
                <a:lnTo>
                  <a:pt x="13" y="621"/>
                </a:lnTo>
                <a:lnTo>
                  <a:pt x="13" y="617"/>
                </a:lnTo>
                <a:lnTo>
                  <a:pt x="13" y="617"/>
                </a:lnTo>
                <a:lnTo>
                  <a:pt x="13" y="618"/>
                </a:lnTo>
                <a:lnTo>
                  <a:pt x="13" y="619"/>
                </a:lnTo>
                <a:lnTo>
                  <a:pt x="13" y="619"/>
                </a:lnTo>
                <a:lnTo>
                  <a:pt x="12" y="617"/>
                </a:lnTo>
                <a:lnTo>
                  <a:pt x="12" y="613"/>
                </a:lnTo>
                <a:lnTo>
                  <a:pt x="12" y="613"/>
                </a:lnTo>
                <a:lnTo>
                  <a:pt x="12" y="606"/>
                </a:lnTo>
                <a:lnTo>
                  <a:pt x="12" y="606"/>
                </a:lnTo>
                <a:lnTo>
                  <a:pt x="14" y="603"/>
                </a:lnTo>
                <a:lnTo>
                  <a:pt x="18" y="601"/>
                </a:lnTo>
                <a:lnTo>
                  <a:pt x="18" y="601"/>
                </a:lnTo>
                <a:lnTo>
                  <a:pt x="17" y="599"/>
                </a:lnTo>
                <a:lnTo>
                  <a:pt x="17" y="599"/>
                </a:lnTo>
                <a:lnTo>
                  <a:pt x="17" y="598"/>
                </a:lnTo>
                <a:lnTo>
                  <a:pt x="17" y="597"/>
                </a:lnTo>
                <a:lnTo>
                  <a:pt x="17" y="597"/>
                </a:lnTo>
                <a:lnTo>
                  <a:pt x="16" y="598"/>
                </a:lnTo>
                <a:lnTo>
                  <a:pt x="14" y="597"/>
                </a:lnTo>
                <a:lnTo>
                  <a:pt x="13" y="597"/>
                </a:lnTo>
                <a:lnTo>
                  <a:pt x="13" y="598"/>
                </a:lnTo>
                <a:lnTo>
                  <a:pt x="13" y="598"/>
                </a:lnTo>
                <a:lnTo>
                  <a:pt x="12" y="597"/>
                </a:lnTo>
                <a:lnTo>
                  <a:pt x="12" y="594"/>
                </a:lnTo>
                <a:lnTo>
                  <a:pt x="12" y="594"/>
                </a:lnTo>
                <a:lnTo>
                  <a:pt x="10" y="594"/>
                </a:lnTo>
                <a:lnTo>
                  <a:pt x="10" y="594"/>
                </a:lnTo>
                <a:lnTo>
                  <a:pt x="10" y="588"/>
                </a:lnTo>
                <a:lnTo>
                  <a:pt x="11" y="581"/>
                </a:lnTo>
                <a:lnTo>
                  <a:pt x="12" y="569"/>
                </a:lnTo>
                <a:lnTo>
                  <a:pt x="12" y="569"/>
                </a:lnTo>
                <a:lnTo>
                  <a:pt x="12" y="569"/>
                </a:lnTo>
                <a:lnTo>
                  <a:pt x="13" y="572"/>
                </a:lnTo>
                <a:lnTo>
                  <a:pt x="12" y="576"/>
                </a:lnTo>
                <a:lnTo>
                  <a:pt x="12" y="576"/>
                </a:lnTo>
                <a:lnTo>
                  <a:pt x="12" y="579"/>
                </a:lnTo>
                <a:lnTo>
                  <a:pt x="12" y="582"/>
                </a:lnTo>
                <a:lnTo>
                  <a:pt x="12" y="582"/>
                </a:lnTo>
                <a:lnTo>
                  <a:pt x="13" y="579"/>
                </a:lnTo>
                <a:lnTo>
                  <a:pt x="14" y="578"/>
                </a:lnTo>
                <a:lnTo>
                  <a:pt x="14" y="578"/>
                </a:lnTo>
                <a:lnTo>
                  <a:pt x="14" y="577"/>
                </a:lnTo>
                <a:lnTo>
                  <a:pt x="14" y="576"/>
                </a:lnTo>
                <a:lnTo>
                  <a:pt x="13" y="576"/>
                </a:lnTo>
                <a:lnTo>
                  <a:pt x="13" y="574"/>
                </a:lnTo>
                <a:lnTo>
                  <a:pt x="14" y="574"/>
                </a:lnTo>
                <a:lnTo>
                  <a:pt x="14" y="574"/>
                </a:lnTo>
                <a:lnTo>
                  <a:pt x="14" y="571"/>
                </a:lnTo>
                <a:lnTo>
                  <a:pt x="17" y="568"/>
                </a:lnTo>
                <a:lnTo>
                  <a:pt x="17" y="568"/>
                </a:lnTo>
                <a:lnTo>
                  <a:pt x="16" y="568"/>
                </a:lnTo>
                <a:lnTo>
                  <a:pt x="16" y="567"/>
                </a:lnTo>
                <a:lnTo>
                  <a:pt x="16" y="563"/>
                </a:lnTo>
                <a:lnTo>
                  <a:pt x="16" y="563"/>
                </a:lnTo>
                <a:lnTo>
                  <a:pt x="17" y="562"/>
                </a:lnTo>
                <a:lnTo>
                  <a:pt x="18" y="562"/>
                </a:lnTo>
                <a:lnTo>
                  <a:pt x="18" y="562"/>
                </a:lnTo>
                <a:lnTo>
                  <a:pt x="18" y="561"/>
                </a:lnTo>
                <a:lnTo>
                  <a:pt x="17" y="561"/>
                </a:lnTo>
                <a:lnTo>
                  <a:pt x="17" y="561"/>
                </a:lnTo>
                <a:lnTo>
                  <a:pt x="16" y="561"/>
                </a:lnTo>
                <a:lnTo>
                  <a:pt x="16" y="561"/>
                </a:lnTo>
                <a:lnTo>
                  <a:pt x="17" y="558"/>
                </a:lnTo>
                <a:lnTo>
                  <a:pt x="16" y="557"/>
                </a:lnTo>
                <a:lnTo>
                  <a:pt x="14" y="557"/>
                </a:lnTo>
                <a:lnTo>
                  <a:pt x="14" y="557"/>
                </a:lnTo>
                <a:lnTo>
                  <a:pt x="16" y="551"/>
                </a:lnTo>
                <a:lnTo>
                  <a:pt x="17" y="546"/>
                </a:lnTo>
                <a:lnTo>
                  <a:pt x="17" y="546"/>
                </a:lnTo>
                <a:lnTo>
                  <a:pt x="17" y="547"/>
                </a:lnTo>
                <a:lnTo>
                  <a:pt x="17" y="549"/>
                </a:lnTo>
                <a:lnTo>
                  <a:pt x="16" y="554"/>
                </a:lnTo>
                <a:lnTo>
                  <a:pt x="16" y="554"/>
                </a:lnTo>
                <a:lnTo>
                  <a:pt x="17" y="556"/>
                </a:lnTo>
                <a:lnTo>
                  <a:pt x="19" y="557"/>
                </a:lnTo>
                <a:lnTo>
                  <a:pt x="19" y="557"/>
                </a:lnTo>
                <a:lnTo>
                  <a:pt x="19" y="556"/>
                </a:lnTo>
                <a:lnTo>
                  <a:pt x="17" y="554"/>
                </a:lnTo>
                <a:lnTo>
                  <a:pt x="17" y="554"/>
                </a:lnTo>
                <a:lnTo>
                  <a:pt x="18" y="553"/>
                </a:lnTo>
                <a:lnTo>
                  <a:pt x="18" y="552"/>
                </a:lnTo>
                <a:lnTo>
                  <a:pt x="18" y="547"/>
                </a:lnTo>
                <a:lnTo>
                  <a:pt x="18" y="547"/>
                </a:lnTo>
                <a:lnTo>
                  <a:pt x="19" y="548"/>
                </a:lnTo>
                <a:lnTo>
                  <a:pt x="19" y="548"/>
                </a:lnTo>
                <a:lnTo>
                  <a:pt x="19" y="548"/>
                </a:lnTo>
                <a:lnTo>
                  <a:pt x="19" y="533"/>
                </a:lnTo>
                <a:lnTo>
                  <a:pt x="19" y="533"/>
                </a:lnTo>
                <a:lnTo>
                  <a:pt x="21" y="532"/>
                </a:lnTo>
                <a:lnTo>
                  <a:pt x="21" y="533"/>
                </a:lnTo>
                <a:lnTo>
                  <a:pt x="22" y="533"/>
                </a:lnTo>
                <a:lnTo>
                  <a:pt x="22" y="532"/>
                </a:lnTo>
                <a:lnTo>
                  <a:pt x="22" y="532"/>
                </a:lnTo>
                <a:lnTo>
                  <a:pt x="22" y="532"/>
                </a:lnTo>
                <a:lnTo>
                  <a:pt x="21" y="532"/>
                </a:lnTo>
                <a:lnTo>
                  <a:pt x="21" y="532"/>
                </a:lnTo>
                <a:lnTo>
                  <a:pt x="21" y="529"/>
                </a:lnTo>
                <a:lnTo>
                  <a:pt x="21" y="529"/>
                </a:lnTo>
                <a:lnTo>
                  <a:pt x="21" y="529"/>
                </a:lnTo>
                <a:lnTo>
                  <a:pt x="22" y="531"/>
                </a:lnTo>
                <a:lnTo>
                  <a:pt x="23" y="532"/>
                </a:lnTo>
                <a:lnTo>
                  <a:pt x="23" y="532"/>
                </a:lnTo>
                <a:lnTo>
                  <a:pt x="24" y="532"/>
                </a:lnTo>
                <a:lnTo>
                  <a:pt x="24" y="531"/>
                </a:lnTo>
                <a:lnTo>
                  <a:pt x="23" y="529"/>
                </a:lnTo>
                <a:lnTo>
                  <a:pt x="22" y="529"/>
                </a:lnTo>
                <a:lnTo>
                  <a:pt x="22" y="529"/>
                </a:lnTo>
                <a:lnTo>
                  <a:pt x="22" y="528"/>
                </a:lnTo>
                <a:lnTo>
                  <a:pt x="21" y="528"/>
                </a:lnTo>
                <a:lnTo>
                  <a:pt x="21" y="528"/>
                </a:lnTo>
                <a:lnTo>
                  <a:pt x="22" y="508"/>
                </a:lnTo>
                <a:lnTo>
                  <a:pt x="22" y="497"/>
                </a:lnTo>
                <a:lnTo>
                  <a:pt x="22" y="488"/>
                </a:lnTo>
                <a:lnTo>
                  <a:pt x="22" y="488"/>
                </a:lnTo>
                <a:lnTo>
                  <a:pt x="21" y="488"/>
                </a:lnTo>
                <a:lnTo>
                  <a:pt x="21" y="488"/>
                </a:lnTo>
                <a:lnTo>
                  <a:pt x="21" y="488"/>
                </a:lnTo>
                <a:lnTo>
                  <a:pt x="21" y="482"/>
                </a:lnTo>
                <a:lnTo>
                  <a:pt x="21" y="482"/>
                </a:lnTo>
                <a:lnTo>
                  <a:pt x="22" y="482"/>
                </a:lnTo>
                <a:lnTo>
                  <a:pt x="22" y="482"/>
                </a:lnTo>
                <a:lnTo>
                  <a:pt x="22" y="482"/>
                </a:lnTo>
                <a:lnTo>
                  <a:pt x="23" y="482"/>
                </a:lnTo>
                <a:lnTo>
                  <a:pt x="23" y="482"/>
                </a:lnTo>
                <a:lnTo>
                  <a:pt x="23" y="479"/>
                </a:lnTo>
                <a:lnTo>
                  <a:pt x="23" y="479"/>
                </a:lnTo>
                <a:lnTo>
                  <a:pt x="23" y="479"/>
                </a:lnTo>
                <a:lnTo>
                  <a:pt x="23" y="478"/>
                </a:lnTo>
                <a:lnTo>
                  <a:pt x="24" y="479"/>
                </a:lnTo>
                <a:lnTo>
                  <a:pt x="24" y="482"/>
                </a:lnTo>
                <a:lnTo>
                  <a:pt x="24" y="482"/>
                </a:lnTo>
                <a:lnTo>
                  <a:pt x="27" y="476"/>
                </a:lnTo>
                <a:lnTo>
                  <a:pt x="27" y="476"/>
                </a:lnTo>
                <a:lnTo>
                  <a:pt x="24" y="473"/>
                </a:lnTo>
                <a:lnTo>
                  <a:pt x="22" y="471"/>
                </a:lnTo>
                <a:lnTo>
                  <a:pt x="22" y="471"/>
                </a:lnTo>
                <a:lnTo>
                  <a:pt x="22" y="468"/>
                </a:lnTo>
                <a:lnTo>
                  <a:pt x="24" y="468"/>
                </a:lnTo>
                <a:lnTo>
                  <a:pt x="24" y="468"/>
                </a:lnTo>
                <a:lnTo>
                  <a:pt x="23" y="465"/>
                </a:lnTo>
                <a:lnTo>
                  <a:pt x="23" y="463"/>
                </a:lnTo>
                <a:lnTo>
                  <a:pt x="24" y="455"/>
                </a:lnTo>
                <a:lnTo>
                  <a:pt x="24" y="455"/>
                </a:lnTo>
                <a:lnTo>
                  <a:pt x="25" y="454"/>
                </a:lnTo>
                <a:lnTo>
                  <a:pt x="25" y="454"/>
                </a:lnTo>
                <a:lnTo>
                  <a:pt x="25" y="454"/>
                </a:lnTo>
                <a:lnTo>
                  <a:pt x="24" y="453"/>
                </a:lnTo>
                <a:lnTo>
                  <a:pt x="24" y="453"/>
                </a:lnTo>
                <a:lnTo>
                  <a:pt x="24" y="449"/>
                </a:lnTo>
                <a:lnTo>
                  <a:pt x="24" y="444"/>
                </a:lnTo>
                <a:lnTo>
                  <a:pt x="24" y="444"/>
                </a:lnTo>
                <a:lnTo>
                  <a:pt x="25" y="437"/>
                </a:lnTo>
                <a:lnTo>
                  <a:pt x="27" y="429"/>
                </a:lnTo>
                <a:lnTo>
                  <a:pt x="27" y="429"/>
                </a:lnTo>
                <a:lnTo>
                  <a:pt x="27" y="425"/>
                </a:lnTo>
                <a:lnTo>
                  <a:pt x="27" y="424"/>
                </a:lnTo>
                <a:lnTo>
                  <a:pt x="27" y="423"/>
                </a:lnTo>
                <a:lnTo>
                  <a:pt x="27" y="423"/>
                </a:lnTo>
                <a:lnTo>
                  <a:pt x="25" y="422"/>
                </a:lnTo>
                <a:lnTo>
                  <a:pt x="25" y="422"/>
                </a:lnTo>
                <a:lnTo>
                  <a:pt x="27" y="420"/>
                </a:lnTo>
                <a:lnTo>
                  <a:pt x="28" y="419"/>
                </a:lnTo>
                <a:lnTo>
                  <a:pt x="28" y="419"/>
                </a:lnTo>
                <a:lnTo>
                  <a:pt x="27" y="415"/>
                </a:lnTo>
                <a:lnTo>
                  <a:pt x="27" y="410"/>
                </a:lnTo>
                <a:lnTo>
                  <a:pt x="28" y="400"/>
                </a:lnTo>
                <a:lnTo>
                  <a:pt x="28" y="400"/>
                </a:lnTo>
                <a:lnTo>
                  <a:pt x="28" y="399"/>
                </a:lnTo>
                <a:lnTo>
                  <a:pt x="29" y="400"/>
                </a:lnTo>
                <a:lnTo>
                  <a:pt x="29" y="400"/>
                </a:lnTo>
                <a:lnTo>
                  <a:pt x="30" y="400"/>
                </a:lnTo>
                <a:lnTo>
                  <a:pt x="30" y="400"/>
                </a:lnTo>
                <a:lnTo>
                  <a:pt x="30" y="399"/>
                </a:lnTo>
                <a:lnTo>
                  <a:pt x="29" y="398"/>
                </a:lnTo>
                <a:lnTo>
                  <a:pt x="28" y="397"/>
                </a:lnTo>
                <a:lnTo>
                  <a:pt x="28" y="394"/>
                </a:lnTo>
                <a:lnTo>
                  <a:pt x="28" y="394"/>
                </a:lnTo>
                <a:lnTo>
                  <a:pt x="29" y="395"/>
                </a:lnTo>
                <a:lnTo>
                  <a:pt x="31" y="395"/>
                </a:lnTo>
                <a:lnTo>
                  <a:pt x="31" y="395"/>
                </a:lnTo>
                <a:lnTo>
                  <a:pt x="31" y="394"/>
                </a:lnTo>
                <a:lnTo>
                  <a:pt x="30" y="394"/>
                </a:lnTo>
                <a:lnTo>
                  <a:pt x="30" y="393"/>
                </a:lnTo>
                <a:lnTo>
                  <a:pt x="30" y="392"/>
                </a:lnTo>
                <a:lnTo>
                  <a:pt x="30" y="392"/>
                </a:lnTo>
                <a:lnTo>
                  <a:pt x="31" y="393"/>
                </a:lnTo>
                <a:lnTo>
                  <a:pt x="31" y="394"/>
                </a:lnTo>
                <a:lnTo>
                  <a:pt x="33" y="395"/>
                </a:lnTo>
                <a:lnTo>
                  <a:pt x="33" y="395"/>
                </a:lnTo>
                <a:lnTo>
                  <a:pt x="33" y="394"/>
                </a:lnTo>
                <a:lnTo>
                  <a:pt x="31" y="393"/>
                </a:lnTo>
                <a:lnTo>
                  <a:pt x="31" y="390"/>
                </a:lnTo>
                <a:lnTo>
                  <a:pt x="31" y="389"/>
                </a:lnTo>
                <a:lnTo>
                  <a:pt x="31" y="389"/>
                </a:lnTo>
                <a:lnTo>
                  <a:pt x="33" y="389"/>
                </a:lnTo>
                <a:lnTo>
                  <a:pt x="33" y="392"/>
                </a:lnTo>
                <a:lnTo>
                  <a:pt x="33" y="392"/>
                </a:lnTo>
                <a:lnTo>
                  <a:pt x="34" y="390"/>
                </a:lnTo>
                <a:lnTo>
                  <a:pt x="33" y="389"/>
                </a:lnTo>
                <a:lnTo>
                  <a:pt x="33" y="389"/>
                </a:lnTo>
                <a:lnTo>
                  <a:pt x="33" y="388"/>
                </a:lnTo>
                <a:lnTo>
                  <a:pt x="33" y="388"/>
                </a:lnTo>
                <a:lnTo>
                  <a:pt x="33" y="387"/>
                </a:lnTo>
                <a:lnTo>
                  <a:pt x="33" y="387"/>
                </a:lnTo>
                <a:lnTo>
                  <a:pt x="34" y="384"/>
                </a:lnTo>
                <a:lnTo>
                  <a:pt x="34" y="384"/>
                </a:lnTo>
                <a:lnTo>
                  <a:pt x="31" y="382"/>
                </a:lnTo>
                <a:lnTo>
                  <a:pt x="30" y="380"/>
                </a:lnTo>
                <a:lnTo>
                  <a:pt x="30" y="379"/>
                </a:lnTo>
                <a:lnTo>
                  <a:pt x="30" y="379"/>
                </a:lnTo>
                <a:lnTo>
                  <a:pt x="34" y="380"/>
                </a:lnTo>
                <a:lnTo>
                  <a:pt x="34" y="380"/>
                </a:lnTo>
                <a:lnTo>
                  <a:pt x="33" y="383"/>
                </a:lnTo>
                <a:lnTo>
                  <a:pt x="33" y="383"/>
                </a:lnTo>
                <a:lnTo>
                  <a:pt x="34" y="383"/>
                </a:lnTo>
                <a:lnTo>
                  <a:pt x="35" y="382"/>
                </a:lnTo>
                <a:lnTo>
                  <a:pt x="34" y="378"/>
                </a:lnTo>
                <a:lnTo>
                  <a:pt x="34" y="378"/>
                </a:lnTo>
                <a:lnTo>
                  <a:pt x="36" y="379"/>
                </a:lnTo>
                <a:lnTo>
                  <a:pt x="37" y="379"/>
                </a:lnTo>
                <a:lnTo>
                  <a:pt x="37" y="379"/>
                </a:lnTo>
                <a:lnTo>
                  <a:pt x="35" y="377"/>
                </a:lnTo>
                <a:lnTo>
                  <a:pt x="35" y="377"/>
                </a:lnTo>
                <a:lnTo>
                  <a:pt x="35" y="375"/>
                </a:lnTo>
                <a:lnTo>
                  <a:pt x="36" y="375"/>
                </a:lnTo>
                <a:lnTo>
                  <a:pt x="37" y="374"/>
                </a:lnTo>
                <a:lnTo>
                  <a:pt x="37" y="374"/>
                </a:lnTo>
                <a:lnTo>
                  <a:pt x="39" y="380"/>
                </a:lnTo>
                <a:lnTo>
                  <a:pt x="39" y="383"/>
                </a:lnTo>
                <a:lnTo>
                  <a:pt x="37" y="385"/>
                </a:lnTo>
                <a:lnTo>
                  <a:pt x="37" y="385"/>
                </a:lnTo>
                <a:lnTo>
                  <a:pt x="37" y="387"/>
                </a:lnTo>
                <a:lnTo>
                  <a:pt x="37" y="387"/>
                </a:lnTo>
                <a:lnTo>
                  <a:pt x="39" y="387"/>
                </a:lnTo>
                <a:lnTo>
                  <a:pt x="39" y="387"/>
                </a:lnTo>
                <a:lnTo>
                  <a:pt x="39" y="387"/>
                </a:lnTo>
                <a:lnTo>
                  <a:pt x="39" y="390"/>
                </a:lnTo>
                <a:lnTo>
                  <a:pt x="37" y="394"/>
                </a:lnTo>
                <a:lnTo>
                  <a:pt x="37" y="394"/>
                </a:lnTo>
                <a:lnTo>
                  <a:pt x="39" y="394"/>
                </a:lnTo>
                <a:lnTo>
                  <a:pt x="39" y="395"/>
                </a:lnTo>
                <a:lnTo>
                  <a:pt x="39" y="395"/>
                </a:lnTo>
                <a:lnTo>
                  <a:pt x="39" y="399"/>
                </a:lnTo>
                <a:lnTo>
                  <a:pt x="39" y="402"/>
                </a:lnTo>
                <a:lnTo>
                  <a:pt x="40" y="403"/>
                </a:lnTo>
                <a:lnTo>
                  <a:pt x="40" y="403"/>
                </a:lnTo>
                <a:lnTo>
                  <a:pt x="39" y="405"/>
                </a:lnTo>
                <a:lnTo>
                  <a:pt x="39" y="408"/>
                </a:lnTo>
                <a:lnTo>
                  <a:pt x="40" y="414"/>
                </a:lnTo>
                <a:lnTo>
                  <a:pt x="40" y="414"/>
                </a:lnTo>
                <a:lnTo>
                  <a:pt x="39" y="415"/>
                </a:lnTo>
                <a:lnTo>
                  <a:pt x="39" y="419"/>
                </a:lnTo>
                <a:lnTo>
                  <a:pt x="39" y="419"/>
                </a:lnTo>
                <a:lnTo>
                  <a:pt x="40" y="419"/>
                </a:lnTo>
                <a:lnTo>
                  <a:pt x="40" y="418"/>
                </a:lnTo>
                <a:lnTo>
                  <a:pt x="41" y="415"/>
                </a:lnTo>
                <a:lnTo>
                  <a:pt x="41" y="415"/>
                </a:lnTo>
                <a:lnTo>
                  <a:pt x="42" y="415"/>
                </a:lnTo>
                <a:lnTo>
                  <a:pt x="42" y="417"/>
                </a:lnTo>
                <a:lnTo>
                  <a:pt x="41" y="418"/>
                </a:lnTo>
                <a:lnTo>
                  <a:pt x="41" y="418"/>
                </a:lnTo>
                <a:lnTo>
                  <a:pt x="41" y="419"/>
                </a:lnTo>
                <a:lnTo>
                  <a:pt x="42" y="419"/>
                </a:lnTo>
                <a:lnTo>
                  <a:pt x="43" y="419"/>
                </a:lnTo>
                <a:lnTo>
                  <a:pt x="43" y="419"/>
                </a:lnTo>
                <a:lnTo>
                  <a:pt x="43" y="417"/>
                </a:lnTo>
                <a:lnTo>
                  <a:pt x="43" y="415"/>
                </a:lnTo>
                <a:lnTo>
                  <a:pt x="41" y="413"/>
                </a:lnTo>
                <a:lnTo>
                  <a:pt x="41" y="413"/>
                </a:lnTo>
                <a:lnTo>
                  <a:pt x="41" y="403"/>
                </a:lnTo>
                <a:lnTo>
                  <a:pt x="42" y="395"/>
                </a:lnTo>
                <a:lnTo>
                  <a:pt x="42" y="395"/>
                </a:lnTo>
                <a:lnTo>
                  <a:pt x="43" y="397"/>
                </a:lnTo>
                <a:lnTo>
                  <a:pt x="45" y="397"/>
                </a:lnTo>
                <a:lnTo>
                  <a:pt x="46" y="398"/>
                </a:lnTo>
                <a:lnTo>
                  <a:pt x="46" y="398"/>
                </a:lnTo>
                <a:lnTo>
                  <a:pt x="46" y="398"/>
                </a:lnTo>
                <a:lnTo>
                  <a:pt x="46" y="397"/>
                </a:lnTo>
                <a:lnTo>
                  <a:pt x="46" y="395"/>
                </a:lnTo>
                <a:lnTo>
                  <a:pt x="47" y="394"/>
                </a:lnTo>
                <a:lnTo>
                  <a:pt x="47" y="394"/>
                </a:lnTo>
                <a:lnTo>
                  <a:pt x="46" y="394"/>
                </a:lnTo>
                <a:lnTo>
                  <a:pt x="45" y="395"/>
                </a:lnTo>
                <a:lnTo>
                  <a:pt x="45" y="395"/>
                </a:lnTo>
                <a:lnTo>
                  <a:pt x="43" y="395"/>
                </a:lnTo>
                <a:lnTo>
                  <a:pt x="43" y="394"/>
                </a:lnTo>
                <a:lnTo>
                  <a:pt x="43" y="390"/>
                </a:lnTo>
                <a:lnTo>
                  <a:pt x="43" y="390"/>
                </a:lnTo>
                <a:lnTo>
                  <a:pt x="45" y="390"/>
                </a:lnTo>
                <a:lnTo>
                  <a:pt x="46" y="390"/>
                </a:lnTo>
                <a:lnTo>
                  <a:pt x="46" y="390"/>
                </a:lnTo>
                <a:lnTo>
                  <a:pt x="46" y="389"/>
                </a:lnTo>
                <a:lnTo>
                  <a:pt x="45" y="389"/>
                </a:lnTo>
                <a:lnTo>
                  <a:pt x="45" y="388"/>
                </a:lnTo>
                <a:lnTo>
                  <a:pt x="45" y="387"/>
                </a:lnTo>
                <a:lnTo>
                  <a:pt x="45" y="387"/>
                </a:lnTo>
                <a:lnTo>
                  <a:pt x="46" y="388"/>
                </a:lnTo>
                <a:lnTo>
                  <a:pt x="47" y="387"/>
                </a:lnTo>
                <a:lnTo>
                  <a:pt x="47" y="387"/>
                </a:lnTo>
                <a:lnTo>
                  <a:pt x="47" y="387"/>
                </a:lnTo>
                <a:lnTo>
                  <a:pt x="46" y="387"/>
                </a:lnTo>
                <a:lnTo>
                  <a:pt x="46" y="387"/>
                </a:lnTo>
                <a:lnTo>
                  <a:pt x="46" y="387"/>
                </a:lnTo>
                <a:lnTo>
                  <a:pt x="45" y="385"/>
                </a:lnTo>
                <a:lnTo>
                  <a:pt x="45" y="385"/>
                </a:lnTo>
                <a:lnTo>
                  <a:pt x="46" y="384"/>
                </a:lnTo>
                <a:lnTo>
                  <a:pt x="47" y="383"/>
                </a:lnTo>
                <a:lnTo>
                  <a:pt x="48" y="384"/>
                </a:lnTo>
                <a:lnTo>
                  <a:pt x="48" y="384"/>
                </a:lnTo>
                <a:lnTo>
                  <a:pt x="48" y="382"/>
                </a:lnTo>
                <a:lnTo>
                  <a:pt x="47" y="380"/>
                </a:lnTo>
                <a:lnTo>
                  <a:pt x="47" y="378"/>
                </a:lnTo>
                <a:lnTo>
                  <a:pt x="47" y="378"/>
                </a:lnTo>
                <a:lnTo>
                  <a:pt x="48" y="377"/>
                </a:lnTo>
                <a:lnTo>
                  <a:pt x="48" y="377"/>
                </a:lnTo>
                <a:lnTo>
                  <a:pt x="50" y="375"/>
                </a:lnTo>
                <a:lnTo>
                  <a:pt x="50" y="374"/>
                </a:lnTo>
                <a:lnTo>
                  <a:pt x="50" y="374"/>
                </a:lnTo>
                <a:lnTo>
                  <a:pt x="48" y="372"/>
                </a:lnTo>
                <a:lnTo>
                  <a:pt x="48" y="372"/>
                </a:lnTo>
                <a:lnTo>
                  <a:pt x="46" y="372"/>
                </a:lnTo>
                <a:lnTo>
                  <a:pt x="46" y="372"/>
                </a:lnTo>
                <a:lnTo>
                  <a:pt x="46" y="368"/>
                </a:lnTo>
                <a:lnTo>
                  <a:pt x="45" y="367"/>
                </a:lnTo>
                <a:lnTo>
                  <a:pt x="43" y="367"/>
                </a:lnTo>
                <a:lnTo>
                  <a:pt x="43" y="367"/>
                </a:lnTo>
                <a:lnTo>
                  <a:pt x="43" y="365"/>
                </a:lnTo>
                <a:lnTo>
                  <a:pt x="45" y="364"/>
                </a:lnTo>
                <a:lnTo>
                  <a:pt x="45" y="364"/>
                </a:lnTo>
                <a:lnTo>
                  <a:pt x="46" y="364"/>
                </a:lnTo>
                <a:lnTo>
                  <a:pt x="46" y="365"/>
                </a:lnTo>
                <a:lnTo>
                  <a:pt x="46" y="365"/>
                </a:lnTo>
                <a:lnTo>
                  <a:pt x="47" y="365"/>
                </a:lnTo>
                <a:lnTo>
                  <a:pt x="48" y="363"/>
                </a:lnTo>
                <a:lnTo>
                  <a:pt x="48" y="363"/>
                </a:lnTo>
                <a:lnTo>
                  <a:pt x="47" y="362"/>
                </a:lnTo>
                <a:lnTo>
                  <a:pt x="48" y="359"/>
                </a:lnTo>
                <a:lnTo>
                  <a:pt x="48" y="359"/>
                </a:lnTo>
                <a:lnTo>
                  <a:pt x="50" y="359"/>
                </a:lnTo>
                <a:lnTo>
                  <a:pt x="50" y="359"/>
                </a:lnTo>
                <a:lnTo>
                  <a:pt x="50" y="360"/>
                </a:lnTo>
                <a:lnTo>
                  <a:pt x="51" y="360"/>
                </a:lnTo>
                <a:lnTo>
                  <a:pt x="51" y="360"/>
                </a:lnTo>
                <a:lnTo>
                  <a:pt x="51" y="360"/>
                </a:lnTo>
                <a:lnTo>
                  <a:pt x="51" y="359"/>
                </a:lnTo>
                <a:lnTo>
                  <a:pt x="50" y="359"/>
                </a:lnTo>
                <a:lnTo>
                  <a:pt x="50" y="359"/>
                </a:lnTo>
                <a:lnTo>
                  <a:pt x="50" y="357"/>
                </a:lnTo>
                <a:lnTo>
                  <a:pt x="50" y="354"/>
                </a:lnTo>
                <a:lnTo>
                  <a:pt x="50" y="354"/>
                </a:lnTo>
                <a:lnTo>
                  <a:pt x="46" y="354"/>
                </a:lnTo>
                <a:lnTo>
                  <a:pt x="46" y="354"/>
                </a:lnTo>
                <a:lnTo>
                  <a:pt x="47" y="355"/>
                </a:lnTo>
                <a:lnTo>
                  <a:pt x="47" y="358"/>
                </a:lnTo>
                <a:lnTo>
                  <a:pt x="47" y="358"/>
                </a:lnTo>
                <a:lnTo>
                  <a:pt x="45" y="359"/>
                </a:lnTo>
                <a:lnTo>
                  <a:pt x="45" y="360"/>
                </a:lnTo>
                <a:lnTo>
                  <a:pt x="43" y="360"/>
                </a:lnTo>
                <a:lnTo>
                  <a:pt x="42" y="362"/>
                </a:lnTo>
                <a:lnTo>
                  <a:pt x="42" y="362"/>
                </a:lnTo>
                <a:lnTo>
                  <a:pt x="42" y="348"/>
                </a:lnTo>
                <a:lnTo>
                  <a:pt x="42" y="342"/>
                </a:lnTo>
                <a:lnTo>
                  <a:pt x="43" y="337"/>
                </a:lnTo>
                <a:lnTo>
                  <a:pt x="43" y="337"/>
                </a:lnTo>
                <a:lnTo>
                  <a:pt x="45" y="337"/>
                </a:lnTo>
                <a:lnTo>
                  <a:pt x="45" y="337"/>
                </a:lnTo>
                <a:lnTo>
                  <a:pt x="43" y="339"/>
                </a:lnTo>
                <a:lnTo>
                  <a:pt x="43" y="339"/>
                </a:lnTo>
                <a:lnTo>
                  <a:pt x="43" y="357"/>
                </a:lnTo>
                <a:lnTo>
                  <a:pt x="43" y="357"/>
                </a:lnTo>
                <a:lnTo>
                  <a:pt x="45" y="353"/>
                </a:lnTo>
                <a:lnTo>
                  <a:pt x="45" y="352"/>
                </a:lnTo>
                <a:lnTo>
                  <a:pt x="46" y="352"/>
                </a:lnTo>
                <a:lnTo>
                  <a:pt x="46" y="352"/>
                </a:lnTo>
                <a:lnTo>
                  <a:pt x="46" y="350"/>
                </a:lnTo>
                <a:lnTo>
                  <a:pt x="46" y="349"/>
                </a:lnTo>
                <a:lnTo>
                  <a:pt x="45" y="349"/>
                </a:lnTo>
                <a:lnTo>
                  <a:pt x="45" y="348"/>
                </a:lnTo>
                <a:lnTo>
                  <a:pt x="45" y="348"/>
                </a:lnTo>
                <a:lnTo>
                  <a:pt x="45" y="347"/>
                </a:lnTo>
                <a:lnTo>
                  <a:pt x="46" y="347"/>
                </a:lnTo>
                <a:lnTo>
                  <a:pt x="46" y="347"/>
                </a:lnTo>
                <a:lnTo>
                  <a:pt x="46" y="345"/>
                </a:lnTo>
                <a:lnTo>
                  <a:pt x="46" y="345"/>
                </a:lnTo>
                <a:lnTo>
                  <a:pt x="45" y="344"/>
                </a:lnTo>
                <a:lnTo>
                  <a:pt x="45" y="344"/>
                </a:lnTo>
                <a:lnTo>
                  <a:pt x="45" y="343"/>
                </a:lnTo>
                <a:lnTo>
                  <a:pt x="45" y="343"/>
                </a:lnTo>
                <a:lnTo>
                  <a:pt x="45" y="342"/>
                </a:lnTo>
                <a:lnTo>
                  <a:pt x="45" y="342"/>
                </a:lnTo>
                <a:lnTo>
                  <a:pt x="45" y="338"/>
                </a:lnTo>
                <a:lnTo>
                  <a:pt x="45" y="334"/>
                </a:lnTo>
                <a:lnTo>
                  <a:pt x="45" y="334"/>
                </a:lnTo>
                <a:lnTo>
                  <a:pt x="45" y="333"/>
                </a:lnTo>
                <a:lnTo>
                  <a:pt x="46" y="333"/>
                </a:lnTo>
                <a:lnTo>
                  <a:pt x="46" y="333"/>
                </a:lnTo>
                <a:lnTo>
                  <a:pt x="46" y="333"/>
                </a:lnTo>
                <a:lnTo>
                  <a:pt x="45" y="333"/>
                </a:lnTo>
                <a:lnTo>
                  <a:pt x="43" y="333"/>
                </a:lnTo>
                <a:lnTo>
                  <a:pt x="43" y="333"/>
                </a:lnTo>
                <a:lnTo>
                  <a:pt x="45" y="332"/>
                </a:lnTo>
                <a:lnTo>
                  <a:pt x="46" y="330"/>
                </a:lnTo>
                <a:lnTo>
                  <a:pt x="46" y="330"/>
                </a:lnTo>
                <a:lnTo>
                  <a:pt x="45" y="330"/>
                </a:lnTo>
                <a:lnTo>
                  <a:pt x="45" y="330"/>
                </a:lnTo>
                <a:lnTo>
                  <a:pt x="42" y="330"/>
                </a:lnTo>
                <a:lnTo>
                  <a:pt x="42" y="330"/>
                </a:lnTo>
                <a:lnTo>
                  <a:pt x="41" y="317"/>
                </a:lnTo>
                <a:lnTo>
                  <a:pt x="41" y="317"/>
                </a:lnTo>
                <a:lnTo>
                  <a:pt x="42" y="315"/>
                </a:lnTo>
                <a:lnTo>
                  <a:pt x="42" y="315"/>
                </a:lnTo>
                <a:lnTo>
                  <a:pt x="42" y="312"/>
                </a:lnTo>
                <a:lnTo>
                  <a:pt x="42" y="312"/>
                </a:lnTo>
                <a:lnTo>
                  <a:pt x="42" y="310"/>
                </a:lnTo>
                <a:lnTo>
                  <a:pt x="42" y="308"/>
                </a:lnTo>
                <a:lnTo>
                  <a:pt x="42" y="308"/>
                </a:lnTo>
                <a:lnTo>
                  <a:pt x="42" y="308"/>
                </a:lnTo>
                <a:lnTo>
                  <a:pt x="43" y="307"/>
                </a:lnTo>
                <a:lnTo>
                  <a:pt x="43" y="307"/>
                </a:lnTo>
                <a:lnTo>
                  <a:pt x="42" y="304"/>
                </a:lnTo>
                <a:lnTo>
                  <a:pt x="42" y="300"/>
                </a:lnTo>
                <a:lnTo>
                  <a:pt x="42" y="297"/>
                </a:lnTo>
                <a:lnTo>
                  <a:pt x="42" y="293"/>
                </a:lnTo>
                <a:lnTo>
                  <a:pt x="42" y="293"/>
                </a:lnTo>
                <a:lnTo>
                  <a:pt x="43" y="293"/>
                </a:lnTo>
                <a:lnTo>
                  <a:pt x="43" y="293"/>
                </a:lnTo>
                <a:lnTo>
                  <a:pt x="45" y="294"/>
                </a:lnTo>
                <a:lnTo>
                  <a:pt x="45" y="294"/>
                </a:lnTo>
                <a:lnTo>
                  <a:pt x="43" y="297"/>
                </a:lnTo>
                <a:lnTo>
                  <a:pt x="45" y="300"/>
                </a:lnTo>
                <a:lnTo>
                  <a:pt x="45" y="300"/>
                </a:lnTo>
                <a:lnTo>
                  <a:pt x="46" y="302"/>
                </a:lnTo>
                <a:lnTo>
                  <a:pt x="46" y="302"/>
                </a:lnTo>
                <a:lnTo>
                  <a:pt x="46" y="303"/>
                </a:lnTo>
                <a:lnTo>
                  <a:pt x="46" y="303"/>
                </a:lnTo>
                <a:lnTo>
                  <a:pt x="47" y="302"/>
                </a:lnTo>
                <a:lnTo>
                  <a:pt x="46" y="300"/>
                </a:lnTo>
                <a:lnTo>
                  <a:pt x="45" y="297"/>
                </a:lnTo>
                <a:lnTo>
                  <a:pt x="45" y="297"/>
                </a:lnTo>
                <a:lnTo>
                  <a:pt x="46" y="297"/>
                </a:lnTo>
                <a:lnTo>
                  <a:pt x="46" y="295"/>
                </a:lnTo>
                <a:lnTo>
                  <a:pt x="46" y="294"/>
                </a:lnTo>
                <a:lnTo>
                  <a:pt x="47" y="294"/>
                </a:lnTo>
                <a:lnTo>
                  <a:pt x="47" y="294"/>
                </a:lnTo>
                <a:lnTo>
                  <a:pt x="46" y="293"/>
                </a:lnTo>
                <a:lnTo>
                  <a:pt x="45" y="293"/>
                </a:lnTo>
                <a:lnTo>
                  <a:pt x="43" y="293"/>
                </a:lnTo>
                <a:lnTo>
                  <a:pt x="43" y="293"/>
                </a:lnTo>
                <a:lnTo>
                  <a:pt x="43" y="290"/>
                </a:lnTo>
                <a:lnTo>
                  <a:pt x="45" y="289"/>
                </a:lnTo>
                <a:lnTo>
                  <a:pt x="45" y="289"/>
                </a:lnTo>
                <a:lnTo>
                  <a:pt x="43" y="289"/>
                </a:lnTo>
                <a:lnTo>
                  <a:pt x="43" y="290"/>
                </a:lnTo>
                <a:lnTo>
                  <a:pt x="43" y="292"/>
                </a:lnTo>
                <a:lnTo>
                  <a:pt x="43" y="292"/>
                </a:lnTo>
                <a:lnTo>
                  <a:pt x="42" y="289"/>
                </a:lnTo>
                <a:lnTo>
                  <a:pt x="41" y="285"/>
                </a:lnTo>
                <a:lnTo>
                  <a:pt x="41" y="285"/>
                </a:lnTo>
                <a:lnTo>
                  <a:pt x="42" y="280"/>
                </a:lnTo>
                <a:lnTo>
                  <a:pt x="42" y="280"/>
                </a:lnTo>
                <a:lnTo>
                  <a:pt x="42" y="279"/>
                </a:lnTo>
                <a:lnTo>
                  <a:pt x="42" y="279"/>
                </a:lnTo>
                <a:lnTo>
                  <a:pt x="42" y="278"/>
                </a:lnTo>
                <a:lnTo>
                  <a:pt x="42" y="278"/>
                </a:lnTo>
                <a:lnTo>
                  <a:pt x="42" y="277"/>
                </a:lnTo>
                <a:lnTo>
                  <a:pt x="42" y="275"/>
                </a:lnTo>
                <a:lnTo>
                  <a:pt x="41" y="274"/>
                </a:lnTo>
                <a:lnTo>
                  <a:pt x="41" y="274"/>
                </a:lnTo>
                <a:lnTo>
                  <a:pt x="41" y="273"/>
                </a:lnTo>
                <a:lnTo>
                  <a:pt x="42" y="273"/>
                </a:lnTo>
                <a:lnTo>
                  <a:pt x="42" y="273"/>
                </a:lnTo>
                <a:lnTo>
                  <a:pt x="42" y="272"/>
                </a:lnTo>
                <a:lnTo>
                  <a:pt x="41" y="269"/>
                </a:lnTo>
                <a:lnTo>
                  <a:pt x="41" y="269"/>
                </a:lnTo>
                <a:lnTo>
                  <a:pt x="42" y="270"/>
                </a:lnTo>
                <a:lnTo>
                  <a:pt x="42" y="272"/>
                </a:lnTo>
                <a:lnTo>
                  <a:pt x="42" y="272"/>
                </a:lnTo>
                <a:lnTo>
                  <a:pt x="43" y="270"/>
                </a:lnTo>
                <a:lnTo>
                  <a:pt x="45" y="269"/>
                </a:lnTo>
                <a:lnTo>
                  <a:pt x="45" y="269"/>
                </a:lnTo>
                <a:lnTo>
                  <a:pt x="45" y="268"/>
                </a:lnTo>
                <a:lnTo>
                  <a:pt x="42" y="267"/>
                </a:lnTo>
                <a:lnTo>
                  <a:pt x="42" y="267"/>
                </a:lnTo>
                <a:lnTo>
                  <a:pt x="43" y="265"/>
                </a:lnTo>
                <a:lnTo>
                  <a:pt x="43" y="264"/>
                </a:lnTo>
                <a:lnTo>
                  <a:pt x="42" y="264"/>
                </a:lnTo>
                <a:lnTo>
                  <a:pt x="42" y="264"/>
                </a:lnTo>
                <a:lnTo>
                  <a:pt x="41" y="264"/>
                </a:lnTo>
                <a:lnTo>
                  <a:pt x="42" y="265"/>
                </a:lnTo>
                <a:lnTo>
                  <a:pt x="42" y="267"/>
                </a:lnTo>
                <a:lnTo>
                  <a:pt x="42" y="268"/>
                </a:lnTo>
                <a:lnTo>
                  <a:pt x="42" y="268"/>
                </a:lnTo>
                <a:lnTo>
                  <a:pt x="41" y="267"/>
                </a:lnTo>
                <a:lnTo>
                  <a:pt x="41" y="265"/>
                </a:lnTo>
                <a:lnTo>
                  <a:pt x="41" y="265"/>
                </a:lnTo>
                <a:lnTo>
                  <a:pt x="40" y="265"/>
                </a:lnTo>
                <a:lnTo>
                  <a:pt x="40" y="267"/>
                </a:lnTo>
                <a:lnTo>
                  <a:pt x="39" y="268"/>
                </a:lnTo>
                <a:lnTo>
                  <a:pt x="37" y="269"/>
                </a:lnTo>
                <a:lnTo>
                  <a:pt x="37" y="269"/>
                </a:lnTo>
                <a:lnTo>
                  <a:pt x="37" y="272"/>
                </a:lnTo>
                <a:lnTo>
                  <a:pt x="36" y="274"/>
                </a:lnTo>
                <a:lnTo>
                  <a:pt x="36" y="274"/>
                </a:lnTo>
                <a:lnTo>
                  <a:pt x="36" y="273"/>
                </a:lnTo>
                <a:lnTo>
                  <a:pt x="37" y="272"/>
                </a:lnTo>
                <a:lnTo>
                  <a:pt x="37" y="272"/>
                </a:lnTo>
                <a:lnTo>
                  <a:pt x="36" y="270"/>
                </a:lnTo>
                <a:lnTo>
                  <a:pt x="36" y="270"/>
                </a:lnTo>
                <a:lnTo>
                  <a:pt x="35" y="272"/>
                </a:lnTo>
                <a:lnTo>
                  <a:pt x="36" y="272"/>
                </a:lnTo>
                <a:lnTo>
                  <a:pt x="36" y="272"/>
                </a:lnTo>
                <a:lnTo>
                  <a:pt x="35" y="272"/>
                </a:lnTo>
                <a:lnTo>
                  <a:pt x="34" y="272"/>
                </a:lnTo>
                <a:lnTo>
                  <a:pt x="33" y="272"/>
                </a:lnTo>
                <a:lnTo>
                  <a:pt x="33" y="273"/>
                </a:lnTo>
                <a:lnTo>
                  <a:pt x="33" y="273"/>
                </a:lnTo>
                <a:lnTo>
                  <a:pt x="31" y="273"/>
                </a:lnTo>
                <a:lnTo>
                  <a:pt x="31" y="270"/>
                </a:lnTo>
                <a:lnTo>
                  <a:pt x="33" y="269"/>
                </a:lnTo>
                <a:lnTo>
                  <a:pt x="31" y="268"/>
                </a:lnTo>
                <a:lnTo>
                  <a:pt x="31" y="268"/>
                </a:lnTo>
                <a:lnTo>
                  <a:pt x="30" y="272"/>
                </a:lnTo>
                <a:lnTo>
                  <a:pt x="29" y="274"/>
                </a:lnTo>
                <a:lnTo>
                  <a:pt x="29" y="274"/>
                </a:lnTo>
                <a:lnTo>
                  <a:pt x="29" y="275"/>
                </a:lnTo>
                <a:lnTo>
                  <a:pt x="30" y="275"/>
                </a:lnTo>
                <a:lnTo>
                  <a:pt x="31" y="274"/>
                </a:lnTo>
                <a:lnTo>
                  <a:pt x="31" y="274"/>
                </a:lnTo>
                <a:lnTo>
                  <a:pt x="31" y="274"/>
                </a:lnTo>
                <a:lnTo>
                  <a:pt x="30" y="277"/>
                </a:lnTo>
                <a:lnTo>
                  <a:pt x="29" y="277"/>
                </a:lnTo>
                <a:lnTo>
                  <a:pt x="29" y="277"/>
                </a:lnTo>
                <a:lnTo>
                  <a:pt x="29" y="279"/>
                </a:lnTo>
                <a:lnTo>
                  <a:pt x="28" y="280"/>
                </a:lnTo>
                <a:lnTo>
                  <a:pt x="28" y="280"/>
                </a:lnTo>
                <a:lnTo>
                  <a:pt x="27" y="279"/>
                </a:lnTo>
                <a:lnTo>
                  <a:pt x="27" y="277"/>
                </a:lnTo>
                <a:lnTo>
                  <a:pt x="27" y="273"/>
                </a:lnTo>
                <a:lnTo>
                  <a:pt x="27" y="270"/>
                </a:lnTo>
                <a:lnTo>
                  <a:pt x="27" y="270"/>
                </a:lnTo>
                <a:lnTo>
                  <a:pt x="28" y="272"/>
                </a:lnTo>
                <a:lnTo>
                  <a:pt x="29" y="272"/>
                </a:lnTo>
                <a:lnTo>
                  <a:pt x="29" y="272"/>
                </a:lnTo>
                <a:lnTo>
                  <a:pt x="29" y="270"/>
                </a:lnTo>
                <a:lnTo>
                  <a:pt x="28" y="270"/>
                </a:lnTo>
                <a:lnTo>
                  <a:pt x="28" y="269"/>
                </a:lnTo>
                <a:lnTo>
                  <a:pt x="28" y="268"/>
                </a:lnTo>
                <a:lnTo>
                  <a:pt x="28" y="268"/>
                </a:lnTo>
                <a:lnTo>
                  <a:pt x="27" y="269"/>
                </a:lnTo>
                <a:lnTo>
                  <a:pt x="27" y="269"/>
                </a:lnTo>
                <a:lnTo>
                  <a:pt x="24" y="265"/>
                </a:lnTo>
                <a:lnTo>
                  <a:pt x="23" y="264"/>
                </a:lnTo>
                <a:lnTo>
                  <a:pt x="22" y="264"/>
                </a:lnTo>
                <a:lnTo>
                  <a:pt x="22" y="264"/>
                </a:lnTo>
                <a:lnTo>
                  <a:pt x="22" y="262"/>
                </a:lnTo>
                <a:lnTo>
                  <a:pt x="23" y="260"/>
                </a:lnTo>
                <a:lnTo>
                  <a:pt x="23" y="260"/>
                </a:lnTo>
                <a:lnTo>
                  <a:pt x="23" y="258"/>
                </a:lnTo>
                <a:lnTo>
                  <a:pt x="23" y="254"/>
                </a:lnTo>
                <a:lnTo>
                  <a:pt x="23" y="254"/>
                </a:lnTo>
                <a:lnTo>
                  <a:pt x="24" y="255"/>
                </a:lnTo>
                <a:lnTo>
                  <a:pt x="24" y="257"/>
                </a:lnTo>
                <a:lnTo>
                  <a:pt x="24" y="257"/>
                </a:lnTo>
                <a:lnTo>
                  <a:pt x="25" y="255"/>
                </a:lnTo>
                <a:lnTo>
                  <a:pt x="25" y="253"/>
                </a:lnTo>
                <a:lnTo>
                  <a:pt x="27" y="250"/>
                </a:lnTo>
                <a:lnTo>
                  <a:pt x="28" y="250"/>
                </a:lnTo>
                <a:lnTo>
                  <a:pt x="28" y="250"/>
                </a:lnTo>
                <a:lnTo>
                  <a:pt x="27" y="249"/>
                </a:lnTo>
                <a:lnTo>
                  <a:pt x="25" y="249"/>
                </a:lnTo>
                <a:lnTo>
                  <a:pt x="24" y="252"/>
                </a:lnTo>
                <a:lnTo>
                  <a:pt x="24" y="252"/>
                </a:lnTo>
                <a:lnTo>
                  <a:pt x="23" y="250"/>
                </a:lnTo>
                <a:lnTo>
                  <a:pt x="23" y="250"/>
                </a:lnTo>
                <a:lnTo>
                  <a:pt x="23" y="248"/>
                </a:lnTo>
                <a:lnTo>
                  <a:pt x="23" y="248"/>
                </a:lnTo>
                <a:lnTo>
                  <a:pt x="24" y="249"/>
                </a:lnTo>
                <a:lnTo>
                  <a:pt x="25" y="248"/>
                </a:lnTo>
                <a:lnTo>
                  <a:pt x="28" y="247"/>
                </a:lnTo>
                <a:lnTo>
                  <a:pt x="28" y="247"/>
                </a:lnTo>
                <a:lnTo>
                  <a:pt x="25" y="243"/>
                </a:lnTo>
                <a:lnTo>
                  <a:pt x="24" y="242"/>
                </a:lnTo>
                <a:lnTo>
                  <a:pt x="24" y="238"/>
                </a:lnTo>
                <a:lnTo>
                  <a:pt x="24" y="238"/>
                </a:lnTo>
                <a:lnTo>
                  <a:pt x="24" y="238"/>
                </a:lnTo>
                <a:lnTo>
                  <a:pt x="24" y="237"/>
                </a:lnTo>
                <a:lnTo>
                  <a:pt x="25" y="237"/>
                </a:lnTo>
                <a:lnTo>
                  <a:pt x="25" y="237"/>
                </a:lnTo>
                <a:lnTo>
                  <a:pt x="25" y="235"/>
                </a:lnTo>
                <a:lnTo>
                  <a:pt x="25" y="235"/>
                </a:lnTo>
                <a:lnTo>
                  <a:pt x="24" y="235"/>
                </a:lnTo>
                <a:lnTo>
                  <a:pt x="24" y="235"/>
                </a:lnTo>
                <a:lnTo>
                  <a:pt x="23" y="235"/>
                </a:lnTo>
                <a:lnTo>
                  <a:pt x="23" y="235"/>
                </a:lnTo>
                <a:lnTo>
                  <a:pt x="23" y="235"/>
                </a:lnTo>
                <a:lnTo>
                  <a:pt x="23" y="234"/>
                </a:lnTo>
                <a:lnTo>
                  <a:pt x="24" y="234"/>
                </a:lnTo>
                <a:lnTo>
                  <a:pt x="24" y="234"/>
                </a:lnTo>
                <a:lnTo>
                  <a:pt x="23" y="230"/>
                </a:lnTo>
                <a:lnTo>
                  <a:pt x="23" y="228"/>
                </a:lnTo>
                <a:lnTo>
                  <a:pt x="23" y="228"/>
                </a:lnTo>
                <a:lnTo>
                  <a:pt x="24" y="225"/>
                </a:lnTo>
                <a:lnTo>
                  <a:pt x="24" y="223"/>
                </a:lnTo>
                <a:lnTo>
                  <a:pt x="24" y="223"/>
                </a:lnTo>
                <a:lnTo>
                  <a:pt x="24" y="224"/>
                </a:lnTo>
                <a:lnTo>
                  <a:pt x="23" y="225"/>
                </a:lnTo>
                <a:lnTo>
                  <a:pt x="23" y="225"/>
                </a:lnTo>
                <a:lnTo>
                  <a:pt x="23" y="223"/>
                </a:lnTo>
                <a:lnTo>
                  <a:pt x="23" y="220"/>
                </a:lnTo>
                <a:lnTo>
                  <a:pt x="23" y="216"/>
                </a:lnTo>
                <a:lnTo>
                  <a:pt x="23" y="213"/>
                </a:lnTo>
                <a:lnTo>
                  <a:pt x="23" y="213"/>
                </a:lnTo>
                <a:lnTo>
                  <a:pt x="24" y="213"/>
                </a:lnTo>
                <a:lnTo>
                  <a:pt x="25" y="211"/>
                </a:lnTo>
                <a:lnTo>
                  <a:pt x="25" y="210"/>
                </a:lnTo>
                <a:lnTo>
                  <a:pt x="25" y="210"/>
                </a:lnTo>
                <a:lnTo>
                  <a:pt x="25" y="210"/>
                </a:lnTo>
                <a:lnTo>
                  <a:pt x="24" y="210"/>
                </a:lnTo>
                <a:lnTo>
                  <a:pt x="24" y="210"/>
                </a:lnTo>
                <a:lnTo>
                  <a:pt x="24" y="205"/>
                </a:lnTo>
                <a:lnTo>
                  <a:pt x="23" y="201"/>
                </a:lnTo>
                <a:lnTo>
                  <a:pt x="23" y="201"/>
                </a:lnTo>
                <a:lnTo>
                  <a:pt x="25" y="200"/>
                </a:lnTo>
                <a:lnTo>
                  <a:pt x="25" y="198"/>
                </a:lnTo>
                <a:lnTo>
                  <a:pt x="25" y="198"/>
                </a:lnTo>
                <a:lnTo>
                  <a:pt x="25" y="199"/>
                </a:lnTo>
                <a:lnTo>
                  <a:pt x="24" y="199"/>
                </a:lnTo>
                <a:lnTo>
                  <a:pt x="24" y="199"/>
                </a:lnTo>
                <a:lnTo>
                  <a:pt x="24" y="199"/>
                </a:lnTo>
                <a:lnTo>
                  <a:pt x="24" y="199"/>
                </a:lnTo>
                <a:lnTo>
                  <a:pt x="25" y="198"/>
                </a:lnTo>
                <a:lnTo>
                  <a:pt x="25" y="198"/>
                </a:lnTo>
                <a:lnTo>
                  <a:pt x="24" y="196"/>
                </a:lnTo>
                <a:lnTo>
                  <a:pt x="24" y="195"/>
                </a:lnTo>
                <a:lnTo>
                  <a:pt x="25" y="194"/>
                </a:lnTo>
                <a:lnTo>
                  <a:pt x="25" y="194"/>
                </a:lnTo>
                <a:lnTo>
                  <a:pt x="27" y="195"/>
                </a:lnTo>
                <a:lnTo>
                  <a:pt x="27" y="196"/>
                </a:lnTo>
                <a:lnTo>
                  <a:pt x="27" y="201"/>
                </a:lnTo>
                <a:lnTo>
                  <a:pt x="27" y="201"/>
                </a:lnTo>
                <a:lnTo>
                  <a:pt x="28" y="203"/>
                </a:lnTo>
                <a:lnTo>
                  <a:pt x="28" y="203"/>
                </a:lnTo>
                <a:lnTo>
                  <a:pt x="28" y="204"/>
                </a:lnTo>
                <a:lnTo>
                  <a:pt x="28" y="204"/>
                </a:lnTo>
                <a:lnTo>
                  <a:pt x="27" y="204"/>
                </a:lnTo>
                <a:lnTo>
                  <a:pt x="27" y="205"/>
                </a:lnTo>
                <a:lnTo>
                  <a:pt x="27" y="208"/>
                </a:lnTo>
                <a:lnTo>
                  <a:pt x="27" y="209"/>
                </a:lnTo>
                <a:lnTo>
                  <a:pt x="27" y="209"/>
                </a:lnTo>
                <a:lnTo>
                  <a:pt x="28" y="211"/>
                </a:lnTo>
                <a:lnTo>
                  <a:pt x="28" y="211"/>
                </a:lnTo>
                <a:lnTo>
                  <a:pt x="27" y="213"/>
                </a:lnTo>
                <a:lnTo>
                  <a:pt x="24" y="214"/>
                </a:lnTo>
                <a:lnTo>
                  <a:pt x="24" y="214"/>
                </a:lnTo>
                <a:lnTo>
                  <a:pt x="25" y="215"/>
                </a:lnTo>
                <a:lnTo>
                  <a:pt x="24" y="215"/>
                </a:lnTo>
                <a:lnTo>
                  <a:pt x="24" y="216"/>
                </a:lnTo>
                <a:lnTo>
                  <a:pt x="24" y="219"/>
                </a:lnTo>
                <a:lnTo>
                  <a:pt x="24" y="219"/>
                </a:lnTo>
                <a:lnTo>
                  <a:pt x="25" y="218"/>
                </a:lnTo>
                <a:lnTo>
                  <a:pt x="27" y="218"/>
                </a:lnTo>
                <a:lnTo>
                  <a:pt x="28" y="216"/>
                </a:lnTo>
                <a:lnTo>
                  <a:pt x="29" y="216"/>
                </a:lnTo>
                <a:lnTo>
                  <a:pt x="29" y="216"/>
                </a:lnTo>
                <a:lnTo>
                  <a:pt x="27" y="219"/>
                </a:lnTo>
                <a:lnTo>
                  <a:pt x="24" y="220"/>
                </a:lnTo>
                <a:lnTo>
                  <a:pt x="24" y="220"/>
                </a:lnTo>
                <a:lnTo>
                  <a:pt x="24" y="221"/>
                </a:lnTo>
                <a:lnTo>
                  <a:pt x="25" y="221"/>
                </a:lnTo>
                <a:lnTo>
                  <a:pt x="27" y="221"/>
                </a:lnTo>
                <a:lnTo>
                  <a:pt x="27" y="221"/>
                </a:lnTo>
                <a:lnTo>
                  <a:pt x="27" y="221"/>
                </a:lnTo>
                <a:lnTo>
                  <a:pt x="25" y="223"/>
                </a:lnTo>
                <a:lnTo>
                  <a:pt x="25" y="223"/>
                </a:lnTo>
                <a:lnTo>
                  <a:pt x="25" y="224"/>
                </a:lnTo>
                <a:lnTo>
                  <a:pt x="24" y="226"/>
                </a:lnTo>
                <a:lnTo>
                  <a:pt x="24" y="226"/>
                </a:lnTo>
                <a:lnTo>
                  <a:pt x="25" y="226"/>
                </a:lnTo>
                <a:lnTo>
                  <a:pt x="25" y="226"/>
                </a:lnTo>
                <a:lnTo>
                  <a:pt x="27" y="226"/>
                </a:lnTo>
                <a:lnTo>
                  <a:pt x="27" y="225"/>
                </a:lnTo>
                <a:lnTo>
                  <a:pt x="27" y="225"/>
                </a:lnTo>
                <a:lnTo>
                  <a:pt x="27" y="226"/>
                </a:lnTo>
                <a:lnTo>
                  <a:pt x="27" y="228"/>
                </a:lnTo>
                <a:lnTo>
                  <a:pt x="27" y="229"/>
                </a:lnTo>
                <a:lnTo>
                  <a:pt x="27" y="229"/>
                </a:lnTo>
                <a:lnTo>
                  <a:pt x="27" y="229"/>
                </a:lnTo>
                <a:lnTo>
                  <a:pt x="29" y="229"/>
                </a:lnTo>
                <a:lnTo>
                  <a:pt x="29" y="229"/>
                </a:lnTo>
                <a:lnTo>
                  <a:pt x="28" y="226"/>
                </a:lnTo>
                <a:lnTo>
                  <a:pt x="28" y="225"/>
                </a:lnTo>
                <a:lnTo>
                  <a:pt x="27" y="225"/>
                </a:lnTo>
                <a:lnTo>
                  <a:pt x="27" y="225"/>
                </a:lnTo>
                <a:lnTo>
                  <a:pt x="27" y="224"/>
                </a:lnTo>
                <a:lnTo>
                  <a:pt x="28" y="223"/>
                </a:lnTo>
                <a:lnTo>
                  <a:pt x="28" y="223"/>
                </a:lnTo>
                <a:lnTo>
                  <a:pt x="28" y="221"/>
                </a:lnTo>
                <a:lnTo>
                  <a:pt x="28" y="221"/>
                </a:lnTo>
                <a:lnTo>
                  <a:pt x="29" y="221"/>
                </a:lnTo>
                <a:lnTo>
                  <a:pt x="30" y="223"/>
                </a:lnTo>
                <a:lnTo>
                  <a:pt x="30" y="223"/>
                </a:lnTo>
                <a:lnTo>
                  <a:pt x="30" y="221"/>
                </a:lnTo>
                <a:lnTo>
                  <a:pt x="30" y="221"/>
                </a:lnTo>
                <a:lnTo>
                  <a:pt x="29" y="221"/>
                </a:lnTo>
                <a:lnTo>
                  <a:pt x="29" y="221"/>
                </a:lnTo>
                <a:lnTo>
                  <a:pt x="30" y="220"/>
                </a:lnTo>
                <a:lnTo>
                  <a:pt x="30" y="219"/>
                </a:lnTo>
                <a:lnTo>
                  <a:pt x="30" y="219"/>
                </a:lnTo>
                <a:lnTo>
                  <a:pt x="30" y="218"/>
                </a:lnTo>
                <a:lnTo>
                  <a:pt x="29" y="216"/>
                </a:lnTo>
                <a:lnTo>
                  <a:pt x="29" y="216"/>
                </a:lnTo>
                <a:lnTo>
                  <a:pt x="29" y="215"/>
                </a:lnTo>
                <a:lnTo>
                  <a:pt x="27" y="215"/>
                </a:lnTo>
                <a:lnTo>
                  <a:pt x="27" y="215"/>
                </a:lnTo>
                <a:lnTo>
                  <a:pt x="28" y="213"/>
                </a:lnTo>
                <a:lnTo>
                  <a:pt x="29" y="211"/>
                </a:lnTo>
                <a:lnTo>
                  <a:pt x="29" y="211"/>
                </a:lnTo>
                <a:lnTo>
                  <a:pt x="29" y="210"/>
                </a:lnTo>
                <a:lnTo>
                  <a:pt x="29" y="210"/>
                </a:lnTo>
                <a:lnTo>
                  <a:pt x="28" y="209"/>
                </a:lnTo>
                <a:lnTo>
                  <a:pt x="28" y="209"/>
                </a:lnTo>
                <a:lnTo>
                  <a:pt x="29" y="208"/>
                </a:lnTo>
                <a:lnTo>
                  <a:pt x="31" y="206"/>
                </a:lnTo>
                <a:lnTo>
                  <a:pt x="31" y="206"/>
                </a:lnTo>
                <a:lnTo>
                  <a:pt x="29" y="205"/>
                </a:lnTo>
                <a:lnTo>
                  <a:pt x="29" y="203"/>
                </a:lnTo>
                <a:lnTo>
                  <a:pt x="28" y="198"/>
                </a:lnTo>
                <a:lnTo>
                  <a:pt x="28" y="198"/>
                </a:lnTo>
                <a:lnTo>
                  <a:pt x="29" y="198"/>
                </a:lnTo>
                <a:lnTo>
                  <a:pt x="29" y="196"/>
                </a:lnTo>
                <a:lnTo>
                  <a:pt x="29" y="194"/>
                </a:lnTo>
                <a:lnTo>
                  <a:pt x="29" y="194"/>
                </a:lnTo>
                <a:lnTo>
                  <a:pt x="29" y="194"/>
                </a:lnTo>
                <a:lnTo>
                  <a:pt x="28" y="193"/>
                </a:lnTo>
                <a:lnTo>
                  <a:pt x="27" y="191"/>
                </a:lnTo>
                <a:lnTo>
                  <a:pt x="27" y="190"/>
                </a:lnTo>
                <a:lnTo>
                  <a:pt x="27" y="190"/>
                </a:lnTo>
                <a:lnTo>
                  <a:pt x="28" y="193"/>
                </a:lnTo>
                <a:lnTo>
                  <a:pt x="28" y="193"/>
                </a:lnTo>
                <a:lnTo>
                  <a:pt x="29" y="191"/>
                </a:lnTo>
                <a:lnTo>
                  <a:pt x="29" y="190"/>
                </a:lnTo>
                <a:lnTo>
                  <a:pt x="28" y="189"/>
                </a:lnTo>
                <a:lnTo>
                  <a:pt x="28" y="189"/>
                </a:lnTo>
                <a:lnTo>
                  <a:pt x="27" y="190"/>
                </a:lnTo>
                <a:lnTo>
                  <a:pt x="27" y="190"/>
                </a:lnTo>
                <a:lnTo>
                  <a:pt x="25" y="193"/>
                </a:lnTo>
                <a:lnTo>
                  <a:pt x="24" y="191"/>
                </a:lnTo>
                <a:lnTo>
                  <a:pt x="24" y="198"/>
                </a:lnTo>
                <a:lnTo>
                  <a:pt x="24" y="198"/>
                </a:lnTo>
                <a:lnTo>
                  <a:pt x="23" y="196"/>
                </a:lnTo>
                <a:lnTo>
                  <a:pt x="23" y="195"/>
                </a:lnTo>
                <a:lnTo>
                  <a:pt x="23" y="191"/>
                </a:lnTo>
                <a:lnTo>
                  <a:pt x="23" y="191"/>
                </a:lnTo>
                <a:lnTo>
                  <a:pt x="24" y="181"/>
                </a:lnTo>
                <a:lnTo>
                  <a:pt x="24" y="181"/>
                </a:lnTo>
                <a:lnTo>
                  <a:pt x="25" y="181"/>
                </a:lnTo>
                <a:lnTo>
                  <a:pt x="28" y="180"/>
                </a:lnTo>
                <a:lnTo>
                  <a:pt x="28" y="180"/>
                </a:lnTo>
                <a:lnTo>
                  <a:pt x="28" y="176"/>
                </a:lnTo>
                <a:lnTo>
                  <a:pt x="28" y="174"/>
                </a:lnTo>
                <a:lnTo>
                  <a:pt x="28" y="174"/>
                </a:lnTo>
                <a:lnTo>
                  <a:pt x="29" y="174"/>
                </a:lnTo>
                <a:lnTo>
                  <a:pt x="30" y="176"/>
                </a:lnTo>
                <a:lnTo>
                  <a:pt x="30" y="176"/>
                </a:lnTo>
                <a:lnTo>
                  <a:pt x="30" y="175"/>
                </a:lnTo>
                <a:lnTo>
                  <a:pt x="30" y="174"/>
                </a:lnTo>
                <a:lnTo>
                  <a:pt x="28" y="171"/>
                </a:lnTo>
                <a:lnTo>
                  <a:pt x="28" y="171"/>
                </a:lnTo>
                <a:lnTo>
                  <a:pt x="28" y="170"/>
                </a:lnTo>
                <a:lnTo>
                  <a:pt x="29" y="170"/>
                </a:lnTo>
                <a:lnTo>
                  <a:pt x="29" y="169"/>
                </a:lnTo>
                <a:lnTo>
                  <a:pt x="30" y="168"/>
                </a:lnTo>
                <a:lnTo>
                  <a:pt x="30" y="168"/>
                </a:lnTo>
                <a:lnTo>
                  <a:pt x="29" y="168"/>
                </a:lnTo>
                <a:lnTo>
                  <a:pt x="29" y="168"/>
                </a:lnTo>
                <a:lnTo>
                  <a:pt x="28" y="169"/>
                </a:lnTo>
                <a:lnTo>
                  <a:pt x="28" y="170"/>
                </a:lnTo>
                <a:lnTo>
                  <a:pt x="28" y="170"/>
                </a:lnTo>
                <a:lnTo>
                  <a:pt x="27" y="169"/>
                </a:lnTo>
                <a:lnTo>
                  <a:pt x="28" y="168"/>
                </a:lnTo>
                <a:lnTo>
                  <a:pt x="29" y="166"/>
                </a:lnTo>
                <a:lnTo>
                  <a:pt x="29" y="166"/>
                </a:lnTo>
                <a:lnTo>
                  <a:pt x="29" y="165"/>
                </a:lnTo>
                <a:lnTo>
                  <a:pt x="28" y="165"/>
                </a:lnTo>
                <a:lnTo>
                  <a:pt x="25" y="164"/>
                </a:lnTo>
                <a:lnTo>
                  <a:pt x="25" y="164"/>
                </a:lnTo>
                <a:lnTo>
                  <a:pt x="27" y="164"/>
                </a:lnTo>
                <a:lnTo>
                  <a:pt x="27" y="164"/>
                </a:lnTo>
                <a:lnTo>
                  <a:pt x="28" y="164"/>
                </a:lnTo>
                <a:lnTo>
                  <a:pt x="29" y="163"/>
                </a:lnTo>
                <a:lnTo>
                  <a:pt x="29" y="163"/>
                </a:lnTo>
                <a:lnTo>
                  <a:pt x="28" y="161"/>
                </a:lnTo>
                <a:lnTo>
                  <a:pt x="27" y="160"/>
                </a:lnTo>
                <a:lnTo>
                  <a:pt x="25" y="160"/>
                </a:lnTo>
                <a:lnTo>
                  <a:pt x="25" y="160"/>
                </a:lnTo>
                <a:lnTo>
                  <a:pt x="27" y="158"/>
                </a:lnTo>
                <a:lnTo>
                  <a:pt x="27" y="156"/>
                </a:lnTo>
                <a:lnTo>
                  <a:pt x="27" y="156"/>
                </a:lnTo>
                <a:lnTo>
                  <a:pt x="27" y="156"/>
                </a:lnTo>
                <a:lnTo>
                  <a:pt x="27" y="154"/>
                </a:lnTo>
                <a:lnTo>
                  <a:pt x="27" y="153"/>
                </a:lnTo>
                <a:lnTo>
                  <a:pt x="27" y="151"/>
                </a:lnTo>
                <a:lnTo>
                  <a:pt x="27" y="151"/>
                </a:lnTo>
                <a:lnTo>
                  <a:pt x="28" y="151"/>
                </a:lnTo>
                <a:lnTo>
                  <a:pt x="28" y="151"/>
                </a:lnTo>
                <a:lnTo>
                  <a:pt x="28" y="151"/>
                </a:lnTo>
                <a:lnTo>
                  <a:pt x="28" y="150"/>
                </a:lnTo>
                <a:lnTo>
                  <a:pt x="28" y="150"/>
                </a:lnTo>
                <a:lnTo>
                  <a:pt x="27" y="149"/>
                </a:lnTo>
                <a:lnTo>
                  <a:pt x="27" y="149"/>
                </a:lnTo>
                <a:lnTo>
                  <a:pt x="27" y="149"/>
                </a:lnTo>
                <a:lnTo>
                  <a:pt x="27" y="148"/>
                </a:lnTo>
                <a:lnTo>
                  <a:pt x="25" y="146"/>
                </a:lnTo>
                <a:lnTo>
                  <a:pt x="27" y="145"/>
                </a:lnTo>
                <a:lnTo>
                  <a:pt x="27" y="145"/>
                </a:lnTo>
                <a:lnTo>
                  <a:pt x="29" y="146"/>
                </a:lnTo>
                <a:lnTo>
                  <a:pt x="29" y="146"/>
                </a:lnTo>
                <a:lnTo>
                  <a:pt x="29" y="154"/>
                </a:lnTo>
                <a:lnTo>
                  <a:pt x="29" y="160"/>
                </a:lnTo>
                <a:lnTo>
                  <a:pt x="31" y="173"/>
                </a:lnTo>
                <a:lnTo>
                  <a:pt x="31" y="173"/>
                </a:lnTo>
                <a:lnTo>
                  <a:pt x="31" y="173"/>
                </a:lnTo>
                <a:lnTo>
                  <a:pt x="31" y="171"/>
                </a:lnTo>
                <a:lnTo>
                  <a:pt x="31" y="171"/>
                </a:lnTo>
                <a:lnTo>
                  <a:pt x="33" y="178"/>
                </a:lnTo>
                <a:lnTo>
                  <a:pt x="33" y="178"/>
                </a:lnTo>
                <a:lnTo>
                  <a:pt x="31" y="180"/>
                </a:lnTo>
                <a:lnTo>
                  <a:pt x="31" y="180"/>
                </a:lnTo>
                <a:lnTo>
                  <a:pt x="33" y="180"/>
                </a:lnTo>
                <a:lnTo>
                  <a:pt x="33" y="180"/>
                </a:lnTo>
                <a:lnTo>
                  <a:pt x="31" y="181"/>
                </a:lnTo>
                <a:lnTo>
                  <a:pt x="31" y="183"/>
                </a:lnTo>
                <a:lnTo>
                  <a:pt x="31" y="183"/>
                </a:lnTo>
                <a:lnTo>
                  <a:pt x="29" y="181"/>
                </a:lnTo>
                <a:lnTo>
                  <a:pt x="29" y="180"/>
                </a:lnTo>
                <a:lnTo>
                  <a:pt x="29" y="178"/>
                </a:lnTo>
                <a:lnTo>
                  <a:pt x="29" y="178"/>
                </a:lnTo>
                <a:lnTo>
                  <a:pt x="27" y="181"/>
                </a:lnTo>
                <a:lnTo>
                  <a:pt x="25" y="188"/>
                </a:lnTo>
                <a:lnTo>
                  <a:pt x="25" y="188"/>
                </a:lnTo>
                <a:lnTo>
                  <a:pt x="24" y="188"/>
                </a:lnTo>
                <a:lnTo>
                  <a:pt x="24" y="188"/>
                </a:lnTo>
                <a:lnTo>
                  <a:pt x="25" y="189"/>
                </a:lnTo>
                <a:lnTo>
                  <a:pt x="27" y="189"/>
                </a:lnTo>
                <a:lnTo>
                  <a:pt x="29" y="188"/>
                </a:lnTo>
                <a:lnTo>
                  <a:pt x="29" y="188"/>
                </a:lnTo>
                <a:lnTo>
                  <a:pt x="29" y="186"/>
                </a:lnTo>
                <a:lnTo>
                  <a:pt x="28" y="185"/>
                </a:lnTo>
                <a:lnTo>
                  <a:pt x="28" y="185"/>
                </a:lnTo>
                <a:lnTo>
                  <a:pt x="27" y="184"/>
                </a:lnTo>
                <a:lnTo>
                  <a:pt x="27" y="184"/>
                </a:lnTo>
                <a:lnTo>
                  <a:pt x="31" y="185"/>
                </a:lnTo>
                <a:lnTo>
                  <a:pt x="33" y="184"/>
                </a:lnTo>
                <a:lnTo>
                  <a:pt x="33" y="183"/>
                </a:lnTo>
                <a:lnTo>
                  <a:pt x="33" y="183"/>
                </a:lnTo>
                <a:lnTo>
                  <a:pt x="34" y="191"/>
                </a:lnTo>
                <a:lnTo>
                  <a:pt x="34" y="195"/>
                </a:lnTo>
                <a:lnTo>
                  <a:pt x="34" y="200"/>
                </a:lnTo>
                <a:lnTo>
                  <a:pt x="34" y="200"/>
                </a:lnTo>
                <a:lnTo>
                  <a:pt x="34" y="201"/>
                </a:lnTo>
                <a:lnTo>
                  <a:pt x="34" y="204"/>
                </a:lnTo>
                <a:lnTo>
                  <a:pt x="34" y="210"/>
                </a:lnTo>
                <a:lnTo>
                  <a:pt x="34" y="210"/>
                </a:lnTo>
                <a:lnTo>
                  <a:pt x="35" y="210"/>
                </a:lnTo>
                <a:lnTo>
                  <a:pt x="36" y="211"/>
                </a:lnTo>
                <a:lnTo>
                  <a:pt x="36" y="213"/>
                </a:lnTo>
                <a:lnTo>
                  <a:pt x="36" y="213"/>
                </a:lnTo>
                <a:lnTo>
                  <a:pt x="34" y="214"/>
                </a:lnTo>
                <a:lnTo>
                  <a:pt x="31" y="214"/>
                </a:lnTo>
                <a:lnTo>
                  <a:pt x="31" y="214"/>
                </a:lnTo>
                <a:lnTo>
                  <a:pt x="33" y="220"/>
                </a:lnTo>
                <a:lnTo>
                  <a:pt x="33" y="220"/>
                </a:lnTo>
                <a:lnTo>
                  <a:pt x="34" y="220"/>
                </a:lnTo>
                <a:lnTo>
                  <a:pt x="35" y="219"/>
                </a:lnTo>
                <a:lnTo>
                  <a:pt x="35" y="219"/>
                </a:lnTo>
                <a:lnTo>
                  <a:pt x="34" y="218"/>
                </a:lnTo>
                <a:lnTo>
                  <a:pt x="33" y="215"/>
                </a:lnTo>
                <a:lnTo>
                  <a:pt x="33" y="215"/>
                </a:lnTo>
                <a:lnTo>
                  <a:pt x="35" y="214"/>
                </a:lnTo>
                <a:lnTo>
                  <a:pt x="36" y="215"/>
                </a:lnTo>
                <a:lnTo>
                  <a:pt x="36" y="218"/>
                </a:lnTo>
                <a:lnTo>
                  <a:pt x="36" y="220"/>
                </a:lnTo>
                <a:lnTo>
                  <a:pt x="36" y="220"/>
                </a:lnTo>
                <a:lnTo>
                  <a:pt x="35" y="220"/>
                </a:lnTo>
                <a:lnTo>
                  <a:pt x="35" y="220"/>
                </a:lnTo>
                <a:lnTo>
                  <a:pt x="35" y="221"/>
                </a:lnTo>
                <a:lnTo>
                  <a:pt x="36" y="223"/>
                </a:lnTo>
                <a:lnTo>
                  <a:pt x="36" y="223"/>
                </a:lnTo>
                <a:lnTo>
                  <a:pt x="36" y="223"/>
                </a:lnTo>
                <a:lnTo>
                  <a:pt x="37" y="239"/>
                </a:lnTo>
                <a:lnTo>
                  <a:pt x="37" y="239"/>
                </a:lnTo>
                <a:lnTo>
                  <a:pt x="37" y="245"/>
                </a:lnTo>
                <a:lnTo>
                  <a:pt x="37" y="250"/>
                </a:lnTo>
                <a:lnTo>
                  <a:pt x="37" y="250"/>
                </a:lnTo>
                <a:lnTo>
                  <a:pt x="39" y="255"/>
                </a:lnTo>
                <a:lnTo>
                  <a:pt x="39" y="255"/>
                </a:lnTo>
                <a:lnTo>
                  <a:pt x="39" y="259"/>
                </a:lnTo>
                <a:lnTo>
                  <a:pt x="40" y="262"/>
                </a:lnTo>
                <a:lnTo>
                  <a:pt x="40" y="262"/>
                </a:lnTo>
                <a:lnTo>
                  <a:pt x="41" y="260"/>
                </a:lnTo>
                <a:lnTo>
                  <a:pt x="42" y="259"/>
                </a:lnTo>
                <a:lnTo>
                  <a:pt x="42" y="259"/>
                </a:lnTo>
                <a:lnTo>
                  <a:pt x="43" y="258"/>
                </a:lnTo>
                <a:lnTo>
                  <a:pt x="43" y="258"/>
                </a:lnTo>
                <a:lnTo>
                  <a:pt x="43" y="253"/>
                </a:lnTo>
                <a:lnTo>
                  <a:pt x="45" y="252"/>
                </a:lnTo>
                <a:lnTo>
                  <a:pt x="46" y="250"/>
                </a:lnTo>
                <a:lnTo>
                  <a:pt x="46" y="250"/>
                </a:lnTo>
                <a:lnTo>
                  <a:pt x="43" y="248"/>
                </a:lnTo>
                <a:lnTo>
                  <a:pt x="42" y="245"/>
                </a:lnTo>
                <a:lnTo>
                  <a:pt x="42" y="245"/>
                </a:lnTo>
                <a:lnTo>
                  <a:pt x="41" y="245"/>
                </a:lnTo>
                <a:lnTo>
                  <a:pt x="40" y="245"/>
                </a:lnTo>
                <a:lnTo>
                  <a:pt x="40" y="245"/>
                </a:lnTo>
                <a:lnTo>
                  <a:pt x="40" y="244"/>
                </a:lnTo>
                <a:lnTo>
                  <a:pt x="41" y="244"/>
                </a:lnTo>
                <a:lnTo>
                  <a:pt x="43" y="245"/>
                </a:lnTo>
                <a:lnTo>
                  <a:pt x="43" y="245"/>
                </a:lnTo>
                <a:lnTo>
                  <a:pt x="45" y="240"/>
                </a:lnTo>
                <a:lnTo>
                  <a:pt x="45" y="240"/>
                </a:lnTo>
                <a:lnTo>
                  <a:pt x="45" y="239"/>
                </a:lnTo>
                <a:lnTo>
                  <a:pt x="43" y="240"/>
                </a:lnTo>
                <a:lnTo>
                  <a:pt x="42" y="240"/>
                </a:lnTo>
                <a:lnTo>
                  <a:pt x="42" y="239"/>
                </a:lnTo>
                <a:lnTo>
                  <a:pt x="42" y="239"/>
                </a:lnTo>
                <a:lnTo>
                  <a:pt x="41" y="240"/>
                </a:lnTo>
                <a:lnTo>
                  <a:pt x="42" y="242"/>
                </a:lnTo>
                <a:lnTo>
                  <a:pt x="42" y="243"/>
                </a:lnTo>
                <a:lnTo>
                  <a:pt x="42" y="244"/>
                </a:lnTo>
                <a:lnTo>
                  <a:pt x="42" y="244"/>
                </a:lnTo>
                <a:lnTo>
                  <a:pt x="41" y="243"/>
                </a:lnTo>
                <a:lnTo>
                  <a:pt x="40" y="242"/>
                </a:lnTo>
                <a:lnTo>
                  <a:pt x="40" y="242"/>
                </a:lnTo>
                <a:lnTo>
                  <a:pt x="40" y="234"/>
                </a:lnTo>
                <a:lnTo>
                  <a:pt x="40" y="225"/>
                </a:lnTo>
                <a:lnTo>
                  <a:pt x="40" y="225"/>
                </a:lnTo>
                <a:lnTo>
                  <a:pt x="40" y="225"/>
                </a:lnTo>
                <a:lnTo>
                  <a:pt x="40" y="226"/>
                </a:lnTo>
                <a:lnTo>
                  <a:pt x="41" y="228"/>
                </a:lnTo>
                <a:lnTo>
                  <a:pt x="41" y="229"/>
                </a:lnTo>
                <a:lnTo>
                  <a:pt x="41" y="229"/>
                </a:lnTo>
                <a:lnTo>
                  <a:pt x="42" y="228"/>
                </a:lnTo>
                <a:lnTo>
                  <a:pt x="42" y="228"/>
                </a:lnTo>
                <a:lnTo>
                  <a:pt x="42" y="225"/>
                </a:lnTo>
                <a:lnTo>
                  <a:pt x="42" y="225"/>
                </a:lnTo>
                <a:lnTo>
                  <a:pt x="42" y="224"/>
                </a:lnTo>
                <a:lnTo>
                  <a:pt x="42" y="224"/>
                </a:lnTo>
                <a:lnTo>
                  <a:pt x="41" y="224"/>
                </a:lnTo>
                <a:lnTo>
                  <a:pt x="41" y="223"/>
                </a:lnTo>
                <a:lnTo>
                  <a:pt x="41" y="223"/>
                </a:lnTo>
                <a:lnTo>
                  <a:pt x="42" y="223"/>
                </a:lnTo>
                <a:lnTo>
                  <a:pt x="42" y="223"/>
                </a:lnTo>
                <a:lnTo>
                  <a:pt x="42" y="220"/>
                </a:lnTo>
                <a:lnTo>
                  <a:pt x="42" y="220"/>
                </a:lnTo>
                <a:lnTo>
                  <a:pt x="41" y="220"/>
                </a:lnTo>
                <a:lnTo>
                  <a:pt x="42" y="219"/>
                </a:lnTo>
                <a:lnTo>
                  <a:pt x="42" y="219"/>
                </a:lnTo>
                <a:lnTo>
                  <a:pt x="43" y="218"/>
                </a:lnTo>
                <a:lnTo>
                  <a:pt x="43" y="215"/>
                </a:lnTo>
                <a:lnTo>
                  <a:pt x="43" y="215"/>
                </a:lnTo>
                <a:lnTo>
                  <a:pt x="42" y="216"/>
                </a:lnTo>
                <a:lnTo>
                  <a:pt x="41" y="218"/>
                </a:lnTo>
                <a:lnTo>
                  <a:pt x="40" y="218"/>
                </a:lnTo>
                <a:lnTo>
                  <a:pt x="40" y="218"/>
                </a:lnTo>
                <a:lnTo>
                  <a:pt x="41" y="216"/>
                </a:lnTo>
                <a:lnTo>
                  <a:pt x="41" y="216"/>
                </a:lnTo>
                <a:lnTo>
                  <a:pt x="42" y="215"/>
                </a:lnTo>
                <a:lnTo>
                  <a:pt x="42" y="215"/>
                </a:lnTo>
                <a:lnTo>
                  <a:pt x="42" y="214"/>
                </a:lnTo>
                <a:lnTo>
                  <a:pt x="42" y="214"/>
                </a:lnTo>
                <a:lnTo>
                  <a:pt x="41" y="214"/>
                </a:lnTo>
                <a:lnTo>
                  <a:pt x="40" y="214"/>
                </a:lnTo>
                <a:lnTo>
                  <a:pt x="40" y="215"/>
                </a:lnTo>
                <a:lnTo>
                  <a:pt x="40" y="215"/>
                </a:lnTo>
                <a:lnTo>
                  <a:pt x="40" y="215"/>
                </a:lnTo>
                <a:lnTo>
                  <a:pt x="39" y="214"/>
                </a:lnTo>
                <a:lnTo>
                  <a:pt x="40" y="214"/>
                </a:lnTo>
                <a:lnTo>
                  <a:pt x="40" y="214"/>
                </a:lnTo>
                <a:lnTo>
                  <a:pt x="39" y="211"/>
                </a:lnTo>
                <a:lnTo>
                  <a:pt x="39" y="211"/>
                </a:lnTo>
                <a:lnTo>
                  <a:pt x="39" y="201"/>
                </a:lnTo>
                <a:lnTo>
                  <a:pt x="39" y="201"/>
                </a:lnTo>
                <a:lnTo>
                  <a:pt x="39" y="204"/>
                </a:lnTo>
                <a:lnTo>
                  <a:pt x="39" y="206"/>
                </a:lnTo>
                <a:lnTo>
                  <a:pt x="39" y="206"/>
                </a:lnTo>
                <a:lnTo>
                  <a:pt x="40" y="205"/>
                </a:lnTo>
                <a:lnTo>
                  <a:pt x="40" y="205"/>
                </a:lnTo>
                <a:lnTo>
                  <a:pt x="40" y="203"/>
                </a:lnTo>
                <a:lnTo>
                  <a:pt x="40" y="203"/>
                </a:lnTo>
                <a:lnTo>
                  <a:pt x="42" y="201"/>
                </a:lnTo>
                <a:lnTo>
                  <a:pt x="43" y="200"/>
                </a:lnTo>
                <a:lnTo>
                  <a:pt x="43" y="200"/>
                </a:lnTo>
                <a:lnTo>
                  <a:pt x="42" y="200"/>
                </a:lnTo>
                <a:lnTo>
                  <a:pt x="42" y="200"/>
                </a:lnTo>
                <a:lnTo>
                  <a:pt x="41" y="200"/>
                </a:lnTo>
                <a:lnTo>
                  <a:pt x="40" y="200"/>
                </a:lnTo>
                <a:lnTo>
                  <a:pt x="40" y="200"/>
                </a:lnTo>
                <a:lnTo>
                  <a:pt x="40" y="199"/>
                </a:lnTo>
                <a:lnTo>
                  <a:pt x="41" y="198"/>
                </a:lnTo>
                <a:lnTo>
                  <a:pt x="43" y="198"/>
                </a:lnTo>
                <a:lnTo>
                  <a:pt x="45" y="196"/>
                </a:lnTo>
                <a:lnTo>
                  <a:pt x="45" y="196"/>
                </a:lnTo>
                <a:lnTo>
                  <a:pt x="45" y="194"/>
                </a:lnTo>
                <a:lnTo>
                  <a:pt x="46" y="191"/>
                </a:lnTo>
                <a:lnTo>
                  <a:pt x="46" y="191"/>
                </a:lnTo>
                <a:lnTo>
                  <a:pt x="45" y="190"/>
                </a:lnTo>
                <a:lnTo>
                  <a:pt x="43" y="190"/>
                </a:lnTo>
                <a:lnTo>
                  <a:pt x="43" y="190"/>
                </a:lnTo>
                <a:lnTo>
                  <a:pt x="43" y="188"/>
                </a:lnTo>
                <a:lnTo>
                  <a:pt x="45" y="188"/>
                </a:lnTo>
                <a:lnTo>
                  <a:pt x="45" y="186"/>
                </a:lnTo>
                <a:lnTo>
                  <a:pt x="45" y="184"/>
                </a:lnTo>
                <a:lnTo>
                  <a:pt x="45" y="184"/>
                </a:lnTo>
                <a:lnTo>
                  <a:pt x="47" y="184"/>
                </a:lnTo>
                <a:lnTo>
                  <a:pt x="47" y="183"/>
                </a:lnTo>
                <a:lnTo>
                  <a:pt x="48" y="183"/>
                </a:lnTo>
                <a:lnTo>
                  <a:pt x="51" y="183"/>
                </a:lnTo>
                <a:lnTo>
                  <a:pt x="51" y="183"/>
                </a:lnTo>
                <a:lnTo>
                  <a:pt x="50" y="184"/>
                </a:lnTo>
                <a:lnTo>
                  <a:pt x="51" y="185"/>
                </a:lnTo>
                <a:lnTo>
                  <a:pt x="52" y="188"/>
                </a:lnTo>
                <a:lnTo>
                  <a:pt x="52" y="188"/>
                </a:lnTo>
                <a:lnTo>
                  <a:pt x="53" y="186"/>
                </a:lnTo>
                <a:lnTo>
                  <a:pt x="53" y="185"/>
                </a:lnTo>
                <a:lnTo>
                  <a:pt x="53" y="185"/>
                </a:lnTo>
                <a:lnTo>
                  <a:pt x="54" y="186"/>
                </a:lnTo>
                <a:lnTo>
                  <a:pt x="54" y="186"/>
                </a:lnTo>
                <a:lnTo>
                  <a:pt x="54" y="188"/>
                </a:lnTo>
                <a:lnTo>
                  <a:pt x="53" y="188"/>
                </a:lnTo>
                <a:lnTo>
                  <a:pt x="53" y="188"/>
                </a:lnTo>
                <a:lnTo>
                  <a:pt x="54" y="189"/>
                </a:lnTo>
                <a:lnTo>
                  <a:pt x="54" y="189"/>
                </a:lnTo>
                <a:lnTo>
                  <a:pt x="53" y="190"/>
                </a:lnTo>
                <a:lnTo>
                  <a:pt x="53" y="190"/>
                </a:lnTo>
                <a:lnTo>
                  <a:pt x="53" y="190"/>
                </a:lnTo>
                <a:lnTo>
                  <a:pt x="53" y="189"/>
                </a:lnTo>
                <a:lnTo>
                  <a:pt x="53" y="189"/>
                </a:lnTo>
                <a:lnTo>
                  <a:pt x="51" y="189"/>
                </a:lnTo>
                <a:lnTo>
                  <a:pt x="50" y="188"/>
                </a:lnTo>
                <a:lnTo>
                  <a:pt x="50" y="188"/>
                </a:lnTo>
                <a:lnTo>
                  <a:pt x="48" y="189"/>
                </a:lnTo>
                <a:lnTo>
                  <a:pt x="48" y="189"/>
                </a:lnTo>
                <a:lnTo>
                  <a:pt x="50" y="191"/>
                </a:lnTo>
                <a:lnTo>
                  <a:pt x="50" y="191"/>
                </a:lnTo>
                <a:lnTo>
                  <a:pt x="48" y="191"/>
                </a:lnTo>
                <a:lnTo>
                  <a:pt x="46" y="191"/>
                </a:lnTo>
                <a:lnTo>
                  <a:pt x="46" y="191"/>
                </a:lnTo>
                <a:lnTo>
                  <a:pt x="46" y="193"/>
                </a:lnTo>
                <a:lnTo>
                  <a:pt x="47" y="193"/>
                </a:lnTo>
                <a:lnTo>
                  <a:pt x="48" y="194"/>
                </a:lnTo>
                <a:lnTo>
                  <a:pt x="48" y="194"/>
                </a:lnTo>
                <a:lnTo>
                  <a:pt x="48" y="194"/>
                </a:lnTo>
                <a:lnTo>
                  <a:pt x="50" y="194"/>
                </a:lnTo>
                <a:lnTo>
                  <a:pt x="50" y="193"/>
                </a:lnTo>
                <a:lnTo>
                  <a:pt x="50" y="193"/>
                </a:lnTo>
                <a:lnTo>
                  <a:pt x="51" y="193"/>
                </a:lnTo>
                <a:lnTo>
                  <a:pt x="51" y="193"/>
                </a:lnTo>
                <a:lnTo>
                  <a:pt x="51" y="194"/>
                </a:lnTo>
                <a:lnTo>
                  <a:pt x="51" y="195"/>
                </a:lnTo>
                <a:lnTo>
                  <a:pt x="50" y="195"/>
                </a:lnTo>
                <a:lnTo>
                  <a:pt x="50" y="195"/>
                </a:lnTo>
                <a:lnTo>
                  <a:pt x="52" y="196"/>
                </a:lnTo>
                <a:lnTo>
                  <a:pt x="52" y="199"/>
                </a:lnTo>
                <a:lnTo>
                  <a:pt x="52" y="199"/>
                </a:lnTo>
                <a:lnTo>
                  <a:pt x="50" y="199"/>
                </a:lnTo>
                <a:lnTo>
                  <a:pt x="48" y="200"/>
                </a:lnTo>
                <a:lnTo>
                  <a:pt x="48" y="201"/>
                </a:lnTo>
                <a:lnTo>
                  <a:pt x="48" y="201"/>
                </a:lnTo>
                <a:lnTo>
                  <a:pt x="48" y="201"/>
                </a:lnTo>
                <a:lnTo>
                  <a:pt x="47" y="201"/>
                </a:lnTo>
                <a:lnTo>
                  <a:pt x="47" y="201"/>
                </a:lnTo>
                <a:lnTo>
                  <a:pt x="46" y="201"/>
                </a:lnTo>
                <a:lnTo>
                  <a:pt x="46" y="201"/>
                </a:lnTo>
                <a:lnTo>
                  <a:pt x="47" y="203"/>
                </a:lnTo>
                <a:lnTo>
                  <a:pt x="47" y="204"/>
                </a:lnTo>
                <a:lnTo>
                  <a:pt x="47" y="204"/>
                </a:lnTo>
                <a:lnTo>
                  <a:pt x="46" y="205"/>
                </a:lnTo>
                <a:lnTo>
                  <a:pt x="46" y="205"/>
                </a:lnTo>
                <a:lnTo>
                  <a:pt x="46" y="205"/>
                </a:lnTo>
                <a:lnTo>
                  <a:pt x="43" y="205"/>
                </a:lnTo>
                <a:lnTo>
                  <a:pt x="41" y="205"/>
                </a:lnTo>
                <a:lnTo>
                  <a:pt x="41" y="205"/>
                </a:lnTo>
                <a:lnTo>
                  <a:pt x="42" y="206"/>
                </a:lnTo>
                <a:lnTo>
                  <a:pt x="43" y="208"/>
                </a:lnTo>
                <a:lnTo>
                  <a:pt x="43" y="209"/>
                </a:lnTo>
                <a:lnTo>
                  <a:pt x="43" y="209"/>
                </a:lnTo>
                <a:lnTo>
                  <a:pt x="42" y="209"/>
                </a:lnTo>
                <a:lnTo>
                  <a:pt x="41" y="208"/>
                </a:lnTo>
                <a:lnTo>
                  <a:pt x="41" y="208"/>
                </a:lnTo>
                <a:lnTo>
                  <a:pt x="40" y="208"/>
                </a:lnTo>
                <a:lnTo>
                  <a:pt x="40" y="208"/>
                </a:lnTo>
                <a:lnTo>
                  <a:pt x="40" y="209"/>
                </a:lnTo>
                <a:lnTo>
                  <a:pt x="40" y="209"/>
                </a:lnTo>
                <a:lnTo>
                  <a:pt x="42" y="210"/>
                </a:lnTo>
                <a:lnTo>
                  <a:pt x="42" y="210"/>
                </a:lnTo>
                <a:lnTo>
                  <a:pt x="40" y="210"/>
                </a:lnTo>
                <a:lnTo>
                  <a:pt x="40" y="211"/>
                </a:lnTo>
                <a:lnTo>
                  <a:pt x="40" y="213"/>
                </a:lnTo>
                <a:lnTo>
                  <a:pt x="40" y="213"/>
                </a:lnTo>
                <a:lnTo>
                  <a:pt x="41" y="213"/>
                </a:lnTo>
                <a:lnTo>
                  <a:pt x="42" y="214"/>
                </a:lnTo>
                <a:lnTo>
                  <a:pt x="42" y="214"/>
                </a:lnTo>
                <a:lnTo>
                  <a:pt x="43" y="214"/>
                </a:lnTo>
                <a:lnTo>
                  <a:pt x="42" y="213"/>
                </a:lnTo>
                <a:lnTo>
                  <a:pt x="42" y="211"/>
                </a:lnTo>
                <a:lnTo>
                  <a:pt x="42" y="210"/>
                </a:lnTo>
                <a:lnTo>
                  <a:pt x="42" y="210"/>
                </a:lnTo>
                <a:lnTo>
                  <a:pt x="43" y="210"/>
                </a:lnTo>
                <a:lnTo>
                  <a:pt x="43" y="210"/>
                </a:lnTo>
                <a:lnTo>
                  <a:pt x="45" y="209"/>
                </a:lnTo>
                <a:lnTo>
                  <a:pt x="45" y="209"/>
                </a:lnTo>
                <a:lnTo>
                  <a:pt x="46" y="209"/>
                </a:lnTo>
                <a:lnTo>
                  <a:pt x="46" y="209"/>
                </a:lnTo>
                <a:lnTo>
                  <a:pt x="47" y="208"/>
                </a:lnTo>
                <a:lnTo>
                  <a:pt x="47" y="208"/>
                </a:lnTo>
                <a:lnTo>
                  <a:pt x="47" y="208"/>
                </a:lnTo>
                <a:lnTo>
                  <a:pt x="48" y="210"/>
                </a:lnTo>
                <a:lnTo>
                  <a:pt x="48" y="210"/>
                </a:lnTo>
                <a:lnTo>
                  <a:pt x="46" y="209"/>
                </a:lnTo>
                <a:lnTo>
                  <a:pt x="46" y="209"/>
                </a:lnTo>
                <a:lnTo>
                  <a:pt x="47" y="211"/>
                </a:lnTo>
                <a:lnTo>
                  <a:pt x="47" y="213"/>
                </a:lnTo>
                <a:lnTo>
                  <a:pt x="47" y="213"/>
                </a:lnTo>
                <a:lnTo>
                  <a:pt x="50" y="211"/>
                </a:lnTo>
                <a:lnTo>
                  <a:pt x="50" y="210"/>
                </a:lnTo>
                <a:lnTo>
                  <a:pt x="50" y="206"/>
                </a:lnTo>
                <a:lnTo>
                  <a:pt x="50" y="206"/>
                </a:lnTo>
                <a:lnTo>
                  <a:pt x="51" y="206"/>
                </a:lnTo>
                <a:lnTo>
                  <a:pt x="51" y="208"/>
                </a:lnTo>
                <a:lnTo>
                  <a:pt x="51" y="209"/>
                </a:lnTo>
                <a:lnTo>
                  <a:pt x="51" y="209"/>
                </a:lnTo>
                <a:lnTo>
                  <a:pt x="53" y="209"/>
                </a:lnTo>
                <a:lnTo>
                  <a:pt x="54" y="209"/>
                </a:lnTo>
                <a:lnTo>
                  <a:pt x="54" y="209"/>
                </a:lnTo>
                <a:lnTo>
                  <a:pt x="56" y="209"/>
                </a:lnTo>
                <a:lnTo>
                  <a:pt x="56" y="208"/>
                </a:lnTo>
                <a:lnTo>
                  <a:pt x="56" y="208"/>
                </a:lnTo>
                <a:lnTo>
                  <a:pt x="54" y="206"/>
                </a:lnTo>
                <a:lnTo>
                  <a:pt x="54" y="205"/>
                </a:lnTo>
                <a:lnTo>
                  <a:pt x="56" y="205"/>
                </a:lnTo>
                <a:lnTo>
                  <a:pt x="56" y="205"/>
                </a:lnTo>
                <a:lnTo>
                  <a:pt x="57" y="205"/>
                </a:lnTo>
                <a:lnTo>
                  <a:pt x="57" y="208"/>
                </a:lnTo>
                <a:lnTo>
                  <a:pt x="57" y="214"/>
                </a:lnTo>
                <a:lnTo>
                  <a:pt x="57" y="214"/>
                </a:lnTo>
                <a:lnTo>
                  <a:pt x="57" y="216"/>
                </a:lnTo>
                <a:lnTo>
                  <a:pt x="57" y="219"/>
                </a:lnTo>
                <a:lnTo>
                  <a:pt x="57" y="219"/>
                </a:lnTo>
                <a:lnTo>
                  <a:pt x="57" y="218"/>
                </a:lnTo>
                <a:lnTo>
                  <a:pt x="57" y="216"/>
                </a:lnTo>
                <a:lnTo>
                  <a:pt x="57" y="216"/>
                </a:lnTo>
                <a:lnTo>
                  <a:pt x="57" y="218"/>
                </a:lnTo>
                <a:lnTo>
                  <a:pt x="57" y="219"/>
                </a:lnTo>
                <a:lnTo>
                  <a:pt x="57" y="220"/>
                </a:lnTo>
                <a:lnTo>
                  <a:pt x="57" y="220"/>
                </a:lnTo>
                <a:lnTo>
                  <a:pt x="57" y="221"/>
                </a:lnTo>
                <a:lnTo>
                  <a:pt x="56" y="223"/>
                </a:lnTo>
                <a:lnTo>
                  <a:pt x="56" y="223"/>
                </a:lnTo>
                <a:lnTo>
                  <a:pt x="58" y="225"/>
                </a:lnTo>
                <a:lnTo>
                  <a:pt x="58" y="225"/>
                </a:lnTo>
                <a:lnTo>
                  <a:pt x="57" y="228"/>
                </a:lnTo>
                <a:lnTo>
                  <a:pt x="57" y="228"/>
                </a:lnTo>
                <a:lnTo>
                  <a:pt x="58" y="230"/>
                </a:lnTo>
                <a:lnTo>
                  <a:pt x="58" y="233"/>
                </a:lnTo>
                <a:lnTo>
                  <a:pt x="57" y="234"/>
                </a:lnTo>
                <a:lnTo>
                  <a:pt x="57" y="234"/>
                </a:lnTo>
                <a:lnTo>
                  <a:pt x="56" y="233"/>
                </a:lnTo>
                <a:lnTo>
                  <a:pt x="54" y="231"/>
                </a:lnTo>
                <a:lnTo>
                  <a:pt x="53" y="230"/>
                </a:lnTo>
                <a:lnTo>
                  <a:pt x="54" y="228"/>
                </a:lnTo>
                <a:lnTo>
                  <a:pt x="54" y="228"/>
                </a:lnTo>
                <a:lnTo>
                  <a:pt x="53" y="228"/>
                </a:lnTo>
                <a:lnTo>
                  <a:pt x="53" y="229"/>
                </a:lnTo>
                <a:lnTo>
                  <a:pt x="52" y="233"/>
                </a:lnTo>
                <a:lnTo>
                  <a:pt x="52" y="233"/>
                </a:lnTo>
                <a:lnTo>
                  <a:pt x="53" y="233"/>
                </a:lnTo>
                <a:lnTo>
                  <a:pt x="54" y="233"/>
                </a:lnTo>
                <a:lnTo>
                  <a:pt x="54" y="233"/>
                </a:lnTo>
                <a:lnTo>
                  <a:pt x="54" y="234"/>
                </a:lnTo>
                <a:lnTo>
                  <a:pt x="56" y="235"/>
                </a:lnTo>
                <a:lnTo>
                  <a:pt x="56" y="235"/>
                </a:lnTo>
                <a:lnTo>
                  <a:pt x="56" y="237"/>
                </a:lnTo>
                <a:lnTo>
                  <a:pt x="56" y="238"/>
                </a:lnTo>
                <a:lnTo>
                  <a:pt x="57" y="238"/>
                </a:lnTo>
                <a:lnTo>
                  <a:pt x="57" y="238"/>
                </a:lnTo>
                <a:lnTo>
                  <a:pt x="57" y="237"/>
                </a:lnTo>
                <a:lnTo>
                  <a:pt x="57" y="237"/>
                </a:lnTo>
                <a:lnTo>
                  <a:pt x="57" y="235"/>
                </a:lnTo>
                <a:lnTo>
                  <a:pt x="58" y="234"/>
                </a:lnTo>
                <a:lnTo>
                  <a:pt x="58" y="234"/>
                </a:lnTo>
                <a:lnTo>
                  <a:pt x="58" y="237"/>
                </a:lnTo>
                <a:lnTo>
                  <a:pt x="58" y="239"/>
                </a:lnTo>
                <a:lnTo>
                  <a:pt x="58" y="244"/>
                </a:lnTo>
                <a:lnTo>
                  <a:pt x="58" y="244"/>
                </a:lnTo>
                <a:lnTo>
                  <a:pt x="59" y="247"/>
                </a:lnTo>
                <a:lnTo>
                  <a:pt x="59" y="247"/>
                </a:lnTo>
                <a:lnTo>
                  <a:pt x="59" y="255"/>
                </a:lnTo>
                <a:lnTo>
                  <a:pt x="59" y="255"/>
                </a:lnTo>
                <a:lnTo>
                  <a:pt x="59" y="262"/>
                </a:lnTo>
                <a:lnTo>
                  <a:pt x="59" y="268"/>
                </a:lnTo>
                <a:lnTo>
                  <a:pt x="59" y="268"/>
                </a:lnTo>
                <a:lnTo>
                  <a:pt x="58" y="268"/>
                </a:lnTo>
                <a:lnTo>
                  <a:pt x="58" y="268"/>
                </a:lnTo>
                <a:lnTo>
                  <a:pt x="58" y="269"/>
                </a:lnTo>
                <a:lnTo>
                  <a:pt x="59" y="270"/>
                </a:lnTo>
                <a:lnTo>
                  <a:pt x="59" y="270"/>
                </a:lnTo>
                <a:lnTo>
                  <a:pt x="57" y="270"/>
                </a:lnTo>
                <a:lnTo>
                  <a:pt x="58" y="270"/>
                </a:lnTo>
                <a:lnTo>
                  <a:pt x="58" y="273"/>
                </a:lnTo>
                <a:lnTo>
                  <a:pt x="59" y="274"/>
                </a:lnTo>
                <a:lnTo>
                  <a:pt x="59" y="274"/>
                </a:lnTo>
                <a:lnTo>
                  <a:pt x="59" y="275"/>
                </a:lnTo>
                <a:lnTo>
                  <a:pt x="60" y="275"/>
                </a:lnTo>
                <a:lnTo>
                  <a:pt x="60" y="275"/>
                </a:lnTo>
                <a:lnTo>
                  <a:pt x="60" y="279"/>
                </a:lnTo>
                <a:lnTo>
                  <a:pt x="60" y="280"/>
                </a:lnTo>
                <a:lnTo>
                  <a:pt x="59" y="282"/>
                </a:lnTo>
                <a:lnTo>
                  <a:pt x="59" y="282"/>
                </a:lnTo>
                <a:lnTo>
                  <a:pt x="59" y="283"/>
                </a:lnTo>
                <a:lnTo>
                  <a:pt x="59" y="283"/>
                </a:lnTo>
                <a:lnTo>
                  <a:pt x="60" y="284"/>
                </a:lnTo>
                <a:lnTo>
                  <a:pt x="60" y="285"/>
                </a:lnTo>
                <a:lnTo>
                  <a:pt x="60" y="285"/>
                </a:lnTo>
                <a:lnTo>
                  <a:pt x="58" y="285"/>
                </a:lnTo>
                <a:lnTo>
                  <a:pt x="58" y="283"/>
                </a:lnTo>
                <a:lnTo>
                  <a:pt x="58" y="283"/>
                </a:lnTo>
                <a:lnTo>
                  <a:pt x="57" y="283"/>
                </a:lnTo>
                <a:lnTo>
                  <a:pt x="57" y="284"/>
                </a:lnTo>
                <a:lnTo>
                  <a:pt x="56" y="287"/>
                </a:lnTo>
                <a:lnTo>
                  <a:pt x="56" y="287"/>
                </a:lnTo>
                <a:lnTo>
                  <a:pt x="58" y="287"/>
                </a:lnTo>
                <a:lnTo>
                  <a:pt x="59" y="285"/>
                </a:lnTo>
                <a:lnTo>
                  <a:pt x="59" y="285"/>
                </a:lnTo>
                <a:lnTo>
                  <a:pt x="60" y="308"/>
                </a:lnTo>
                <a:lnTo>
                  <a:pt x="60" y="329"/>
                </a:lnTo>
                <a:lnTo>
                  <a:pt x="59" y="372"/>
                </a:lnTo>
                <a:lnTo>
                  <a:pt x="59" y="372"/>
                </a:lnTo>
                <a:lnTo>
                  <a:pt x="59" y="384"/>
                </a:lnTo>
                <a:lnTo>
                  <a:pt x="59" y="384"/>
                </a:lnTo>
                <a:lnTo>
                  <a:pt x="59" y="387"/>
                </a:lnTo>
                <a:lnTo>
                  <a:pt x="59" y="387"/>
                </a:lnTo>
                <a:lnTo>
                  <a:pt x="59" y="395"/>
                </a:lnTo>
                <a:lnTo>
                  <a:pt x="59" y="395"/>
                </a:lnTo>
                <a:lnTo>
                  <a:pt x="59" y="402"/>
                </a:lnTo>
                <a:lnTo>
                  <a:pt x="59" y="402"/>
                </a:lnTo>
                <a:lnTo>
                  <a:pt x="59" y="409"/>
                </a:lnTo>
                <a:lnTo>
                  <a:pt x="59" y="418"/>
                </a:lnTo>
                <a:lnTo>
                  <a:pt x="59" y="418"/>
                </a:lnTo>
                <a:lnTo>
                  <a:pt x="60" y="423"/>
                </a:lnTo>
                <a:lnTo>
                  <a:pt x="60" y="425"/>
                </a:lnTo>
                <a:lnTo>
                  <a:pt x="59" y="428"/>
                </a:lnTo>
                <a:lnTo>
                  <a:pt x="59" y="428"/>
                </a:lnTo>
                <a:lnTo>
                  <a:pt x="59" y="433"/>
                </a:lnTo>
                <a:lnTo>
                  <a:pt x="59" y="437"/>
                </a:lnTo>
                <a:lnTo>
                  <a:pt x="59" y="437"/>
                </a:lnTo>
                <a:lnTo>
                  <a:pt x="59" y="435"/>
                </a:lnTo>
                <a:lnTo>
                  <a:pt x="60" y="435"/>
                </a:lnTo>
                <a:lnTo>
                  <a:pt x="60" y="435"/>
                </a:lnTo>
                <a:lnTo>
                  <a:pt x="60" y="442"/>
                </a:lnTo>
                <a:lnTo>
                  <a:pt x="60" y="448"/>
                </a:lnTo>
                <a:lnTo>
                  <a:pt x="60" y="448"/>
                </a:lnTo>
                <a:lnTo>
                  <a:pt x="58" y="447"/>
                </a:lnTo>
                <a:lnTo>
                  <a:pt x="58" y="447"/>
                </a:lnTo>
                <a:lnTo>
                  <a:pt x="58" y="448"/>
                </a:lnTo>
                <a:lnTo>
                  <a:pt x="59" y="449"/>
                </a:lnTo>
                <a:lnTo>
                  <a:pt x="60" y="450"/>
                </a:lnTo>
                <a:lnTo>
                  <a:pt x="60" y="450"/>
                </a:lnTo>
                <a:lnTo>
                  <a:pt x="60" y="450"/>
                </a:lnTo>
                <a:lnTo>
                  <a:pt x="59" y="450"/>
                </a:lnTo>
                <a:lnTo>
                  <a:pt x="58" y="450"/>
                </a:lnTo>
                <a:lnTo>
                  <a:pt x="58" y="450"/>
                </a:lnTo>
                <a:lnTo>
                  <a:pt x="59" y="454"/>
                </a:lnTo>
                <a:lnTo>
                  <a:pt x="59" y="454"/>
                </a:lnTo>
                <a:lnTo>
                  <a:pt x="59" y="457"/>
                </a:lnTo>
                <a:lnTo>
                  <a:pt x="59" y="459"/>
                </a:lnTo>
                <a:lnTo>
                  <a:pt x="59" y="459"/>
                </a:lnTo>
                <a:lnTo>
                  <a:pt x="59" y="463"/>
                </a:lnTo>
                <a:lnTo>
                  <a:pt x="59" y="463"/>
                </a:lnTo>
                <a:lnTo>
                  <a:pt x="59" y="465"/>
                </a:lnTo>
                <a:lnTo>
                  <a:pt x="60" y="469"/>
                </a:lnTo>
                <a:lnTo>
                  <a:pt x="60" y="469"/>
                </a:lnTo>
                <a:lnTo>
                  <a:pt x="59" y="472"/>
                </a:lnTo>
                <a:lnTo>
                  <a:pt x="59" y="472"/>
                </a:lnTo>
                <a:lnTo>
                  <a:pt x="59" y="473"/>
                </a:lnTo>
                <a:lnTo>
                  <a:pt x="59" y="474"/>
                </a:lnTo>
                <a:lnTo>
                  <a:pt x="59" y="474"/>
                </a:lnTo>
                <a:lnTo>
                  <a:pt x="59" y="474"/>
                </a:lnTo>
                <a:lnTo>
                  <a:pt x="60" y="484"/>
                </a:lnTo>
                <a:lnTo>
                  <a:pt x="60" y="484"/>
                </a:lnTo>
                <a:lnTo>
                  <a:pt x="60" y="487"/>
                </a:lnTo>
                <a:lnTo>
                  <a:pt x="60" y="487"/>
                </a:lnTo>
                <a:lnTo>
                  <a:pt x="60" y="489"/>
                </a:lnTo>
                <a:lnTo>
                  <a:pt x="60" y="489"/>
                </a:lnTo>
                <a:lnTo>
                  <a:pt x="60" y="491"/>
                </a:lnTo>
                <a:lnTo>
                  <a:pt x="59" y="491"/>
                </a:lnTo>
                <a:lnTo>
                  <a:pt x="59" y="491"/>
                </a:lnTo>
                <a:lnTo>
                  <a:pt x="60" y="493"/>
                </a:lnTo>
                <a:lnTo>
                  <a:pt x="60" y="493"/>
                </a:lnTo>
                <a:lnTo>
                  <a:pt x="59" y="497"/>
                </a:lnTo>
                <a:lnTo>
                  <a:pt x="59" y="502"/>
                </a:lnTo>
                <a:lnTo>
                  <a:pt x="59" y="502"/>
                </a:lnTo>
                <a:lnTo>
                  <a:pt x="60" y="504"/>
                </a:lnTo>
                <a:lnTo>
                  <a:pt x="60" y="504"/>
                </a:lnTo>
                <a:lnTo>
                  <a:pt x="59" y="507"/>
                </a:lnTo>
                <a:lnTo>
                  <a:pt x="59" y="507"/>
                </a:lnTo>
                <a:lnTo>
                  <a:pt x="60" y="509"/>
                </a:lnTo>
                <a:lnTo>
                  <a:pt x="59" y="512"/>
                </a:lnTo>
                <a:lnTo>
                  <a:pt x="59" y="512"/>
                </a:lnTo>
                <a:lnTo>
                  <a:pt x="60" y="517"/>
                </a:lnTo>
                <a:lnTo>
                  <a:pt x="60" y="517"/>
                </a:lnTo>
                <a:lnTo>
                  <a:pt x="60" y="518"/>
                </a:lnTo>
                <a:lnTo>
                  <a:pt x="60" y="518"/>
                </a:lnTo>
                <a:lnTo>
                  <a:pt x="62" y="533"/>
                </a:lnTo>
                <a:lnTo>
                  <a:pt x="62" y="533"/>
                </a:lnTo>
                <a:lnTo>
                  <a:pt x="60" y="534"/>
                </a:lnTo>
                <a:lnTo>
                  <a:pt x="60" y="534"/>
                </a:lnTo>
                <a:lnTo>
                  <a:pt x="60" y="541"/>
                </a:lnTo>
                <a:lnTo>
                  <a:pt x="60" y="546"/>
                </a:lnTo>
                <a:lnTo>
                  <a:pt x="60" y="546"/>
                </a:lnTo>
                <a:lnTo>
                  <a:pt x="60" y="547"/>
                </a:lnTo>
                <a:lnTo>
                  <a:pt x="59" y="547"/>
                </a:lnTo>
                <a:lnTo>
                  <a:pt x="59" y="547"/>
                </a:lnTo>
                <a:lnTo>
                  <a:pt x="59" y="557"/>
                </a:lnTo>
                <a:lnTo>
                  <a:pt x="59" y="557"/>
                </a:lnTo>
                <a:lnTo>
                  <a:pt x="59" y="558"/>
                </a:lnTo>
                <a:lnTo>
                  <a:pt x="58" y="558"/>
                </a:lnTo>
                <a:lnTo>
                  <a:pt x="58" y="558"/>
                </a:lnTo>
                <a:lnTo>
                  <a:pt x="58" y="558"/>
                </a:lnTo>
                <a:lnTo>
                  <a:pt x="59" y="559"/>
                </a:lnTo>
                <a:lnTo>
                  <a:pt x="59" y="559"/>
                </a:lnTo>
                <a:lnTo>
                  <a:pt x="59" y="564"/>
                </a:lnTo>
                <a:lnTo>
                  <a:pt x="59" y="567"/>
                </a:lnTo>
                <a:lnTo>
                  <a:pt x="58" y="568"/>
                </a:lnTo>
                <a:lnTo>
                  <a:pt x="58" y="568"/>
                </a:lnTo>
                <a:lnTo>
                  <a:pt x="58" y="573"/>
                </a:lnTo>
                <a:lnTo>
                  <a:pt x="58" y="573"/>
                </a:lnTo>
                <a:lnTo>
                  <a:pt x="57" y="574"/>
                </a:lnTo>
                <a:lnTo>
                  <a:pt x="56" y="574"/>
                </a:lnTo>
                <a:lnTo>
                  <a:pt x="56" y="574"/>
                </a:lnTo>
                <a:lnTo>
                  <a:pt x="56" y="576"/>
                </a:lnTo>
                <a:lnTo>
                  <a:pt x="56" y="576"/>
                </a:lnTo>
                <a:lnTo>
                  <a:pt x="58" y="576"/>
                </a:lnTo>
                <a:lnTo>
                  <a:pt x="58" y="576"/>
                </a:lnTo>
                <a:lnTo>
                  <a:pt x="58" y="578"/>
                </a:lnTo>
                <a:lnTo>
                  <a:pt x="57" y="578"/>
                </a:lnTo>
                <a:lnTo>
                  <a:pt x="56" y="581"/>
                </a:lnTo>
                <a:lnTo>
                  <a:pt x="56" y="581"/>
                </a:lnTo>
                <a:lnTo>
                  <a:pt x="57" y="582"/>
                </a:lnTo>
                <a:lnTo>
                  <a:pt x="58" y="582"/>
                </a:lnTo>
                <a:lnTo>
                  <a:pt x="58" y="582"/>
                </a:lnTo>
                <a:lnTo>
                  <a:pt x="58" y="588"/>
                </a:lnTo>
                <a:lnTo>
                  <a:pt x="57" y="593"/>
                </a:lnTo>
                <a:lnTo>
                  <a:pt x="57" y="593"/>
                </a:lnTo>
                <a:lnTo>
                  <a:pt x="56" y="597"/>
                </a:lnTo>
                <a:lnTo>
                  <a:pt x="56" y="597"/>
                </a:lnTo>
                <a:lnTo>
                  <a:pt x="57" y="604"/>
                </a:lnTo>
                <a:lnTo>
                  <a:pt x="57" y="604"/>
                </a:lnTo>
                <a:lnTo>
                  <a:pt x="57" y="607"/>
                </a:lnTo>
                <a:lnTo>
                  <a:pt x="56" y="609"/>
                </a:lnTo>
                <a:lnTo>
                  <a:pt x="56" y="609"/>
                </a:lnTo>
                <a:lnTo>
                  <a:pt x="57" y="611"/>
                </a:lnTo>
                <a:lnTo>
                  <a:pt x="57" y="611"/>
                </a:lnTo>
                <a:lnTo>
                  <a:pt x="57" y="613"/>
                </a:lnTo>
                <a:lnTo>
                  <a:pt x="57" y="614"/>
                </a:lnTo>
                <a:lnTo>
                  <a:pt x="58" y="617"/>
                </a:lnTo>
                <a:lnTo>
                  <a:pt x="58" y="619"/>
                </a:lnTo>
                <a:lnTo>
                  <a:pt x="58" y="619"/>
                </a:lnTo>
                <a:lnTo>
                  <a:pt x="59" y="621"/>
                </a:lnTo>
                <a:lnTo>
                  <a:pt x="59" y="621"/>
                </a:lnTo>
                <a:lnTo>
                  <a:pt x="60" y="623"/>
                </a:lnTo>
                <a:lnTo>
                  <a:pt x="60" y="623"/>
                </a:lnTo>
                <a:lnTo>
                  <a:pt x="62" y="622"/>
                </a:lnTo>
                <a:lnTo>
                  <a:pt x="62" y="622"/>
                </a:lnTo>
                <a:lnTo>
                  <a:pt x="60" y="621"/>
                </a:lnTo>
                <a:lnTo>
                  <a:pt x="60" y="621"/>
                </a:lnTo>
                <a:lnTo>
                  <a:pt x="60" y="619"/>
                </a:lnTo>
                <a:lnTo>
                  <a:pt x="60" y="619"/>
                </a:lnTo>
                <a:lnTo>
                  <a:pt x="59" y="618"/>
                </a:lnTo>
                <a:lnTo>
                  <a:pt x="59" y="618"/>
                </a:lnTo>
                <a:lnTo>
                  <a:pt x="59" y="614"/>
                </a:lnTo>
                <a:lnTo>
                  <a:pt x="59" y="614"/>
                </a:lnTo>
                <a:lnTo>
                  <a:pt x="59" y="612"/>
                </a:lnTo>
                <a:lnTo>
                  <a:pt x="59" y="609"/>
                </a:lnTo>
                <a:lnTo>
                  <a:pt x="59" y="609"/>
                </a:lnTo>
                <a:lnTo>
                  <a:pt x="60" y="607"/>
                </a:lnTo>
                <a:lnTo>
                  <a:pt x="60" y="607"/>
                </a:lnTo>
                <a:lnTo>
                  <a:pt x="60" y="603"/>
                </a:lnTo>
                <a:lnTo>
                  <a:pt x="60" y="603"/>
                </a:lnTo>
                <a:lnTo>
                  <a:pt x="60" y="599"/>
                </a:lnTo>
                <a:lnTo>
                  <a:pt x="60" y="599"/>
                </a:lnTo>
                <a:lnTo>
                  <a:pt x="60" y="592"/>
                </a:lnTo>
                <a:lnTo>
                  <a:pt x="60" y="592"/>
                </a:lnTo>
                <a:lnTo>
                  <a:pt x="62" y="592"/>
                </a:lnTo>
                <a:lnTo>
                  <a:pt x="62" y="592"/>
                </a:lnTo>
                <a:lnTo>
                  <a:pt x="63" y="589"/>
                </a:lnTo>
                <a:lnTo>
                  <a:pt x="63" y="589"/>
                </a:lnTo>
                <a:lnTo>
                  <a:pt x="64" y="589"/>
                </a:lnTo>
                <a:lnTo>
                  <a:pt x="64" y="589"/>
                </a:lnTo>
                <a:lnTo>
                  <a:pt x="63" y="588"/>
                </a:lnTo>
                <a:lnTo>
                  <a:pt x="63" y="588"/>
                </a:lnTo>
                <a:lnTo>
                  <a:pt x="63" y="588"/>
                </a:lnTo>
                <a:lnTo>
                  <a:pt x="62" y="588"/>
                </a:lnTo>
                <a:lnTo>
                  <a:pt x="62" y="589"/>
                </a:lnTo>
                <a:lnTo>
                  <a:pt x="62" y="591"/>
                </a:lnTo>
                <a:lnTo>
                  <a:pt x="62" y="591"/>
                </a:lnTo>
                <a:lnTo>
                  <a:pt x="60" y="589"/>
                </a:lnTo>
                <a:lnTo>
                  <a:pt x="60" y="587"/>
                </a:lnTo>
                <a:lnTo>
                  <a:pt x="62" y="582"/>
                </a:lnTo>
                <a:lnTo>
                  <a:pt x="62" y="582"/>
                </a:lnTo>
                <a:lnTo>
                  <a:pt x="62" y="582"/>
                </a:lnTo>
                <a:lnTo>
                  <a:pt x="62" y="581"/>
                </a:lnTo>
                <a:lnTo>
                  <a:pt x="60" y="581"/>
                </a:lnTo>
                <a:lnTo>
                  <a:pt x="62" y="579"/>
                </a:lnTo>
                <a:lnTo>
                  <a:pt x="62" y="579"/>
                </a:lnTo>
                <a:lnTo>
                  <a:pt x="63" y="579"/>
                </a:lnTo>
                <a:lnTo>
                  <a:pt x="63" y="581"/>
                </a:lnTo>
                <a:lnTo>
                  <a:pt x="63" y="581"/>
                </a:lnTo>
                <a:lnTo>
                  <a:pt x="64" y="582"/>
                </a:lnTo>
                <a:lnTo>
                  <a:pt x="64" y="582"/>
                </a:lnTo>
                <a:lnTo>
                  <a:pt x="64" y="582"/>
                </a:lnTo>
                <a:lnTo>
                  <a:pt x="63" y="583"/>
                </a:lnTo>
                <a:lnTo>
                  <a:pt x="63" y="583"/>
                </a:lnTo>
                <a:lnTo>
                  <a:pt x="63" y="583"/>
                </a:lnTo>
                <a:lnTo>
                  <a:pt x="63" y="582"/>
                </a:lnTo>
                <a:lnTo>
                  <a:pt x="63" y="582"/>
                </a:lnTo>
                <a:lnTo>
                  <a:pt x="62" y="583"/>
                </a:lnTo>
                <a:lnTo>
                  <a:pt x="62" y="584"/>
                </a:lnTo>
                <a:lnTo>
                  <a:pt x="62" y="587"/>
                </a:lnTo>
                <a:lnTo>
                  <a:pt x="62" y="587"/>
                </a:lnTo>
                <a:lnTo>
                  <a:pt x="63" y="587"/>
                </a:lnTo>
                <a:lnTo>
                  <a:pt x="64" y="586"/>
                </a:lnTo>
                <a:lnTo>
                  <a:pt x="64" y="584"/>
                </a:lnTo>
                <a:lnTo>
                  <a:pt x="65" y="584"/>
                </a:lnTo>
                <a:lnTo>
                  <a:pt x="65" y="584"/>
                </a:lnTo>
                <a:lnTo>
                  <a:pt x="64" y="581"/>
                </a:lnTo>
                <a:lnTo>
                  <a:pt x="63" y="578"/>
                </a:lnTo>
                <a:lnTo>
                  <a:pt x="64" y="576"/>
                </a:lnTo>
                <a:lnTo>
                  <a:pt x="64" y="576"/>
                </a:lnTo>
                <a:lnTo>
                  <a:pt x="63" y="576"/>
                </a:lnTo>
                <a:lnTo>
                  <a:pt x="63" y="577"/>
                </a:lnTo>
                <a:lnTo>
                  <a:pt x="62" y="578"/>
                </a:lnTo>
                <a:lnTo>
                  <a:pt x="60" y="578"/>
                </a:lnTo>
                <a:lnTo>
                  <a:pt x="60" y="578"/>
                </a:lnTo>
                <a:lnTo>
                  <a:pt x="62" y="574"/>
                </a:lnTo>
                <a:lnTo>
                  <a:pt x="63" y="572"/>
                </a:lnTo>
                <a:lnTo>
                  <a:pt x="63" y="572"/>
                </a:lnTo>
                <a:lnTo>
                  <a:pt x="63" y="574"/>
                </a:lnTo>
                <a:lnTo>
                  <a:pt x="64" y="574"/>
                </a:lnTo>
                <a:lnTo>
                  <a:pt x="65" y="574"/>
                </a:lnTo>
                <a:lnTo>
                  <a:pt x="65" y="574"/>
                </a:lnTo>
                <a:lnTo>
                  <a:pt x="64" y="573"/>
                </a:lnTo>
                <a:lnTo>
                  <a:pt x="64" y="573"/>
                </a:lnTo>
                <a:lnTo>
                  <a:pt x="64" y="572"/>
                </a:lnTo>
                <a:lnTo>
                  <a:pt x="64" y="572"/>
                </a:lnTo>
                <a:lnTo>
                  <a:pt x="65" y="572"/>
                </a:lnTo>
                <a:lnTo>
                  <a:pt x="66" y="571"/>
                </a:lnTo>
                <a:lnTo>
                  <a:pt x="65" y="567"/>
                </a:lnTo>
                <a:lnTo>
                  <a:pt x="65" y="567"/>
                </a:lnTo>
                <a:lnTo>
                  <a:pt x="64" y="568"/>
                </a:lnTo>
                <a:lnTo>
                  <a:pt x="63" y="571"/>
                </a:lnTo>
                <a:lnTo>
                  <a:pt x="63" y="571"/>
                </a:lnTo>
                <a:lnTo>
                  <a:pt x="63" y="569"/>
                </a:lnTo>
                <a:lnTo>
                  <a:pt x="63" y="568"/>
                </a:lnTo>
                <a:lnTo>
                  <a:pt x="63" y="566"/>
                </a:lnTo>
                <a:lnTo>
                  <a:pt x="63" y="566"/>
                </a:lnTo>
                <a:lnTo>
                  <a:pt x="64" y="567"/>
                </a:lnTo>
                <a:lnTo>
                  <a:pt x="65" y="566"/>
                </a:lnTo>
                <a:lnTo>
                  <a:pt x="66" y="564"/>
                </a:lnTo>
                <a:lnTo>
                  <a:pt x="66" y="564"/>
                </a:lnTo>
                <a:lnTo>
                  <a:pt x="65" y="564"/>
                </a:lnTo>
                <a:lnTo>
                  <a:pt x="65" y="564"/>
                </a:lnTo>
                <a:lnTo>
                  <a:pt x="64" y="564"/>
                </a:lnTo>
                <a:lnTo>
                  <a:pt x="64" y="564"/>
                </a:lnTo>
                <a:lnTo>
                  <a:pt x="64" y="564"/>
                </a:lnTo>
                <a:lnTo>
                  <a:pt x="65" y="563"/>
                </a:lnTo>
                <a:lnTo>
                  <a:pt x="65" y="562"/>
                </a:lnTo>
                <a:lnTo>
                  <a:pt x="66" y="561"/>
                </a:lnTo>
                <a:lnTo>
                  <a:pt x="66" y="561"/>
                </a:lnTo>
                <a:lnTo>
                  <a:pt x="66" y="561"/>
                </a:lnTo>
                <a:lnTo>
                  <a:pt x="65" y="561"/>
                </a:lnTo>
                <a:lnTo>
                  <a:pt x="65" y="562"/>
                </a:lnTo>
                <a:lnTo>
                  <a:pt x="65" y="562"/>
                </a:lnTo>
                <a:lnTo>
                  <a:pt x="65" y="551"/>
                </a:lnTo>
                <a:lnTo>
                  <a:pt x="66" y="539"/>
                </a:lnTo>
                <a:lnTo>
                  <a:pt x="66" y="539"/>
                </a:lnTo>
                <a:lnTo>
                  <a:pt x="66" y="537"/>
                </a:lnTo>
                <a:lnTo>
                  <a:pt x="66" y="536"/>
                </a:lnTo>
                <a:lnTo>
                  <a:pt x="65" y="534"/>
                </a:lnTo>
                <a:lnTo>
                  <a:pt x="65" y="534"/>
                </a:lnTo>
                <a:lnTo>
                  <a:pt x="66" y="527"/>
                </a:lnTo>
                <a:lnTo>
                  <a:pt x="66" y="521"/>
                </a:lnTo>
                <a:lnTo>
                  <a:pt x="66" y="521"/>
                </a:lnTo>
                <a:lnTo>
                  <a:pt x="68" y="522"/>
                </a:lnTo>
                <a:lnTo>
                  <a:pt x="68" y="524"/>
                </a:lnTo>
                <a:lnTo>
                  <a:pt x="68" y="528"/>
                </a:lnTo>
                <a:lnTo>
                  <a:pt x="68" y="528"/>
                </a:lnTo>
                <a:lnTo>
                  <a:pt x="68" y="533"/>
                </a:lnTo>
                <a:lnTo>
                  <a:pt x="68" y="538"/>
                </a:lnTo>
                <a:lnTo>
                  <a:pt x="68" y="538"/>
                </a:lnTo>
                <a:lnTo>
                  <a:pt x="70" y="538"/>
                </a:lnTo>
                <a:lnTo>
                  <a:pt x="71" y="538"/>
                </a:lnTo>
                <a:lnTo>
                  <a:pt x="71" y="538"/>
                </a:lnTo>
                <a:lnTo>
                  <a:pt x="71" y="534"/>
                </a:lnTo>
                <a:lnTo>
                  <a:pt x="71" y="533"/>
                </a:lnTo>
                <a:lnTo>
                  <a:pt x="71" y="533"/>
                </a:lnTo>
                <a:lnTo>
                  <a:pt x="70" y="537"/>
                </a:lnTo>
                <a:lnTo>
                  <a:pt x="70" y="537"/>
                </a:lnTo>
                <a:lnTo>
                  <a:pt x="69" y="536"/>
                </a:lnTo>
                <a:lnTo>
                  <a:pt x="69" y="533"/>
                </a:lnTo>
                <a:lnTo>
                  <a:pt x="70" y="532"/>
                </a:lnTo>
                <a:lnTo>
                  <a:pt x="70" y="529"/>
                </a:lnTo>
                <a:lnTo>
                  <a:pt x="70" y="529"/>
                </a:lnTo>
                <a:lnTo>
                  <a:pt x="70" y="529"/>
                </a:lnTo>
                <a:lnTo>
                  <a:pt x="70" y="531"/>
                </a:lnTo>
                <a:lnTo>
                  <a:pt x="70" y="532"/>
                </a:lnTo>
                <a:lnTo>
                  <a:pt x="69" y="532"/>
                </a:lnTo>
                <a:lnTo>
                  <a:pt x="69" y="532"/>
                </a:lnTo>
                <a:lnTo>
                  <a:pt x="70" y="483"/>
                </a:lnTo>
                <a:lnTo>
                  <a:pt x="70" y="483"/>
                </a:lnTo>
                <a:lnTo>
                  <a:pt x="70" y="481"/>
                </a:lnTo>
                <a:lnTo>
                  <a:pt x="70" y="481"/>
                </a:lnTo>
                <a:lnTo>
                  <a:pt x="70" y="477"/>
                </a:lnTo>
                <a:lnTo>
                  <a:pt x="70" y="477"/>
                </a:lnTo>
                <a:lnTo>
                  <a:pt x="71" y="473"/>
                </a:lnTo>
                <a:lnTo>
                  <a:pt x="71" y="472"/>
                </a:lnTo>
                <a:lnTo>
                  <a:pt x="70" y="471"/>
                </a:lnTo>
                <a:lnTo>
                  <a:pt x="70" y="471"/>
                </a:lnTo>
                <a:lnTo>
                  <a:pt x="71" y="469"/>
                </a:lnTo>
                <a:lnTo>
                  <a:pt x="72" y="468"/>
                </a:lnTo>
                <a:lnTo>
                  <a:pt x="72" y="468"/>
                </a:lnTo>
                <a:lnTo>
                  <a:pt x="71" y="467"/>
                </a:lnTo>
                <a:lnTo>
                  <a:pt x="71" y="468"/>
                </a:lnTo>
                <a:lnTo>
                  <a:pt x="71" y="468"/>
                </a:lnTo>
                <a:lnTo>
                  <a:pt x="70" y="459"/>
                </a:lnTo>
                <a:lnTo>
                  <a:pt x="70" y="452"/>
                </a:lnTo>
                <a:lnTo>
                  <a:pt x="70" y="444"/>
                </a:lnTo>
                <a:lnTo>
                  <a:pt x="70" y="437"/>
                </a:lnTo>
                <a:lnTo>
                  <a:pt x="70" y="437"/>
                </a:lnTo>
                <a:lnTo>
                  <a:pt x="70" y="437"/>
                </a:lnTo>
                <a:lnTo>
                  <a:pt x="71" y="437"/>
                </a:lnTo>
                <a:lnTo>
                  <a:pt x="71" y="437"/>
                </a:lnTo>
                <a:lnTo>
                  <a:pt x="70" y="434"/>
                </a:lnTo>
                <a:lnTo>
                  <a:pt x="70" y="429"/>
                </a:lnTo>
                <a:lnTo>
                  <a:pt x="70" y="429"/>
                </a:lnTo>
                <a:lnTo>
                  <a:pt x="70" y="430"/>
                </a:lnTo>
                <a:lnTo>
                  <a:pt x="71" y="430"/>
                </a:lnTo>
                <a:lnTo>
                  <a:pt x="71" y="432"/>
                </a:lnTo>
                <a:lnTo>
                  <a:pt x="72" y="432"/>
                </a:lnTo>
                <a:lnTo>
                  <a:pt x="72" y="432"/>
                </a:lnTo>
                <a:lnTo>
                  <a:pt x="71" y="429"/>
                </a:lnTo>
                <a:lnTo>
                  <a:pt x="71" y="428"/>
                </a:lnTo>
                <a:lnTo>
                  <a:pt x="71" y="427"/>
                </a:lnTo>
                <a:lnTo>
                  <a:pt x="71" y="427"/>
                </a:lnTo>
                <a:lnTo>
                  <a:pt x="72" y="427"/>
                </a:lnTo>
                <a:lnTo>
                  <a:pt x="72" y="428"/>
                </a:lnTo>
                <a:lnTo>
                  <a:pt x="72" y="428"/>
                </a:lnTo>
                <a:lnTo>
                  <a:pt x="74" y="429"/>
                </a:lnTo>
                <a:lnTo>
                  <a:pt x="74" y="429"/>
                </a:lnTo>
                <a:lnTo>
                  <a:pt x="72" y="432"/>
                </a:lnTo>
                <a:lnTo>
                  <a:pt x="72" y="433"/>
                </a:lnTo>
                <a:lnTo>
                  <a:pt x="72" y="433"/>
                </a:lnTo>
                <a:lnTo>
                  <a:pt x="74" y="434"/>
                </a:lnTo>
                <a:lnTo>
                  <a:pt x="74" y="434"/>
                </a:lnTo>
                <a:lnTo>
                  <a:pt x="75" y="434"/>
                </a:lnTo>
                <a:lnTo>
                  <a:pt x="76" y="433"/>
                </a:lnTo>
                <a:lnTo>
                  <a:pt x="76" y="433"/>
                </a:lnTo>
                <a:lnTo>
                  <a:pt x="77" y="435"/>
                </a:lnTo>
                <a:lnTo>
                  <a:pt x="80" y="435"/>
                </a:lnTo>
                <a:lnTo>
                  <a:pt x="80" y="435"/>
                </a:lnTo>
                <a:lnTo>
                  <a:pt x="81" y="435"/>
                </a:lnTo>
                <a:lnTo>
                  <a:pt x="81" y="434"/>
                </a:lnTo>
                <a:lnTo>
                  <a:pt x="81" y="432"/>
                </a:lnTo>
                <a:lnTo>
                  <a:pt x="81" y="432"/>
                </a:lnTo>
                <a:lnTo>
                  <a:pt x="81" y="432"/>
                </a:lnTo>
                <a:lnTo>
                  <a:pt x="82" y="432"/>
                </a:lnTo>
                <a:lnTo>
                  <a:pt x="82" y="432"/>
                </a:lnTo>
                <a:lnTo>
                  <a:pt x="81" y="434"/>
                </a:lnTo>
                <a:lnTo>
                  <a:pt x="81" y="434"/>
                </a:lnTo>
                <a:lnTo>
                  <a:pt x="82" y="434"/>
                </a:lnTo>
                <a:lnTo>
                  <a:pt x="82" y="434"/>
                </a:lnTo>
                <a:lnTo>
                  <a:pt x="82" y="434"/>
                </a:lnTo>
                <a:lnTo>
                  <a:pt x="83" y="440"/>
                </a:lnTo>
                <a:lnTo>
                  <a:pt x="83" y="440"/>
                </a:lnTo>
                <a:lnTo>
                  <a:pt x="81" y="442"/>
                </a:lnTo>
                <a:lnTo>
                  <a:pt x="79" y="440"/>
                </a:lnTo>
                <a:lnTo>
                  <a:pt x="79" y="440"/>
                </a:lnTo>
                <a:lnTo>
                  <a:pt x="79" y="440"/>
                </a:lnTo>
                <a:lnTo>
                  <a:pt x="77" y="440"/>
                </a:lnTo>
                <a:lnTo>
                  <a:pt x="77" y="442"/>
                </a:lnTo>
                <a:lnTo>
                  <a:pt x="76" y="442"/>
                </a:lnTo>
                <a:lnTo>
                  <a:pt x="77" y="443"/>
                </a:lnTo>
                <a:lnTo>
                  <a:pt x="77" y="443"/>
                </a:lnTo>
                <a:lnTo>
                  <a:pt x="76" y="443"/>
                </a:lnTo>
                <a:lnTo>
                  <a:pt x="76" y="443"/>
                </a:lnTo>
                <a:lnTo>
                  <a:pt x="74" y="442"/>
                </a:lnTo>
                <a:lnTo>
                  <a:pt x="74" y="442"/>
                </a:lnTo>
                <a:lnTo>
                  <a:pt x="75" y="443"/>
                </a:lnTo>
                <a:lnTo>
                  <a:pt x="76" y="443"/>
                </a:lnTo>
                <a:lnTo>
                  <a:pt x="76" y="443"/>
                </a:lnTo>
                <a:lnTo>
                  <a:pt x="76" y="444"/>
                </a:lnTo>
                <a:lnTo>
                  <a:pt x="75" y="444"/>
                </a:lnTo>
                <a:lnTo>
                  <a:pt x="75" y="445"/>
                </a:lnTo>
                <a:lnTo>
                  <a:pt x="75" y="447"/>
                </a:lnTo>
                <a:lnTo>
                  <a:pt x="75" y="447"/>
                </a:lnTo>
                <a:lnTo>
                  <a:pt x="74" y="445"/>
                </a:lnTo>
                <a:lnTo>
                  <a:pt x="74" y="444"/>
                </a:lnTo>
                <a:lnTo>
                  <a:pt x="74" y="443"/>
                </a:lnTo>
                <a:lnTo>
                  <a:pt x="74" y="442"/>
                </a:lnTo>
                <a:lnTo>
                  <a:pt x="74" y="442"/>
                </a:lnTo>
                <a:lnTo>
                  <a:pt x="74" y="438"/>
                </a:lnTo>
                <a:lnTo>
                  <a:pt x="75" y="437"/>
                </a:lnTo>
                <a:lnTo>
                  <a:pt x="74" y="435"/>
                </a:lnTo>
                <a:lnTo>
                  <a:pt x="74" y="435"/>
                </a:lnTo>
                <a:lnTo>
                  <a:pt x="72" y="435"/>
                </a:lnTo>
                <a:lnTo>
                  <a:pt x="72" y="437"/>
                </a:lnTo>
                <a:lnTo>
                  <a:pt x="72" y="438"/>
                </a:lnTo>
                <a:lnTo>
                  <a:pt x="71" y="438"/>
                </a:lnTo>
                <a:lnTo>
                  <a:pt x="71" y="438"/>
                </a:lnTo>
                <a:lnTo>
                  <a:pt x="72" y="440"/>
                </a:lnTo>
                <a:lnTo>
                  <a:pt x="72" y="444"/>
                </a:lnTo>
                <a:lnTo>
                  <a:pt x="72" y="444"/>
                </a:lnTo>
                <a:lnTo>
                  <a:pt x="72" y="445"/>
                </a:lnTo>
                <a:lnTo>
                  <a:pt x="71" y="445"/>
                </a:lnTo>
                <a:lnTo>
                  <a:pt x="71" y="445"/>
                </a:lnTo>
                <a:lnTo>
                  <a:pt x="72" y="448"/>
                </a:lnTo>
                <a:lnTo>
                  <a:pt x="72" y="452"/>
                </a:lnTo>
                <a:lnTo>
                  <a:pt x="71" y="458"/>
                </a:lnTo>
                <a:lnTo>
                  <a:pt x="71" y="458"/>
                </a:lnTo>
                <a:lnTo>
                  <a:pt x="72" y="462"/>
                </a:lnTo>
                <a:lnTo>
                  <a:pt x="72" y="465"/>
                </a:lnTo>
                <a:lnTo>
                  <a:pt x="72" y="465"/>
                </a:lnTo>
                <a:lnTo>
                  <a:pt x="74" y="468"/>
                </a:lnTo>
                <a:lnTo>
                  <a:pt x="74" y="471"/>
                </a:lnTo>
                <a:lnTo>
                  <a:pt x="74" y="471"/>
                </a:lnTo>
                <a:lnTo>
                  <a:pt x="71" y="471"/>
                </a:lnTo>
                <a:lnTo>
                  <a:pt x="71" y="471"/>
                </a:lnTo>
                <a:lnTo>
                  <a:pt x="72" y="472"/>
                </a:lnTo>
                <a:lnTo>
                  <a:pt x="74" y="473"/>
                </a:lnTo>
                <a:lnTo>
                  <a:pt x="74" y="473"/>
                </a:lnTo>
                <a:lnTo>
                  <a:pt x="72" y="476"/>
                </a:lnTo>
                <a:lnTo>
                  <a:pt x="74" y="478"/>
                </a:lnTo>
                <a:lnTo>
                  <a:pt x="74" y="478"/>
                </a:lnTo>
                <a:lnTo>
                  <a:pt x="75" y="478"/>
                </a:lnTo>
                <a:lnTo>
                  <a:pt x="75" y="477"/>
                </a:lnTo>
                <a:lnTo>
                  <a:pt x="75" y="477"/>
                </a:lnTo>
                <a:lnTo>
                  <a:pt x="76" y="479"/>
                </a:lnTo>
                <a:lnTo>
                  <a:pt x="76" y="481"/>
                </a:lnTo>
                <a:lnTo>
                  <a:pt x="76" y="481"/>
                </a:lnTo>
                <a:lnTo>
                  <a:pt x="75" y="484"/>
                </a:lnTo>
                <a:lnTo>
                  <a:pt x="74" y="487"/>
                </a:lnTo>
                <a:lnTo>
                  <a:pt x="74" y="487"/>
                </a:lnTo>
                <a:lnTo>
                  <a:pt x="75" y="487"/>
                </a:lnTo>
                <a:lnTo>
                  <a:pt x="76" y="487"/>
                </a:lnTo>
                <a:lnTo>
                  <a:pt x="76" y="487"/>
                </a:lnTo>
                <a:lnTo>
                  <a:pt x="75" y="491"/>
                </a:lnTo>
                <a:lnTo>
                  <a:pt x="75" y="493"/>
                </a:lnTo>
                <a:lnTo>
                  <a:pt x="75" y="493"/>
                </a:lnTo>
                <a:lnTo>
                  <a:pt x="75" y="494"/>
                </a:lnTo>
                <a:lnTo>
                  <a:pt x="76" y="494"/>
                </a:lnTo>
                <a:lnTo>
                  <a:pt x="76" y="494"/>
                </a:lnTo>
                <a:lnTo>
                  <a:pt x="76" y="494"/>
                </a:lnTo>
                <a:lnTo>
                  <a:pt x="77" y="493"/>
                </a:lnTo>
                <a:lnTo>
                  <a:pt x="77" y="493"/>
                </a:lnTo>
                <a:lnTo>
                  <a:pt x="77" y="497"/>
                </a:lnTo>
                <a:lnTo>
                  <a:pt x="76" y="498"/>
                </a:lnTo>
                <a:lnTo>
                  <a:pt x="76" y="498"/>
                </a:lnTo>
                <a:lnTo>
                  <a:pt x="76" y="499"/>
                </a:lnTo>
                <a:lnTo>
                  <a:pt x="77" y="499"/>
                </a:lnTo>
                <a:lnTo>
                  <a:pt x="77" y="498"/>
                </a:lnTo>
                <a:lnTo>
                  <a:pt x="77" y="499"/>
                </a:lnTo>
                <a:lnTo>
                  <a:pt x="77" y="499"/>
                </a:lnTo>
                <a:lnTo>
                  <a:pt x="77" y="501"/>
                </a:lnTo>
                <a:lnTo>
                  <a:pt x="76" y="501"/>
                </a:lnTo>
                <a:lnTo>
                  <a:pt x="75" y="502"/>
                </a:lnTo>
                <a:lnTo>
                  <a:pt x="75" y="503"/>
                </a:lnTo>
                <a:lnTo>
                  <a:pt x="75" y="503"/>
                </a:lnTo>
                <a:lnTo>
                  <a:pt x="76" y="503"/>
                </a:lnTo>
                <a:lnTo>
                  <a:pt x="76" y="502"/>
                </a:lnTo>
                <a:lnTo>
                  <a:pt x="76" y="502"/>
                </a:lnTo>
                <a:lnTo>
                  <a:pt x="76" y="503"/>
                </a:lnTo>
                <a:lnTo>
                  <a:pt x="77" y="504"/>
                </a:lnTo>
                <a:lnTo>
                  <a:pt x="77" y="504"/>
                </a:lnTo>
                <a:lnTo>
                  <a:pt x="77" y="506"/>
                </a:lnTo>
                <a:lnTo>
                  <a:pt x="77" y="506"/>
                </a:lnTo>
                <a:lnTo>
                  <a:pt x="76" y="506"/>
                </a:lnTo>
                <a:lnTo>
                  <a:pt x="75" y="506"/>
                </a:lnTo>
                <a:lnTo>
                  <a:pt x="75" y="506"/>
                </a:lnTo>
                <a:lnTo>
                  <a:pt x="76" y="507"/>
                </a:lnTo>
                <a:lnTo>
                  <a:pt x="76" y="507"/>
                </a:lnTo>
                <a:lnTo>
                  <a:pt x="76" y="507"/>
                </a:lnTo>
                <a:lnTo>
                  <a:pt x="77" y="507"/>
                </a:lnTo>
                <a:lnTo>
                  <a:pt x="77" y="508"/>
                </a:lnTo>
                <a:lnTo>
                  <a:pt x="77" y="509"/>
                </a:lnTo>
                <a:lnTo>
                  <a:pt x="77" y="509"/>
                </a:lnTo>
                <a:lnTo>
                  <a:pt x="77" y="509"/>
                </a:lnTo>
                <a:lnTo>
                  <a:pt x="79" y="508"/>
                </a:lnTo>
                <a:lnTo>
                  <a:pt x="79" y="507"/>
                </a:lnTo>
                <a:lnTo>
                  <a:pt x="79" y="504"/>
                </a:lnTo>
                <a:lnTo>
                  <a:pt x="80" y="504"/>
                </a:lnTo>
                <a:lnTo>
                  <a:pt x="80" y="504"/>
                </a:lnTo>
                <a:lnTo>
                  <a:pt x="80" y="504"/>
                </a:lnTo>
                <a:lnTo>
                  <a:pt x="77" y="504"/>
                </a:lnTo>
                <a:lnTo>
                  <a:pt x="77" y="501"/>
                </a:lnTo>
                <a:close/>
                <a:moveTo>
                  <a:pt x="82" y="438"/>
                </a:moveTo>
                <a:lnTo>
                  <a:pt x="82" y="438"/>
                </a:lnTo>
                <a:lnTo>
                  <a:pt x="80" y="438"/>
                </a:lnTo>
                <a:lnTo>
                  <a:pt x="79" y="440"/>
                </a:lnTo>
                <a:lnTo>
                  <a:pt x="82" y="440"/>
                </a:lnTo>
                <a:lnTo>
                  <a:pt x="82" y="438"/>
                </a:lnTo>
                <a:close/>
                <a:moveTo>
                  <a:pt x="75" y="438"/>
                </a:moveTo>
                <a:lnTo>
                  <a:pt x="75" y="440"/>
                </a:lnTo>
                <a:lnTo>
                  <a:pt x="75" y="440"/>
                </a:lnTo>
                <a:lnTo>
                  <a:pt x="77" y="439"/>
                </a:lnTo>
                <a:lnTo>
                  <a:pt x="79" y="438"/>
                </a:lnTo>
                <a:lnTo>
                  <a:pt x="79" y="437"/>
                </a:lnTo>
                <a:lnTo>
                  <a:pt x="79" y="437"/>
                </a:lnTo>
                <a:lnTo>
                  <a:pt x="77" y="437"/>
                </a:lnTo>
                <a:lnTo>
                  <a:pt x="76" y="438"/>
                </a:lnTo>
                <a:lnTo>
                  <a:pt x="76" y="438"/>
                </a:lnTo>
                <a:lnTo>
                  <a:pt x="75" y="438"/>
                </a:lnTo>
                <a:lnTo>
                  <a:pt x="75" y="438"/>
                </a:lnTo>
                <a:close/>
                <a:moveTo>
                  <a:pt x="72" y="484"/>
                </a:moveTo>
                <a:lnTo>
                  <a:pt x="72" y="484"/>
                </a:lnTo>
                <a:lnTo>
                  <a:pt x="74" y="483"/>
                </a:lnTo>
                <a:lnTo>
                  <a:pt x="75" y="483"/>
                </a:lnTo>
                <a:lnTo>
                  <a:pt x="75" y="482"/>
                </a:lnTo>
                <a:lnTo>
                  <a:pt x="75" y="481"/>
                </a:lnTo>
                <a:lnTo>
                  <a:pt x="75" y="481"/>
                </a:lnTo>
                <a:lnTo>
                  <a:pt x="74" y="481"/>
                </a:lnTo>
                <a:lnTo>
                  <a:pt x="72" y="482"/>
                </a:lnTo>
                <a:lnTo>
                  <a:pt x="72" y="482"/>
                </a:lnTo>
                <a:lnTo>
                  <a:pt x="72" y="482"/>
                </a:lnTo>
                <a:lnTo>
                  <a:pt x="72" y="483"/>
                </a:lnTo>
                <a:lnTo>
                  <a:pt x="72" y="484"/>
                </a:lnTo>
                <a:lnTo>
                  <a:pt x="72" y="484"/>
                </a:lnTo>
                <a:lnTo>
                  <a:pt x="72" y="484"/>
                </a:lnTo>
                <a:close/>
                <a:moveTo>
                  <a:pt x="48" y="198"/>
                </a:moveTo>
                <a:lnTo>
                  <a:pt x="48" y="198"/>
                </a:lnTo>
                <a:lnTo>
                  <a:pt x="48" y="195"/>
                </a:lnTo>
                <a:lnTo>
                  <a:pt x="47" y="194"/>
                </a:lnTo>
                <a:lnTo>
                  <a:pt x="46" y="194"/>
                </a:lnTo>
                <a:lnTo>
                  <a:pt x="46" y="194"/>
                </a:lnTo>
                <a:lnTo>
                  <a:pt x="46" y="195"/>
                </a:lnTo>
                <a:lnTo>
                  <a:pt x="47" y="195"/>
                </a:lnTo>
                <a:lnTo>
                  <a:pt x="48" y="196"/>
                </a:lnTo>
                <a:lnTo>
                  <a:pt x="48" y="196"/>
                </a:lnTo>
                <a:lnTo>
                  <a:pt x="46" y="196"/>
                </a:lnTo>
                <a:lnTo>
                  <a:pt x="45" y="198"/>
                </a:lnTo>
                <a:lnTo>
                  <a:pt x="48" y="198"/>
                </a:lnTo>
                <a:close/>
                <a:moveTo>
                  <a:pt x="47" y="226"/>
                </a:moveTo>
                <a:lnTo>
                  <a:pt x="47" y="228"/>
                </a:lnTo>
                <a:lnTo>
                  <a:pt x="47" y="228"/>
                </a:lnTo>
                <a:lnTo>
                  <a:pt x="50" y="228"/>
                </a:lnTo>
                <a:lnTo>
                  <a:pt x="51" y="229"/>
                </a:lnTo>
                <a:lnTo>
                  <a:pt x="51" y="229"/>
                </a:lnTo>
                <a:lnTo>
                  <a:pt x="51" y="228"/>
                </a:lnTo>
                <a:lnTo>
                  <a:pt x="50" y="226"/>
                </a:lnTo>
                <a:lnTo>
                  <a:pt x="47" y="226"/>
                </a:lnTo>
                <a:lnTo>
                  <a:pt x="47" y="226"/>
                </a:lnTo>
                <a:close/>
                <a:moveTo>
                  <a:pt x="52" y="225"/>
                </a:moveTo>
                <a:lnTo>
                  <a:pt x="52" y="225"/>
                </a:lnTo>
                <a:lnTo>
                  <a:pt x="54" y="226"/>
                </a:lnTo>
                <a:lnTo>
                  <a:pt x="57" y="228"/>
                </a:lnTo>
                <a:lnTo>
                  <a:pt x="57" y="228"/>
                </a:lnTo>
                <a:lnTo>
                  <a:pt x="54" y="225"/>
                </a:lnTo>
                <a:lnTo>
                  <a:pt x="53" y="224"/>
                </a:lnTo>
                <a:lnTo>
                  <a:pt x="52" y="225"/>
                </a:lnTo>
                <a:lnTo>
                  <a:pt x="52" y="225"/>
                </a:lnTo>
                <a:close/>
                <a:moveTo>
                  <a:pt x="50" y="214"/>
                </a:moveTo>
                <a:lnTo>
                  <a:pt x="50" y="214"/>
                </a:lnTo>
                <a:lnTo>
                  <a:pt x="52" y="215"/>
                </a:lnTo>
                <a:lnTo>
                  <a:pt x="53" y="215"/>
                </a:lnTo>
                <a:lnTo>
                  <a:pt x="53" y="214"/>
                </a:lnTo>
                <a:lnTo>
                  <a:pt x="53" y="214"/>
                </a:lnTo>
                <a:lnTo>
                  <a:pt x="52" y="214"/>
                </a:lnTo>
                <a:lnTo>
                  <a:pt x="52" y="213"/>
                </a:lnTo>
                <a:lnTo>
                  <a:pt x="51" y="211"/>
                </a:lnTo>
                <a:lnTo>
                  <a:pt x="51" y="211"/>
                </a:lnTo>
                <a:lnTo>
                  <a:pt x="50" y="214"/>
                </a:lnTo>
                <a:lnTo>
                  <a:pt x="50" y="214"/>
                </a:lnTo>
                <a:close/>
                <a:moveTo>
                  <a:pt x="46" y="215"/>
                </a:moveTo>
                <a:lnTo>
                  <a:pt x="46" y="215"/>
                </a:lnTo>
                <a:lnTo>
                  <a:pt x="45" y="214"/>
                </a:lnTo>
                <a:lnTo>
                  <a:pt x="45" y="214"/>
                </a:lnTo>
                <a:lnTo>
                  <a:pt x="45" y="214"/>
                </a:lnTo>
                <a:lnTo>
                  <a:pt x="43" y="216"/>
                </a:lnTo>
                <a:lnTo>
                  <a:pt x="43" y="216"/>
                </a:lnTo>
                <a:lnTo>
                  <a:pt x="46" y="215"/>
                </a:lnTo>
                <a:lnTo>
                  <a:pt x="46" y="215"/>
                </a:lnTo>
                <a:lnTo>
                  <a:pt x="46" y="215"/>
                </a:lnTo>
                <a:close/>
                <a:moveTo>
                  <a:pt x="53" y="218"/>
                </a:moveTo>
                <a:lnTo>
                  <a:pt x="53" y="218"/>
                </a:lnTo>
                <a:lnTo>
                  <a:pt x="53" y="218"/>
                </a:lnTo>
                <a:lnTo>
                  <a:pt x="54" y="219"/>
                </a:lnTo>
                <a:lnTo>
                  <a:pt x="54" y="219"/>
                </a:lnTo>
                <a:lnTo>
                  <a:pt x="56" y="216"/>
                </a:lnTo>
                <a:lnTo>
                  <a:pt x="56" y="216"/>
                </a:lnTo>
                <a:lnTo>
                  <a:pt x="53" y="216"/>
                </a:lnTo>
                <a:lnTo>
                  <a:pt x="53" y="216"/>
                </a:lnTo>
                <a:lnTo>
                  <a:pt x="53" y="218"/>
                </a:lnTo>
                <a:lnTo>
                  <a:pt x="53" y="218"/>
                </a:lnTo>
                <a:close/>
                <a:moveTo>
                  <a:pt x="45" y="229"/>
                </a:moveTo>
                <a:lnTo>
                  <a:pt x="45" y="229"/>
                </a:lnTo>
                <a:lnTo>
                  <a:pt x="46" y="228"/>
                </a:lnTo>
                <a:lnTo>
                  <a:pt x="45" y="226"/>
                </a:lnTo>
                <a:lnTo>
                  <a:pt x="45" y="223"/>
                </a:lnTo>
                <a:lnTo>
                  <a:pt x="45" y="223"/>
                </a:lnTo>
                <a:lnTo>
                  <a:pt x="47" y="221"/>
                </a:lnTo>
                <a:lnTo>
                  <a:pt x="47" y="221"/>
                </a:lnTo>
                <a:lnTo>
                  <a:pt x="47" y="221"/>
                </a:lnTo>
                <a:lnTo>
                  <a:pt x="48" y="223"/>
                </a:lnTo>
                <a:lnTo>
                  <a:pt x="48" y="223"/>
                </a:lnTo>
                <a:lnTo>
                  <a:pt x="50" y="221"/>
                </a:lnTo>
                <a:lnTo>
                  <a:pt x="50" y="220"/>
                </a:lnTo>
                <a:lnTo>
                  <a:pt x="51" y="219"/>
                </a:lnTo>
                <a:lnTo>
                  <a:pt x="51" y="219"/>
                </a:lnTo>
                <a:lnTo>
                  <a:pt x="50" y="218"/>
                </a:lnTo>
                <a:lnTo>
                  <a:pt x="48" y="216"/>
                </a:lnTo>
                <a:lnTo>
                  <a:pt x="48" y="216"/>
                </a:lnTo>
                <a:lnTo>
                  <a:pt x="45" y="218"/>
                </a:lnTo>
                <a:lnTo>
                  <a:pt x="43" y="219"/>
                </a:lnTo>
                <a:lnTo>
                  <a:pt x="43" y="220"/>
                </a:lnTo>
                <a:lnTo>
                  <a:pt x="43" y="220"/>
                </a:lnTo>
                <a:lnTo>
                  <a:pt x="45" y="220"/>
                </a:lnTo>
                <a:lnTo>
                  <a:pt x="45" y="219"/>
                </a:lnTo>
                <a:lnTo>
                  <a:pt x="45" y="219"/>
                </a:lnTo>
                <a:lnTo>
                  <a:pt x="46" y="219"/>
                </a:lnTo>
                <a:lnTo>
                  <a:pt x="47" y="219"/>
                </a:lnTo>
                <a:lnTo>
                  <a:pt x="47" y="219"/>
                </a:lnTo>
                <a:lnTo>
                  <a:pt x="47" y="219"/>
                </a:lnTo>
                <a:lnTo>
                  <a:pt x="46" y="220"/>
                </a:lnTo>
                <a:lnTo>
                  <a:pt x="43" y="221"/>
                </a:lnTo>
                <a:lnTo>
                  <a:pt x="43" y="221"/>
                </a:lnTo>
                <a:lnTo>
                  <a:pt x="43" y="225"/>
                </a:lnTo>
                <a:lnTo>
                  <a:pt x="45" y="229"/>
                </a:lnTo>
                <a:lnTo>
                  <a:pt x="45" y="229"/>
                </a:lnTo>
                <a:close/>
                <a:moveTo>
                  <a:pt x="34" y="230"/>
                </a:moveTo>
                <a:lnTo>
                  <a:pt x="34" y="230"/>
                </a:lnTo>
                <a:lnTo>
                  <a:pt x="34" y="228"/>
                </a:lnTo>
                <a:lnTo>
                  <a:pt x="33" y="226"/>
                </a:lnTo>
                <a:lnTo>
                  <a:pt x="33" y="226"/>
                </a:lnTo>
                <a:lnTo>
                  <a:pt x="33" y="229"/>
                </a:lnTo>
                <a:lnTo>
                  <a:pt x="33" y="230"/>
                </a:lnTo>
                <a:lnTo>
                  <a:pt x="34" y="230"/>
                </a:lnTo>
                <a:close/>
                <a:moveTo>
                  <a:pt x="27" y="243"/>
                </a:moveTo>
                <a:lnTo>
                  <a:pt x="27" y="243"/>
                </a:lnTo>
                <a:lnTo>
                  <a:pt x="28" y="240"/>
                </a:lnTo>
                <a:lnTo>
                  <a:pt x="28" y="239"/>
                </a:lnTo>
                <a:lnTo>
                  <a:pt x="27" y="239"/>
                </a:lnTo>
                <a:lnTo>
                  <a:pt x="27" y="239"/>
                </a:lnTo>
                <a:lnTo>
                  <a:pt x="25" y="240"/>
                </a:lnTo>
                <a:lnTo>
                  <a:pt x="25" y="242"/>
                </a:lnTo>
                <a:lnTo>
                  <a:pt x="27" y="243"/>
                </a:lnTo>
                <a:lnTo>
                  <a:pt x="27" y="243"/>
                </a:lnTo>
                <a:close/>
                <a:moveTo>
                  <a:pt x="33" y="249"/>
                </a:moveTo>
                <a:lnTo>
                  <a:pt x="33" y="249"/>
                </a:lnTo>
                <a:lnTo>
                  <a:pt x="34" y="245"/>
                </a:lnTo>
                <a:lnTo>
                  <a:pt x="34" y="243"/>
                </a:lnTo>
                <a:lnTo>
                  <a:pt x="34" y="242"/>
                </a:lnTo>
                <a:lnTo>
                  <a:pt x="34" y="242"/>
                </a:lnTo>
                <a:lnTo>
                  <a:pt x="31" y="242"/>
                </a:lnTo>
                <a:lnTo>
                  <a:pt x="31" y="242"/>
                </a:lnTo>
                <a:lnTo>
                  <a:pt x="33" y="244"/>
                </a:lnTo>
                <a:lnTo>
                  <a:pt x="33" y="244"/>
                </a:lnTo>
                <a:lnTo>
                  <a:pt x="33" y="247"/>
                </a:lnTo>
                <a:lnTo>
                  <a:pt x="33" y="248"/>
                </a:lnTo>
                <a:lnTo>
                  <a:pt x="33" y="249"/>
                </a:lnTo>
                <a:lnTo>
                  <a:pt x="33" y="249"/>
                </a:lnTo>
                <a:close/>
                <a:moveTo>
                  <a:pt x="33" y="258"/>
                </a:moveTo>
                <a:lnTo>
                  <a:pt x="33" y="258"/>
                </a:lnTo>
                <a:lnTo>
                  <a:pt x="34" y="255"/>
                </a:lnTo>
                <a:lnTo>
                  <a:pt x="33" y="254"/>
                </a:lnTo>
                <a:lnTo>
                  <a:pt x="33" y="252"/>
                </a:lnTo>
                <a:lnTo>
                  <a:pt x="33" y="250"/>
                </a:lnTo>
                <a:lnTo>
                  <a:pt x="33" y="250"/>
                </a:lnTo>
                <a:lnTo>
                  <a:pt x="31" y="252"/>
                </a:lnTo>
                <a:lnTo>
                  <a:pt x="31" y="254"/>
                </a:lnTo>
                <a:lnTo>
                  <a:pt x="33" y="258"/>
                </a:lnTo>
                <a:lnTo>
                  <a:pt x="33" y="258"/>
                </a:lnTo>
                <a:close/>
                <a:moveTo>
                  <a:pt x="27" y="259"/>
                </a:moveTo>
                <a:lnTo>
                  <a:pt x="27" y="259"/>
                </a:lnTo>
                <a:lnTo>
                  <a:pt x="28" y="255"/>
                </a:lnTo>
                <a:lnTo>
                  <a:pt x="28" y="253"/>
                </a:lnTo>
                <a:lnTo>
                  <a:pt x="27" y="252"/>
                </a:lnTo>
                <a:lnTo>
                  <a:pt x="27" y="252"/>
                </a:lnTo>
                <a:lnTo>
                  <a:pt x="27" y="254"/>
                </a:lnTo>
                <a:lnTo>
                  <a:pt x="27" y="257"/>
                </a:lnTo>
                <a:lnTo>
                  <a:pt x="25" y="258"/>
                </a:lnTo>
                <a:lnTo>
                  <a:pt x="27" y="259"/>
                </a:lnTo>
                <a:lnTo>
                  <a:pt x="27" y="259"/>
                </a:lnTo>
                <a:close/>
                <a:moveTo>
                  <a:pt x="52" y="237"/>
                </a:moveTo>
                <a:lnTo>
                  <a:pt x="52" y="237"/>
                </a:lnTo>
                <a:lnTo>
                  <a:pt x="53" y="238"/>
                </a:lnTo>
                <a:lnTo>
                  <a:pt x="53" y="238"/>
                </a:lnTo>
                <a:lnTo>
                  <a:pt x="54" y="238"/>
                </a:lnTo>
                <a:lnTo>
                  <a:pt x="54" y="235"/>
                </a:lnTo>
                <a:lnTo>
                  <a:pt x="54" y="235"/>
                </a:lnTo>
                <a:lnTo>
                  <a:pt x="53" y="235"/>
                </a:lnTo>
                <a:lnTo>
                  <a:pt x="52" y="237"/>
                </a:lnTo>
                <a:lnTo>
                  <a:pt x="52" y="237"/>
                </a:lnTo>
                <a:close/>
                <a:moveTo>
                  <a:pt x="42" y="238"/>
                </a:moveTo>
                <a:lnTo>
                  <a:pt x="42" y="238"/>
                </a:lnTo>
                <a:lnTo>
                  <a:pt x="43" y="237"/>
                </a:lnTo>
                <a:lnTo>
                  <a:pt x="43" y="235"/>
                </a:lnTo>
                <a:lnTo>
                  <a:pt x="43" y="233"/>
                </a:lnTo>
                <a:lnTo>
                  <a:pt x="43" y="233"/>
                </a:lnTo>
                <a:lnTo>
                  <a:pt x="45" y="233"/>
                </a:lnTo>
                <a:lnTo>
                  <a:pt x="46" y="230"/>
                </a:lnTo>
                <a:lnTo>
                  <a:pt x="46" y="230"/>
                </a:lnTo>
                <a:lnTo>
                  <a:pt x="43" y="231"/>
                </a:lnTo>
                <a:lnTo>
                  <a:pt x="42" y="233"/>
                </a:lnTo>
                <a:lnTo>
                  <a:pt x="42" y="238"/>
                </a:lnTo>
                <a:lnTo>
                  <a:pt x="42" y="238"/>
                </a:lnTo>
                <a:close/>
                <a:moveTo>
                  <a:pt x="46" y="238"/>
                </a:moveTo>
                <a:lnTo>
                  <a:pt x="46" y="238"/>
                </a:lnTo>
                <a:lnTo>
                  <a:pt x="46" y="235"/>
                </a:lnTo>
                <a:lnTo>
                  <a:pt x="47" y="235"/>
                </a:lnTo>
                <a:lnTo>
                  <a:pt x="47" y="235"/>
                </a:lnTo>
                <a:lnTo>
                  <a:pt x="47" y="234"/>
                </a:lnTo>
                <a:lnTo>
                  <a:pt x="47" y="233"/>
                </a:lnTo>
                <a:lnTo>
                  <a:pt x="47" y="233"/>
                </a:lnTo>
                <a:lnTo>
                  <a:pt x="46" y="235"/>
                </a:lnTo>
                <a:lnTo>
                  <a:pt x="45" y="234"/>
                </a:lnTo>
                <a:lnTo>
                  <a:pt x="45" y="234"/>
                </a:lnTo>
                <a:lnTo>
                  <a:pt x="45" y="237"/>
                </a:lnTo>
                <a:lnTo>
                  <a:pt x="46" y="238"/>
                </a:lnTo>
                <a:lnTo>
                  <a:pt x="46" y="238"/>
                </a:lnTo>
                <a:close/>
                <a:moveTo>
                  <a:pt x="54" y="238"/>
                </a:moveTo>
                <a:lnTo>
                  <a:pt x="54" y="238"/>
                </a:lnTo>
                <a:lnTo>
                  <a:pt x="53" y="240"/>
                </a:lnTo>
                <a:lnTo>
                  <a:pt x="52" y="240"/>
                </a:lnTo>
                <a:lnTo>
                  <a:pt x="52" y="243"/>
                </a:lnTo>
                <a:lnTo>
                  <a:pt x="52" y="243"/>
                </a:lnTo>
                <a:lnTo>
                  <a:pt x="53" y="243"/>
                </a:lnTo>
                <a:lnTo>
                  <a:pt x="54" y="242"/>
                </a:lnTo>
                <a:lnTo>
                  <a:pt x="54" y="242"/>
                </a:lnTo>
                <a:lnTo>
                  <a:pt x="54" y="242"/>
                </a:lnTo>
                <a:lnTo>
                  <a:pt x="56" y="243"/>
                </a:lnTo>
                <a:lnTo>
                  <a:pt x="56" y="243"/>
                </a:lnTo>
                <a:lnTo>
                  <a:pt x="57" y="243"/>
                </a:lnTo>
                <a:lnTo>
                  <a:pt x="57" y="240"/>
                </a:lnTo>
                <a:lnTo>
                  <a:pt x="57" y="240"/>
                </a:lnTo>
                <a:lnTo>
                  <a:pt x="56" y="240"/>
                </a:lnTo>
                <a:lnTo>
                  <a:pt x="54" y="240"/>
                </a:lnTo>
                <a:lnTo>
                  <a:pt x="54" y="238"/>
                </a:lnTo>
                <a:lnTo>
                  <a:pt x="54" y="238"/>
                </a:lnTo>
                <a:close/>
                <a:moveTo>
                  <a:pt x="51" y="252"/>
                </a:moveTo>
                <a:lnTo>
                  <a:pt x="51" y="252"/>
                </a:lnTo>
                <a:lnTo>
                  <a:pt x="50" y="252"/>
                </a:lnTo>
                <a:lnTo>
                  <a:pt x="50" y="250"/>
                </a:lnTo>
                <a:lnTo>
                  <a:pt x="50" y="249"/>
                </a:lnTo>
                <a:lnTo>
                  <a:pt x="48" y="249"/>
                </a:lnTo>
                <a:lnTo>
                  <a:pt x="48" y="249"/>
                </a:lnTo>
                <a:lnTo>
                  <a:pt x="48" y="247"/>
                </a:lnTo>
                <a:lnTo>
                  <a:pt x="47" y="245"/>
                </a:lnTo>
                <a:lnTo>
                  <a:pt x="47" y="245"/>
                </a:lnTo>
                <a:lnTo>
                  <a:pt x="48" y="243"/>
                </a:lnTo>
                <a:lnTo>
                  <a:pt x="50" y="239"/>
                </a:lnTo>
                <a:lnTo>
                  <a:pt x="47" y="239"/>
                </a:lnTo>
                <a:lnTo>
                  <a:pt x="47" y="239"/>
                </a:lnTo>
                <a:lnTo>
                  <a:pt x="47" y="242"/>
                </a:lnTo>
                <a:lnTo>
                  <a:pt x="47" y="243"/>
                </a:lnTo>
                <a:lnTo>
                  <a:pt x="45" y="242"/>
                </a:lnTo>
                <a:lnTo>
                  <a:pt x="45" y="242"/>
                </a:lnTo>
                <a:lnTo>
                  <a:pt x="47" y="250"/>
                </a:lnTo>
                <a:lnTo>
                  <a:pt x="47" y="250"/>
                </a:lnTo>
                <a:lnTo>
                  <a:pt x="48" y="250"/>
                </a:lnTo>
                <a:lnTo>
                  <a:pt x="50" y="253"/>
                </a:lnTo>
                <a:lnTo>
                  <a:pt x="50" y="253"/>
                </a:lnTo>
                <a:lnTo>
                  <a:pt x="51" y="252"/>
                </a:lnTo>
                <a:lnTo>
                  <a:pt x="51" y="252"/>
                </a:lnTo>
                <a:close/>
                <a:moveTo>
                  <a:pt x="59" y="259"/>
                </a:moveTo>
                <a:lnTo>
                  <a:pt x="59" y="259"/>
                </a:lnTo>
                <a:lnTo>
                  <a:pt x="58" y="255"/>
                </a:lnTo>
                <a:lnTo>
                  <a:pt x="57" y="253"/>
                </a:lnTo>
                <a:lnTo>
                  <a:pt x="57" y="253"/>
                </a:lnTo>
                <a:lnTo>
                  <a:pt x="58" y="249"/>
                </a:lnTo>
                <a:lnTo>
                  <a:pt x="58" y="244"/>
                </a:lnTo>
                <a:lnTo>
                  <a:pt x="58" y="244"/>
                </a:lnTo>
                <a:lnTo>
                  <a:pt x="56" y="245"/>
                </a:lnTo>
                <a:lnTo>
                  <a:pt x="56" y="245"/>
                </a:lnTo>
                <a:lnTo>
                  <a:pt x="56" y="248"/>
                </a:lnTo>
                <a:lnTo>
                  <a:pt x="56" y="249"/>
                </a:lnTo>
                <a:lnTo>
                  <a:pt x="56" y="249"/>
                </a:lnTo>
                <a:lnTo>
                  <a:pt x="57" y="248"/>
                </a:lnTo>
                <a:lnTo>
                  <a:pt x="57" y="247"/>
                </a:lnTo>
                <a:lnTo>
                  <a:pt x="57" y="247"/>
                </a:lnTo>
                <a:lnTo>
                  <a:pt x="57" y="248"/>
                </a:lnTo>
                <a:lnTo>
                  <a:pt x="57" y="249"/>
                </a:lnTo>
                <a:lnTo>
                  <a:pt x="56" y="252"/>
                </a:lnTo>
                <a:lnTo>
                  <a:pt x="56" y="252"/>
                </a:lnTo>
                <a:lnTo>
                  <a:pt x="54" y="249"/>
                </a:lnTo>
                <a:lnTo>
                  <a:pt x="54" y="249"/>
                </a:lnTo>
                <a:lnTo>
                  <a:pt x="53" y="249"/>
                </a:lnTo>
                <a:lnTo>
                  <a:pt x="52" y="248"/>
                </a:lnTo>
                <a:lnTo>
                  <a:pt x="52" y="248"/>
                </a:lnTo>
                <a:lnTo>
                  <a:pt x="53" y="245"/>
                </a:lnTo>
                <a:lnTo>
                  <a:pt x="53" y="245"/>
                </a:lnTo>
                <a:lnTo>
                  <a:pt x="51" y="247"/>
                </a:lnTo>
                <a:lnTo>
                  <a:pt x="50" y="248"/>
                </a:lnTo>
                <a:lnTo>
                  <a:pt x="50" y="248"/>
                </a:lnTo>
                <a:lnTo>
                  <a:pt x="50" y="247"/>
                </a:lnTo>
                <a:lnTo>
                  <a:pt x="50" y="245"/>
                </a:lnTo>
                <a:lnTo>
                  <a:pt x="48" y="247"/>
                </a:lnTo>
                <a:lnTo>
                  <a:pt x="48" y="247"/>
                </a:lnTo>
                <a:lnTo>
                  <a:pt x="51" y="248"/>
                </a:lnTo>
                <a:lnTo>
                  <a:pt x="51" y="249"/>
                </a:lnTo>
                <a:lnTo>
                  <a:pt x="52" y="250"/>
                </a:lnTo>
                <a:lnTo>
                  <a:pt x="52" y="250"/>
                </a:lnTo>
                <a:lnTo>
                  <a:pt x="53" y="250"/>
                </a:lnTo>
                <a:lnTo>
                  <a:pt x="54" y="250"/>
                </a:lnTo>
                <a:lnTo>
                  <a:pt x="54" y="253"/>
                </a:lnTo>
                <a:lnTo>
                  <a:pt x="54" y="253"/>
                </a:lnTo>
                <a:lnTo>
                  <a:pt x="54" y="253"/>
                </a:lnTo>
                <a:lnTo>
                  <a:pt x="56" y="253"/>
                </a:lnTo>
                <a:lnTo>
                  <a:pt x="57" y="254"/>
                </a:lnTo>
                <a:lnTo>
                  <a:pt x="57" y="254"/>
                </a:lnTo>
                <a:lnTo>
                  <a:pt x="56" y="254"/>
                </a:lnTo>
                <a:lnTo>
                  <a:pt x="54" y="257"/>
                </a:lnTo>
                <a:lnTo>
                  <a:pt x="54" y="258"/>
                </a:lnTo>
                <a:lnTo>
                  <a:pt x="53" y="259"/>
                </a:lnTo>
                <a:lnTo>
                  <a:pt x="56" y="259"/>
                </a:lnTo>
                <a:lnTo>
                  <a:pt x="56" y="259"/>
                </a:lnTo>
                <a:lnTo>
                  <a:pt x="56" y="257"/>
                </a:lnTo>
                <a:lnTo>
                  <a:pt x="57" y="255"/>
                </a:lnTo>
                <a:lnTo>
                  <a:pt x="57" y="255"/>
                </a:lnTo>
                <a:lnTo>
                  <a:pt x="57" y="255"/>
                </a:lnTo>
                <a:lnTo>
                  <a:pt x="57" y="258"/>
                </a:lnTo>
                <a:lnTo>
                  <a:pt x="58" y="259"/>
                </a:lnTo>
                <a:lnTo>
                  <a:pt x="59" y="259"/>
                </a:lnTo>
                <a:lnTo>
                  <a:pt x="59" y="259"/>
                </a:lnTo>
                <a:close/>
                <a:moveTo>
                  <a:pt x="48" y="262"/>
                </a:moveTo>
                <a:lnTo>
                  <a:pt x="48" y="262"/>
                </a:lnTo>
                <a:lnTo>
                  <a:pt x="48" y="263"/>
                </a:lnTo>
                <a:lnTo>
                  <a:pt x="48" y="264"/>
                </a:lnTo>
                <a:lnTo>
                  <a:pt x="48" y="264"/>
                </a:lnTo>
                <a:lnTo>
                  <a:pt x="50" y="264"/>
                </a:lnTo>
                <a:lnTo>
                  <a:pt x="50" y="264"/>
                </a:lnTo>
                <a:lnTo>
                  <a:pt x="50" y="263"/>
                </a:lnTo>
                <a:lnTo>
                  <a:pt x="48" y="262"/>
                </a:lnTo>
                <a:lnTo>
                  <a:pt x="48" y="262"/>
                </a:lnTo>
                <a:close/>
                <a:moveTo>
                  <a:pt x="54" y="265"/>
                </a:moveTo>
                <a:lnTo>
                  <a:pt x="54" y="265"/>
                </a:lnTo>
                <a:lnTo>
                  <a:pt x="54" y="264"/>
                </a:lnTo>
                <a:lnTo>
                  <a:pt x="53" y="264"/>
                </a:lnTo>
                <a:lnTo>
                  <a:pt x="52" y="264"/>
                </a:lnTo>
                <a:lnTo>
                  <a:pt x="52" y="264"/>
                </a:lnTo>
                <a:lnTo>
                  <a:pt x="52" y="262"/>
                </a:lnTo>
                <a:lnTo>
                  <a:pt x="52" y="260"/>
                </a:lnTo>
                <a:lnTo>
                  <a:pt x="51" y="260"/>
                </a:lnTo>
                <a:lnTo>
                  <a:pt x="51" y="260"/>
                </a:lnTo>
                <a:lnTo>
                  <a:pt x="52" y="263"/>
                </a:lnTo>
                <a:lnTo>
                  <a:pt x="51" y="265"/>
                </a:lnTo>
                <a:lnTo>
                  <a:pt x="51" y="265"/>
                </a:lnTo>
                <a:lnTo>
                  <a:pt x="53" y="265"/>
                </a:lnTo>
                <a:lnTo>
                  <a:pt x="54" y="265"/>
                </a:lnTo>
                <a:lnTo>
                  <a:pt x="54" y="265"/>
                </a:lnTo>
                <a:close/>
                <a:moveTo>
                  <a:pt x="57" y="269"/>
                </a:moveTo>
                <a:lnTo>
                  <a:pt x="57" y="269"/>
                </a:lnTo>
                <a:lnTo>
                  <a:pt x="58" y="267"/>
                </a:lnTo>
                <a:lnTo>
                  <a:pt x="58" y="267"/>
                </a:lnTo>
                <a:lnTo>
                  <a:pt x="57" y="265"/>
                </a:lnTo>
                <a:lnTo>
                  <a:pt x="57" y="265"/>
                </a:lnTo>
                <a:lnTo>
                  <a:pt x="56" y="267"/>
                </a:lnTo>
                <a:lnTo>
                  <a:pt x="56" y="267"/>
                </a:lnTo>
                <a:lnTo>
                  <a:pt x="56" y="268"/>
                </a:lnTo>
                <a:lnTo>
                  <a:pt x="57" y="269"/>
                </a:lnTo>
                <a:lnTo>
                  <a:pt x="57" y="269"/>
                </a:lnTo>
                <a:close/>
                <a:moveTo>
                  <a:pt x="56" y="273"/>
                </a:moveTo>
                <a:lnTo>
                  <a:pt x="56" y="273"/>
                </a:lnTo>
                <a:lnTo>
                  <a:pt x="56" y="274"/>
                </a:lnTo>
                <a:lnTo>
                  <a:pt x="56" y="274"/>
                </a:lnTo>
                <a:lnTo>
                  <a:pt x="54" y="275"/>
                </a:lnTo>
                <a:lnTo>
                  <a:pt x="54" y="275"/>
                </a:lnTo>
                <a:lnTo>
                  <a:pt x="54" y="275"/>
                </a:lnTo>
                <a:lnTo>
                  <a:pt x="56" y="277"/>
                </a:lnTo>
                <a:lnTo>
                  <a:pt x="56" y="278"/>
                </a:lnTo>
                <a:lnTo>
                  <a:pt x="56" y="278"/>
                </a:lnTo>
                <a:lnTo>
                  <a:pt x="57" y="278"/>
                </a:lnTo>
                <a:lnTo>
                  <a:pt x="57" y="278"/>
                </a:lnTo>
                <a:lnTo>
                  <a:pt x="57" y="277"/>
                </a:lnTo>
                <a:lnTo>
                  <a:pt x="58" y="277"/>
                </a:lnTo>
                <a:lnTo>
                  <a:pt x="58" y="277"/>
                </a:lnTo>
                <a:lnTo>
                  <a:pt x="57" y="279"/>
                </a:lnTo>
                <a:lnTo>
                  <a:pt x="57" y="280"/>
                </a:lnTo>
                <a:lnTo>
                  <a:pt x="58" y="280"/>
                </a:lnTo>
                <a:lnTo>
                  <a:pt x="58" y="280"/>
                </a:lnTo>
                <a:lnTo>
                  <a:pt x="58" y="279"/>
                </a:lnTo>
                <a:lnTo>
                  <a:pt x="59" y="277"/>
                </a:lnTo>
                <a:lnTo>
                  <a:pt x="59" y="277"/>
                </a:lnTo>
                <a:lnTo>
                  <a:pt x="58" y="274"/>
                </a:lnTo>
                <a:lnTo>
                  <a:pt x="57" y="270"/>
                </a:lnTo>
                <a:lnTo>
                  <a:pt x="57" y="270"/>
                </a:lnTo>
                <a:lnTo>
                  <a:pt x="56" y="270"/>
                </a:lnTo>
                <a:lnTo>
                  <a:pt x="54" y="269"/>
                </a:lnTo>
                <a:lnTo>
                  <a:pt x="54" y="269"/>
                </a:lnTo>
                <a:lnTo>
                  <a:pt x="54" y="269"/>
                </a:lnTo>
                <a:lnTo>
                  <a:pt x="54" y="269"/>
                </a:lnTo>
                <a:lnTo>
                  <a:pt x="54" y="270"/>
                </a:lnTo>
                <a:lnTo>
                  <a:pt x="56" y="272"/>
                </a:lnTo>
                <a:lnTo>
                  <a:pt x="56" y="272"/>
                </a:lnTo>
                <a:lnTo>
                  <a:pt x="54" y="273"/>
                </a:lnTo>
                <a:lnTo>
                  <a:pt x="54" y="273"/>
                </a:lnTo>
                <a:lnTo>
                  <a:pt x="54" y="274"/>
                </a:lnTo>
                <a:lnTo>
                  <a:pt x="54" y="274"/>
                </a:lnTo>
                <a:lnTo>
                  <a:pt x="56" y="273"/>
                </a:lnTo>
                <a:lnTo>
                  <a:pt x="56" y="273"/>
                </a:lnTo>
                <a:lnTo>
                  <a:pt x="56" y="273"/>
                </a:lnTo>
                <a:close/>
                <a:moveTo>
                  <a:pt x="52" y="280"/>
                </a:moveTo>
                <a:lnTo>
                  <a:pt x="52" y="280"/>
                </a:lnTo>
                <a:lnTo>
                  <a:pt x="52" y="279"/>
                </a:lnTo>
                <a:lnTo>
                  <a:pt x="52" y="277"/>
                </a:lnTo>
                <a:lnTo>
                  <a:pt x="52" y="277"/>
                </a:lnTo>
                <a:lnTo>
                  <a:pt x="51" y="277"/>
                </a:lnTo>
                <a:lnTo>
                  <a:pt x="51" y="278"/>
                </a:lnTo>
                <a:lnTo>
                  <a:pt x="51" y="278"/>
                </a:lnTo>
                <a:lnTo>
                  <a:pt x="50" y="278"/>
                </a:lnTo>
                <a:lnTo>
                  <a:pt x="50" y="278"/>
                </a:lnTo>
                <a:lnTo>
                  <a:pt x="50" y="277"/>
                </a:lnTo>
                <a:lnTo>
                  <a:pt x="51" y="274"/>
                </a:lnTo>
                <a:lnTo>
                  <a:pt x="51" y="274"/>
                </a:lnTo>
                <a:lnTo>
                  <a:pt x="50" y="274"/>
                </a:lnTo>
                <a:lnTo>
                  <a:pt x="48" y="274"/>
                </a:lnTo>
                <a:lnTo>
                  <a:pt x="48" y="274"/>
                </a:lnTo>
                <a:lnTo>
                  <a:pt x="48" y="278"/>
                </a:lnTo>
                <a:lnTo>
                  <a:pt x="48" y="279"/>
                </a:lnTo>
                <a:lnTo>
                  <a:pt x="50" y="280"/>
                </a:lnTo>
                <a:lnTo>
                  <a:pt x="50" y="280"/>
                </a:lnTo>
                <a:lnTo>
                  <a:pt x="50" y="279"/>
                </a:lnTo>
                <a:lnTo>
                  <a:pt x="51" y="279"/>
                </a:lnTo>
                <a:lnTo>
                  <a:pt x="52" y="280"/>
                </a:lnTo>
                <a:lnTo>
                  <a:pt x="52" y="280"/>
                </a:lnTo>
                <a:close/>
                <a:moveTo>
                  <a:pt x="56" y="283"/>
                </a:moveTo>
                <a:lnTo>
                  <a:pt x="56" y="283"/>
                </a:lnTo>
                <a:lnTo>
                  <a:pt x="52" y="284"/>
                </a:lnTo>
                <a:lnTo>
                  <a:pt x="51" y="284"/>
                </a:lnTo>
                <a:lnTo>
                  <a:pt x="52" y="285"/>
                </a:lnTo>
                <a:lnTo>
                  <a:pt x="52" y="285"/>
                </a:lnTo>
                <a:lnTo>
                  <a:pt x="52" y="285"/>
                </a:lnTo>
                <a:lnTo>
                  <a:pt x="54" y="284"/>
                </a:lnTo>
                <a:lnTo>
                  <a:pt x="54" y="284"/>
                </a:lnTo>
                <a:lnTo>
                  <a:pt x="53" y="287"/>
                </a:lnTo>
                <a:lnTo>
                  <a:pt x="54" y="287"/>
                </a:lnTo>
                <a:lnTo>
                  <a:pt x="54" y="287"/>
                </a:lnTo>
                <a:lnTo>
                  <a:pt x="54" y="287"/>
                </a:lnTo>
                <a:lnTo>
                  <a:pt x="56" y="284"/>
                </a:lnTo>
                <a:lnTo>
                  <a:pt x="56" y="283"/>
                </a:lnTo>
                <a:lnTo>
                  <a:pt x="56" y="283"/>
                </a:lnTo>
                <a:lnTo>
                  <a:pt x="56" y="280"/>
                </a:lnTo>
                <a:lnTo>
                  <a:pt x="56" y="279"/>
                </a:lnTo>
                <a:lnTo>
                  <a:pt x="56" y="280"/>
                </a:lnTo>
                <a:lnTo>
                  <a:pt x="56" y="283"/>
                </a:lnTo>
                <a:close/>
                <a:moveTo>
                  <a:pt x="47" y="280"/>
                </a:moveTo>
                <a:lnTo>
                  <a:pt x="47" y="280"/>
                </a:lnTo>
                <a:lnTo>
                  <a:pt x="47" y="284"/>
                </a:lnTo>
                <a:lnTo>
                  <a:pt x="46" y="285"/>
                </a:lnTo>
                <a:lnTo>
                  <a:pt x="47" y="285"/>
                </a:lnTo>
                <a:lnTo>
                  <a:pt x="47" y="285"/>
                </a:lnTo>
                <a:lnTo>
                  <a:pt x="48" y="283"/>
                </a:lnTo>
                <a:lnTo>
                  <a:pt x="48" y="282"/>
                </a:lnTo>
                <a:lnTo>
                  <a:pt x="47" y="280"/>
                </a:lnTo>
                <a:lnTo>
                  <a:pt x="47" y="280"/>
                </a:lnTo>
                <a:close/>
                <a:moveTo>
                  <a:pt x="45" y="285"/>
                </a:moveTo>
                <a:lnTo>
                  <a:pt x="45" y="285"/>
                </a:lnTo>
                <a:lnTo>
                  <a:pt x="45" y="285"/>
                </a:lnTo>
                <a:lnTo>
                  <a:pt x="45" y="284"/>
                </a:lnTo>
                <a:lnTo>
                  <a:pt x="43" y="284"/>
                </a:lnTo>
                <a:lnTo>
                  <a:pt x="43" y="283"/>
                </a:lnTo>
                <a:lnTo>
                  <a:pt x="43" y="283"/>
                </a:lnTo>
                <a:lnTo>
                  <a:pt x="45" y="283"/>
                </a:lnTo>
                <a:lnTo>
                  <a:pt x="45" y="282"/>
                </a:lnTo>
                <a:lnTo>
                  <a:pt x="42" y="282"/>
                </a:lnTo>
                <a:lnTo>
                  <a:pt x="42" y="282"/>
                </a:lnTo>
                <a:lnTo>
                  <a:pt x="42" y="284"/>
                </a:lnTo>
                <a:lnTo>
                  <a:pt x="42" y="287"/>
                </a:lnTo>
                <a:lnTo>
                  <a:pt x="42" y="287"/>
                </a:lnTo>
                <a:lnTo>
                  <a:pt x="43" y="287"/>
                </a:lnTo>
                <a:lnTo>
                  <a:pt x="43" y="285"/>
                </a:lnTo>
                <a:lnTo>
                  <a:pt x="45" y="285"/>
                </a:lnTo>
                <a:lnTo>
                  <a:pt x="45" y="285"/>
                </a:lnTo>
                <a:lnTo>
                  <a:pt x="45" y="285"/>
                </a:lnTo>
                <a:close/>
                <a:moveTo>
                  <a:pt x="51" y="290"/>
                </a:moveTo>
                <a:lnTo>
                  <a:pt x="51" y="290"/>
                </a:lnTo>
                <a:lnTo>
                  <a:pt x="52" y="290"/>
                </a:lnTo>
                <a:lnTo>
                  <a:pt x="52" y="289"/>
                </a:lnTo>
                <a:lnTo>
                  <a:pt x="52" y="287"/>
                </a:lnTo>
                <a:lnTo>
                  <a:pt x="52" y="287"/>
                </a:lnTo>
                <a:lnTo>
                  <a:pt x="52" y="287"/>
                </a:lnTo>
                <a:lnTo>
                  <a:pt x="52" y="288"/>
                </a:lnTo>
                <a:lnTo>
                  <a:pt x="52" y="289"/>
                </a:lnTo>
                <a:lnTo>
                  <a:pt x="51" y="289"/>
                </a:lnTo>
                <a:lnTo>
                  <a:pt x="51" y="290"/>
                </a:lnTo>
                <a:lnTo>
                  <a:pt x="51" y="290"/>
                </a:lnTo>
                <a:close/>
                <a:moveTo>
                  <a:pt x="46" y="293"/>
                </a:moveTo>
                <a:lnTo>
                  <a:pt x="46" y="293"/>
                </a:lnTo>
                <a:lnTo>
                  <a:pt x="47" y="290"/>
                </a:lnTo>
                <a:lnTo>
                  <a:pt x="47" y="288"/>
                </a:lnTo>
                <a:lnTo>
                  <a:pt x="47" y="288"/>
                </a:lnTo>
                <a:lnTo>
                  <a:pt x="46" y="289"/>
                </a:lnTo>
                <a:lnTo>
                  <a:pt x="45" y="290"/>
                </a:lnTo>
                <a:lnTo>
                  <a:pt x="45" y="292"/>
                </a:lnTo>
                <a:lnTo>
                  <a:pt x="46" y="293"/>
                </a:lnTo>
                <a:lnTo>
                  <a:pt x="46" y="293"/>
                </a:lnTo>
                <a:close/>
                <a:moveTo>
                  <a:pt x="47" y="299"/>
                </a:moveTo>
                <a:lnTo>
                  <a:pt x="47" y="299"/>
                </a:lnTo>
                <a:lnTo>
                  <a:pt x="48" y="297"/>
                </a:lnTo>
                <a:lnTo>
                  <a:pt x="48" y="295"/>
                </a:lnTo>
                <a:lnTo>
                  <a:pt x="47" y="294"/>
                </a:lnTo>
                <a:lnTo>
                  <a:pt x="47" y="294"/>
                </a:lnTo>
                <a:lnTo>
                  <a:pt x="46" y="298"/>
                </a:lnTo>
                <a:lnTo>
                  <a:pt x="46" y="299"/>
                </a:lnTo>
                <a:lnTo>
                  <a:pt x="47" y="299"/>
                </a:lnTo>
                <a:lnTo>
                  <a:pt x="47" y="299"/>
                </a:lnTo>
                <a:close/>
                <a:moveTo>
                  <a:pt x="53" y="302"/>
                </a:moveTo>
                <a:lnTo>
                  <a:pt x="53" y="302"/>
                </a:lnTo>
                <a:lnTo>
                  <a:pt x="54" y="300"/>
                </a:lnTo>
                <a:lnTo>
                  <a:pt x="54" y="299"/>
                </a:lnTo>
                <a:lnTo>
                  <a:pt x="54" y="298"/>
                </a:lnTo>
                <a:lnTo>
                  <a:pt x="54" y="298"/>
                </a:lnTo>
                <a:lnTo>
                  <a:pt x="52" y="300"/>
                </a:lnTo>
                <a:lnTo>
                  <a:pt x="52" y="302"/>
                </a:lnTo>
                <a:lnTo>
                  <a:pt x="53" y="302"/>
                </a:lnTo>
                <a:lnTo>
                  <a:pt x="53" y="302"/>
                </a:lnTo>
                <a:close/>
                <a:moveTo>
                  <a:pt x="58" y="302"/>
                </a:moveTo>
                <a:lnTo>
                  <a:pt x="58" y="302"/>
                </a:lnTo>
                <a:lnTo>
                  <a:pt x="59" y="299"/>
                </a:lnTo>
                <a:lnTo>
                  <a:pt x="59" y="295"/>
                </a:lnTo>
                <a:lnTo>
                  <a:pt x="59" y="295"/>
                </a:lnTo>
                <a:lnTo>
                  <a:pt x="58" y="295"/>
                </a:lnTo>
                <a:lnTo>
                  <a:pt x="58" y="297"/>
                </a:lnTo>
                <a:lnTo>
                  <a:pt x="58" y="298"/>
                </a:lnTo>
                <a:lnTo>
                  <a:pt x="57" y="298"/>
                </a:lnTo>
                <a:lnTo>
                  <a:pt x="57" y="298"/>
                </a:lnTo>
                <a:lnTo>
                  <a:pt x="56" y="298"/>
                </a:lnTo>
                <a:lnTo>
                  <a:pt x="56" y="299"/>
                </a:lnTo>
                <a:lnTo>
                  <a:pt x="56" y="299"/>
                </a:lnTo>
                <a:lnTo>
                  <a:pt x="57" y="298"/>
                </a:lnTo>
                <a:lnTo>
                  <a:pt x="58" y="299"/>
                </a:lnTo>
                <a:lnTo>
                  <a:pt x="58" y="299"/>
                </a:lnTo>
                <a:lnTo>
                  <a:pt x="58" y="299"/>
                </a:lnTo>
                <a:lnTo>
                  <a:pt x="57" y="300"/>
                </a:lnTo>
                <a:lnTo>
                  <a:pt x="58" y="302"/>
                </a:lnTo>
                <a:lnTo>
                  <a:pt x="58" y="302"/>
                </a:lnTo>
                <a:close/>
                <a:moveTo>
                  <a:pt x="57" y="324"/>
                </a:moveTo>
                <a:lnTo>
                  <a:pt x="57" y="324"/>
                </a:lnTo>
                <a:lnTo>
                  <a:pt x="57" y="327"/>
                </a:lnTo>
                <a:lnTo>
                  <a:pt x="57" y="328"/>
                </a:lnTo>
                <a:lnTo>
                  <a:pt x="57" y="328"/>
                </a:lnTo>
                <a:lnTo>
                  <a:pt x="58" y="328"/>
                </a:lnTo>
                <a:lnTo>
                  <a:pt x="58" y="327"/>
                </a:lnTo>
                <a:lnTo>
                  <a:pt x="57" y="324"/>
                </a:lnTo>
                <a:lnTo>
                  <a:pt x="57" y="324"/>
                </a:lnTo>
                <a:close/>
                <a:moveTo>
                  <a:pt x="46" y="304"/>
                </a:moveTo>
                <a:lnTo>
                  <a:pt x="46" y="304"/>
                </a:lnTo>
                <a:lnTo>
                  <a:pt x="46" y="304"/>
                </a:lnTo>
                <a:lnTo>
                  <a:pt x="46" y="305"/>
                </a:lnTo>
                <a:lnTo>
                  <a:pt x="46" y="305"/>
                </a:lnTo>
                <a:lnTo>
                  <a:pt x="46" y="304"/>
                </a:lnTo>
                <a:lnTo>
                  <a:pt x="46" y="303"/>
                </a:lnTo>
                <a:lnTo>
                  <a:pt x="43" y="303"/>
                </a:lnTo>
                <a:lnTo>
                  <a:pt x="43" y="305"/>
                </a:lnTo>
                <a:lnTo>
                  <a:pt x="43" y="305"/>
                </a:lnTo>
                <a:lnTo>
                  <a:pt x="45" y="304"/>
                </a:lnTo>
                <a:lnTo>
                  <a:pt x="46" y="304"/>
                </a:lnTo>
                <a:lnTo>
                  <a:pt x="46" y="304"/>
                </a:lnTo>
                <a:close/>
                <a:moveTo>
                  <a:pt x="57" y="305"/>
                </a:moveTo>
                <a:lnTo>
                  <a:pt x="57" y="305"/>
                </a:lnTo>
                <a:lnTo>
                  <a:pt x="58" y="305"/>
                </a:lnTo>
                <a:lnTo>
                  <a:pt x="59" y="304"/>
                </a:lnTo>
                <a:lnTo>
                  <a:pt x="59" y="304"/>
                </a:lnTo>
                <a:lnTo>
                  <a:pt x="58" y="304"/>
                </a:lnTo>
                <a:lnTo>
                  <a:pt x="57" y="303"/>
                </a:lnTo>
                <a:lnTo>
                  <a:pt x="57" y="305"/>
                </a:lnTo>
                <a:close/>
                <a:moveTo>
                  <a:pt x="46" y="314"/>
                </a:moveTo>
                <a:lnTo>
                  <a:pt x="46" y="314"/>
                </a:lnTo>
                <a:lnTo>
                  <a:pt x="46" y="310"/>
                </a:lnTo>
                <a:lnTo>
                  <a:pt x="45" y="308"/>
                </a:lnTo>
                <a:lnTo>
                  <a:pt x="45" y="308"/>
                </a:lnTo>
                <a:lnTo>
                  <a:pt x="46" y="309"/>
                </a:lnTo>
                <a:lnTo>
                  <a:pt x="47" y="310"/>
                </a:lnTo>
                <a:lnTo>
                  <a:pt x="47" y="310"/>
                </a:lnTo>
                <a:lnTo>
                  <a:pt x="47" y="309"/>
                </a:lnTo>
                <a:lnTo>
                  <a:pt x="47" y="308"/>
                </a:lnTo>
                <a:lnTo>
                  <a:pt x="45" y="307"/>
                </a:lnTo>
                <a:lnTo>
                  <a:pt x="45" y="307"/>
                </a:lnTo>
                <a:lnTo>
                  <a:pt x="45" y="310"/>
                </a:lnTo>
                <a:lnTo>
                  <a:pt x="43" y="312"/>
                </a:lnTo>
                <a:lnTo>
                  <a:pt x="42" y="313"/>
                </a:lnTo>
                <a:lnTo>
                  <a:pt x="42" y="313"/>
                </a:lnTo>
                <a:lnTo>
                  <a:pt x="45" y="314"/>
                </a:lnTo>
                <a:lnTo>
                  <a:pt x="46" y="314"/>
                </a:lnTo>
                <a:lnTo>
                  <a:pt x="46" y="314"/>
                </a:lnTo>
                <a:close/>
                <a:moveTo>
                  <a:pt x="54" y="313"/>
                </a:moveTo>
                <a:lnTo>
                  <a:pt x="54" y="313"/>
                </a:lnTo>
                <a:lnTo>
                  <a:pt x="54" y="314"/>
                </a:lnTo>
                <a:lnTo>
                  <a:pt x="56" y="313"/>
                </a:lnTo>
                <a:lnTo>
                  <a:pt x="56" y="312"/>
                </a:lnTo>
                <a:lnTo>
                  <a:pt x="54" y="310"/>
                </a:lnTo>
                <a:lnTo>
                  <a:pt x="54" y="310"/>
                </a:lnTo>
                <a:lnTo>
                  <a:pt x="54" y="313"/>
                </a:lnTo>
                <a:lnTo>
                  <a:pt x="54" y="313"/>
                </a:lnTo>
                <a:close/>
                <a:moveTo>
                  <a:pt x="53" y="320"/>
                </a:moveTo>
                <a:lnTo>
                  <a:pt x="57" y="320"/>
                </a:lnTo>
                <a:lnTo>
                  <a:pt x="57" y="320"/>
                </a:lnTo>
                <a:lnTo>
                  <a:pt x="57" y="322"/>
                </a:lnTo>
                <a:lnTo>
                  <a:pt x="57" y="323"/>
                </a:lnTo>
                <a:lnTo>
                  <a:pt x="58" y="323"/>
                </a:lnTo>
                <a:lnTo>
                  <a:pt x="58" y="323"/>
                </a:lnTo>
                <a:lnTo>
                  <a:pt x="58" y="317"/>
                </a:lnTo>
                <a:lnTo>
                  <a:pt x="58" y="317"/>
                </a:lnTo>
                <a:lnTo>
                  <a:pt x="57" y="317"/>
                </a:lnTo>
                <a:lnTo>
                  <a:pt x="57" y="318"/>
                </a:lnTo>
                <a:lnTo>
                  <a:pt x="57" y="319"/>
                </a:lnTo>
                <a:lnTo>
                  <a:pt x="54" y="319"/>
                </a:lnTo>
                <a:lnTo>
                  <a:pt x="54" y="319"/>
                </a:lnTo>
                <a:lnTo>
                  <a:pt x="54" y="317"/>
                </a:lnTo>
                <a:lnTo>
                  <a:pt x="54" y="317"/>
                </a:lnTo>
                <a:lnTo>
                  <a:pt x="57" y="315"/>
                </a:lnTo>
                <a:lnTo>
                  <a:pt x="58" y="314"/>
                </a:lnTo>
                <a:lnTo>
                  <a:pt x="58" y="312"/>
                </a:lnTo>
                <a:lnTo>
                  <a:pt x="57" y="310"/>
                </a:lnTo>
                <a:lnTo>
                  <a:pt x="57" y="310"/>
                </a:lnTo>
                <a:lnTo>
                  <a:pt x="56" y="315"/>
                </a:lnTo>
                <a:lnTo>
                  <a:pt x="56" y="315"/>
                </a:lnTo>
                <a:lnTo>
                  <a:pt x="54" y="315"/>
                </a:lnTo>
                <a:lnTo>
                  <a:pt x="53" y="314"/>
                </a:lnTo>
                <a:lnTo>
                  <a:pt x="53" y="314"/>
                </a:lnTo>
                <a:lnTo>
                  <a:pt x="52" y="313"/>
                </a:lnTo>
                <a:lnTo>
                  <a:pt x="52" y="313"/>
                </a:lnTo>
                <a:lnTo>
                  <a:pt x="53" y="317"/>
                </a:lnTo>
                <a:lnTo>
                  <a:pt x="53" y="318"/>
                </a:lnTo>
                <a:lnTo>
                  <a:pt x="53" y="320"/>
                </a:lnTo>
                <a:lnTo>
                  <a:pt x="53" y="320"/>
                </a:lnTo>
                <a:close/>
                <a:moveTo>
                  <a:pt x="46" y="329"/>
                </a:moveTo>
                <a:lnTo>
                  <a:pt x="46" y="329"/>
                </a:lnTo>
                <a:lnTo>
                  <a:pt x="46" y="328"/>
                </a:lnTo>
                <a:lnTo>
                  <a:pt x="47" y="327"/>
                </a:lnTo>
                <a:lnTo>
                  <a:pt x="47" y="327"/>
                </a:lnTo>
                <a:lnTo>
                  <a:pt x="46" y="327"/>
                </a:lnTo>
                <a:lnTo>
                  <a:pt x="46" y="327"/>
                </a:lnTo>
                <a:lnTo>
                  <a:pt x="45" y="327"/>
                </a:lnTo>
                <a:lnTo>
                  <a:pt x="45" y="325"/>
                </a:lnTo>
                <a:lnTo>
                  <a:pt x="45" y="325"/>
                </a:lnTo>
                <a:lnTo>
                  <a:pt x="45" y="325"/>
                </a:lnTo>
                <a:lnTo>
                  <a:pt x="45" y="324"/>
                </a:lnTo>
                <a:lnTo>
                  <a:pt x="45" y="324"/>
                </a:lnTo>
                <a:lnTo>
                  <a:pt x="47" y="324"/>
                </a:lnTo>
                <a:lnTo>
                  <a:pt x="48" y="324"/>
                </a:lnTo>
                <a:lnTo>
                  <a:pt x="48" y="324"/>
                </a:lnTo>
                <a:lnTo>
                  <a:pt x="48" y="323"/>
                </a:lnTo>
                <a:lnTo>
                  <a:pt x="47" y="322"/>
                </a:lnTo>
                <a:lnTo>
                  <a:pt x="47" y="322"/>
                </a:lnTo>
                <a:lnTo>
                  <a:pt x="47" y="322"/>
                </a:lnTo>
                <a:lnTo>
                  <a:pt x="47" y="322"/>
                </a:lnTo>
                <a:lnTo>
                  <a:pt x="47" y="322"/>
                </a:lnTo>
                <a:lnTo>
                  <a:pt x="47" y="320"/>
                </a:lnTo>
                <a:lnTo>
                  <a:pt x="47" y="319"/>
                </a:lnTo>
                <a:lnTo>
                  <a:pt x="50" y="318"/>
                </a:lnTo>
                <a:lnTo>
                  <a:pt x="50" y="318"/>
                </a:lnTo>
                <a:lnTo>
                  <a:pt x="46" y="317"/>
                </a:lnTo>
                <a:lnTo>
                  <a:pt x="43" y="317"/>
                </a:lnTo>
                <a:lnTo>
                  <a:pt x="43" y="317"/>
                </a:lnTo>
                <a:lnTo>
                  <a:pt x="43" y="319"/>
                </a:lnTo>
                <a:lnTo>
                  <a:pt x="42" y="323"/>
                </a:lnTo>
                <a:lnTo>
                  <a:pt x="42" y="323"/>
                </a:lnTo>
                <a:lnTo>
                  <a:pt x="43" y="323"/>
                </a:lnTo>
                <a:lnTo>
                  <a:pt x="43" y="324"/>
                </a:lnTo>
                <a:lnTo>
                  <a:pt x="43" y="324"/>
                </a:lnTo>
                <a:lnTo>
                  <a:pt x="43" y="325"/>
                </a:lnTo>
                <a:lnTo>
                  <a:pt x="42" y="327"/>
                </a:lnTo>
                <a:lnTo>
                  <a:pt x="42" y="328"/>
                </a:lnTo>
                <a:lnTo>
                  <a:pt x="42" y="328"/>
                </a:lnTo>
                <a:lnTo>
                  <a:pt x="43" y="329"/>
                </a:lnTo>
                <a:lnTo>
                  <a:pt x="46" y="329"/>
                </a:lnTo>
                <a:lnTo>
                  <a:pt x="46" y="329"/>
                </a:lnTo>
                <a:close/>
                <a:moveTo>
                  <a:pt x="50" y="328"/>
                </a:moveTo>
                <a:lnTo>
                  <a:pt x="50" y="328"/>
                </a:lnTo>
                <a:lnTo>
                  <a:pt x="51" y="327"/>
                </a:lnTo>
                <a:lnTo>
                  <a:pt x="50" y="325"/>
                </a:lnTo>
                <a:lnTo>
                  <a:pt x="50" y="325"/>
                </a:lnTo>
                <a:lnTo>
                  <a:pt x="51" y="325"/>
                </a:lnTo>
                <a:lnTo>
                  <a:pt x="52" y="325"/>
                </a:lnTo>
                <a:lnTo>
                  <a:pt x="52" y="324"/>
                </a:lnTo>
                <a:lnTo>
                  <a:pt x="53" y="324"/>
                </a:lnTo>
                <a:lnTo>
                  <a:pt x="53" y="324"/>
                </a:lnTo>
                <a:lnTo>
                  <a:pt x="53" y="323"/>
                </a:lnTo>
                <a:lnTo>
                  <a:pt x="52" y="323"/>
                </a:lnTo>
                <a:lnTo>
                  <a:pt x="52" y="323"/>
                </a:lnTo>
                <a:lnTo>
                  <a:pt x="52" y="323"/>
                </a:lnTo>
                <a:lnTo>
                  <a:pt x="52" y="323"/>
                </a:lnTo>
                <a:lnTo>
                  <a:pt x="52" y="324"/>
                </a:lnTo>
                <a:lnTo>
                  <a:pt x="52" y="324"/>
                </a:lnTo>
                <a:lnTo>
                  <a:pt x="51" y="324"/>
                </a:lnTo>
                <a:lnTo>
                  <a:pt x="51" y="324"/>
                </a:lnTo>
                <a:lnTo>
                  <a:pt x="51" y="322"/>
                </a:lnTo>
                <a:lnTo>
                  <a:pt x="51" y="320"/>
                </a:lnTo>
                <a:lnTo>
                  <a:pt x="50" y="320"/>
                </a:lnTo>
                <a:lnTo>
                  <a:pt x="50" y="320"/>
                </a:lnTo>
                <a:lnTo>
                  <a:pt x="50" y="322"/>
                </a:lnTo>
                <a:lnTo>
                  <a:pt x="50" y="324"/>
                </a:lnTo>
                <a:lnTo>
                  <a:pt x="50" y="324"/>
                </a:lnTo>
                <a:lnTo>
                  <a:pt x="48" y="325"/>
                </a:lnTo>
                <a:lnTo>
                  <a:pt x="48" y="327"/>
                </a:lnTo>
                <a:lnTo>
                  <a:pt x="48" y="330"/>
                </a:lnTo>
                <a:lnTo>
                  <a:pt x="48" y="330"/>
                </a:lnTo>
                <a:lnTo>
                  <a:pt x="48" y="330"/>
                </a:lnTo>
                <a:lnTo>
                  <a:pt x="48" y="330"/>
                </a:lnTo>
                <a:lnTo>
                  <a:pt x="50" y="328"/>
                </a:lnTo>
                <a:lnTo>
                  <a:pt x="50" y="328"/>
                </a:lnTo>
                <a:close/>
                <a:moveTo>
                  <a:pt x="53" y="335"/>
                </a:moveTo>
                <a:lnTo>
                  <a:pt x="53" y="335"/>
                </a:lnTo>
                <a:lnTo>
                  <a:pt x="54" y="333"/>
                </a:lnTo>
                <a:lnTo>
                  <a:pt x="54" y="332"/>
                </a:lnTo>
                <a:lnTo>
                  <a:pt x="54" y="337"/>
                </a:lnTo>
                <a:lnTo>
                  <a:pt x="54" y="337"/>
                </a:lnTo>
                <a:lnTo>
                  <a:pt x="58" y="337"/>
                </a:lnTo>
                <a:lnTo>
                  <a:pt x="58" y="337"/>
                </a:lnTo>
                <a:lnTo>
                  <a:pt x="58" y="335"/>
                </a:lnTo>
                <a:lnTo>
                  <a:pt x="57" y="333"/>
                </a:lnTo>
                <a:lnTo>
                  <a:pt x="57" y="332"/>
                </a:lnTo>
                <a:lnTo>
                  <a:pt x="56" y="330"/>
                </a:lnTo>
                <a:lnTo>
                  <a:pt x="56" y="330"/>
                </a:lnTo>
                <a:lnTo>
                  <a:pt x="54" y="330"/>
                </a:lnTo>
                <a:lnTo>
                  <a:pt x="54" y="332"/>
                </a:lnTo>
                <a:lnTo>
                  <a:pt x="54" y="332"/>
                </a:lnTo>
                <a:lnTo>
                  <a:pt x="53" y="330"/>
                </a:lnTo>
                <a:lnTo>
                  <a:pt x="53" y="330"/>
                </a:lnTo>
                <a:lnTo>
                  <a:pt x="52" y="332"/>
                </a:lnTo>
                <a:lnTo>
                  <a:pt x="52" y="332"/>
                </a:lnTo>
                <a:lnTo>
                  <a:pt x="52" y="332"/>
                </a:lnTo>
                <a:lnTo>
                  <a:pt x="51" y="332"/>
                </a:lnTo>
                <a:lnTo>
                  <a:pt x="51" y="332"/>
                </a:lnTo>
                <a:lnTo>
                  <a:pt x="53" y="332"/>
                </a:lnTo>
                <a:lnTo>
                  <a:pt x="53" y="333"/>
                </a:lnTo>
                <a:lnTo>
                  <a:pt x="53" y="334"/>
                </a:lnTo>
                <a:lnTo>
                  <a:pt x="53" y="335"/>
                </a:lnTo>
                <a:lnTo>
                  <a:pt x="53" y="335"/>
                </a:lnTo>
                <a:close/>
                <a:moveTo>
                  <a:pt x="48" y="340"/>
                </a:moveTo>
                <a:lnTo>
                  <a:pt x="48" y="340"/>
                </a:lnTo>
                <a:lnTo>
                  <a:pt x="50" y="338"/>
                </a:lnTo>
                <a:lnTo>
                  <a:pt x="50" y="334"/>
                </a:lnTo>
                <a:lnTo>
                  <a:pt x="50" y="334"/>
                </a:lnTo>
                <a:lnTo>
                  <a:pt x="47" y="335"/>
                </a:lnTo>
                <a:lnTo>
                  <a:pt x="47" y="337"/>
                </a:lnTo>
                <a:lnTo>
                  <a:pt x="48" y="340"/>
                </a:lnTo>
                <a:lnTo>
                  <a:pt x="48" y="340"/>
                </a:lnTo>
                <a:close/>
                <a:moveTo>
                  <a:pt x="52" y="343"/>
                </a:moveTo>
                <a:lnTo>
                  <a:pt x="52" y="343"/>
                </a:lnTo>
                <a:lnTo>
                  <a:pt x="51" y="343"/>
                </a:lnTo>
                <a:lnTo>
                  <a:pt x="51" y="343"/>
                </a:lnTo>
                <a:lnTo>
                  <a:pt x="51" y="344"/>
                </a:lnTo>
                <a:lnTo>
                  <a:pt x="50" y="345"/>
                </a:lnTo>
                <a:lnTo>
                  <a:pt x="50" y="345"/>
                </a:lnTo>
                <a:lnTo>
                  <a:pt x="50" y="347"/>
                </a:lnTo>
                <a:lnTo>
                  <a:pt x="51" y="348"/>
                </a:lnTo>
                <a:lnTo>
                  <a:pt x="51" y="348"/>
                </a:lnTo>
                <a:lnTo>
                  <a:pt x="51" y="345"/>
                </a:lnTo>
                <a:lnTo>
                  <a:pt x="51" y="344"/>
                </a:lnTo>
                <a:lnTo>
                  <a:pt x="52" y="344"/>
                </a:lnTo>
                <a:lnTo>
                  <a:pt x="52" y="344"/>
                </a:lnTo>
                <a:lnTo>
                  <a:pt x="52" y="345"/>
                </a:lnTo>
                <a:lnTo>
                  <a:pt x="52" y="347"/>
                </a:lnTo>
                <a:lnTo>
                  <a:pt x="53" y="347"/>
                </a:lnTo>
                <a:lnTo>
                  <a:pt x="53" y="347"/>
                </a:lnTo>
                <a:lnTo>
                  <a:pt x="53" y="348"/>
                </a:lnTo>
                <a:lnTo>
                  <a:pt x="53" y="350"/>
                </a:lnTo>
                <a:lnTo>
                  <a:pt x="53" y="350"/>
                </a:lnTo>
                <a:lnTo>
                  <a:pt x="54" y="349"/>
                </a:lnTo>
                <a:lnTo>
                  <a:pt x="54" y="348"/>
                </a:lnTo>
                <a:lnTo>
                  <a:pt x="56" y="344"/>
                </a:lnTo>
                <a:lnTo>
                  <a:pt x="56" y="344"/>
                </a:lnTo>
                <a:lnTo>
                  <a:pt x="57" y="344"/>
                </a:lnTo>
                <a:lnTo>
                  <a:pt x="57" y="344"/>
                </a:lnTo>
                <a:lnTo>
                  <a:pt x="57" y="342"/>
                </a:lnTo>
                <a:lnTo>
                  <a:pt x="57" y="342"/>
                </a:lnTo>
                <a:lnTo>
                  <a:pt x="56" y="342"/>
                </a:lnTo>
                <a:lnTo>
                  <a:pt x="56" y="342"/>
                </a:lnTo>
                <a:lnTo>
                  <a:pt x="54" y="343"/>
                </a:lnTo>
                <a:lnTo>
                  <a:pt x="54" y="343"/>
                </a:lnTo>
                <a:lnTo>
                  <a:pt x="54" y="340"/>
                </a:lnTo>
                <a:lnTo>
                  <a:pt x="54" y="340"/>
                </a:lnTo>
                <a:lnTo>
                  <a:pt x="53" y="340"/>
                </a:lnTo>
                <a:lnTo>
                  <a:pt x="53" y="342"/>
                </a:lnTo>
                <a:lnTo>
                  <a:pt x="53" y="342"/>
                </a:lnTo>
                <a:lnTo>
                  <a:pt x="52" y="343"/>
                </a:lnTo>
                <a:lnTo>
                  <a:pt x="52" y="343"/>
                </a:lnTo>
                <a:lnTo>
                  <a:pt x="52" y="343"/>
                </a:lnTo>
                <a:lnTo>
                  <a:pt x="52" y="343"/>
                </a:lnTo>
                <a:lnTo>
                  <a:pt x="52" y="342"/>
                </a:lnTo>
                <a:lnTo>
                  <a:pt x="52" y="343"/>
                </a:lnTo>
                <a:lnTo>
                  <a:pt x="52" y="343"/>
                </a:lnTo>
                <a:close/>
                <a:moveTo>
                  <a:pt x="50" y="352"/>
                </a:moveTo>
                <a:lnTo>
                  <a:pt x="50" y="352"/>
                </a:lnTo>
                <a:lnTo>
                  <a:pt x="50" y="350"/>
                </a:lnTo>
                <a:lnTo>
                  <a:pt x="48" y="350"/>
                </a:lnTo>
                <a:lnTo>
                  <a:pt x="48" y="349"/>
                </a:lnTo>
                <a:lnTo>
                  <a:pt x="48" y="349"/>
                </a:lnTo>
                <a:lnTo>
                  <a:pt x="48" y="345"/>
                </a:lnTo>
                <a:lnTo>
                  <a:pt x="48" y="342"/>
                </a:lnTo>
                <a:lnTo>
                  <a:pt x="48" y="342"/>
                </a:lnTo>
                <a:lnTo>
                  <a:pt x="48" y="343"/>
                </a:lnTo>
                <a:lnTo>
                  <a:pt x="46" y="343"/>
                </a:lnTo>
                <a:lnTo>
                  <a:pt x="46" y="343"/>
                </a:lnTo>
                <a:lnTo>
                  <a:pt x="47" y="345"/>
                </a:lnTo>
                <a:lnTo>
                  <a:pt x="47" y="347"/>
                </a:lnTo>
                <a:lnTo>
                  <a:pt x="47" y="352"/>
                </a:lnTo>
                <a:lnTo>
                  <a:pt x="50" y="352"/>
                </a:lnTo>
                <a:close/>
                <a:moveTo>
                  <a:pt x="47" y="368"/>
                </a:moveTo>
                <a:lnTo>
                  <a:pt x="47" y="368"/>
                </a:lnTo>
                <a:lnTo>
                  <a:pt x="50" y="368"/>
                </a:lnTo>
                <a:lnTo>
                  <a:pt x="50" y="368"/>
                </a:lnTo>
                <a:lnTo>
                  <a:pt x="50" y="365"/>
                </a:lnTo>
                <a:lnTo>
                  <a:pt x="48" y="365"/>
                </a:lnTo>
                <a:lnTo>
                  <a:pt x="48" y="365"/>
                </a:lnTo>
                <a:lnTo>
                  <a:pt x="47" y="367"/>
                </a:lnTo>
                <a:lnTo>
                  <a:pt x="47" y="368"/>
                </a:lnTo>
                <a:lnTo>
                  <a:pt x="47" y="368"/>
                </a:lnTo>
                <a:close/>
                <a:moveTo>
                  <a:pt x="53" y="374"/>
                </a:moveTo>
                <a:lnTo>
                  <a:pt x="53" y="374"/>
                </a:lnTo>
                <a:lnTo>
                  <a:pt x="53" y="373"/>
                </a:lnTo>
                <a:lnTo>
                  <a:pt x="53" y="372"/>
                </a:lnTo>
                <a:lnTo>
                  <a:pt x="52" y="372"/>
                </a:lnTo>
                <a:lnTo>
                  <a:pt x="52" y="372"/>
                </a:lnTo>
                <a:lnTo>
                  <a:pt x="52" y="373"/>
                </a:lnTo>
                <a:lnTo>
                  <a:pt x="52" y="374"/>
                </a:lnTo>
                <a:lnTo>
                  <a:pt x="53" y="374"/>
                </a:lnTo>
                <a:lnTo>
                  <a:pt x="53" y="374"/>
                </a:lnTo>
                <a:close/>
                <a:moveTo>
                  <a:pt x="57" y="388"/>
                </a:moveTo>
                <a:lnTo>
                  <a:pt x="57" y="388"/>
                </a:lnTo>
                <a:lnTo>
                  <a:pt x="57" y="387"/>
                </a:lnTo>
                <a:lnTo>
                  <a:pt x="57" y="385"/>
                </a:lnTo>
                <a:lnTo>
                  <a:pt x="57" y="385"/>
                </a:lnTo>
                <a:lnTo>
                  <a:pt x="56" y="385"/>
                </a:lnTo>
                <a:lnTo>
                  <a:pt x="56" y="387"/>
                </a:lnTo>
                <a:lnTo>
                  <a:pt x="56" y="388"/>
                </a:lnTo>
                <a:lnTo>
                  <a:pt x="57" y="388"/>
                </a:lnTo>
                <a:lnTo>
                  <a:pt x="57" y="388"/>
                </a:lnTo>
                <a:close/>
                <a:moveTo>
                  <a:pt x="51" y="389"/>
                </a:moveTo>
                <a:lnTo>
                  <a:pt x="51" y="389"/>
                </a:lnTo>
                <a:lnTo>
                  <a:pt x="52" y="385"/>
                </a:lnTo>
                <a:lnTo>
                  <a:pt x="52" y="384"/>
                </a:lnTo>
                <a:lnTo>
                  <a:pt x="52" y="383"/>
                </a:lnTo>
                <a:lnTo>
                  <a:pt x="52" y="383"/>
                </a:lnTo>
                <a:lnTo>
                  <a:pt x="51" y="385"/>
                </a:lnTo>
                <a:lnTo>
                  <a:pt x="51" y="388"/>
                </a:lnTo>
                <a:lnTo>
                  <a:pt x="51" y="389"/>
                </a:lnTo>
                <a:lnTo>
                  <a:pt x="51" y="389"/>
                </a:lnTo>
                <a:close/>
                <a:moveTo>
                  <a:pt x="43" y="400"/>
                </a:moveTo>
                <a:lnTo>
                  <a:pt x="43" y="400"/>
                </a:lnTo>
                <a:lnTo>
                  <a:pt x="43" y="399"/>
                </a:lnTo>
                <a:lnTo>
                  <a:pt x="45" y="398"/>
                </a:lnTo>
                <a:lnTo>
                  <a:pt x="42" y="398"/>
                </a:lnTo>
                <a:lnTo>
                  <a:pt x="42" y="398"/>
                </a:lnTo>
                <a:lnTo>
                  <a:pt x="42" y="399"/>
                </a:lnTo>
                <a:lnTo>
                  <a:pt x="43" y="400"/>
                </a:lnTo>
                <a:lnTo>
                  <a:pt x="43" y="400"/>
                </a:lnTo>
                <a:close/>
                <a:moveTo>
                  <a:pt x="46" y="404"/>
                </a:moveTo>
                <a:lnTo>
                  <a:pt x="46" y="404"/>
                </a:lnTo>
                <a:lnTo>
                  <a:pt x="46" y="402"/>
                </a:lnTo>
                <a:lnTo>
                  <a:pt x="45" y="400"/>
                </a:lnTo>
                <a:lnTo>
                  <a:pt x="43" y="400"/>
                </a:lnTo>
                <a:lnTo>
                  <a:pt x="43" y="400"/>
                </a:lnTo>
                <a:lnTo>
                  <a:pt x="42" y="402"/>
                </a:lnTo>
                <a:lnTo>
                  <a:pt x="42" y="403"/>
                </a:lnTo>
                <a:lnTo>
                  <a:pt x="43" y="403"/>
                </a:lnTo>
                <a:lnTo>
                  <a:pt x="43" y="403"/>
                </a:lnTo>
                <a:lnTo>
                  <a:pt x="43" y="402"/>
                </a:lnTo>
                <a:lnTo>
                  <a:pt x="43" y="402"/>
                </a:lnTo>
                <a:lnTo>
                  <a:pt x="43" y="404"/>
                </a:lnTo>
                <a:lnTo>
                  <a:pt x="46" y="404"/>
                </a:lnTo>
                <a:lnTo>
                  <a:pt x="46" y="404"/>
                </a:lnTo>
                <a:close/>
                <a:moveTo>
                  <a:pt x="42" y="413"/>
                </a:moveTo>
                <a:lnTo>
                  <a:pt x="42" y="413"/>
                </a:lnTo>
                <a:lnTo>
                  <a:pt x="43" y="413"/>
                </a:lnTo>
                <a:lnTo>
                  <a:pt x="43" y="412"/>
                </a:lnTo>
                <a:lnTo>
                  <a:pt x="43" y="409"/>
                </a:lnTo>
                <a:lnTo>
                  <a:pt x="43" y="409"/>
                </a:lnTo>
                <a:lnTo>
                  <a:pt x="43" y="407"/>
                </a:lnTo>
                <a:lnTo>
                  <a:pt x="43" y="405"/>
                </a:lnTo>
                <a:lnTo>
                  <a:pt x="42" y="404"/>
                </a:lnTo>
                <a:lnTo>
                  <a:pt x="42" y="404"/>
                </a:lnTo>
                <a:lnTo>
                  <a:pt x="42" y="409"/>
                </a:lnTo>
                <a:lnTo>
                  <a:pt x="42" y="413"/>
                </a:lnTo>
                <a:lnTo>
                  <a:pt x="42" y="413"/>
                </a:lnTo>
                <a:close/>
                <a:moveTo>
                  <a:pt x="50" y="418"/>
                </a:moveTo>
                <a:lnTo>
                  <a:pt x="50" y="418"/>
                </a:lnTo>
                <a:lnTo>
                  <a:pt x="50" y="415"/>
                </a:lnTo>
                <a:lnTo>
                  <a:pt x="50" y="415"/>
                </a:lnTo>
                <a:lnTo>
                  <a:pt x="48" y="414"/>
                </a:lnTo>
                <a:lnTo>
                  <a:pt x="48" y="414"/>
                </a:lnTo>
                <a:lnTo>
                  <a:pt x="48" y="417"/>
                </a:lnTo>
                <a:lnTo>
                  <a:pt x="48" y="418"/>
                </a:lnTo>
                <a:lnTo>
                  <a:pt x="50" y="418"/>
                </a:lnTo>
                <a:lnTo>
                  <a:pt x="50" y="418"/>
                </a:lnTo>
                <a:close/>
                <a:moveTo>
                  <a:pt x="36" y="384"/>
                </a:moveTo>
                <a:lnTo>
                  <a:pt x="36" y="384"/>
                </a:lnTo>
                <a:lnTo>
                  <a:pt x="37" y="383"/>
                </a:lnTo>
                <a:lnTo>
                  <a:pt x="37" y="380"/>
                </a:lnTo>
                <a:lnTo>
                  <a:pt x="37" y="380"/>
                </a:lnTo>
                <a:lnTo>
                  <a:pt x="36" y="380"/>
                </a:lnTo>
                <a:lnTo>
                  <a:pt x="35" y="382"/>
                </a:lnTo>
                <a:lnTo>
                  <a:pt x="36" y="384"/>
                </a:lnTo>
                <a:lnTo>
                  <a:pt x="36" y="384"/>
                </a:lnTo>
                <a:close/>
                <a:moveTo>
                  <a:pt x="36" y="392"/>
                </a:moveTo>
                <a:lnTo>
                  <a:pt x="36" y="392"/>
                </a:lnTo>
                <a:lnTo>
                  <a:pt x="36" y="390"/>
                </a:lnTo>
                <a:lnTo>
                  <a:pt x="36" y="389"/>
                </a:lnTo>
                <a:lnTo>
                  <a:pt x="37" y="388"/>
                </a:lnTo>
                <a:lnTo>
                  <a:pt x="36" y="387"/>
                </a:lnTo>
                <a:lnTo>
                  <a:pt x="36" y="387"/>
                </a:lnTo>
                <a:lnTo>
                  <a:pt x="35" y="388"/>
                </a:lnTo>
                <a:lnTo>
                  <a:pt x="34" y="387"/>
                </a:lnTo>
                <a:lnTo>
                  <a:pt x="34" y="387"/>
                </a:lnTo>
                <a:lnTo>
                  <a:pt x="34" y="389"/>
                </a:lnTo>
                <a:lnTo>
                  <a:pt x="36" y="392"/>
                </a:lnTo>
                <a:lnTo>
                  <a:pt x="36" y="392"/>
                </a:lnTo>
                <a:close/>
                <a:moveTo>
                  <a:pt x="30" y="398"/>
                </a:moveTo>
                <a:lnTo>
                  <a:pt x="30" y="398"/>
                </a:lnTo>
                <a:lnTo>
                  <a:pt x="33" y="398"/>
                </a:lnTo>
                <a:lnTo>
                  <a:pt x="34" y="397"/>
                </a:lnTo>
                <a:lnTo>
                  <a:pt x="34" y="395"/>
                </a:lnTo>
                <a:lnTo>
                  <a:pt x="34" y="395"/>
                </a:lnTo>
                <a:lnTo>
                  <a:pt x="31" y="397"/>
                </a:lnTo>
                <a:lnTo>
                  <a:pt x="30" y="398"/>
                </a:lnTo>
                <a:lnTo>
                  <a:pt x="30" y="398"/>
                </a:lnTo>
                <a:close/>
                <a:moveTo>
                  <a:pt x="34" y="400"/>
                </a:moveTo>
                <a:lnTo>
                  <a:pt x="34" y="400"/>
                </a:lnTo>
                <a:lnTo>
                  <a:pt x="34" y="399"/>
                </a:lnTo>
                <a:lnTo>
                  <a:pt x="35" y="399"/>
                </a:lnTo>
                <a:lnTo>
                  <a:pt x="36" y="400"/>
                </a:lnTo>
                <a:lnTo>
                  <a:pt x="36" y="398"/>
                </a:lnTo>
                <a:lnTo>
                  <a:pt x="36" y="398"/>
                </a:lnTo>
                <a:lnTo>
                  <a:pt x="34" y="398"/>
                </a:lnTo>
                <a:lnTo>
                  <a:pt x="33" y="399"/>
                </a:lnTo>
                <a:lnTo>
                  <a:pt x="34" y="400"/>
                </a:lnTo>
                <a:lnTo>
                  <a:pt x="34" y="400"/>
                </a:lnTo>
                <a:close/>
                <a:moveTo>
                  <a:pt x="35" y="417"/>
                </a:moveTo>
                <a:lnTo>
                  <a:pt x="35" y="417"/>
                </a:lnTo>
                <a:lnTo>
                  <a:pt x="35" y="417"/>
                </a:lnTo>
                <a:lnTo>
                  <a:pt x="34" y="417"/>
                </a:lnTo>
                <a:lnTo>
                  <a:pt x="34" y="417"/>
                </a:lnTo>
                <a:lnTo>
                  <a:pt x="34" y="419"/>
                </a:lnTo>
                <a:lnTo>
                  <a:pt x="34" y="419"/>
                </a:lnTo>
                <a:lnTo>
                  <a:pt x="35" y="419"/>
                </a:lnTo>
                <a:lnTo>
                  <a:pt x="36" y="418"/>
                </a:lnTo>
                <a:lnTo>
                  <a:pt x="36" y="417"/>
                </a:lnTo>
                <a:lnTo>
                  <a:pt x="35" y="417"/>
                </a:lnTo>
                <a:lnTo>
                  <a:pt x="35" y="417"/>
                </a:lnTo>
                <a:close/>
                <a:moveTo>
                  <a:pt x="28" y="422"/>
                </a:moveTo>
                <a:lnTo>
                  <a:pt x="28" y="422"/>
                </a:lnTo>
                <a:lnTo>
                  <a:pt x="29" y="422"/>
                </a:lnTo>
                <a:lnTo>
                  <a:pt x="30" y="420"/>
                </a:lnTo>
                <a:lnTo>
                  <a:pt x="30" y="420"/>
                </a:lnTo>
                <a:lnTo>
                  <a:pt x="29" y="420"/>
                </a:lnTo>
                <a:lnTo>
                  <a:pt x="30" y="419"/>
                </a:lnTo>
                <a:lnTo>
                  <a:pt x="30" y="419"/>
                </a:lnTo>
                <a:lnTo>
                  <a:pt x="30" y="419"/>
                </a:lnTo>
                <a:lnTo>
                  <a:pt x="31" y="419"/>
                </a:lnTo>
                <a:lnTo>
                  <a:pt x="33" y="420"/>
                </a:lnTo>
                <a:lnTo>
                  <a:pt x="33" y="420"/>
                </a:lnTo>
                <a:lnTo>
                  <a:pt x="31" y="415"/>
                </a:lnTo>
                <a:lnTo>
                  <a:pt x="31" y="410"/>
                </a:lnTo>
                <a:lnTo>
                  <a:pt x="31" y="410"/>
                </a:lnTo>
                <a:lnTo>
                  <a:pt x="33" y="409"/>
                </a:lnTo>
                <a:lnTo>
                  <a:pt x="34" y="408"/>
                </a:lnTo>
                <a:lnTo>
                  <a:pt x="34" y="408"/>
                </a:lnTo>
                <a:lnTo>
                  <a:pt x="35" y="410"/>
                </a:lnTo>
                <a:lnTo>
                  <a:pt x="36" y="412"/>
                </a:lnTo>
                <a:lnTo>
                  <a:pt x="37" y="412"/>
                </a:lnTo>
                <a:lnTo>
                  <a:pt x="37" y="412"/>
                </a:lnTo>
                <a:lnTo>
                  <a:pt x="36" y="410"/>
                </a:lnTo>
                <a:lnTo>
                  <a:pt x="35" y="408"/>
                </a:lnTo>
                <a:lnTo>
                  <a:pt x="35" y="407"/>
                </a:lnTo>
                <a:lnTo>
                  <a:pt x="34" y="405"/>
                </a:lnTo>
                <a:lnTo>
                  <a:pt x="34" y="405"/>
                </a:lnTo>
                <a:lnTo>
                  <a:pt x="34" y="407"/>
                </a:lnTo>
                <a:lnTo>
                  <a:pt x="33" y="407"/>
                </a:lnTo>
                <a:lnTo>
                  <a:pt x="33" y="407"/>
                </a:lnTo>
                <a:lnTo>
                  <a:pt x="33" y="405"/>
                </a:lnTo>
                <a:lnTo>
                  <a:pt x="31" y="404"/>
                </a:lnTo>
                <a:lnTo>
                  <a:pt x="33" y="404"/>
                </a:lnTo>
                <a:lnTo>
                  <a:pt x="33" y="404"/>
                </a:lnTo>
                <a:lnTo>
                  <a:pt x="33" y="405"/>
                </a:lnTo>
                <a:lnTo>
                  <a:pt x="33" y="405"/>
                </a:lnTo>
                <a:lnTo>
                  <a:pt x="33" y="405"/>
                </a:lnTo>
                <a:lnTo>
                  <a:pt x="34" y="404"/>
                </a:lnTo>
                <a:lnTo>
                  <a:pt x="35" y="403"/>
                </a:lnTo>
                <a:lnTo>
                  <a:pt x="35" y="403"/>
                </a:lnTo>
                <a:lnTo>
                  <a:pt x="36" y="403"/>
                </a:lnTo>
                <a:lnTo>
                  <a:pt x="36" y="402"/>
                </a:lnTo>
                <a:lnTo>
                  <a:pt x="36" y="402"/>
                </a:lnTo>
                <a:lnTo>
                  <a:pt x="36" y="402"/>
                </a:lnTo>
                <a:lnTo>
                  <a:pt x="35" y="402"/>
                </a:lnTo>
                <a:lnTo>
                  <a:pt x="35" y="400"/>
                </a:lnTo>
                <a:lnTo>
                  <a:pt x="34" y="400"/>
                </a:lnTo>
                <a:lnTo>
                  <a:pt x="34" y="400"/>
                </a:lnTo>
                <a:lnTo>
                  <a:pt x="34" y="403"/>
                </a:lnTo>
                <a:lnTo>
                  <a:pt x="33" y="403"/>
                </a:lnTo>
                <a:lnTo>
                  <a:pt x="33" y="403"/>
                </a:lnTo>
                <a:lnTo>
                  <a:pt x="28" y="402"/>
                </a:lnTo>
                <a:lnTo>
                  <a:pt x="28" y="404"/>
                </a:lnTo>
                <a:lnTo>
                  <a:pt x="28" y="404"/>
                </a:lnTo>
                <a:lnTo>
                  <a:pt x="29" y="404"/>
                </a:lnTo>
                <a:lnTo>
                  <a:pt x="29" y="403"/>
                </a:lnTo>
                <a:lnTo>
                  <a:pt x="30" y="403"/>
                </a:lnTo>
                <a:lnTo>
                  <a:pt x="30" y="403"/>
                </a:lnTo>
                <a:lnTo>
                  <a:pt x="30" y="403"/>
                </a:lnTo>
                <a:lnTo>
                  <a:pt x="30" y="404"/>
                </a:lnTo>
                <a:lnTo>
                  <a:pt x="30" y="405"/>
                </a:lnTo>
                <a:lnTo>
                  <a:pt x="30" y="405"/>
                </a:lnTo>
                <a:lnTo>
                  <a:pt x="29" y="404"/>
                </a:lnTo>
                <a:lnTo>
                  <a:pt x="29" y="404"/>
                </a:lnTo>
                <a:lnTo>
                  <a:pt x="29" y="407"/>
                </a:lnTo>
                <a:lnTo>
                  <a:pt x="29" y="409"/>
                </a:lnTo>
                <a:lnTo>
                  <a:pt x="29" y="409"/>
                </a:lnTo>
                <a:lnTo>
                  <a:pt x="29" y="412"/>
                </a:lnTo>
                <a:lnTo>
                  <a:pt x="29" y="413"/>
                </a:lnTo>
                <a:lnTo>
                  <a:pt x="29" y="413"/>
                </a:lnTo>
                <a:lnTo>
                  <a:pt x="29" y="413"/>
                </a:lnTo>
                <a:lnTo>
                  <a:pt x="30" y="410"/>
                </a:lnTo>
                <a:lnTo>
                  <a:pt x="31" y="408"/>
                </a:lnTo>
                <a:lnTo>
                  <a:pt x="31" y="408"/>
                </a:lnTo>
                <a:lnTo>
                  <a:pt x="33" y="409"/>
                </a:lnTo>
                <a:lnTo>
                  <a:pt x="31" y="410"/>
                </a:lnTo>
                <a:lnTo>
                  <a:pt x="30" y="412"/>
                </a:lnTo>
                <a:lnTo>
                  <a:pt x="30" y="412"/>
                </a:lnTo>
                <a:lnTo>
                  <a:pt x="30" y="415"/>
                </a:lnTo>
                <a:lnTo>
                  <a:pt x="30" y="417"/>
                </a:lnTo>
                <a:lnTo>
                  <a:pt x="30" y="418"/>
                </a:lnTo>
                <a:lnTo>
                  <a:pt x="30" y="418"/>
                </a:lnTo>
                <a:lnTo>
                  <a:pt x="29" y="417"/>
                </a:lnTo>
                <a:lnTo>
                  <a:pt x="29" y="415"/>
                </a:lnTo>
                <a:lnTo>
                  <a:pt x="29" y="414"/>
                </a:lnTo>
                <a:lnTo>
                  <a:pt x="28" y="414"/>
                </a:lnTo>
                <a:lnTo>
                  <a:pt x="28" y="414"/>
                </a:lnTo>
                <a:lnTo>
                  <a:pt x="29" y="418"/>
                </a:lnTo>
                <a:lnTo>
                  <a:pt x="28" y="422"/>
                </a:lnTo>
                <a:lnTo>
                  <a:pt x="28" y="422"/>
                </a:lnTo>
                <a:close/>
                <a:moveTo>
                  <a:pt x="41" y="433"/>
                </a:moveTo>
                <a:lnTo>
                  <a:pt x="41" y="433"/>
                </a:lnTo>
                <a:lnTo>
                  <a:pt x="43" y="432"/>
                </a:lnTo>
                <a:lnTo>
                  <a:pt x="45" y="430"/>
                </a:lnTo>
                <a:lnTo>
                  <a:pt x="43" y="429"/>
                </a:lnTo>
                <a:lnTo>
                  <a:pt x="43" y="429"/>
                </a:lnTo>
                <a:lnTo>
                  <a:pt x="42" y="430"/>
                </a:lnTo>
                <a:lnTo>
                  <a:pt x="42" y="430"/>
                </a:lnTo>
                <a:lnTo>
                  <a:pt x="42" y="428"/>
                </a:lnTo>
                <a:lnTo>
                  <a:pt x="42" y="425"/>
                </a:lnTo>
                <a:lnTo>
                  <a:pt x="42" y="425"/>
                </a:lnTo>
                <a:lnTo>
                  <a:pt x="43" y="425"/>
                </a:lnTo>
                <a:lnTo>
                  <a:pt x="45" y="424"/>
                </a:lnTo>
                <a:lnTo>
                  <a:pt x="45" y="424"/>
                </a:lnTo>
                <a:lnTo>
                  <a:pt x="45" y="422"/>
                </a:lnTo>
                <a:lnTo>
                  <a:pt x="43" y="420"/>
                </a:lnTo>
                <a:lnTo>
                  <a:pt x="43" y="420"/>
                </a:lnTo>
                <a:lnTo>
                  <a:pt x="41" y="420"/>
                </a:lnTo>
                <a:lnTo>
                  <a:pt x="41" y="433"/>
                </a:lnTo>
                <a:close/>
                <a:moveTo>
                  <a:pt x="42" y="449"/>
                </a:moveTo>
                <a:lnTo>
                  <a:pt x="42" y="449"/>
                </a:lnTo>
                <a:lnTo>
                  <a:pt x="42" y="444"/>
                </a:lnTo>
                <a:lnTo>
                  <a:pt x="42" y="444"/>
                </a:lnTo>
                <a:lnTo>
                  <a:pt x="43" y="444"/>
                </a:lnTo>
                <a:lnTo>
                  <a:pt x="43" y="445"/>
                </a:lnTo>
                <a:lnTo>
                  <a:pt x="43" y="447"/>
                </a:lnTo>
                <a:lnTo>
                  <a:pt x="43" y="447"/>
                </a:lnTo>
                <a:lnTo>
                  <a:pt x="45" y="445"/>
                </a:lnTo>
                <a:lnTo>
                  <a:pt x="45" y="445"/>
                </a:lnTo>
                <a:lnTo>
                  <a:pt x="45" y="444"/>
                </a:lnTo>
                <a:lnTo>
                  <a:pt x="45" y="444"/>
                </a:lnTo>
                <a:lnTo>
                  <a:pt x="43" y="444"/>
                </a:lnTo>
                <a:lnTo>
                  <a:pt x="42" y="443"/>
                </a:lnTo>
                <a:lnTo>
                  <a:pt x="42" y="443"/>
                </a:lnTo>
                <a:lnTo>
                  <a:pt x="43" y="442"/>
                </a:lnTo>
                <a:lnTo>
                  <a:pt x="43" y="440"/>
                </a:lnTo>
                <a:lnTo>
                  <a:pt x="42" y="438"/>
                </a:lnTo>
                <a:lnTo>
                  <a:pt x="45" y="438"/>
                </a:lnTo>
                <a:lnTo>
                  <a:pt x="45" y="438"/>
                </a:lnTo>
                <a:lnTo>
                  <a:pt x="43" y="437"/>
                </a:lnTo>
                <a:lnTo>
                  <a:pt x="45" y="434"/>
                </a:lnTo>
                <a:lnTo>
                  <a:pt x="45" y="433"/>
                </a:lnTo>
                <a:lnTo>
                  <a:pt x="43" y="432"/>
                </a:lnTo>
                <a:lnTo>
                  <a:pt x="43" y="432"/>
                </a:lnTo>
                <a:lnTo>
                  <a:pt x="43" y="433"/>
                </a:lnTo>
                <a:lnTo>
                  <a:pt x="43" y="434"/>
                </a:lnTo>
                <a:lnTo>
                  <a:pt x="42" y="435"/>
                </a:lnTo>
                <a:lnTo>
                  <a:pt x="41" y="434"/>
                </a:lnTo>
                <a:lnTo>
                  <a:pt x="41" y="434"/>
                </a:lnTo>
                <a:lnTo>
                  <a:pt x="41" y="438"/>
                </a:lnTo>
                <a:lnTo>
                  <a:pt x="42" y="440"/>
                </a:lnTo>
                <a:lnTo>
                  <a:pt x="42" y="440"/>
                </a:lnTo>
                <a:lnTo>
                  <a:pt x="42" y="443"/>
                </a:lnTo>
                <a:lnTo>
                  <a:pt x="41" y="445"/>
                </a:lnTo>
                <a:lnTo>
                  <a:pt x="41" y="448"/>
                </a:lnTo>
                <a:lnTo>
                  <a:pt x="42" y="449"/>
                </a:lnTo>
                <a:lnTo>
                  <a:pt x="42" y="449"/>
                </a:lnTo>
                <a:close/>
                <a:moveTo>
                  <a:pt x="25" y="462"/>
                </a:moveTo>
                <a:lnTo>
                  <a:pt x="25" y="462"/>
                </a:lnTo>
                <a:lnTo>
                  <a:pt x="25" y="460"/>
                </a:lnTo>
                <a:lnTo>
                  <a:pt x="24" y="459"/>
                </a:lnTo>
                <a:lnTo>
                  <a:pt x="24" y="459"/>
                </a:lnTo>
                <a:lnTo>
                  <a:pt x="24" y="462"/>
                </a:lnTo>
                <a:lnTo>
                  <a:pt x="25" y="462"/>
                </a:lnTo>
                <a:close/>
                <a:moveTo>
                  <a:pt x="36" y="465"/>
                </a:moveTo>
                <a:lnTo>
                  <a:pt x="36" y="465"/>
                </a:lnTo>
                <a:lnTo>
                  <a:pt x="37" y="464"/>
                </a:lnTo>
                <a:lnTo>
                  <a:pt x="37" y="462"/>
                </a:lnTo>
                <a:lnTo>
                  <a:pt x="37" y="462"/>
                </a:lnTo>
                <a:lnTo>
                  <a:pt x="36" y="463"/>
                </a:lnTo>
                <a:lnTo>
                  <a:pt x="36" y="464"/>
                </a:lnTo>
                <a:lnTo>
                  <a:pt x="36" y="465"/>
                </a:lnTo>
                <a:lnTo>
                  <a:pt x="36" y="465"/>
                </a:lnTo>
                <a:close/>
                <a:moveTo>
                  <a:pt x="42" y="467"/>
                </a:moveTo>
                <a:lnTo>
                  <a:pt x="42" y="467"/>
                </a:lnTo>
                <a:lnTo>
                  <a:pt x="42" y="465"/>
                </a:lnTo>
                <a:lnTo>
                  <a:pt x="43" y="465"/>
                </a:lnTo>
                <a:lnTo>
                  <a:pt x="43" y="465"/>
                </a:lnTo>
                <a:lnTo>
                  <a:pt x="45" y="465"/>
                </a:lnTo>
                <a:lnTo>
                  <a:pt x="45" y="465"/>
                </a:lnTo>
                <a:lnTo>
                  <a:pt x="45" y="462"/>
                </a:lnTo>
                <a:lnTo>
                  <a:pt x="45" y="459"/>
                </a:lnTo>
                <a:lnTo>
                  <a:pt x="45" y="459"/>
                </a:lnTo>
                <a:lnTo>
                  <a:pt x="43" y="458"/>
                </a:lnTo>
                <a:lnTo>
                  <a:pt x="43" y="458"/>
                </a:lnTo>
                <a:lnTo>
                  <a:pt x="42" y="459"/>
                </a:lnTo>
                <a:lnTo>
                  <a:pt x="42" y="458"/>
                </a:lnTo>
                <a:lnTo>
                  <a:pt x="42" y="458"/>
                </a:lnTo>
                <a:lnTo>
                  <a:pt x="43" y="455"/>
                </a:lnTo>
                <a:lnTo>
                  <a:pt x="45" y="453"/>
                </a:lnTo>
                <a:lnTo>
                  <a:pt x="45" y="453"/>
                </a:lnTo>
                <a:lnTo>
                  <a:pt x="43" y="452"/>
                </a:lnTo>
                <a:lnTo>
                  <a:pt x="41" y="452"/>
                </a:lnTo>
                <a:lnTo>
                  <a:pt x="41" y="452"/>
                </a:lnTo>
                <a:lnTo>
                  <a:pt x="41" y="454"/>
                </a:lnTo>
                <a:lnTo>
                  <a:pt x="42" y="454"/>
                </a:lnTo>
                <a:lnTo>
                  <a:pt x="42" y="454"/>
                </a:lnTo>
                <a:lnTo>
                  <a:pt x="42" y="454"/>
                </a:lnTo>
                <a:lnTo>
                  <a:pt x="42" y="457"/>
                </a:lnTo>
                <a:lnTo>
                  <a:pt x="41" y="459"/>
                </a:lnTo>
                <a:lnTo>
                  <a:pt x="41" y="459"/>
                </a:lnTo>
                <a:lnTo>
                  <a:pt x="42" y="460"/>
                </a:lnTo>
                <a:lnTo>
                  <a:pt x="42" y="463"/>
                </a:lnTo>
                <a:lnTo>
                  <a:pt x="41" y="464"/>
                </a:lnTo>
                <a:lnTo>
                  <a:pt x="42" y="467"/>
                </a:lnTo>
                <a:lnTo>
                  <a:pt x="42" y="467"/>
                </a:lnTo>
                <a:close/>
                <a:moveTo>
                  <a:pt x="45" y="467"/>
                </a:moveTo>
                <a:lnTo>
                  <a:pt x="45" y="467"/>
                </a:lnTo>
                <a:lnTo>
                  <a:pt x="45" y="468"/>
                </a:lnTo>
                <a:lnTo>
                  <a:pt x="43" y="467"/>
                </a:lnTo>
                <a:lnTo>
                  <a:pt x="43" y="467"/>
                </a:lnTo>
                <a:lnTo>
                  <a:pt x="42" y="468"/>
                </a:lnTo>
                <a:lnTo>
                  <a:pt x="42" y="471"/>
                </a:lnTo>
                <a:lnTo>
                  <a:pt x="42" y="471"/>
                </a:lnTo>
                <a:lnTo>
                  <a:pt x="43" y="471"/>
                </a:lnTo>
                <a:lnTo>
                  <a:pt x="45" y="469"/>
                </a:lnTo>
                <a:lnTo>
                  <a:pt x="45" y="468"/>
                </a:lnTo>
                <a:lnTo>
                  <a:pt x="45" y="467"/>
                </a:lnTo>
                <a:lnTo>
                  <a:pt x="45" y="467"/>
                </a:lnTo>
                <a:close/>
                <a:moveTo>
                  <a:pt x="135" y="698"/>
                </a:moveTo>
                <a:lnTo>
                  <a:pt x="135" y="698"/>
                </a:lnTo>
                <a:lnTo>
                  <a:pt x="137" y="698"/>
                </a:lnTo>
                <a:lnTo>
                  <a:pt x="137" y="697"/>
                </a:lnTo>
                <a:lnTo>
                  <a:pt x="137" y="697"/>
                </a:lnTo>
                <a:lnTo>
                  <a:pt x="137" y="697"/>
                </a:lnTo>
                <a:lnTo>
                  <a:pt x="137" y="696"/>
                </a:lnTo>
                <a:lnTo>
                  <a:pt x="137" y="694"/>
                </a:lnTo>
                <a:lnTo>
                  <a:pt x="135" y="696"/>
                </a:lnTo>
                <a:lnTo>
                  <a:pt x="135" y="696"/>
                </a:lnTo>
                <a:lnTo>
                  <a:pt x="135" y="696"/>
                </a:lnTo>
                <a:lnTo>
                  <a:pt x="135" y="698"/>
                </a:lnTo>
                <a:lnTo>
                  <a:pt x="135" y="698"/>
                </a:lnTo>
                <a:close/>
                <a:moveTo>
                  <a:pt x="103" y="686"/>
                </a:moveTo>
                <a:lnTo>
                  <a:pt x="103" y="686"/>
                </a:lnTo>
                <a:lnTo>
                  <a:pt x="105" y="686"/>
                </a:lnTo>
                <a:lnTo>
                  <a:pt x="109" y="686"/>
                </a:lnTo>
                <a:lnTo>
                  <a:pt x="109" y="686"/>
                </a:lnTo>
                <a:lnTo>
                  <a:pt x="105" y="686"/>
                </a:lnTo>
                <a:lnTo>
                  <a:pt x="103" y="686"/>
                </a:lnTo>
                <a:lnTo>
                  <a:pt x="103" y="686"/>
                </a:lnTo>
                <a:close/>
                <a:moveTo>
                  <a:pt x="62" y="693"/>
                </a:moveTo>
                <a:lnTo>
                  <a:pt x="62" y="693"/>
                </a:lnTo>
                <a:lnTo>
                  <a:pt x="65" y="694"/>
                </a:lnTo>
                <a:lnTo>
                  <a:pt x="66" y="696"/>
                </a:lnTo>
                <a:lnTo>
                  <a:pt x="66" y="696"/>
                </a:lnTo>
                <a:lnTo>
                  <a:pt x="66" y="694"/>
                </a:lnTo>
                <a:lnTo>
                  <a:pt x="65" y="693"/>
                </a:lnTo>
                <a:lnTo>
                  <a:pt x="63" y="693"/>
                </a:lnTo>
                <a:lnTo>
                  <a:pt x="62" y="693"/>
                </a:lnTo>
                <a:lnTo>
                  <a:pt x="62" y="693"/>
                </a:lnTo>
                <a:close/>
                <a:moveTo>
                  <a:pt x="50" y="687"/>
                </a:moveTo>
                <a:lnTo>
                  <a:pt x="50" y="687"/>
                </a:lnTo>
                <a:lnTo>
                  <a:pt x="52" y="687"/>
                </a:lnTo>
                <a:lnTo>
                  <a:pt x="53" y="688"/>
                </a:lnTo>
                <a:lnTo>
                  <a:pt x="54" y="689"/>
                </a:lnTo>
                <a:lnTo>
                  <a:pt x="57" y="691"/>
                </a:lnTo>
                <a:lnTo>
                  <a:pt x="57" y="691"/>
                </a:lnTo>
                <a:lnTo>
                  <a:pt x="53" y="687"/>
                </a:lnTo>
                <a:lnTo>
                  <a:pt x="53" y="687"/>
                </a:lnTo>
                <a:lnTo>
                  <a:pt x="51" y="686"/>
                </a:lnTo>
                <a:lnTo>
                  <a:pt x="50" y="687"/>
                </a:lnTo>
                <a:lnTo>
                  <a:pt x="50" y="687"/>
                </a:lnTo>
                <a:close/>
                <a:moveTo>
                  <a:pt x="17" y="612"/>
                </a:moveTo>
                <a:lnTo>
                  <a:pt x="17" y="612"/>
                </a:lnTo>
                <a:lnTo>
                  <a:pt x="19" y="613"/>
                </a:lnTo>
                <a:lnTo>
                  <a:pt x="19" y="613"/>
                </a:lnTo>
                <a:lnTo>
                  <a:pt x="19" y="611"/>
                </a:lnTo>
                <a:lnTo>
                  <a:pt x="19" y="611"/>
                </a:lnTo>
                <a:lnTo>
                  <a:pt x="17" y="611"/>
                </a:lnTo>
                <a:lnTo>
                  <a:pt x="17" y="612"/>
                </a:lnTo>
                <a:lnTo>
                  <a:pt x="17" y="612"/>
                </a:lnTo>
                <a:close/>
                <a:moveTo>
                  <a:pt x="30" y="582"/>
                </a:moveTo>
                <a:lnTo>
                  <a:pt x="30" y="582"/>
                </a:lnTo>
                <a:lnTo>
                  <a:pt x="29" y="583"/>
                </a:lnTo>
                <a:lnTo>
                  <a:pt x="28" y="583"/>
                </a:lnTo>
                <a:lnTo>
                  <a:pt x="28" y="584"/>
                </a:lnTo>
                <a:lnTo>
                  <a:pt x="28" y="586"/>
                </a:lnTo>
                <a:lnTo>
                  <a:pt x="28" y="586"/>
                </a:lnTo>
                <a:lnTo>
                  <a:pt x="29" y="586"/>
                </a:lnTo>
                <a:lnTo>
                  <a:pt x="29" y="586"/>
                </a:lnTo>
                <a:lnTo>
                  <a:pt x="30" y="584"/>
                </a:lnTo>
                <a:lnTo>
                  <a:pt x="30" y="586"/>
                </a:lnTo>
                <a:lnTo>
                  <a:pt x="30" y="586"/>
                </a:lnTo>
                <a:lnTo>
                  <a:pt x="30" y="583"/>
                </a:lnTo>
                <a:lnTo>
                  <a:pt x="30" y="582"/>
                </a:lnTo>
                <a:lnTo>
                  <a:pt x="30" y="582"/>
                </a:lnTo>
                <a:close/>
                <a:moveTo>
                  <a:pt x="16" y="571"/>
                </a:moveTo>
                <a:lnTo>
                  <a:pt x="16" y="571"/>
                </a:lnTo>
                <a:lnTo>
                  <a:pt x="16" y="572"/>
                </a:lnTo>
                <a:lnTo>
                  <a:pt x="14" y="572"/>
                </a:lnTo>
                <a:lnTo>
                  <a:pt x="14" y="572"/>
                </a:lnTo>
                <a:lnTo>
                  <a:pt x="17" y="572"/>
                </a:lnTo>
                <a:lnTo>
                  <a:pt x="18" y="571"/>
                </a:lnTo>
                <a:lnTo>
                  <a:pt x="18" y="571"/>
                </a:lnTo>
                <a:lnTo>
                  <a:pt x="19" y="572"/>
                </a:lnTo>
                <a:lnTo>
                  <a:pt x="21" y="572"/>
                </a:lnTo>
                <a:lnTo>
                  <a:pt x="21" y="572"/>
                </a:lnTo>
                <a:lnTo>
                  <a:pt x="21" y="571"/>
                </a:lnTo>
                <a:lnTo>
                  <a:pt x="19" y="571"/>
                </a:lnTo>
                <a:lnTo>
                  <a:pt x="16" y="571"/>
                </a:lnTo>
                <a:lnTo>
                  <a:pt x="16" y="571"/>
                </a:lnTo>
                <a:close/>
                <a:moveTo>
                  <a:pt x="22" y="537"/>
                </a:moveTo>
                <a:lnTo>
                  <a:pt x="22" y="537"/>
                </a:lnTo>
                <a:lnTo>
                  <a:pt x="22" y="539"/>
                </a:lnTo>
                <a:lnTo>
                  <a:pt x="22" y="541"/>
                </a:lnTo>
                <a:lnTo>
                  <a:pt x="22" y="541"/>
                </a:lnTo>
                <a:lnTo>
                  <a:pt x="23" y="538"/>
                </a:lnTo>
                <a:lnTo>
                  <a:pt x="23" y="538"/>
                </a:lnTo>
                <a:lnTo>
                  <a:pt x="22" y="537"/>
                </a:lnTo>
                <a:lnTo>
                  <a:pt x="22" y="537"/>
                </a:lnTo>
                <a:close/>
                <a:moveTo>
                  <a:pt x="34" y="523"/>
                </a:moveTo>
                <a:lnTo>
                  <a:pt x="34" y="527"/>
                </a:lnTo>
                <a:lnTo>
                  <a:pt x="34" y="527"/>
                </a:lnTo>
                <a:lnTo>
                  <a:pt x="35" y="527"/>
                </a:lnTo>
                <a:lnTo>
                  <a:pt x="35" y="526"/>
                </a:lnTo>
                <a:lnTo>
                  <a:pt x="35" y="524"/>
                </a:lnTo>
                <a:lnTo>
                  <a:pt x="34" y="523"/>
                </a:lnTo>
                <a:lnTo>
                  <a:pt x="34" y="523"/>
                </a:lnTo>
                <a:close/>
                <a:moveTo>
                  <a:pt x="25" y="518"/>
                </a:moveTo>
                <a:lnTo>
                  <a:pt x="25" y="518"/>
                </a:lnTo>
                <a:lnTo>
                  <a:pt x="25" y="521"/>
                </a:lnTo>
                <a:lnTo>
                  <a:pt x="25" y="522"/>
                </a:lnTo>
                <a:lnTo>
                  <a:pt x="25" y="522"/>
                </a:lnTo>
                <a:lnTo>
                  <a:pt x="25" y="522"/>
                </a:lnTo>
                <a:lnTo>
                  <a:pt x="27" y="519"/>
                </a:lnTo>
                <a:lnTo>
                  <a:pt x="25" y="519"/>
                </a:lnTo>
                <a:lnTo>
                  <a:pt x="25" y="518"/>
                </a:lnTo>
                <a:lnTo>
                  <a:pt x="25" y="518"/>
                </a:lnTo>
                <a:close/>
                <a:moveTo>
                  <a:pt x="27" y="509"/>
                </a:moveTo>
                <a:lnTo>
                  <a:pt x="27" y="509"/>
                </a:lnTo>
                <a:lnTo>
                  <a:pt x="28" y="512"/>
                </a:lnTo>
                <a:lnTo>
                  <a:pt x="28" y="513"/>
                </a:lnTo>
                <a:lnTo>
                  <a:pt x="29" y="513"/>
                </a:lnTo>
                <a:lnTo>
                  <a:pt x="29" y="513"/>
                </a:lnTo>
                <a:lnTo>
                  <a:pt x="29" y="511"/>
                </a:lnTo>
                <a:lnTo>
                  <a:pt x="29" y="509"/>
                </a:lnTo>
                <a:lnTo>
                  <a:pt x="27" y="509"/>
                </a:lnTo>
                <a:lnTo>
                  <a:pt x="27" y="509"/>
                </a:lnTo>
                <a:close/>
                <a:moveTo>
                  <a:pt x="35" y="496"/>
                </a:moveTo>
                <a:lnTo>
                  <a:pt x="35" y="496"/>
                </a:lnTo>
                <a:lnTo>
                  <a:pt x="34" y="497"/>
                </a:lnTo>
                <a:lnTo>
                  <a:pt x="34" y="499"/>
                </a:lnTo>
                <a:lnTo>
                  <a:pt x="34" y="499"/>
                </a:lnTo>
                <a:lnTo>
                  <a:pt x="35" y="499"/>
                </a:lnTo>
                <a:lnTo>
                  <a:pt x="35" y="498"/>
                </a:lnTo>
                <a:lnTo>
                  <a:pt x="35" y="496"/>
                </a:lnTo>
                <a:lnTo>
                  <a:pt x="35" y="496"/>
                </a:lnTo>
                <a:close/>
                <a:moveTo>
                  <a:pt x="24" y="483"/>
                </a:moveTo>
                <a:lnTo>
                  <a:pt x="24" y="483"/>
                </a:lnTo>
                <a:lnTo>
                  <a:pt x="23" y="486"/>
                </a:lnTo>
                <a:lnTo>
                  <a:pt x="23" y="487"/>
                </a:lnTo>
                <a:lnTo>
                  <a:pt x="23" y="488"/>
                </a:lnTo>
                <a:lnTo>
                  <a:pt x="23" y="489"/>
                </a:lnTo>
                <a:lnTo>
                  <a:pt x="23" y="489"/>
                </a:lnTo>
                <a:lnTo>
                  <a:pt x="23" y="489"/>
                </a:lnTo>
                <a:lnTo>
                  <a:pt x="24" y="488"/>
                </a:lnTo>
                <a:lnTo>
                  <a:pt x="24" y="488"/>
                </a:lnTo>
                <a:lnTo>
                  <a:pt x="25" y="486"/>
                </a:lnTo>
                <a:lnTo>
                  <a:pt x="25" y="484"/>
                </a:lnTo>
                <a:lnTo>
                  <a:pt x="24" y="483"/>
                </a:lnTo>
                <a:lnTo>
                  <a:pt x="24" y="483"/>
                </a:lnTo>
                <a:close/>
                <a:moveTo>
                  <a:pt x="41" y="474"/>
                </a:moveTo>
                <a:lnTo>
                  <a:pt x="41" y="474"/>
                </a:lnTo>
                <a:lnTo>
                  <a:pt x="42" y="478"/>
                </a:lnTo>
                <a:lnTo>
                  <a:pt x="45" y="479"/>
                </a:lnTo>
                <a:lnTo>
                  <a:pt x="45" y="479"/>
                </a:lnTo>
                <a:lnTo>
                  <a:pt x="45" y="477"/>
                </a:lnTo>
                <a:lnTo>
                  <a:pt x="46" y="476"/>
                </a:lnTo>
                <a:lnTo>
                  <a:pt x="45" y="474"/>
                </a:lnTo>
                <a:lnTo>
                  <a:pt x="45" y="474"/>
                </a:lnTo>
                <a:lnTo>
                  <a:pt x="43" y="476"/>
                </a:lnTo>
                <a:lnTo>
                  <a:pt x="43" y="476"/>
                </a:lnTo>
                <a:lnTo>
                  <a:pt x="41" y="474"/>
                </a:lnTo>
                <a:lnTo>
                  <a:pt x="41" y="474"/>
                </a:lnTo>
                <a:close/>
                <a:moveTo>
                  <a:pt x="43" y="489"/>
                </a:moveTo>
                <a:lnTo>
                  <a:pt x="43" y="489"/>
                </a:lnTo>
                <a:lnTo>
                  <a:pt x="45" y="489"/>
                </a:lnTo>
                <a:lnTo>
                  <a:pt x="45" y="488"/>
                </a:lnTo>
                <a:lnTo>
                  <a:pt x="45" y="484"/>
                </a:lnTo>
                <a:lnTo>
                  <a:pt x="45" y="484"/>
                </a:lnTo>
                <a:lnTo>
                  <a:pt x="43" y="483"/>
                </a:lnTo>
                <a:lnTo>
                  <a:pt x="43" y="482"/>
                </a:lnTo>
                <a:lnTo>
                  <a:pt x="43" y="482"/>
                </a:lnTo>
                <a:lnTo>
                  <a:pt x="46" y="482"/>
                </a:lnTo>
                <a:lnTo>
                  <a:pt x="46" y="481"/>
                </a:lnTo>
                <a:lnTo>
                  <a:pt x="46" y="481"/>
                </a:lnTo>
                <a:lnTo>
                  <a:pt x="45" y="481"/>
                </a:lnTo>
                <a:lnTo>
                  <a:pt x="45" y="481"/>
                </a:lnTo>
                <a:lnTo>
                  <a:pt x="43" y="482"/>
                </a:lnTo>
                <a:lnTo>
                  <a:pt x="42" y="482"/>
                </a:lnTo>
                <a:lnTo>
                  <a:pt x="42" y="482"/>
                </a:lnTo>
                <a:lnTo>
                  <a:pt x="42" y="479"/>
                </a:lnTo>
                <a:lnTo>
                  <a:pt x="41" y="478"/>
                </a:lnTo>
                <a:lnTo>
                  <a:pt x="41" y="478"/>
                </a:lnTo>
                <a:lnTo>
                  <a:pt x="42" y="484"/>
                </a:lnTo>
                <a:lnTo>
                  <a:pt x="43" y="487"/>
                </a:lnTo>
                <a:lnTo>
                  <a:pt x="43" y="489"/>
                </a:lnTo>
                <a:lnTo>
                  <a:pt x="43" y="489"/>
                </a:lnTo>
                <a:close/>
                <a:moveTo>
                  <a:pt x="42" y="522"/>
                </a:moveTo>
                <a:lnTo>
                  <a:pt x="42" y="522"/>
                </a:lnTo>
                <a:lnTo>
                  <a:pt x="43" y="521"/>
                </a:lnTo>
                <a:lnTo>
                  <a:pt x="43" y="521"/>
                </a:lnTo>
                <a:lnTo>
                  <a:pt x="43" y="518"/>
                </a:lnTo>
                <a:lnTo>
                  <a:pt x="43" y="518"/>
                </a:lnTo>
                <a:lnTo>
                  <a:pt x="42" y="518"/>
                </a:lnTo>
                <a:lnTo>
                  <a:pt x="42" y="519"/>
                </a:lnTo>
                <a:lnTo>
                  <a:pt x="42" y="522"/>
                </a:lnTo>
                <a:lnTo>
                  <a:pt x="42" y="522"/>
                </a:lnTo>
                <a:close/>
                <a:moveTo>
                  <a:pt x="43" y="533"/>
                </a:moveTo>
                <a:lnTo>
                  <a:pt x="43" y="533"/>
                </a:lnTo>
                <a:lnTo>
                  <a:pt x="43" y="531"/>
                </a:lnTo>
                <a:lnTo>
                  <a:pt x="42" y="531"/>
                </a:lnTo>
                <a:lnTo>
                  <a:pt x="42" y="531"/>
                </a:lnTo>
                <a:lnTo>
                  <a:pt x="41" y="532"/>
                </a:lnTo>
                <a:lnTo>
                  <a:pt x="41" y="533"/>
                </a:lnTo>
                <a:lnTo>
                  <a:pt x="43" y="533"/>
                </a:lnTo>
                <a:close/>
                <a:moveTo>
                  <a:pt x="42" y="537"/>
                </a:moveTo>
                <a:lnTo>
                  <a:pt x="42" y="537"/>
                </a:lnTo>
                <a:lnTo>
                  <a:pt x="45" y="536"/>
                </a:lnTo>
                <a:lnTo>
                  <a:pt x="46" y="534"/>
                </a:lnTo>
                <a:lnTo>
                  <a:pt x="46" y="533"/>
                </a:lnTo>
                <a:lnTo>
                  <a:pt x="46" y="533"/>
                </a:lnTo>
                <a:lnTo>
                  <a:pt x="45" y="533"/>
                </a:lnTo>
                <a:lnTo>
                  <a:pt x="43" y="534"/>
                </a:lnTo>
                <a:lnTo>
                  <a:pt x="43" y="534"/>
                </a:lnTo>
                <a:lnTo>
                  <a:pt x="43" y="534"/>
                </a:lnTo>
                <a:lnTo>
                  <a:pt x="42" y="534"/>
                </a:lnTo>
                <a:lnTo>
                  <a:pt x="42" y="534"/>
                </a:lnTo>
                <a:lnTo>
                  <a:pt x="42" y="537"/>
                </a:lnTo>
                <a:lnTo>
                  <a:pt x="42" y="537"/>
                </a:lnTo>
                <a:close/>
                <a:moveTo>
                  <a:pt x="42" y="577"/>
                </a:moveTo>
                <a:lnTo>
                  <a:pt x="42" y="577"/>
                </a:lnTo>
                <a:lnTo>
                  <a:pt x="42" y="574"/>
                </a:lnTo>
                <a:lnTo>
                  <a:pt x="41" y="573"/>
                </a:lnTo>
                <a:lnTo>
                  <a:pt x="41" y="573"/>
                </a:lnTo>
                <a:lnTo>
                  <a:pt x="40" y="574"/>
                </a:lnTo>
                <a:lnTo>
                  <a:pt x="40" y="577"/>
                </a:lnTo>
                <a:lnTo>
                  <a:pt x="42" y="577"/>
                </a:lnTo>
                <a:close/>
                <a:moveTo>
                  <a:pt x="198" y="672"/>
                </a:moveTo>
                <a:lnTo>
                  <a:pt x="198" y="672"/>
                </a:lnTo>
                <a:lnTo>
                  <a:pt x="197" y="673"/>
                </a:lnTo>
                <a:lnTo>
                  <a:pt x="196" y="674"/>
                </a:lnTo>
                <a:lnTo>
                  <a:pt x="196" y="674"/>
                </a:lnTo>
                <a:lnTo>
                  <a:pt x="197" y="676"/>
                </a:lnTo>
                <a:lnTo>
                  <a:pt x="198" y="676"/>
                </a:lnTo>
                <a:lnTo>
                  <a:pt x="198" y="676"/>
                </a:lnTo>
                <a:lnTo>
                  <a:pt x="199" y="673"/>
                </a:lnTo>
                <a:lnTo>
                  <a:pt x="199" y="672"/>
                </a:lnTo>
                <a:lnTo>
                  <a:pt x="198" y="672"/>
                </a:lnTo>
                <a:lnTo>
                  <a:pt x="198" y="672"/>
                </a:lnTo>
                <a:close/>
                <a:moveTo>
                  <a:pt x="210" y="669"/>
                </a:moveTo>
                <a:lnTo>
                  <a:pt x="210" y="669"/>
                </a:lnTo>
                <a:lnTo>
                  <a:pt x="210" y="668"/>
                </a:lnTo>
                <a:lnTo>
                  <a:pt x="210" y="668"/>
                </a:lnTo>
                <a:lnTo>
                  <a:pt x="208" y="668"/>
                </a:lnTo>
                <a:lnTo>
                  <a:pt x="207" y="669"/>
                </a:lnTo>
                <a:lnTo>
                  <a:pt x="207" y="669"/>
                </a:lnTo>
                <a:lnTo>
                  <a:pt x="209" y="669"/>
                </a:lnTo>
                <a:lnTo>
                  <a:pt x="210" y="669"/>
                </a:lnTo>
                <a:lnTo>
                  <a:pt x="210" y="669"/>
                </a:lnTo>
                <a:lnTo>
                  <a:pt x="210" y="669"/>
                </a:lnTo>
                <a:close/>
                <a:moveTo>
                  <a:pt x="494" y="624"/>
                </a:moveTo>
                <a:lnTo>
                  <a:pt x="494" y="624"/>
                </a:lnTo>
                <a:lnTo>
                  <a:pt x="493" y="624"/>
                </a:lnTo>
                <a:lnTo>
                  <a:pt x="493" y="623"/>
                </a:lnTo>
                <a:lnTo>
                  <a:pt x="492" y="623"/>
                </a:lnTo>
                <a:lnTo>
                  <a:pt x="490" y="623"/>
                </a:lnTo>
                <a:lnTo>
                  <a:pt x="490" y="623"/>
                </a:lnTo>
                <a:lnTo>
                  <a:pt x="493" y="624"/>
                </a:lnTo>
                <a:lnTo>
                  <a:pt x="494" y="624"/>
                </a:lnTo>
                <a:lnTo>
                  <a:pt x="494" y="624"/>
                </a:lnTo>
                <a:lnTo>
                  <a:pt x="494" y="624"/>
                </a:lnTo>
                <a:close/>
                <a:moveTo>
                  <a:pt x="504" y="628"/>
                </a:moveTo>
                <a:lnTo>
                  <a:pt x="504" y="628"/>
                </a:lnTo>
                <a:lnTo>
                  <a:pt x="503" y="627"/>
                </a:lnTo>
                <a:lnTo>
                  <a:pt x="503" y="626"/>
                </a:lnTo>
                <a:lnTo>
                  <a:pt x="503" y="626"/>
                </a:lnTo>
                <a:lnTo>
                  <a:pt x="500" y="627"/>
                </a:lnTo>
                <a:lnTo>
                  <a:pt x="498" y="627"/>
                </a:lnTo>
                <a:lnTo>
                  <a:pt x="498" y="627"/>
                </a:lnTo>
                <a:lnTo>
                  <a:pt x="500" y="628"/>
                </a:lnTo>
                <a:lnTo>
                  <a:pt x="501" y="629"/>
                </a:lnTo>
                <a:lnTo>
                  <a:pt x="501" y="629"/>
                </a:lnTo>
                <a:lnTo>
                  <a:pt x="501" y="628"/>
                </a:lnTo>
                <a:lnTo>
                  <a:pt x="503" y="628"/>
                </a:lnTo>
                <a:lnTo>
                  <a:pt x="503" y="628"/>
                </a:lnTo>
                <a:lnTo>
                  <a:pt x="503" y="628"/>
                </a:lnTo>
                <a:lnTo>
                  <a:pt x="504" y="628"/>
                </a:lnTo>
                <a:lnTo>
                  <a:pt x="504" y="628"/>
                </a:lnTo>
                <a:lnTo>
                  <a:pt x="504" y="628"/>
                </a:lnTo>
                <a:close/>
                <a:moveTo>
                  <a:pt x="513" y="623"/>
                </a:moveTo>
                <a:lnTo>
                  <a:pt x="513" y="623"/>
                </a:lnTo>
                <a:lnTo>
                  <a:pt x="512" y="622"/>
                </a:lnTo>
                <a:lnTo>
                  <a:pt x="511" y="622"/>
                </a:lnTo>
                <a:lnTo>
                  <a:pt x="510" y="622"/>
                </a:lnTo>
                <a:lnTo>
                  <a:pt x="510" y="622"/>
                </a:lnTo>
                <a:lnTo>
                  <a:pt x="510" y="622"/>
                </a:lnTo>
                <a:lnTo>
                  <a:pt x="513" y="623"/>
                </a:lnTo>
                <a:lnTo>
                  <a:pt x="513" y="623"/>
                </a:lnTo>
                <a:close/>
                <a:moveTo>
                  <a:pt x="684" y="612"/>
                </a:moveTo>
                <a:lnTo>
                  <a:pt x="684" y="612"/>
                </a:lnTo>
                <a:lnTo>
                  <a:pt x="685" y="612"/>
                </a:lnTo>
                <a:lnTo>
                  <a:pt x="685" y="611"/>
                </a:lnTo>
                <a:lnTo>
                  <a:pt x="685" y="609"/>
                </a:lnTo>
                <a:lnTo>
                  <a:pt x="684" y="609"/>
                </a:lnTo>
                <a:lnTo>
                  <a:pt x="684" y="612"/>
                </a:lnTo>
                <a:close/>
                <a:moveTo>
                  <a:pt x="668" y="613"/>
                </a:moveTo>
                <a:lnTo>
                  <a:pt x="668" y="613"/>
                </a:lnTo>
                <a:lnTo>
                  <a:pt x="668" y="614"/>
                </a:lnTo>
                <a:lnTo>
                  <a:pt x="669" y="614"/>
                </a:lnTo>
                <a:lnTo>
                  <a:pt x="672" y="614"/>
                </a:lnTo>
                <a:lnTo>
                  <a:pt x="672" y="614"/>
                </a:lnTo>
                <a:lnTo>
                  <a:pt x="670" y="613"/>
                </a:lnTo>
                <a:lnTo>
                  <a:pt x="670" y="613"/>
                </a:lnTo>
                <a:lnTo>
                  <a:pt x="668" y="613"/>
                </a:lnTo>
                <a:lnTo>
                  <a:pt x="668" y="613"/>
                </a:lnTo>
                <a:close/>
                <a:moveTo>
                  <a:pt x="661" y="567"/>
                </a:moveTo>
                <a:lnTo>
                  <a:pt x="661" y="567"/>
                </a:lnTo>
                <a:lnTo>
                  <a:pt x="661" y="569"/>
                </a:lnTo>
                <a:lnTo>
                  <a:pt x="661" y="571"/>
                </a:lnTo>
                <a:lnTo>
                  <a:pt x="662" y="571"/>
                </a:lnTo>
                <a:lnTo>
                  <a:pt x="662" y="571"/>
                </a:lnTo>
                <a:lnTo>
                  <a:pt x="663" y="568"/>
                </a:lnTo>
                <a:lnTo>
                  <a:pt x="663" y="568"/>
                </a:lnTo>
                <a:lnTo>
                  <a:pt x="661" y="567"/>
                </a:lnTo>
                <a:lnTo>
                  <a:pt x="661" y="567"/>
                </a:lnTo>
                <a:close/>
                <a:moveTo>
                  <a:pt x="645" y="566"/>
                </a:moveTo>
                <a:lnTo>
                  <a:pt x="645" y="566"/>
                </a:lnTo>
                <a:lnTo>
                  <a:pt x="645" y="567"/>
                </a:lnTo>
                <a:lnTo>
                  <a:pt x="646" y="568"/>
                </a:lnTo>
                <a:lnTo>
                  <a:pt x="646" y="568"/>
                </a:lnTo>
                <a:lnTo>
                  <a:pt x="646" y="569"/>
                </a:lnTo>
                <a:lnTo>
                  <a:pt x="646" y="571"/>
                </a:lnTo>
                <a:lnTo>
                  <a:pt x="648" y="571"/>
                </a:lnTo>
                <a:lnTo>
                  <a:pt x="648" y="571"/>
                </a:lnTo>
                <a:lnTo>
                  <a:pt x="646" y="569"/>
                </a:lnTo>
                <a:lnTo>
                  <a:pt x="646" y="569"/>
                </a:lnTo>
                <a:lnTo>
                  <a:pt x="649" y="568"/>
                </a:lnTo>
                <a:lnTo>
                  <a:pt x="649" y="567"/>
                </a:lnTo>
                <a:lnTo>
                  <a:pt x="649" y="567"/>
                </a:lnTo>
                <a:lnTo>
                  <a:pt x="646" y="567"/>
                </a:lnTo>
                <a:lnTo>
                  <a:pt x="645" y="566"/>
                </a:lnTo>
                <a:lnTo>
                  <a:pt x="645" y="566"/>
                </a:lnTo>
                <a:close/>
                <a:moveTo>
                  <a:pt x="644" y="622"/>
                </a:moveTo>
                <a:lnTo>
                  <a:pt x="644" y="622"/>
                </a:lnTo>
                <a:lnTo>
                  <a:pt x="648" y="622"/>
                </a:lnTo>
                <a:lnTo>
                  <a:pt x="649" y="622"/>
                </a:lnTo>
                <a:lnTo>
                  <a:pt x="649" y="621"/>
                </a:lnTo>
                <a:lnTo>
                  <a:pt x="649" y="621"/>
                </a:lnTo>
                <a:lnTo>
                  <a:pt x="649" y="621"/>
                </a:lnTo>
                <a:lnTo>
                  <a:pt x="649" y="621"/>
                </a:lnTo>
                <a:lnTo>
                  <a:pt x="648" y="622"/>
                </a:lnTo>
                <a:lnTo>
                  <a:pt x="648" y="622"/>
                </a:lnTo>
                <a:lnTo>
                  <a:pt x="648" y="622"/>
                </a:lnTo>
                <a:lnTo>
                  <a:pt x="646" y="621"/>
                </a:lnTo>
                <a:lnTo>
                  <a:pt x="646" y="621"/>
                </a:lnTo>
                <a:lnTo>
                  <a:pt x="646" y="621"/>
                </a:lnTo>
                <a:lnTo>
                  <a:pt x="646" y="621"/>
                </a:lnTo>
                <a:lnTo>
                  <a:pt x="645" y="622"/>
                </a:lnTo>
                <a:lnTo>
                  <a:pt x="644" y="622"/>
                </a:lnTo>
                <a:lnTo>
                  <a:pt x="644" y="622"/>
                </a:lnTo>
                <a:lnTo>
                  <a:pt x="644" y="622"/>
                </a:lnTo>
                <a:close/>
                <a:moveTo>
                  <a:pt x="640" y="571"/>
                </a:moveTo>
                <a:lnTo>
                  <a:pt x="640" y="571"/>
                </a:lnTo>
                <a:lnTo>
                  <a:pt x="641" y="571"/>
                </a:lnTo>
                <a:lnTo>
                  <a:pt x="643" y="569"/>
                </a:lnTo>
                <a:lnTo>
                  <a:pt x="643" y="568"/>
                </a:lnTo>
                <a:lnTo>
                  <a:pt x="643" y="568"/>
                </a:lnTo>
                <a:lnTo>
                  <a:pt x="640" y="569"/>
                </a:lnTo>
                <a:lnTo>
                  <a:pt x="639" y="571"/>
                </a:lnTo>
                <a:lnTo>
                  <a:pt x="637" y="569"/>
                </a:lnTo>
                <a:lnTo>
                  <a:pt x="637" y="569"/>
                </a:lnTo>
                <a:lnTo>
                  <a:pt x="637" y="571"/>
                </a:lnTo>
                <a:lnTo>
                  <a:pt x="638" y="571"/>
                </a:lnTo>
                <a:lnTo>
                  <a:pt x="640" y="571"/>
                </a:lnTo>
                <a:lnTo>
                  <a:pt x="640" y="571"/>
                </a:lnTo>
                <a:close/>
                <a:moveTo>
                  <a:pt x="633" y="574"/>
                </a:moveTo>
                <a:lnTo>
                  <a:pt x="633" y="574"/>
                </a:lnTo>
                <a:lnTo>
                  <a:pt x="634" y="573"/>
                </a:lnTo>
                <a:lnTo>
                  <a:pt x="635" y="572"/>
                </a:lnTo>
                <a:lnTo>
                  <a:pt x="635" y="571"/>
                </a:lnTo>
                <a:lnTo>
                  <a:pt x="635" y="571"/>
                </a:lnTo>
                <a:lnTo>
                  <a:pt x="634" y="571"/>
                </a:lnTo>
                <a:lnTo>
                  <a:pt x="632" y="572"/>
                </a:lnTo>
                <a:lnTo>
                  <a:pt x="632" y="573"/>
                </a:lnTo>
                <a:lnTo>
                  <a:pt x="633" y="574"/>
                </a:lnTo>
                <a:lnTo>
                  <a:pt x="633" y="574"/>
                </a:lnTo>
                <a:close/>
                <a:moveTo>
                  <a:pt x="599" y="623"/>
                </a:moveTo>
                <a:lnTo>
                  <a:pt x="599" y="623"/>
                </a:lnTo>
                <a:lnTo>
                  <a:pt x="598" y="622"/>
                </a:lnTo>
                <a:lnTo>
                  <a:pt x="597" y="622"/>
                </a:lnTo>
                <a:lnTo>
                  <a:pt x="597" y="622"/>
                </a:lnTo>
                <a:lnTo>
                  <a:pt x="597" y="622"/>
                </a:lnTo>
                <a:lnTo>
                  <a:pt x="597" y="623"/>
                </a:lnTo>
                <a:lnTo>
                  <a:pt x="598" y="623"/>
                </a:lnTo>
                <a:lnTo>
                  <a:pt x="598" y="623"/>
                </a:lnTo>
                <a:lnTo>
                  <a:pt x="599" y="623"/>
                </a:lnTo>
                <a:lnTo>
                  <a:pt x="599" y="623"/>
                </a:lnTo>
                <a:close/>
                <a:moveTo>
                  <a:pt x="554" y="609"/>
                </a:moveTo>
                <a:lnTo>
                  <a:pt x="554" y="607"/>
                </a:lnTo>
                <a:lnTo>
                  <a:pt x="553" y="607"/>
                </a:lnTo>
                <a:lnTo>
                  <a:pt x="553" y="607"/>
                </a:lnTo>
                <a:lnTo>
                  <a:pt x="553" y="608"/>
                </a:lnTo>
                <a:lnTo>
                  <a:pt x="554" y="609"/>
                </a:lnTo>
                <a:lnTo>
                  <a:pt x="554" y="609"/>
                </a:lnTo>
                <a:close/>
                <a:moveTo>
                  <a:pt x="482" y="617"/>
                </a:moveTo>
                <a:lnTo>
                  <a:pt x="482" y="617"/>
                </a:lnTo>
                <a:lnTo>
                  <a:pt x="486" y="617"/>
                </a:lnTo>
                <a:lnTo>
                  <a:pt x="487" y="616"/>
                </a:lnTo>
                <a:lnTo>
                  <a:pt x="487" y="616"/>
                </a:lnTo>
                <a:lnTo>
                  <a:pt x="487" y="616"/>
                </a:lnTo>
                <a:lnTo>
                  <a:pt x="483" y="617"/>
                </a:lnTo>
                <a:lnTo>
                  <a:pt x="482" y="617"/>
                </a:lnTo>
                <a:lnTo>
                  <a:pt x="482" y="617"/>
                </a:lnTo>
                <a:lnTo>
                  <a:pt x="482" y="617"/>
                </a:lnTo>
                <a:close/>
                <a:moveTo>
                  <a:pt x="475" y="613"/>
                </a:moveTo>
                <a:lnTo>
                  <a:pt x="475" y="613"/>
                </a:lnTo>
                <a:lnTo>
                  <a:pt x="476" y="614"/>
                </a:lnTo>
                <a:lnTo>
                  <a:pt x="477" y="616"/>
                </a:lnTo>
                <a:lnTo>
                  <a:pt x="478" y="616"/>
                </a:lnTo>
                <a:lnTo>
                  <a:pt x="478" y="616"/>
                </a:lnTo>
                <a:lnTo>
                  <a:pt x="476" y="613"/>
                </a:lnTo>
                <a:lnTo>
                  <a:pt x="475" y="613"/>
                </a:lnTo>
                <a:lnTo>
                  <a:pt x="475" y="613"/>
                </a:lnTo>
                <a:lnTo>
                  <a:pt x="475" y="613"/>
                </a:lnTo>
                <a:close/>
                <a:moveTo>
                  <a:pt x="470" y="622"/>
                </a:moveTo>
                <a:lnTo>
                  <a:pt x="470" y="622"/>
                </a:lnTo>
                <a:lnTo>
                  <a:pt x="470" y="622"/>
                </a:lnTo>
                <a:lnTo>
                  <a:pt x="468" y="622"/>
                </a:lnTo>
                <a:lnTo>
                  <a:pt x="466" y="623"/>
                </a:lnTo>
                <a:lnTo>
                  <a:pt x="466" y="623"/>
                </a:lnTo>
                <a:lnTo>
                  <a:pt x="468" y="623"/>
                </a:lnTo>
                <a:lnTo>
                  <a:pt x="470" y="622"/>
                </a:lnTo>
                <a:lnTo>
                  <a:pt x="470" y="622"/>
                </a:lnTo>
                <a:close/>
                <a:moveTo>
                  <a:pt x="448" y="618"/>
                </a:moveTo>
                <a:lnTo>
                  <a:pt x="448" y="618"/>
                </a:lnTo>
                <a:lnTo>
                  <a:pt x="449" y="618"/>
                </a:lnTo>
                <a:lnTo>
                  <a:pt x="449" y="618"/>
                </a:lnTo>
                <a:lnTo>
                  <a:pt x="449" y="619"/>
                </a:lnTo>
                <a:lnTo>
                  <a:pt x="449" y="619"/>
                </a:lnTo>
                <a:lnTo>
                  <a:pt x="453" y="619"/>
                </a:lnTo>
                <a:lnTo>
                  <a:pt x="455" y="618"/>
                </a:lnTo>
                <a:lnTo>
                  <a:pt x="455" y="618"/>
                </a:lnTo>
                <a:lnTo>
                  <a:pt x="455" y="619"/>
                </a:lnTo>
                <a:lnTo>
                  <a:pt x="457" y="619"/>
                </a:lnTo>
                <a:lnTo>
                  <a:pt x="457" y="619"/>
                </a:lnTo>
                <a:lnTo>
                  <a:pt x="459" y="618"/>
                </a:lnTo>
                <a:lnTo>
                  <a:pt x="463" y="617"/>
                </a:lnTo>
                <a:lnTo>
                  <a:pt x="468" y="618"/>
                </a:lnTo>
                <a:lnTo>
                  <a:pt x="468" y="618"/>
                </a:lnTo>
                <a:lnTo>
                  <a:pt x="468" y="617"/>
                </a:lnTo>
                <a:lnTo>
                  <a:pt x="469" y="617"/>
                </a:lnTo>
                <a:lnTo>
                  <a:pt x="470" y="617"/>
                </a:lnTo>
                <a:lnTo>
                  <a:pt x="469" y="617"/>
                </a:lnTo>
                <a:lnTo>
                  <a:pt x="469" y="617"/>
                </a:lnTo>
                <a:lnTo>
                  <a:pt x="466" y="617"/>
                </a:lnTo>
                <a:lnTo>
                  <a:pt x="466" y="617"/>
                </a:lnTo>
                <a:lnTo>
                  <a:pt x="465" y="616"/>
                </a:lnTo>
                <a:lnTo>
                  <a:pt x="463" y="616"/>
                </a:lnTo>
                <a:lnTo>
                  <a:pt x="463" y="616"/>
                </a:lnTo>
                <a:lnTo>
                  <a:pt x="460" y="616"/>
                </a:lnTo>
                <a:lnTo>
                  <a:pt x="460" y="616"/>
                </a:lnTo>
                <a:lnTo>
                  <a:pt x="455" y="616"/>
                </a:lnTo>
                <a:lnTo>
                  <a:pt x="455" y="616"/>
                </a:lnTo>
                <a:lnTo>
                  <a:pt x="454" y="616"/>
                </a:lnTo>
                <a:lnTo>
                  <a:pt x="454" y="616"/>
                </a:lnTo>
                <a:lnTo>
                  <a:pt x="451" y="616"/>
                </a:lnTo>
                <a:lnTo>
                  <a:pt x="448" y="617"/>
                </a:lnTo>
                <a:lnTo>
                  <a:pt x="448" y="618"/>
                </a:lnTo>
                <a:lnTo>
                  <a:pt x="448" y="618"/>
                </a:lnTo>
                <a:close/>
                <a:moveTo>
                  <a:pt x="378" y="628"/>
                </a:moveTo>
                <a:lnTo>
                  <a:pt x="378" y="628"/>
                </a:lnTo>
                <a:lnTo>
                  <a:pt x="383" y="629"/>
                </a:lnTo>
                <a:lnTo>
                  <a:pt x="383" y="629"/>
                </a:lnTo>
                <a:lnTo>
                  <a:pt x="384" y="628"/>
                </a:lnTo>
                <a:lnTo>
                  <a:pt x="385" y="628"/>
                </a:lnTo>
                <a:lnTo>
                  <a:pt x="385" y="628"/>
                </a:lnTo>
                <a:lnTo>
                  <a:pt x="385" y="628"/>
                </a:lnTo>
                <a:lnTo>
                  <a:pt x="385" y="628"/>
                </a:lnTo>
                <a:lnTo>
                  <a:pt x="387" y="627"/>
                </a:lnTo>
                <a:lnTo>
                  <a:pt x="387" y="627"/>
                </a:lnTo>
                <a:lnTo>
                  <a:pt x="390" y="627"/>
                </a:lnTo>
                <a:lnTo>
                  <a:pt x="391" y="624"/>
                </a:lnTo>
                <a:lnTo>
                  <a:pt x="391" y="624"/>
                </a:lnTo>
                <a:lnTo>
                  <a:pt x="388" y="626"/>
                </a:lnTo>
                <a:lnTo>
                  <a:pt x="383" y="627"/>
                </a:lnTo>
                <a:lnTo>
                  <a:pt x="383" y="627"/>
                </a:lnTo>
                <a:lnTo>
                  <a:pt x="381" y="627"/>
                </a:lnTo>
                <a:lnTo>
                  <a:pt x="379" y="627"/>
                </a:lnTo>
                <a:lnTo>
                  <a:pt x="378" y="628"/>
                </a:lnTo>
                <a:lnTo>
                  <a:pt x="378" y="628"/>
                </a:lnTo>
                <a:close/>
                <a:moveTo>
                  <a:pt x="301" y="662"/>
                </a:moveTo>
                <a:lnTo>
                  <a:pt x="301" y="662"/>
                </a:lnTo>
                <a:lnTo>
                  <a:pt x="303" y="662"/>
                </a:lnTo>
                <a:lnTo>
                  <a:pt x="304" y="662"/>
                </a:lnTo>
                <a:lnTo>
                  <a:pt x="304" y="662"/>
                </a:lnTo>
                <a:lnTo>
                  <a:pt x="304" y="661"/>
                </a:lnTo>
                <a:lnTo>
                  <a:pt x="303" y="661"/>
                </a:lnTo>
                <a:lnTo>
                  <a:pt x="301" y="661"/>
                </a:lnTo>
                <a:lnTo>
                  <a:pt x="301" y="662"/>
                </a:lnTo>
                <a:lnTo>
                  <a:pt x="301" y="662"/>
                </a:lnTo>
                <a:close/>
                <a:moveTo>
                  <a:pt x="310" y="657"/>
                </a:moveTo>
                <a:lnTo>
                  <a:pt x="310" y="657"/>
                </a:lnTo>
                <a:lnTo>
                  <a:pt x="309" y="657"/>
                </a:lnTo>
                <a:lnTo>
                  <a:pt x="309" y="657"/>
                </a:lnTo>
                <a:lnTo>
                  <a:pt x="309" y="658"/>
                </a:lnTo>
                <a:lnTo>
                  <a:pt x="310" y="659"/>
                </a:lnTo>
                <a:lnTo>
                  <a:pt x="310" y="659"/>
                </a:lnTo>
                <a:lnTo>
                  <a:pt x="310" y="658"/>
                </a:lnTo>
                <a:lnTo>
                  <a:pt x="310" y="658"/>
                </a:lnTo>
                <a:lnTo>
                  <a:pt x="312" y="657"/>
                </a:lnTo>
                <a:lnTo>
                  <a:pt x="310" y="657"/>
                </a:lnTo>
                <a:lnTo>
                  <a:pt x="310" y="657"/>
                </a:lnTo>
                <a:close/>
                <a:moveTo>
                  <a:pt x="308" y="653"/>
                </a:moveTo>
                <a:lnTo>
                  <a:pt x="308" y="653"/>
                </a:lnTo>
                <a:lnTo>
                  <a:pt x="309" y="654"/>
                </a:lnTo>
                <a:lnTo>
                  <a:pt x="309" y="656"/>
                </a:lnTo>
                <a:lnTo>
                  <a:pt x="310" y="656"/>
                </a:lnTo>
                <a:lnTo>
                  <a:pt x="310" y="656"/>
                </a:lnTo>
                <a:lnTo>
                  <a:pt x="312" y="653"/>
                </a:lnTo>
                <a:lnTo>
                  <a:pt x="310" y="653"/>
                </a:lnTo>
                <a:lnTo>
                  <a:pt x="309" y="652"/>
                </a:lnTo>
                <a:lnTo>
                  <a:pt x="308" y="653"/>
                </a:lnTo>
                <a:lnTo>
                  <a:pt x="308" y="653"/>
                </a:lnTo>
                <a:close/>
                <a:moveTo>
                  <a:pt x="377" y="631"/>
                </a:moveTo>
                <a:lnTo>
                  <a:pt x="377" y="631"/>
                </a:lnTo>
                <a:lnTo>
                  <a:pt x="377" y="628"/>
                </a:lnTo>
                <a:lnTo>
                  <a:pt x="376" y="627"/>
                </a:lnTo>
                <a:lnTo>
                  <a:pt x="376" y="627"/>
                </a:lnTo>
                <a:lnTo>
                  <a:pt x="377" y="627"/>
                </a:lnTo>
                <a:lnTo>
                  <a:pt x="377" y="626"/>
                </a:lnTo>
                <a:lnTo>
                  <a:pt x="377" y="626"/>
                </a:lnTo>
                <a:lnTo>
                  <a:pt x="376" y="627"/>
                </a:lnTo>
                <a:lnTo>
                  <a:pt x="374" y="628"/>
                </a:lnTo>
                <a:lnTo>
                  <a:pt x="376" y="629"/>
                </a:lnTo>
                <a:lnTo>
                  <a:pt x="377" y="631"/>
                </a:lnTo>
                <a:lnTo>
                  <a:pt x="377" y="631"/>
                </a:lnTo>
                <a:close/>
                <a:moveTo>
                  <a:pt x="342" y="606"/>
                </a:moveTo>
                <a:lnTo>
                  <a:pt x="342" y="606"/>
                </a:lnTo>
                <a:lnTo>
                  <a:pt x="344" y="606"/>
                </a:lnTo>
                <a:lnTo>
                  <a:pt x="346" y="604"/>
                </a:lnTo>
                <a:lnTo>
                  <a:pt x="346" y="604"/>
                </a:lnTo>
                <a:lnTo>
                  <a:pt x="343" y="604"/>
                </a:lnTo>
                <a:lnTo>
                  <a:pt x="342" y="606"/>
                </a:lnTo>
                <a:lnTo>
                  <a:pt x="342" y="606"/>
                </a:lnTo>
                <a:lnTo>
                  <a:pt x="342" y="606"/>
                </a:lnTo>
                <a:close/>
                <a:moveTo>
                  <a:pt x="326" y="609"/>
                </a:moveTo>
                <a:lnTo>
                  <a:pt x="326" y="609"/>
                </a:lnTo>
                <a:lnTo>
                  <a:pt x="327" y="608"/>
                </a:lnTo>
                <a:lnTo>
                  <a:pt x="329" y="609"/>
                </a:lnTo>
                <a:lnTo>
                  <a:pt x="330" y="609"/>
                </a:lnTo>
                <a:lnTo>
                  <a:pt x="330" y="609"/>
                </a:lnTo>
                <a:lnTo>
                  <a:pt x="330" y="608"/>
                </a:lnTo>
                <a:lnTo>
                  <a:pt x="330" y="607"/>
                </a:lnTo>
                <a:lnTo>
                  <a:pt x="330" y="607"/>
                </a:lnTo>
                <a:lnTo>
                  <a:pt x="327" y="608"/>
                </a:lnTo>
                <a:lnTo>
                  <a:pt x="326" y="608"/>
                </a:lnTo>
                <a:lnTo>
                  <a:pt x="326" y="609"/>
                </a:lnTo>
                <a:lnTo>
                  <a:pt x="326" y="609"/>
                </a:lnTo>
                <a:close/>
                <a:moveTo>
                  <a:pt x="294" y="616"/>
                </a:moveTo>
                <a:lnTo>
                  <a:pt x="294" y="616"/>
                </a:lnTo>
                <a:lnTo>
                  <a:pt x="295" y="616"/>
                </a:lnTo>
                <a:lnTo>
                  <a:pt x="296" y="614"/>
                </a:lnTo>
                <a:lnTo>
                  <a:pt x="296" y="614"/>
                </a:lnTo>
                <a:lnTo>
                  <a:pt x="296" y="614"/>
                </a:lnTo>
                <a:lnTo>
                  <a:pt x="295" y="613"/>
                </a:lnTo>
                <a:lnTo>
                  <a:pt x="294" y="614"/>
                </a:lnTo>
                <a:lnTo>
                  <a:pt x="294" y="616"/>
                </a:lnTo>
                <a:lnTo>
                  <a:pt x="294" y="616"/>
                </a:lnTo>
                <a:close/>
                <a:moveTo>
                  <a:pt x="300" y="646"/>
                </a:moveTo>
                <a:lnTo>
                  <a:pt x="300" y="646"/>
                </a:lnTo>
                <a:lnTo>
                  <a:pt x="302" y="646"/>
                </a:lnTo>
                <a:lnTo>
                  <a:pt x="304" y="646"/>
                </a:lnTo>
                <a:lnTo>
                  <a:pt x="304" y="646"/>
                </a:lnTo>
                <a:lnTo>
                  <a:pt x="304" y="646"/>
                </a:lnTo>
                <a:lnTo>
                  <a:pt x="306" y="646"/>
                </a:lnTo>
                <a:lnTo>
                  <a:pt x="307" y="646"/>
                </a:lnTo>
                <a:lnTo>
                  <a:pt x="307" y="646"/>
                </a:lnTo>
                <a:lnTo>
                  <a:pt x="308" y="646"/>
                </a:lnTo>
                <a:lnTo>
                  <a:pt x="309" y="647"/>
                </a:lnTo>
                <a:lnTo>
                  <a:pt x="309" y="647"/>
                </a:lnTo>
                <a:lnTo>
                  <a:pt x="310" y="646"/>
                </a:lnTo>
                <a:lnTo>
                  <a:pt x="310" y="644"/>
                </a:lnTo>
                <a:lnTo>
                  <a:pt x="312" y="644"/>
                </a:lnTo>
                <a:lnTo>
                  <a:pt x="313" y="643"/>
                </a:lnTo>
                <a:lnTo>
                  <a:pt x="313" y="643"/>
                </a:lnTo>
                <a:lnTo>
                  <a:pt x="314" y="643"/>
                </a:lnTo>
                <a:lnTo>
                  <a:pt x="315" y="643"/>
                </a:lnTo>
                <a:lnTo>
                  <a:pt x="315" y="644"/>
                </a:lnTo>
                <a:lnTo>
                  <a:pt x="315" y="644"/>
                </a:lnTo>
                <a:lnTo>
                  <a:pt x="313" y="644"/>
                </a:lnTo>
                <a:lnTo>
                  <a:pt x="313" y="644"/>
                </a:lnTo>
                <a:lnTo>
                  <a:pt x="313" y="646"/>
                </a:lnTo>
                <a:lnTo>
                  <a:pt x="313" y="646"/>
                </a:lnTo>
                <a:lnTo>
                  <a:pt x="315" y="646"/>
                </a:lnTo>
                <a:lnTo>
                  <a:pt x="315" y="646"/>
                </a:lnTo>
                <a:lnTo>
                  <a:pt x="318" y="643"/>
                </a:lnTo>
                <a:lnTo>
                  <a:pt x="320" y="643"/>
                </a:lnTo>
                <a:lnTo>
                  <a:pt x="320" y="643"/>
                </a:lnTo>
                <a:lnTo>
                  <a:pt x="320" y="643"/>
                </a:lnTo>
                <a:lnTo>
                  <a:pt x="320" y="644"/>
                </a:lnTo>
                <a:lnTo>
                  <a:pt x="320" y="644"/>
                </a:lnTo>
                <a:lnTo>
                  <a:pt x="320" y="644"/>
                </a:lnTo>
                <a:lnTo>
                  <a:pt x="321" y="643"/>
                </a:lnTo>
                <a:lnTo>
                  <a:pt x="323" y="644"/>
                </a:lnTo>
                <a:lnTo>
                  <a:pt x="324" y="644"/>
                </a:lnTo>
                <a:lnTo>
                  <a:pt x="325" y="643"/>
                </a:lnTo>
                <a:lnTo>
                  <a:pt x="325" y="643"/>
                </a:lnTo>
                <a:lnTo>
                  <a:pt x="324" y="643"/>
                </a:lnTo>
                <a:lnTo>
                  <a:pt x="323" y="642"/>
                </a:lnTo>
                <a:lnTo>
                  <a:pt x="323" y="642"/>
                </a:lnTo>
                <a:lnTo>
                  <a:pt x="326" y="642"/>
                </a:lnTo>
                <a:lnTo>
                  <a:pt x="327" y="642"/>
                </a:lnTo>
                <a:lnTo>
                  <a:pt x="329" y="641"/>
                </a:lnTo>
                <a:lnTo>
                  <a:pt x="329" y="641"/>
                </a:lnTo>
                <a:lnTo>
                  <a:pt x="330" y="642"/>
                </a:lnTo>
                <a:lnTo>
                  <a:pt x="330" y="642"/>
                </a:lnTo>
                <a:lnTo>
                  <a:pt x="333" y="642"/>
                </a:lnTo>
                <a:lnTo>
                  <a:pt x="333" y="642"/>
                </a:lnTo>
                <a:lnTo>
                  <a:pt x="333" y="643"/>
                </a:lnTo>
                <a:lnTo>
                  <a:pt x="333" y="643"/>
                </a:lnTo>
                <a:lnTo>
                  <a:pt x="336" y="642"/>
                </a:lnTo>
                <a:lnTo>
                  <a:pt x="337" y="642"/>
                </a:lnTo>
                <a:lnTo>
                  <a:pt x="337" y="642"/>
                </a:lnTo>
                <a:lnTo>
                  <a:pt x="337" y="643"/>
                </a:lnTo>
                <a:lnTo>
                  <a:pt x="338" y="644"/>
                </a:lnTo>
                <a:lnTo>
                  <a:pt x="338" y="644"/>
                </a:lnTo>
                <a:lnTo>
                  <a:pt x="338" y="642"/>
                </a:lnTo>
                <a:lnTo>
                  <a:pt x="337" y="641"/>
                </a:lnTo>
                <a:lnTo>
                  <a:pt x="337" y="641"/>
                </a:lnTo>
                <a:lnTo>
                  <a:pt x="338" y="641"/>
                </a:lnTo>
                <a:lnTo>
                  <a:pt x="338" y="639"/>
                </a:lnTo>
                <a:lnTo>
                  <a:pt x="339" y="638"/>
                </a:lnTo>
                <a:lnTo>
                  <a:pt x="341" y="638"/>
                </a:lnTo>
                <a:lnTo>
                  <a:pt x="341" y="638"/>
                </a:lnTo>
                <a:lnTo>
                  <a:pt x="342" y="638"/>
                </a:lnTo>
                <a:lnTo>
                  <a:pt x="343" y="638"/>
                </a:lnTo>
                <a:lnTo>
                  <a:pt x="343" y="638"/>
                </a:lnTo>
                <a:lnTo>
                  <a:pt x="343" y="637"/>
                </a:lnTo>
                <a:lnTo>
                  <a:pt x="344" y="637"/>
                </a:lnTo>
                <a:lnTo>
                  <a:pt x="344" y="637"/>
                </a:lnTo>
                <a:lnTo>
                  <a:pt x="350" y="636"/>
                </a:lnTo>
                <a:lnTo>
                  <a:pt x="356" y="636"/>
                </a:lnTo>
                <a:lnTo>
                  <a:pt x="356" y="636"/>
                </a:lnTo>
                <a:lnTo>
                  <a:pt x="358" y="634"/>
                </a:lnTo>
                <a:lnTo>
                  <a:pt x="359" y="633"/>
                </a:lnTo>
                <a:lnTo>
                  <a:pt x="359" y="633"/>
                </a:lnTo>
                <a:lnTo>
                  <a:pt x="374" y="631"/>
                </a:lnTo>
                <a:lnTo>
                  <a:pt x="374" y="631"/>
                </a:lnTo>
                <a:lnTo>
                  <a:pt x="373" y="629"/>
                </a:lnTo>
                <a:lnTo>
                  <a:pt x="372" y="629"/>
                </a:lnTo>
                <a:lnTo>
                  <a:pt x="367" y="631"/>
                </a:lnTo>
                <a:lnTo>
                  <a:pt x="367" y="631"/>
                </a:lnTo>
                <a:lnTo>
                  <a:pt x="358" y="631"/>
                </a:lnTo>
                <a:lnTo>
                  <a:pt x="358" y="631"/>
                </a:lnTo>
                <a:lnTo>
                  <a:pt x="358" y="632"/>
                </a:lnTo>
                <a:lnTo>
                  <a:pt x="356" y="632"/>
                </a:lnTo>
                <a:lnTo>
                  <a:pt x="356" y="632"/>
                </a:lnTo>
                <a:lnTo>
                  <a:pt x="353" y="632"/>
                </a:lnTo>
                <a:lnTo>
                  <a:pt x="350" y="633"/>
                </a:lnTo>
                <a:lnTo>
                  <a:pt x="344" y="634"/>
                </a:lnTo>
                <a:lnTo>
                  <a:pt x="344" y="634"/>
                </a:lnTo>
                <a:lnTo>
                  <a:pt x="344" y="633"/>
                </a:lnTo>
                <a:lnTo>
                  <a:pt x="344" y="633"/>
                </a:lnTo>
                <a:lnTo>
                  <a:pt x="344" y="633"/>
                </a:lnTo>
                <a:lnTo>
                  <a:pt x="341" y="636"/>
                </a:lnTo>
                <a:lnTo>
                  <a:pt x="341" y="636"/>
                </a:lnTo>
                <a:lnTo>
                  <a:pt x="335" y="637"/>
                </a:lnTo>
                <a:lnTo>
                  <a:pt x="332" y="637"/>
                </a:lnTo>
                <a:lnTo>
                  <a:pt x="331" y="637"/>
                </a:lnTo>
                <a:lnTo>
                  <a:pt x="331" y="637"/>
                </a:lnTo>
                <a:lnTo>
                  <a:pt x="327" y="637"/>
                </a:lnTo>
                <a:lnTo>
                  <a:pt x="325" y="637"/>
                </a:lnTo>
                <a:lnTo>
                  <a:pt x="325" y="637"/>
                </a:lnTo>
                <a:lnTo>
                  <a:pt x="325" y="638"/>
                </a:lnTo>
                <a:lnTo>
                  <a:pt x="324" y="639"/>
                </a:lnTo>
                <a:lnTo>
                  <a:pt x="320" y="639"/>
                </a:lnTo>
                <a:lnTo>
                  <a:pt x="320" y="639"/>
                </a:lnTo>
                <a:lnTo>
                  <a:pt x="321" y="638"/>
                </a:lnTo>
                <a:lnTo>
                  <a:pt x="323" y="637"/>
                </a:lnTo>
                <a:lnTo>
                  <a:pt x="323" y="637"/>
                </a:lnTo>
                <a:lnTo>
                  <a:pt x="320" y="638"/>
                </a:lnTo>
                <a:lnTo>
                  <a:pt x="317" y="638"/>
                </a:lnTo>
                <a:lnTo>
                  <a:pt x="317" y="638"/>
                </a:lnTo>
                <a:lnTo>
                  <a:pt x="317" y="639"/>
                </a:lnTo>
                <a:lnTo>
                  <a:pt x="318" y="639"/>
                </a:lnTo>
                <a:lnTo>
                  <a:pt x="319" y="639"/>
                </a:lnTo>
                <a:lnTo>
                  <a:pt x="319" y="639"/>
                </a:lnTo>
                <a:lnTo>
                  <a:pt x="319" y="639"/>
                </a:lnTo>
                <a:lnTo>
                  <a:pt x="319" y="641"/>
                </a:lnTo>
                <a:lnTo>
                  <a:pt x="318" y="641"/>
                </a:lnTo>
                <a:lnTo>
                  <a:pt x="314" y="641"/>
                </a:lnTo>
                <a:lnTo>
                  <a:pt x="314" y="641"/>
                </a:lnTo>
                <a:lnTo>
                  <a:pt x="314" y="642"/>
                </a:lnTo>
                <a:lnTo>
                  <a:pt x="313" y="642"/>
                </a:lnTo>
                <a:lnTo>
                  <a:pt x="313" y="642"/>
                </a:lnTo>
                <a:lnTo>
                  <a:pt x="313" y="641"/>
                </a:lnTo>
                <a:lnTo>
                  <a:pt x="312" y="642"/>
                </a:lnTo>
                <a:lnTo>
                  <a:pt x="312" y="642"/>
                </a:lnTo>
                <a:lnTo>
                  <a:pt x="308" y="642"/>
                </a:lnTo>
                <a:lnTo>
                  <a:pt x="307" y="643"/>
                </a:lnTo>
                <a:lnTo>
                  <a:pt x="307" y="643"/>
                </a:lnTo>
                <a:lnTo>
                  <a:pt x="307" y="641"/>
                </a:lnTo>
                <a:lnTo>
                  <a:pt x="307" y="641"/>
                </a:lnTo>
                <a:lnTo>
                  <a:pt x="306" y="641"/>
                </a:lnTo>
                <a:lnTo>
                  <a:pt x="304" y="642"/>
                </a:lnTo>
                <a:lnTo>
                  <a:pt x="304" y="643"/>
                </a:lnTo>
                <a:lnTo>
                  <a:pt x="304" y="643"/>
                </a:lnTo>
                <a:lnTo>
                  <a:pt x="298" y="643"/>
                </a:lnTo>
                <a:lnTo>
                  <a:pt x="297" y="643"/>
                </a:lnTo>
                <a:lnTo>
                  <a:pt x="296" y="642"/>
                </a:lnTo>
                <a:lnTo>
                  <a:pt x="296" y="642"/>
                </a:lnTo>
                <a:lnTo>
                  <a:pt x="296" y="642"/>
                </a:lnTo>
                <a:lnTo>
                  <a:pt x="296" y="641"/>
                </a:lnTo>
                <a:lnTo>
                  <a:pt x="296" y="641"/>
                </a:lnTo>
                <a:lnTo>
                  <a:pt x="295" y="644"/>
                </a:lnTo>
                <a:lnTo>
                  <a:pt x="295" y="644"/>
                </a:lnTo>
                <a:lnTo>
                  <a:pt x="292" y="643"/>
                </a:lnTo>
                <a:lnTo>
                  <a:pt x="291" y="643"/>
                </a:lnTo>
                <a:lnTo>
                  <a:pt x="291" y="644"/>
                </a:lnTo>
                <a:lnTo>
                  <a:pt x="291" y="644"/>
                </a:lnTo>
                <a:lnTo>
                  <a:pt x="294" y="644"/>
                </a:lnTo>
                <a:lnTo>
                  <a:pt x="295" y="644"/>
                </a:lnTo>
                <a:lnTo>
                  <a:pt x="296" y="644"/>
                </a:lnTo>
                <a:lnTo>
                  <a:pt x="296" y="644"/>
                </a:lnTo>
                <a:lnTo>
                  <a:pt x="292" y="647"/>
                </a:lnTo>
                <a:lnTo>
                  <a:pt x="292" y="647"/>
                </a:lnTo>
                <a:lnTo>
                  <a:pt x="291" y="647"/>
                </a:lnTo>
                <a:lnTo>
                  <a:pt x="289" y="647"/>
                </a:lnTo>
                <a:lnTo>
                  <a:pt x="289" y="647"/>
                </a:lnTo>
                <a:lnTo>
                  <a:pt x="289" y="648"/>
                </a:lnTo>
                <a:lnTo>
                  <a:pt x="290" y="648"/>
                </a:lnTo>
                <a:lnTo>
                  <a:pt x="294" y="648"/>
                </a:lnTo>
                <a:lnTo>
                  <a:pt x="298" y="647"/>
                </a:lnTo>
                <a:lnTo>
                  <a:pt x="300" y="646"/>
                </a:lnTo>
                <a:lnTo>
                  <a:pt x="300" y="646"/>
                </a:lnTo>
                <a:close/>
                <a:moveTo>
                  <a:pt x="273" y="653"/>
                </a:moveTo>
                <a:lnTo>
                  <a:pt x="273" y="653"/>
                </a:lnTo>
                <a:lnTo>
                  <a:pt x="273" y="652"/>
                </a:lnTo>
                <a:lnTo>
                  <a:pt x="272" y="651"/>
                </a:lnTo>
                <a:lnTo>
                  <a:pt x="271" y="652"/>
                </a:lnTo>
                <a:lnTo>
                  <a:pt x="271" y="652"/>
                </a:lnTo>
                <a:lnTo>
                  <a:pt x="271" y="653"/>
                </a:lnTo>
                <a:lnTo>
                  <a:pt x="272" y="653"/>
                </a:lnTo>
                <a:lnTo>
                  <a:pt x="273" y="653"/>
                </a:lnTo>
                <a:lnTo>
                  <a:pt x="273" y="653"/>
                </a:lnTo>
                <a:close/>
                <a:moveTo>
                  <a:pt x="257" y="667"/>
                </a:moveTo>
                <a:lnTo>
                  <a:pt x="257" y="667"/>
                </a:lnTo>
                <a:lnTo>
                  <a:pt x="260" y="667"/>
                </a:lnTo>
                <a:lnTo>
                  <a:pt x="262" y="667"/>
                </a:lnTo>
                <a:lnTo>
                  <a:pt x="262" y="667"/>
                </a:lnTo>
                <a:lnTo>
                  <a:pt x="261" y="666"/>
                </a:lnTo>
                <a:lnTo>
                  <a:pt x="260" y="664"/>
                </a:lnTo>
                <a:lnTo>
                  <a:pt x="259" y="666"/>
                </a:lnTo>
                <a:lnTo>
                  <a:pt x="259" y="666"/>
                </a:lnTo>
                <a:lnTo>
                  <a:pt x="260" y="666"/>
                </a:lnTo>
                <a:lnTo>
                  <a:pt x="260" y="666"/>
                </a:lnTo>
                <a:lnTo>
                  <a:pt x="259" y="667"/>
                </a:lnTo>
                <a:lnTo>
                  <a:pt x="257" y="667"/>
                </a:lnTo>
                <a:lnTo>
                  <a:pt x="257" y="667"/>
                </a:lnTo>
                <a:close/>
                <a:moveTo>
                  <a:pt x="252" y="662"/>
                </a:moveTo>
                <a:lnTo>
                  <a:pt x="252" y="662"/>
                </a:lnTo>
                <a:lnTo>
                  <a:pt x="255" y="662"/>
                </a:lnTo>
                <a:lnTo>
                  <a:pt x="256" y="661"/>
                </a:lnTo>
                <a:lnTo>
                  <a:pt x="256" y="661"/>
                </a:lnTo>
                <a:lnTo>
                  <a:pt x="254" y="661"/>
                </a:lnTo>
                <a:lnTo>
                  <a:pt x="252" y="662"/>
                </a:lnTo>
                <a:lnTo>
                  <a:pt x="252" y="662"/>
                </a:lnTo>
                <a:close/>
                <a:moveTo>
                  <a:pt x="250" y="659"/>
                </a:moveTo>
                <a:lnTo>
                  <a:pt x="250" y="659"/>
                </a:lnTo>
                <a:lnTo>
                  <a:pt x="251" y="661"/>
                </a:lnTo>
                <a:lnTo>
                  <a:pt x="251" y="661"/>
                </a:lnTo>
                <a:lnTo>
                  <a:pt x="254" y="661"/>
                </a:lnTo>
                <a:lnTo>
                  <a:pt x="254" y="661"/>
                </a:lnTo>
                <a:lnTo>
                  <a:pt x="254" y="659"/>
                </a:lnTo>
                <a:lnTo>
                  <a:pt x="252" y="659"/>
                </a:lnTo>
                <a:lnTo>
                  <a:pt x="250" y="659"/>
                </a:lnTo>
                <a:lnTo>
                  <a:pt x="250" y="659"/>
                </a:lnTo>
                <a:close/>
                <a:moveTo>
                  <a:pt x="245" y="626"/>
                </a:moveTo>
                <a:lnTo>
                  <a:pt x="245" y="626"/>
                </a:lnTo>
                <a:lnTo>
                  <a:pt x="246" y="626"/>
                </a:lnTo>
                <a:lnTo>
                  <a:pt x="246" y="626"/>
                </a:lnTo>
                <a:lnTo>
                  <a:pt x="249" y="623"/>
                </a:lnTo>
                <a:lnTo>
                  <a:pt x="249" y="623"/>
                </a:lnTo>
                <a:lnTo>
                  <a:pt x="246" y="624"/>
                </a:lnTo>
                <a:lnTo>
                  <a:pt x="245" y="626"/>
                </a:lnTo>
                <a:lnTo>
                  <a:pt x="245" y="626"/>
                </a:lnTo>
                <a:close/>
                <a:moveTo>
                  <a:pt x="243" y="622"/>
                </a:moveTo>
                <a:lnTo>
                  <a:pt x="243" y="622"/>
                </a:lnTo>
                <a:lnTo>
                  <a:pt x="243" y="621"/>
                </a:lnTo>
                <a:lnTo>
                  <a:pt x="243" y="621"/>
                </a:lnTo>
                <a:lnTo>
                  <a:pt x="240" y="621"/>
                </a:lnTo>
                <a:lnTo>
                  <a:pt x="240" y="621"/>
                </a:lnTo>
                <a:lnTo>
                  <a:pt x="240" y="622"/>
                </a:lnTo>
                <a:lnTo>
                  <a:pt x="240" y="622"/>
                </a:lnTo>
                <a:lnTo>
                  <a:pt x="243" y="622"/>
                </a:lnTo>
                <a:lnTo>
                  <a:pt x="243" y="622"/>
                </a:lnTo>
                <a:close/>
                <a:moveTo>
                  <a:pt x="236" y="627"/>
                </a:moveTo>
                <a:lnTo>
                  <a:pt x="236" y="627"/>
                </a:lnTo>
                <a:lnTo>
                  <a:pt x="238" y="627"/>
                </a:lnTo>
                <a:lnTo>
                  <a:pt x="238" y="626"/>
                </a:lnTo>
                <a:lnTo>
                  <a:pt x="238" y="626"/>
                </a:lnTo>
                <a:lnTo>
                  <a:pt x="237" y="624"/>
                </a:lnTo>
                <a:lnTo>
                  <a:pt x="236" y="626"/>
                </a:lnTo>
                <a:lnTo>
                  <a:pt x="236" y="627"/>
                </a:lnTo>
                <a:lnTo>
                  <a:pt x="236" y="627"/>
                </a:lnTo>
                <a:close/>
                <a:moveTo>
                  <a:pt x="233" y="657"/>
                </a:moveTo>
                <a:lnTo>
                  <a:pt x="233" y="657"/>
                </a:lnTo>
                <a:lnTo>
                  <a:pt x="233" y="657"/>
                </a:lnTo>
                <a:lnTo>
                  <a:pt x="234" y="656"/>
                </a:lnTo>
                <a:lnTo>
                  <a:pt x="234" y="656"/>
                </a:lnTo>
                <a:lnTo>
                  <a:pt x="236" y="656"/>
                </a:lnTo>
                <a:lnTo>
                  <a:pt x="236" y="656"/>
                </a:lnTo>
                <a:lnTo>
                  <a:pt x="239" y="656"/>
                </a:lnTo>
                <a:lnTo>
                  <a:pt x="240" y="656"/>
                </a:lnTo>
                <a:lnTo>
                  <a:pt x="242" y="654"/>
                </a:lnTo>
                <a:lnTo>
                  <a:pt x="242" y="654"/>
                </a:lnTo>
                <a:lnTo>
                  <a:pt x="239" y="654"/>
                </a:lnTo>
                <a:lnTo>
                  <a:pt x="237" y="656"/>
                </a:lnTo>
                <a:lnTo>
                  <a:pt x="237" y="654"/>
                </a:lnTo>
                <a:lnTo>
                  <a:pt x="237" y="654"/>
                </a:lnTo>
                <a:lnTo>
                  <a:pt x="237" y="654"/>
                </a:lnTo>
                <a:lnTo>
                  <a:pt x="238" y="654"/>
                </a:lnTo>
                <a:lnTo>
                  <a:pt x="237" y="654"/>
                </a:lnTo>
                <a:lnTo>
                  <a:pt x="237" y="654"/>
                </a:lnTo>
                <a:lnTo>
                  <a:pt x="236" y="654"/>
                </a:lnTo>
                <a:lnTo>
                  <a:pt x="234" y="654"/>
                </a:lnTo>
                <a:lnTo>
                  <a:pt x="233" y="656"/>
                </a:lnTo>
                <a:lnTo>
                  <a:pt x="233" y="657"/>
                </a:lnTo>
                <a:lnTo>
                  <a:pt x="233" y="657"/>
                </a:lnTo>
                <a:close/>
                <a:moveTo>
                  <a:pt x="228" y="628"/>
                </a:moveTo>
                <a:lnTo>
                  <a:pt x="228" y="628"/>
                </a:lnTo>
                <a:lnTo>
                  <a:pt x="230" y="628"/>
                </a:lnTo>
                <a:lnTo>
                  <a:pt x="231" y="628"/>
                </a:lnTo>
                <a:lnTo>
                  <a:pt x="231" y="628"/>
                </a:lnTo>
                <a:lnTo>
                  <a:pt x="231" y="626"/>
                </a:lnTo>
                <a:lnTo>
                  <a:pt x="231" y="626"/>
                </a:lnTo>
                <a:lnTo>
                  <a:pt x="228" y="627"/>
                </a:lnTo>
                <a:lnTo>
                  <a:pt x="228" y="628"/>
                </a:lnTo>
                <a:lnTo>
                  <a:pt x="228" y="628"/>
                </a:lnTo>
                <a:close/>
                <a:moveTo>
                  <a:pt x="215" y="661"/>
                </a:moveTo>
                <a:lnTo>
                  <a:pt x="215" y="661"/>
                </a:lnTo>
                <a:lnTo>
                  <a:pt x="217" y="661"/>
                </a:lnTo>
                <a:lnTo>
                  <a:pt x="219" y="661"/>
                </a:lnTo>
                <a:lnTo>
                  <a:pt x="220" y="661"/>
                </a:lnTo>
                <a:lnTo>
                  <a:pt x="221" y="659"/>
                </a:lnTo>
                <a:lnTo>
                  <a:pt x="221" y="659"/>
                </a:lnTo>
                <a:lnTo>
                  <a:pt x="219" y="658"/>
                </a:lnTo>
                <a:lnTo>
                  <a:pt x="217" y="657"/>
                </a:lnTo>
                <a:lnTo>
                  <a:pt x="216" y="657"/>
                </a:lnTo>
                <a:lnTo>
                  <a:pt x="216" y="657"/>
                </a:lnTo>
                <a:lnTo>
                  <a:pt x="216" y="658"/>
                </a:lnTo>
                <a:lnTo>
                  <a:pt x="216" y="659"/>
                </a:lnTo>
                <a:lnTo>
                  <a:pt x="216" y="659"/>
                </a:lnTo>
                <a:lnTo>
                  <a:pt x="215" y="661"/>
                </a:lnTo>
                <a:lnTo>
                  <a:pt x="215" y="661"/>
                </a:lnTo>
                <a:lnTo>
                  <a:pt x="215" y="661"/>
                </a:lnTo>
                <a:close/>
                <a:moveTo>
                  <a:pt x="209" y="658"/>
                </a:moveTo>
                <a:lnTo>
                  <a:pt x="209" y="658"/>
                </a:lnTo>
                <a:lnTo>
                  <a:pt x="210" y="657"/>
                </a:lnTo>
                <a:lnTo>
                  <a:pt x="210" y="654"/>
                </a:lnTo>
                <a:lnTo>
                  <a:pt x="210" y="654"/>
                </a:lnTo>
                <a:lnTo>
                  <a:pt x="209" y="656"/>
                </a:lnTo>
                <a:lnTo>
                  <a:pt x="208" y="657"/>
                </a:lnTo>
                <a:lnTo>
                  <a:pt x="209" y="658"/>
                </a:lnTo>
                <a:lnTo>
                  <a:pt x="209" y="658"/>
                </a:lnTo>
                <a:close/>
                <a:moveTo>
                  <a:pt x="178" y="661"/>
                </a:moveTo>
                <a:lnTo>
                  <a:pt x="178" y="661"/>
                </a:lnTo>
                <a:lnTo>
                  <a:pt x="178" y="662"/>
                </a:lnTo>
                <a:lnTo>
                  <a:pt x="178" y="662"/>
                </a:lnTo>
                <a:lnTo>
                  <a:pt x="180" y="662"/>
                </a:lnTo>
                <a:lnTo>
                  <a:pt x="181" y="662"/>
                </a:lnTo>
                <a:lnTo>
                  <a:pt x="181" y="662"/>
                </a:lnTo>
                <a:lnTo>
                  <a:pt x="181" y="662"/>
                </a:lnTo>
                <a:lnTo>
                  <a:pt x="180" y="662"/>
                </a:lnTo>
                <a:lnTo>
                  <a:pt x="180" y="663"/>
                </a:lnTo>
                <a:lnTo>
                  <a:pt x="180" y="663"/>
                </a:lnTo>
                <a:lnTo>
                  <a:pt x="180" y="663"/>
                </a:lnTo>
                <a:lnTo>
                  <a:pt x="181" y="663"/>
                </a:lnTo>
                <a:lnTo>
                  <a:pt x="184" y="662"/>
                </a:lnTo>
                <a:lnTo>
                  <a:pt x="184" y="662"/>
                </a:lnTo>
                <a:lnTo>
                  <a:pt x="184" y="661"/>
                </a:lnTo>
                <a:lnTo>
                  <a:pt x="182" y="659"/>
                </a:lnTo>
                <a:lnTo>
                  <a:pt x="182" y="659"/>
                </a:lnTo>
                <a:lnTo>
                  <a:pt x="178" y="661"/>
                </a:lnTo>
                <a:lnTo>
                  <a:pt x="178" y="661"/>
                </a:lnTo>
                <a:close/>
                <a:moveTo>
                  <a:pt x="144" y="672"/>
                </a:moveTo>
                <a:lnTo>
                  <a:pt x="144" y="672"/>
                </a:lnTo>
                <a:lnTo>
                  <a:pt x="146" y="672"/>
                </a:lnTo>
                <a:lnTo>
                  <a:pt x="146" y="672"/>
                </a:lnTo>
                <a:lnTo>
                  <a:pt x="146" y="669"/>
                </a:lnTo>
                <a:lnTo>
                  <a:pt x="146" y="668"/>
                </a:lnTo>
                <a:lnTo>
                  <a:pt x="146" y="668"/>
                </a:lnTo>
                <a:lnTo>
                  <a:pt x="144" y="669"/>
                </a:lnTo>
                <a:lnTo>
                  <a:pt x="144" y="672"/>
                </a:lnTo>
                <a:lnTo>
                  <a:pt x="144" y="672"/>
                </a:lnTo>
                <a:close/>
                <a:moveTo>
                  <a:pt x="135" y="673"/>
                </a:moveTo>
                <a:lnTo>
                  <a:pt x="135" y="673"/>
                </a:lnTo>
                <a:lnTo>
                  <a:pt x="138" y="673"/>
                </a:lnTo>
                <a:lnTo>
                  <a:pt x="139" y="673"/>
                </a:lnTo>
                <a:lnTo>
                  <a:pt x="139" y="673"/>
                </a:lnTo>
                <a:lnTo>
                  <a:pt x="138" y="672"/>
                </a:lnTo>
                <a:lnTo>
                  <a:pt x="138" y="672"/>
                </a:lnTo>
                <a:lnTo>
                  <a:pt x="139" y="671"/>
                </a:lnTo>
                <a:lnTo>
                  <a:pt x="141" y="671"/>
                </a:lnTo>
                <a:lnTo>
                  <a:pt x="141" y="671"/>
                </a:lnTo>
                <a:lnTo>
                  <a:pt x="143" y="671"/>
                </a:lnTo>
                <a:lnTo>
                  <a:pt x="143" y="671"/>
                </a:lnTo>
                <a:lnTo>
                  <a:pt x="141" y="671"/>
                </a:lnTo>
                <a:lnTo>
                  <a:pt x="140" y="669"/>
                </a:lnTo>
                <a:lnTo>
                  <a:pt x="138" y="669"/>
                </a:lnTo>
                <a:lnTo>
                  <a:pt x="138" y="669"/>
                </a:lnTo>
                <a:lnTo>
                  <a:pt x="138" y="672"/>
                </a:lnTo>
                <a:lnTo>
                  <a:pt x="137" y="672"/>
                </a:lnTo>
                <a:lnTo>
                  <a:pt x="137" y="672"/>
                </a:lnTo>
                <a:lnTo>
                  <a:pt x="137" y="672"/>
                </a:lnTo>
                <a:lnTo>
                  <a:pt x="134" y="672"/>
                </a:lnTo>
                <a:lnTo>
                  <a:pt x="134" y="672"/>
                </a:lnTo>
                <a:lnTo>
                  <a:pt x="133" y="673"/>
                </a:lnTo>
                <a:lnTo>
                  <a:pt x="135" y="673"/>
                </a:lnTo>
                <a:lnTo>
                  <a:pt x="135" y="673"/>
                </a:lnTo>
                <a:close/>
                <a:moveTo>
                  <a:pt x="85" y="632"/>
                </a:moveTo>
                <a:lnTo>
                  <a:pt x="85" y="632"/>
                </a:lnTo>
                <a:lnTo>
                  <a:pt x="85" y="633"/>
                </a:lnTo>
                <a:lnTo>
                  <a:pt x="86" y="633"/>
                </a:lnTo>
                <a:lnTo>
                  <a:pt x="86" y="633"/>
                </a:lnTo>
                <a:lnTo>
                  <a:pt x="87" y="632"/>
                </a:lnTo>
                <a:lnTo>
                  <a:pt x="87" y="632"/>
                </a:lnTo>
                <a:lnTo>
                  <a:pt x="87" y="632"/>
                </a:lnTo>
                <a:lnTo>
                  <a:pt x="86" y="631"/>
                </a:lnTo>
                <a:lnTo>
                  <a:pt x="85" y="632"/>
                </a:lnTo>
                <a:lnTo>
                  <a:pt x="85" y="632"/>
                </a:lnTo>
                <a:close/>
                <a:moveTo>
                  <a:pt x="83" y="633"/>
                </a:moveTo>
                <a:lnTo>
                  <a:pt x="83" y="633"/>
                </a:lnTo>
                <a:lnTo>
                  <a:pt x="83" y="633"/>
                </a:lnTo>
                <a:lnTo>
                  <a:pt x="83" y="633"/>
                </a:lnTo>
                <a:lnTo>
                  <a:pt x="83" y="633"/>
                </a:lnTo>
                <a:lnTo>
                  <a:pt x="85" y="631"/>
                </a:lnTo>
                <a:lnTo>
                  <a:pt x="85" y="631"/>
                </a:lnTo>
                <a:lnTo>
                  <a:pt x="83" y="632"/>
                </a:lnTo>
                <a:lnTo>
                  <a:pt x="83" y="633"/>
                </a:lnTo>
                <a:lnTo>
                  <a:pt x="83" y="633"/>
                </a:lnTo>
                <a:close/>
                <a:moveTo>
                  <a:pt x="82" y="629"/>
                </a:moveTo>
                <a:lnTo>
                  <a:pt x="82" y="629"/>
                </a:lnTo>
                <a:lnTo>
                  <a:pt x="83" y="631"/>
                </a:lnTo>
                <a:lnTo>
                  <a:pt x="85" y="629"/>
                </a:lnTo>
                <a:lnTo>
                  <a:pt x="85" y="629"/>
                </a:lnTo>
                <a:lnTo>
                  <a:pt x="83" y="629"/>
                </a:lnTo>
                <a:lnTo>
                  <a:pt x="82" y="629"/>
                </a:lnTo>
                <a:lnTo>
                  <a:pt x="82" y="629"/>
                </a:lnTo>
                <a:close/>
                <a:moveTo>
                  <a:pt x="63" y="633"/>
                </a:moveTo>
                <a:lnTo>
                  <a:pt x="63" y="633"/>
                </a:lnTo>
                <a:lnTo>
                  <a:pt x="64" y="636"/>
                </a:lnTo>
                <a:lnTo>
                  <a:pt x="65" y="636"/>
                </a:lnTo>
                <a:lnTo>
                  <a:pt x="65" y="636"/>
                </a:lnTo>
                <a:lnTo>
                  <a:pt x="64" y="634"/>
                </a:lnTo>
                <a:lnTo>
                  <a:pt x="63" y="633"/>
                </a:lnTo>
                <a:lnTo>
                  <a:pt x="63" y="633"/>
                </a:lnTo>
                <a:close/>
                <a:moveTo>
                  <a:pt x="80" y="624"/>
                </a:moveTo>
                <a:lnTo>
                  <a:pt x="80" y="624"/>
                </a:lnTo>
                <a:lnTo>
                  <a:pt x="80" y="626"/>
                </a:lnTo>
                <a:lnTo>
                  <a:pt x="82" y="626"/>
                </a:lnTo>
                <a:lnTo>
                  <a:pt x="82" y="626"/>
                </a:lnTo>
                <a:lnTo>
                  <a:pt x="82" y="624"/>
                </a:lnTo>
                <a:lnTo>
                  <a:pt x="80" y="624"/>
                </a:lnTo>
                <a:lnTo>
                  <a:pt x="80" y="624"/>
                </a:lnTo>
                <a:close/>
                <a:moveTo>
                  <a:pt x="62" y="596"/>
                </a:moveTo>
                <a:lnTo>
                  <a:pt x="62" y="596"/>
                </a:lnTo>
                <a:lnTo>
                  <a:pt x="62" y="598"/>
                </a:lnTo>
                <a:lnTo>
                  <a:pt x="62" y="599"/>
                </a:lnTo>
                <a:lnTo>
                  <a:pt x="62" y="599"/>
                </a:lnTo>
                <a:lnTo>
                  <a:pt x="64" y="598"/>
                </a:lnTo>
                <a:lnTo>
                  <a:pt x="64" y="598"/>
                </a:lnTo>
                <a:lnTo>
                  <a:pt x="63" y="598"/>
                </a:lnTo>
                <a:lnTo>
                  <a:pt x="62" y="598"/>
                </a:lnTo>
                <a:lnTo>
                  <a:pt x="62" y="596"/>
                </a:lnTo>
                <a:lnTo>
                  <a:pt x="62" y="596"/>
                </a:lnTo>
                <a:close/>
                <a:moveTo>
                  <a:pt x="63" y="593"/>
                </a:moveTo>
                <a:lnTo>
                  <a:pt x="63" y="593"/>
                </a:lnTo>
                <a:lnTo>
                  <a:pt x="62" y="593"/>
                </a:lnTo>
                <a:lnTo>
                  <a:pt x="62" y="594"/>
                </a:lnTo>
                <a:lnTo>
                  <a:pt x="62" y="594"/>
                </a:lnTo>
                <a:lnTo>
                  <a:pt x="62" y="594"/>
                </a:lnTo>
                <a:lnTo>
                  <a:pt x="63" y="594"/>
                </a:lnTo>
                <a:lnTo>
                  <a:pt x="63" y="596"/>
                </a:lnTo>
                <a:lnTo>
                  <a:pt x="63" y="597"/>
                </a:lnTo>
                <a:lnTo>
                  <a:pt x="63" y="597"/>
                </a:lnTo>
                <a:lnTo>
                  <a:pt x="64" y="597"/>
                </a:lnTo>
                <a:lnTo>
                  <a:pt x="64" y="596"/>
                </a:lnTo>
                <a:lnTo>
                  <a:pt x="63" y="593"/>
                </a:lnTo>
                <a:lnTo>
                  <a:pt x="63" y="593"/>
                </a:lnTo>
                <a:close/>
                <a:moveTo>
                  <a:pt x="74" y="569"/>
                </a:moveTo>
                <a:lnTo>
                  <a:pt x="74" y="569"/>
                </a:lnTo>
                <a:lnTo>
                  <a:pt x="74" y="572"/>
                </a:lnTo>
                <a:lnTo>
                  <a:pt x="74" y="573"/>
                </a:lnTo>
                <a:lnTo>
                  <a:pt x="74" y="573"/>
                </a:lnTo>
                <a:lnTo>
                  <a:pt x="74" y="573"/>
                </a:lnTo>
                <a:lnTo>
                  <a:pt x="74" y="573"/>
                </a:lnTo>
                <a:lnTo>
                  <a:pt x="74" y="572"/>
                </a:lnTo>
                <a:lnTo>
                  <a:pt x="75" y="571"/>
                </a:lnTo>
                <a:lnTo>
                  <a:pt x="74" y="569"/>
                </a:lnTo>
                <a:lnTo>
                  <a:pt x="74" y="569"/>
                </a:lnTo>
                <a:close/>
                <a:moveTo>
                  <a:pt x="76" y="546"/>
                </a:moveTo>
                <a:lnTo>
                  <a:pt x="76" y="546"/>
                </a:lnTo>
                <a:lnTo>
                  <a:pt x="76" y="547"/>
                </a:lnTo>
                <a:lnTo>
                  <a:pt x="77" y="548"/>
                </a:lnTo>
                <a:lnTo>
                  <a:pt x="77" y="548"/>
                </a:lnTo>
                <a:lnTo>
                  <a:pt x="79" y="548"/>
                </a:lnTo>
                <a:lnTo>
                  <a:pt x="80" y="547"/>
                </a:lnTo>
                <a:lnTo>
                  <a:pt x="80" y="547"/>
                </a:lnTo>
                <a:lnTo>
                  <a:pt x="79" y="546"/>
                </a:lnTo>
                <a:lnTo>
                  <a:pt x="79" y="544"/>
                </a:lnTo>
                <a:lnTo>
                  <a:pt x="79" y="544"/>
                </a:lnTo>
                <a:lnTo>
                  <a:pt x="77" y="544"/>
                </a:lnTo>
                <a:lnTo>
                  <a:pt x="76" y="546"/>
                </a:lnTo>
                <a:lnTo>
                  <a:pt x="76" y="546"/>
                </a:lnTo>
                <a:close/>
                <a:moveTo>
                  <a:pt x="80" y="541"/>
                </a:moveTo>
                <a:lnTo>
                  <a:pt x="80" y="541"/>
                </a:lnTo>
                <a:lnTo>
                  <a:pt x="76" y="542"/>
                </a:lnTo>
                <a:lnTo>
                  <a:pt x="76" y="542"/>
                </a:lnTo>
                <a:lnTo>
                  <a:pt x="79" y="542"/>
                </a:lnTo>
                <a:lnTo>
                  <a:pt x="80" y="542"/>
                </a:lnTo>
                <a:lnTo>
                  <a:pt x="80" y="541"/>
                </a:lnTo>
                <a:lnTo>
                  <a:pt x="80" y="541"/>
                </a:lnTo>
                <a:close/>
                <a:moveTo>
                  <a:pt x="68" y="539"/>
                </a:moveTo>
                <a:lnTo>
                  <a:pt x="68" y="539"/>
                </a:lnTo>
                <a:lnTo>
                  <a:pt x="68" y="544"/>
                </a:lnTo>
                <a:lnTo>
                  <a:pt x="68" y="546"/>
                </a:lnTo>
                <a:lnTo>
                  <a:pt x="69" y="547"/>
                </a:lnTo>
                <a:lnTo>
                  <a:pt x="69" y="547"/>
                </a:lnTo>
                <a:lnTo>
                  <a:pt x="70" y="547"/>
                </a:lnTo>
                <a:lnTo>
                  <a:pt x="69" y="546"/>
                </a:lnTo>
                <a:lnTo>
                  <a:pt x="69" y="546"/>
                </a:lnTo>
                <a:lnTo>
                  <a:pt x="69" y="542"/>
                </a:lnTo>
                <a:lnTo>
                  <a:pt x="69" y="541"/>
                </a:lnTo>
                <a:lnTo>
                  <a:pt x="68" y="539"/>
                </a:lnTo>
                <a:lnTo>
                  <a:pt x="68" y="539"/>
                </a:lnTo>
                <a:close/>
                <a:moveTo>
                  <a:pt x="72" y="518"/>
                </a:moveTo>
                <a:lnTo>
                  <a:pt x="72" y="518"/>
                </a:lnTo>
                <a:lnTo>
                  <a:pt x="72" y="517"/>
                </a:lnTo>
                <a:lnTo>
                  <a:pt x="70" y="516"/>
                </a:lnTo>
                <a:lnTo>
                  <a:pt x="70" y="516"/>
                </a:lnTo>
                <a:lnTo>
                  <a:pt x="70" y="517"/>
                </a:lnTo>
                <a:lnTo>
                  <a:pt x="70" y="518"/>
                </a:lnTo>
                <a:lnTo>
                  <a:pt x="72" y="518"/>
                </a:lnTo>
                <a:close/>
                <a:moveTo>
                  <a:pt x="76" y="522"/>
                </a:moveTo>
                <a:lnTo>
                  <a:pt x="76" y="522"/>
                </a:lnTo>
                <a:lnTo>
                  <a:pt x="77" y="524"/>
                </a:lnTo>
                <a:lnTo>
                  <a:pt x="77" y="524"/>
                </a:lnTo>
                <a:lnTo>
                  <a:pt x="79" y="524"/>
                </a:lnTo>
                <a:lnTo>
                  <a:pt x="80" y="523"/>
                </a:lnTo>
                <a:lnTo>
                  <a:pt x="80" y="523"/>
                </a:lnTo>
                <a:lnTo>
                  <a:pt x="80" y="523"/>
                </a:lnTo>
                <a:lnTo>
                  <a:pt x="79" y="523"/>
                </a:lnTo>
                <a:lnTo>
                  <a:pt x="77" y="523"/>
                </a:lnTo>
                <a:lnTo>
                  <a:pt x="76" y="522"/>
                </a:lnTo>
                <a:lnTo>
                  <a:pt x="76" y="522"/>
                </a:lnTo>
                <a:close/>
                <a:moveTo>
                  <a:pt x="79" y="512"/>
                </a:moveTo>
                <a:lnTo>
                  <a:pt x="79" y="512"/>
                </a:lnTo>
                <a:lnTo>
                  <a:pt x="79" y="514"/>
                </a:lnTo>
                <a:lnTo>
                  <a:pt x="79" y="516"/>
                </a:lnTo>
                <a:lnTo>
                  <a:pt x="80" y="517"/>
                </a:lnTo>
                <a:lnTo>
                  <a:pt x="80" y="517"/>
                </a:lnTo>
                <a:lnTo>
                  <a:pt x="80" y="513"/>
                </a:lnTo>
                <a:lnTo>
                  <a:pt x="80" y="512"/>
                </a:lnTo>
                <a:lnTo>
                  <a:pt x="79" y="512"/>
                </a:lnTo>
                <a:lnTo>
                  <a:pt x="79" y="512"/>
                </a:lnTo>
                <a:close/>
                <a:moveTo>
                  <a:pt x="77" y="512"/>
                </a:moveTo>
                <a:lnTo>
                  <a:pt x="77" y="512"/>
                </a:lnTo>
                <a:lnTo>
                  <a:pt x="76" y="513"/>
                </a:lnTo>
                <a:lnTo>
                  <a:pt x="76" y="514"/>
                </a:lnTo>
                <a:lnTo>
                  <a:pt x="76" y="519"/>
                </a:lnTo>
                <a:lnTo>
                  <a:pt x="76" y="519"/>
                </a:lnTo>
                <a:lnTo>
                  <a:pt x="77" y="519"/>
                </a:lnTo>
                <a:lnTo>
                  <a:pt x="77" y="521"/>
                </a:lnTo>
                <a:lnTo>
                  <a:pt x="79" y="521"/>
                </a:lnTo>
                <a:lnTo>
                  <a:pt x="79" y="521"/>
                </a:lnTo>
                <a:lnTo>
                  <a:pt x="77" y="517"/>
                </a:lnTo>
                <a:lnTo>
                  <a:pt x="77" y="512"/>
                </a:lnTo>
                <a:lnTo>
                  <a:pt x="77" y="512"/>
                </a:lnTo>
                <a:close/>
                <a:moveTo>
                  <a:pt x="333" y="642"/>
                </a:moveTo>
                <a:lnTo>
                  <a:pt x="333" y="642"/>
                </a:lnTo>
                <a:lnTo>
                  <a:pt x="335" y="639"/>
                </a:lnTo>
                <a:lnTo>
                  <a:pt x="337" y="638"/>
                </a:lnTo>
                <a:lnTo>
                  <a:pt x="337" y="638"/>
                </a:lnTo>
                <a:lnTo>
                  <a:pt x="336" y="639"/>
                </a:lnTo>
                <a:lnTo>
                  <a:pt x="336" y="639"/>
                </a:lnTo>
                <a:lnTo>
                  <a:pt x="336" y="639"/>
                </a:lnTo>
                <a:lnTo>
                  <a:pt x="336" y="641"/>
                </a:lnTo>
                <a:lnTo>
                  <a:pt x="336" y="641"/>
                </a:lnTo>
                <a:lnTo>
                  <a:pt x="335" y="641"/>
                </a:lnTo>
                <a:lnTo>
                  <a:pt x="333" y="642"/>
                </a:lnTo>
                <a:lnTo>
                  <a:pt x="333" y="642"/>
                </a:lnTo>
                <a:close/>
                <a:moveTo>
                  <a:pt x="40" y="220"/>
                </a:moveTo>
                <a:lnTo>
                  <a:pt x="40" y="220"/>
                </a:lnTo>
                <a:lnTo>
                  <a:pt x="40" y="220"/>
                </a:lnTo>
                <a:lnTo>
                  <a:pt x="40" y="221"/>
                </a:lnTo>
                <a:lnTo>
                  <a:pt x="40" y="224"/>
                </a:lnTo>
                <a:lnTo>
                  <a:pt x="40" y="224"/>
                </a:lnTo>
                <a:lnTo>
                  <a:pt x="39" y="223"/>
                </a:lnTo>
                <a:lnTo>
                  <a:pt x="39" y="221"/>
                </a:lnTo>
                <a:lnTo>
                  <a:pt x="40" y="220"/>
                </a:lnTo>
                <a:lnTo>
                  <a:pt x="40" y="220"/>
                </a:lnTo>
                <a:close/>
                <a:moveTo>
                  <a:pt x="126" y="677"/>
                </a:moveTo>
                <a:lnTo>
                  <a:pt x="126" y="677"/>
                </a:lnTo>
                <a:lnTo>
                  <a:pt x="122" y="678"/>
                </a:lnTo>
                <a:lnTo>
                  <a:pt x="120" y="678"/>
                </a:lnTo>
                <a:lnTo>
                  <a:pt x="117" y="678"/>
                </a:lnTo>
                <a:lnTo>
                  <a:pt x="117" y="678"/>
                </a:lnTo>
                <a:lnTo>
                  <a:pt x="117" y="677"/>
                </a:lnTo>
                <a:lnTo>
                  <a:pt x="118" y="677"/>
                </a:lnTo>
                <a:lnTo>
                  <a:pt x="120" y="678"/>
                </a:lnTo>
                <a:lnTo>
                  <a:pt x="120" y="678"/>
                </a:lnTo>
                <a:lnTo>
                  <a:pt x="122" y="677"/>
                </a:lnTo>
                <a:lnTo>
                  <a:pt x="126" y="677"/>
                </a:lnTo>
                <a:lnTo>
                  <a:pt x="126" y="677"/>
                </a:lnTo>
                <a:close/>
                <a:moveTo>
                  <a:pt x="47" y="646"/>
                </a:moveTo>
                <a:lnTo>
                  <a:pt x="47" y="646"/>
                </a:lnTo>
                <a:lnTo>
                  <a:pt x="46" y="643"/>
                </a:lnTo>
                <a:lnTo>
                  <a:pt x="43" y="638"/>
                </a:lnTo>
                <a:lnTo>
                  <a:pt x="43" y="638"/>
                </a:lnTo>
                <a:lnTo>
                  <a:pt x="46" y="642"/>
                </a:lnTo>
                <a:lnTo>
                  <a:pt x="47" y="646"/>
                </a:lnTo>
                <a:lnTo>
                  <a:pt x="47" y="646"/>
                </a:lnTo>
                <a:close/>
                <a:moveTo>
                  <a:pt x="71" y="274"/>
                </a:moveTo>
                <a:lnTo>
                  <a:pt x="71" y="274"/>
                </a:lnTo>
                <a:lnTo>
                  <a:pt x="72" y="275"/>
                </a:lnTo>
                <a:lnTo>
                  <a:pt x="72" y="277"/>
                </a:lnTo>
                <a:lnTo>
                  <a:pt x="71" y="282"/>
                </a:lnTo>
                <a:lnTo>
                  <a:pt x="71" y="282"/>
                </a:lnTo>
                <a:lnTo>
                  <a:pt x="72" y="284"/>
                </a:lnTo>
                <a:lnTo>
                  <a:pt x="71" y="285"/>
                </a:lnTo>
                <a:lnTo>
                  <a:pt x="70" y="287"/>
                </a:lnTo>
                <a:lnTo>
                  <a:pt x="70" y="287"/>
                </a:lnTo>
                <a:lnTo>
                  <a:pt x="71" y="279"/>
                </a:lnTo>
                <a:lnTo>
                  <a:pt x="71" y="274"/>
                </a:lnTo>
                <a:lnTo>
                  <a:pt x="71" y="274"/>
                </a:lnTo>
                <a:close/>
                <a:moveTo>
                  <a:pt x="53" y="201"/>
                </a:moveTo>
                <a:lnTo>
                  <a:pt x="53" y="201"/>
                </a:lnTo>
                <a:lnTo>
                  <a:pt x="53" y="204"/>
                </a:lnTo>
                <a:lnTo>
                  <a:pt x="53" y="204"/>
                </a:lnTo>
                <a:lnTo>
                  <a:pt x="48" y="205"/>
                </a:lnTo>
                <a:lnTo>
                  <a:pt x="48" y="205"/>
                </a:lnTo>
                <a:lnTo>
                  <a:pt x="51" y="203"/>
                </a:lnTo>
                <a:lnTo>
                  <a:pt x="53" y="201"/>
                </a:lnTo>
                <a:lnTo>
                  <a:pt x="53" y="201"/>
                </a:lnTo>
                <a:close/>
                <a:moveTo>
                  <a:pt x="72" y="262"/>
                </a:moveTo>
                <a:lnTo>
                  <a:pt x="72" y="262"/>
                </a:lnTo>
                <a:lnTo>
                  <a:pt x="74" y="263"/>
                </a:lnTo>
                <a:lnTo>
                  <a:pt x="74" y="265"/>
                </a:lnTo>
                <a:lnTo>
                  <a:pt x="74" y="269"/>
                </a:lnTo>
                <a:lnTo>
                  <a:pt x="74" y="269"/>
                </a:lnTo>
                <a:lnTo>
                  <a:pt x="72" y="268"/>
                </a:lnTo>
                <a:lnTo>
                  <a:pt x="72" y="265"/>
                </a:lnTo>
                <a:lnTo>
                  <a:pt x="72" y="262"/>
                </a:lnTo>
                <a:lnTo>
                  <a:pt x="72" y="262"/>
                </a:lnTo>
                <a:close/>
                <a:moveTo>
                  <a:pt x="70" y="315"/>
                </a:moveTo>
                <a:lnTo>
                  <a:pt x="70" y="315"/>
                </a:lnTo>
                <a:lnTo>
                  <a:pt x="70" y="305"/>
                </a:lnTo>
                <a:lnTo>
                  <a:pt x="70" y="305"/>
                </a:lnTo>
                <a:lnTo>
                  <a:pt x="71" y="309"/>
                </a:lnTo>
                <a:lnTo>
                  <a:pt x="70" y="313"/>
                </a:lnTo>
                <a:lnTo>
                  <a:pt x="70" y="318"/>
                </a:lnTo>
                <a:lnTo>
                  <a:pt x="70" y="323"/>
                </a:lnTo>
                <a:lnTo>
                  <a:pt x="70" y="323"/>
                </a:lnTo>
                <a:lnTo>
                  <a:pt x="69" y="323"/>
                </a:lnTo>
                <a:lnTo>
                  <a:pt x="69" y="320"/>
                </a:lnTo>
                <a:lnTo>
                  <a:pt x="70" y="315"/>
                </a:lnTo>
                <a:lnTo>
                  <a:pt x="70" y="315"/>
                </a:lnTo>
                <a:close/>
                <a:moveTo>
                  <a:pt x="56" y="198"/>
                </a:moveTo>
                <a:lnTo>
                  <a:pt x="56" y="204"/>
                </a:lnTo>
                <a:lnTo>
                  <a:pt x="56" y="204"/>
                </a:lnTo>
                <a:lnTo>
                  <a:pt x="54" y="200"/>
                </a:lnTo>
                <a:lnTo>
                  <a:pt x="54" y="199"/>
                </a:lnTo>
                <a:lnTo>
                  <a:pt x="56" y="198"/>
                </a:lnTo>
                <a:lnTo>
                  <a:pt x="56" y="198"/>
                </a:lnTo>
                <a:close/>
                <a:moveTo>
                  <a:pt x="54" y="181"/>
                </a:moveTo>
                <a:lnTo>
                  <a:pt x="54" y="181"/>
                </a:lnTo>
                <a:lnTo>
                  <a:pt x="56" y="183"/>
                </a:lnTo>
                <a:lnTo>
                  <a:pt x="54" y="185"/>
                </a:lnTo>
                <a:lnTo>
                  <a:pt x="54" y="185"/>
                </a:lnTo>
                <a:lnTo>
                  <a:pt x="54" y="183"/>
                </a:lnTo>
                <a:lnTo>
                  <a:pt x="54" y="181"/>
                </a:lnTo>
                <a:lnTo>
                  <a:pt x="54" y="181"/>
                </a:lnTo>
                <a:close/>
                <a:moveTo>
                  <a:pt x="56" y="191"/>
                </a:moveTo>
                <a:lnTo>
                  <a:pt x="56" y="191"/>
                </a:lnTo>
                <a:lnTo>
                  <a:pt x="56" y="194"/>
                </a:lnTo>
                <a:lnTo>
                  <a:pt x="54" y="196"/>
                </a:lnTo>
                <a:lnTo>
                  <a:pt x="54" y="196"/>
                </a:lnTo>
                <a:lnTo>
                  <a:pt x="54" y="195"/>
                </a:lnTo>
                <a:lnTo>
                  <a:pt x="53" y="191"/>
                </a:lnTo>
                <a:lnTo>
                  <a:pt x="53" y="191"/>
                </a:lnTo>
                <a:lnTo>
                  <a:pt x="54" y="191"/>
                </a:lnTo>
                <a:lnTo>
                  <a:pt x="56" y="191"/>
                </a:lnTo>
                <a:lnTo>
                  <a:pt x="56" y="191"/>
                </a:lnTo>
                <a:close/>
                <a:moveTo>
                  <a:pt x="42" y="248"/>
                </a:moveTo>
                <a:lnTo>
                  <a:pt x="42" y="248"/>
                </a:lnTo>
                <a:lnTo>
                  <a:pt x="41" y="249"/>
                </a:lnTo>
                <a:lnTo>
                  <a:pt x="42" y="250"/>
                </a:lnTo>
                <a:lnTo>
                  <a:pt x="42" y="252"/>
                </a:lnTo>
                <a:lnTo>
                  <a:pt x="42" y="252"/>
                </a:lnTo>
                <a:lnTo>
                  <a:pt x="41" y="253"/>
                </a:lnTo>
                <a:lnTo>
                  <a:pt x="41" y="254"/>
                </a:lnTo>
                <a:lnTo>
                  <a:pt x="42" y="257"/>
                </a:lnTo>
                <a:lnTo>
                  <a:pt x="42" y="258"/>
                </a:lnTo>
                <a:lnTo>
                  <a:pt x="42" y="258"/>
                </a:lnTo>
                <a:lnTo>
                  <a:pt x="40" y="257"/>
                </a:lnTo>
                <a:lnTo>
                  <a:pt x="40" y="257"/>
                </a:lnTo>
                <a:lnTo>
                  <a:pt x="40" y="254"/>
                </a:lnTo>
                <a:lnTo>
                  <a:pt x="40" y="253"/>
                </a:lnTo>
                <a:lnTo>
                  <a:pt x="41" y="253"/>
                </a:lnTo>
                <a:lnTo>
                  <a:pt x="41" y="253"/>
                </a:lnTo>
                <a:lnTo>
                  <a:pt x="40" y="249"/>
                </a:lnTo>
                <a:lnTo>
                  <a:pt x="40" y="248"/>
                </a:lnTo>
                <a:lnTo>
                  <a:pt x="42" y="248"/>
                </a:lnTo>
                <a:lnTo>
                  <a:pt x="42" y="248"/>
                </a:lnTo>
                <a:close/>
                <a:moveTo>
                  <a:pt x="435" y="644"/>
                </a:moveTo>
                <a:lnTo>
                  <a:pt x="435" y="644"/>
                </a:lnTo>
                <a:lnTo>
                  <a:pt x="429" y="646"/>
                </a:lnTo>
                <a:lnTo>
                  <a:pt x="423" y="646"/>
                </a:lnTo>
                <a:lnTo>
                  <a:pt x="423" y="646"/>
                </a:lnTo>
                <a:lnTo>
                  <a:pt x="428" y="644"/>
                </a:lnTo>
                <a:lnTo>
                  <a:pt x="434" y="643"/>
                </a:lnTo>
                <a:lnTo>
                  <a:pt x="434" y="643"/>
                </a:lnTo>
                <a:lnTo>
                  <a:pt x="434" y="643"/>
                </a:lnTo>
                <a:lnTo>
                  <a:pt x="435" y="644"/>
                </a:lnTo>
                <a:lnTo>
                  <a:pt x="435" y="644"/>
                </a:lnTo>
                <a:close/>
                <a:moveTo>
                  <a:pt x="188" y="621"/>
                </a:moveTo>
                <a:lnTo>
                  <a:pt x="192" y="621"/>
                </a:lnTo>
                <a:lnTo>
                  <a:pt x="192" y="621"/>
                </a:lnTo>
                <a:lnTo>
                  <a:pt x="190" y="622"/>
                </a:lnTo>
                <a:lnTo>
                  <a:pt x="188" y="622"/>
                </a:lnTo>
                <a:lnTo>
                  <a:pt x="188" y="621"/>
                </a:lnTo>
                <a:lnTo>
                  <a:pt x="188" y="621"/>
                </a:lnTo>
                <a:close/>
                <a:moveTo>
                  <a:pt x="534" y="576"/>
                </a:moveTo>
                <a:lnTo>
                  <a:pt x="534" y="576"/>
                </a:lnTo>
                <a:lnTo>
                  <a:pt x="535" y="574"/>
                </a:lnTo>
                <a:lnTo>
                  <a:pt x="538" y="573"/>
                </a:lnTo>
                <a:lnTo>
                  <a:pt x="538" y="573"/>
                </a:lnTo>
                <a:lnTo>
                  <a:pt x="539" y="574"/>
                </a:lnTo>
                <a:lnTo>
                  <a:pt x="540" y="574"/>
                </a:lnTo>
                <a:lnTo>
                  <a:pt x="540" y="576"/>
                </a:lnTo>
                <a:lnTo>
                  <a:pt x="540" y="576"/>
                </a:lnTo>
                <a:lnTo>
                  <a:pt x="538" y="576"/>
                </a:lnTo>
                <a:lnTo>
                  <a:pt x="534" y="576"/>
                </a:lnTo>
                <a:lnTo>
                  <a:pt x="534" y="576"/>
                </a:lnTo>
                <a:close/>
                <a:moveTo>
                  <a:pt x="216" y="617"/>
                </a:moveTo>
                <a:lnTo>
                  <a:pt x="216" y="617"/>
                </a:lnTo>
                <a:lnTo>
                  <a:pt x="219" y="617"/>
                </a:lnTo>
                <a:lnTo>
                  <a:pt x="222" y="617"/>
                </a:lnTo>
                <a:lnTo>
                  <a:pt x="222" y="617"/>
                </a:lnTo>
                <a:lnTo>
                  <a:pt x="226" y="616"/>
                </a:lnTo>
                <a:lnTo>
                  <a:pt x="227" y="616"/>
                </a:lnTo>
                <a:lnTo>
                  <a:pt x="228" y="617"/>
                </a:lnTo>
                <a:lnTo>
                  <a:pt x="228" y="617"/>
                </a:lnTo>
                <a:lnTo>
                  <a:pt x="221" y="618"/>
                </a:lnTo>
                <a:lnTo>
                  <a:pt x="217" y="618"/>
                </a:lnTo>
                <a:lnTo>
                  <a:pt x="216" y="618"/>
                </a:lnTo>
                <a:lnTo>
                  <a:pt x="216" y="617"/>
                </a:lnTo>
                <a:lnTo>
                  <a:pt x="216" y="617"/>
                </a:lnTo>
                <a:close/>
                <a:moveTo>
                  <a:pt x="360" y="599"/>
                </a:moveTo>
                <a:lnTo>
                  <a:pt x="360" y="599"/>
                </a:lnTo>
                <a:lnTo>
                  <a:pt x="360" y="598"/>
                </a:lnTo>
                <a:lnTo>
                  <a:pt x="361" y="598"/>
                </a:lnTo>
                <a:lnTo>
                  <a:pt x="364" y="597"/>
                </a:lnTo>
                <a:lnTo>
                  <a:pt x="365" y="597"/>
                </a:lnTo>
                <a:lnTo>
                  <a:pt x="365" y="597"/>
                </a:lnTo>
                <a:lnTo>
                  <a:pt x="366" y="597"/>
                </a:lnTo>
                <a:lnTo>
                  <a:pt x="367" y="597"/>
                </a:lnTo>
                <a:lnTo>
                  <a:pt x="367" y="597"/>
                </a:lnTo>
                <a:lnTo>
                  <a:pt x="366" y="598"/>
                </a:lnTo>
                <a:lnTo>
                  <a:pt x="364" y="598"/>
                </a:lnTo>
                <a:lnTo>
                  <a:pt x="361" y="598"/>
                </a:lnTo>
                <a:lnTo>
                  <a:pt x="360" y="599"/>
                </a:lnTo>
                <a:lnTo>
                  <a:pt x="360" y="599"/>
                </a:lnTo>
                <a:close/>
                <a:moveTo>
                  <a:pt x="252" y="618"/>
                </a:moveTo>
                <a:lnTo>
                  <a:pt x="252" y="618"/>
                </a:lnTo>
                <a:lnTo>
                  <a:pt x="254" y="618"/>
                </a:lnTo>
                <a:lnTo>
                  <a:pt x="255" y="619"/>
                </a:lnTo>
                <a:lnTo>
                  <a:pt x="255" y="619"/>
                </a:lnTo>
                <a:lnTo>
                  <a:pt x="252" y="619"/>
                </a:lnTo>
                <a:lnTo>
                  <a:pt x="252" y="619"/>
                </a:lnTo>
                <a:lnTo>
                  <a:pt x="252" y="618"/>
                </a:lnTo>
                <a:lnTo>
                  <a:pt x="252" y="618"/>
                </a:lnTo>
                <a:close/>
                <a:moveTo>
                  <a:pt x="213" y="623"/>
                </a:moveTo>
                <a:lnTo>
                  <a:pt x="213" y="623"/>
                </a:lnTo>
                <a:lnTo>
                  <a:pt x="213" y="622"/>
                </a:lnTo>
                <a:lnTo>
                  <a:pt x="214" y="622"/>
                </a:lnTo>
                <a:lnTo>
                  <a:pt x="215" y="622"/>
                </a:lnTo>
                <a:lnTo>
                  <a:pt x="215" y="621"/>
                </a:lnTo>
                <a:lnTo>
                  <a:pt x="215" y="621"/>
                </a:lnTo>
                <a:lnTo>
                  <a:pt x="216" y="622"/>
                </a:lnTo>
                <a:lnTo>
                  <a:pt x="217" y="621"/>
                </a:lnTo>
                <a:lnTo>
                  <a:pt x="219" y="621"/>
                </a:lnTo>
                <a:lnTo>
                  <a:pt x="220" y="622"/>
                </a:lnTo>
                <a:lnTo>
                  <a:pt x="220" y="622"/>
                </a:lnTo>
                <a:lnTo>
                  <a:pt x="216" y="622"/>
                </a:lnTo>
                <a:lnTo>
                  <a:pt x="213" y="623"/>
                </a:lnTo>
                <a:lnTo>
                  <a:pt x="213" y="623"/>
                </a:lnTo>
                <a:close/>
                <a:moveTo>
                  <a:pt x="194" y="626"/>
                </a:moveTo>
                <a:lnTo>
                  <a:pt x="194" y="626"/>
                </a:lnTo>
                <a:lnTo>
                  <a:pt x="197" y="626"/>
                </a:lnTo>
                <a:lnTo>
                  <a:pt x="199" y="626"/>
                </a:lnTo>
                <a:lnTo>
                  <a:pt x="199" y="626"/>
                </a:lnTo>
                <a:lnTo>
                  <a:pt x="197" y="627"/>
                </a:lnTo>
                <a:lnTo>
                  <a:pt x="194" y="627"/>
                </a:lnTo>
                <a:lnTo>
                  <a:pt x="194" y="626"/>
                </a:lnTo>
                <a:lnTo>
                  <a:pt x="194" y="626"/>
                </a:lnTo>
                <a:close/>
                <a:moveTo>
                  <a:pt x="215" y="624"/>
                </a:moveTo>
                <a:lnTo>
                  <a:pt x="215" y="624"/>
                </a:lnTo>
                <a:lnTo>
                  <a:pt x="217" y="624"/>
                </a:lnTo>
                <a:lnTo>
                  <a:pt x="219" y="624"/>
                </a:lnTo>
                <a:lnTo>
                  <a:pt x="219" y="626"/>
                </a:lnTo>
                <a:lnTo>
                  <a:pt x="219" y="626"/>
                </a:lnTo>
                <a:lnTo>
                  <a:pt x="216" y="626"/>
                </a:lnTo>
                <a:lnTo>
                  <a:pt x="215" y="626"/>
                </a:lnTo>
                <a:lnTo>
                  <a:pt x="215" y="624"/>
                </a:lnTo>
                <a:lnTo>
                  <a:pt x="215" y="624"/>
                </a:lnTo>
                <a:close/>
                <a:moveTo>
                  <a:pt x="222" y="626"/>
                </a:moveTo>
                <a:lnTo>
                  <a:pt x="222" y="626"/>
                </a:lnTo>
                <a:lnTo>
                  <a:pt x="222" y="624"/>
                </a:lnTo>
                <a:lnTo>
                  <a:pt x="221" y="624"/>
                </a:lnTo>
                <a:lnTo>
                  <a:pt x="220" y="624"/>
                </a:lnTo>
                <a:lnTo>
                  <a:pt x="220" y="623"/>
                </a:lnTo>
                <a:lnTo>
                  <a:pt x="220" y="623"/>
                </a:lnTo>
                <a:lnTo>
                  <a:pt x="222" y="623"/>
                </a:lnTo>
                <a:lnTo>
                  <a:pt x="225" y="624"/>
                </a:lnTo>
                <a:lnTo>
                  <a:pt x="225" y="624"/>
                </a:lnTo>
                <a:lnTo>
                  <a:pt x="223" y="626"/>
                </a:lnTo>
                <a:lnTo>
                  <a:pt x="222" y="626"/>
                </a:lnTo>
                <a:lnTo>
                  <a:pt x="222" y="626"/>
                </a:lnTo>
                <a:close/>
                <a:moveTo>
                  <a:pt x="463" y="639"/>
                </a:moveTo>
                <a:lnTo>
                  <a:pt x="463" y="639"/>
                </a:lnTo>
                <a:lnTo>
                  <a:pt x="461" y="641"/>
                </a:lnTo>
                <a:lnTo>
                  <a:pt x="460" y="642"/>
                </a:lnTo>
                <a:lnTo>
                  <a:pt x="457" y="642"/>
                </a:lnTo>
                <a:lnTo>
                  <a:pt x="457" y="642"/>
                </a:lnTo>
                <a:lnTo>
                  <a:pt x="442" y="643"/>
                </a:lnTo>
                <a:lnTo>
                  <a:pt x="442" y="643"/>
                </a:lnTo>
                <a:lnTo>
                  <a:pt x="439" y="644"/>
                </a:lnTo>
                <a:lnTo>
                  <a:pt x="437" y="644"/>
                </a:lnTo>
                <a:lnTo>
                  <a:pt x="436" y="643"/>
                </a:lnTo>
                <a:lnTo>
                  <a:pt x="436" y="643"/>
                </a:lnTo>
                <a:lnTo>
                  <a:pt x="440" y="643"/>
                </a:lnTo>
                <a:lnTo>
                  <a:pt x="442" y="642"/>
                </a:lnTo>
                <a:lnTo>
                  <a:pt x="449" y="641"/>
                </a:lnTo>
                <a:lnTo>
                  <a:pt x="449" y="641"/>
                </a:lnTo>
                <a:lnTo>
                  <a:pt x="463" y="639"/>
                </a:lnTo>
                <a:lnTo>
                  <a:pt x="463" y="639"/>
                </a:lnTo>
                <a:close/>
                <a:moveTo>
                  <a:pt x="413" y="647"/>
                </a:moveTo>
                <a:lnTo>
                  <a:pt x="413" y="647"/>
                </a:lnTo>
                <a:lnTo>
                  <a:pt x="410" y="647"/>
                </a:lnTo>
                <a:lnTo>
                  <a:pt x="407" y="647"/>
                </a:lnTo>
                <a:lnTo>
                  <a:pt x="407" y="647"/>
                </a:lnTo>
                <a:lnTo>
                  <a:pt x="408" y="646"/>
                </a:lnTo>
                <a:lnTo>
                  <a:pt x="410" y="646"/>
                </a:lnTo>
                <a:lnTo>
                  <a:pt x="413" y="647"/>
                </a:lnTo>
                <a:lnTo>
                  <a:pt x="413" y="647"/>
                </a:lnTo>
                <a:close/>
                <a:moveTo>
                  <a:pt x="379" y="649"/>
                </a:moveTo>
                <a:lnTo>
                  <a:pt x="379" y="649"/>
                </a:lnTo>
                <a:lnTo>
                  <a:pt x="378" y="651"/>
                </a:lnTo>
                <a:lnTo>
                  <a:pt x="376" y="651"/>
                </a:lnTo>
                <a:lnTo>
                  <a:pt x="376" y="651"/>
                </a:lnTo>
                <a:lnTo>
                  <a:pt x="376" y="649"/>
                </a:lnTo>
                <a:lnTo>
                  <a:pt x="377" y="649"/>
                </a:lnTo>
                <a:lnTo>
                  <a:pt x="379" y="649"/>
                </a:lnTo>
                <a:lnTo>
                  <a:pt x="379" y="649"/>
                </a:lnTo>
                <a:close/>
                <a:moveTo>
                  <a:pt x="406" y="647"/>
                </a:moveTo>
                <a:lnTo>
                  <a:pt x="406" y="647"/>
                </a:lnTo>
                <a:lnTo>
                  <a:pt x="405" y="648"/>
                </a:lnTo>
                <a:lnTo>
                  <a:pt x="402" y="648"/>
                </a:lnTo>
                <a:lnTo>
                  <a:pt x="399" y="648"/>
                </a:lnTo>
                <a:lnTo>
                  <a:pt x="399" y="648"/>
                </a:lnTo>
                <a:lnTo>
                  <a:pt x="400" y="647"/>
                </a:lnTo>
                <a:lnTo>
                  <a:pt x="402" y="647"/>
                </a:lnTo>
                <a:lnTo>
                  <a:pt x="406" y="647"/>
                </a:lnTo>
                <a:lnTo>
                  <a:pt x="406" y="647"/>
                </a:lnTo>
                <a:close/>
                <a:moveTo>
                  <a:pt x="506" y="634"/>
                </a:moveTo>
                <a:lnTo>
                  <a:pt x="506" y="634"/>
                </a:lnTo>
                <a:lnTo>
                  <a:pt x="503" y="636"/>
                </a:lnTo>
                <a:lnTo>
                  <a:pt x="500" y="636"/>
                </a:lnTo>
                <a:lnTo>
                  <a:pt x="500" y="636"/>
                </a:lnTo>
                <a:lnTo>
                  <a:pt x="501" y="634"/>
                </a:lnTo>
                <a:lnTo>
                  <a:pt x="503" y="634"/>
                </a:lnTo>
                <a:lnTo>
                  <a:pt x="506" y="634"/>
                </a:lnTo>
                <a:lnTo>
                  <a:pt x="506" y="634"/>
                </a:lnTo>
                <a:close/>
                <a:moveTo>
                  <a:pt x="551" y="628"/>
                </a:moveTo>
                <a:lnTo>
                  <a:pt x="551" y="628"/>
                </a:lnTo>
                <a:lnTo>
                  <a:pt x="551" y="629"/>
                </a:lnTo>
                <a:lnTo>
                  <a:pt x="550" y="629"/>
                </a:lnTo>
                <a:lnTo>
                  <a:pt x="548" y="629"/>
                </a:lnTo>
                <a:lnTo>
                  <a:pt x="548" y="629"/>
                </a:lnTo>
                <a:lnTo>
                  <a:pt x="532" y="632"/>
                </a:lnTo>
                <a:lnTo>
                  <a:pt x="532" y="632"/>
                </a:lnTo>
                <a:lnTo>
                  <a:pt x="533" y="629"/>
                </a:lnTo>
                <a:lnTo>
                  <a:pt x="534" y="629"/>
                </a:lnTo>
                <a:lnTo>
                  <a:pt x="536" y="631"/>
                </a:lnTo>
                <a:lnTo>
                  <a:pt x="536" y="631"/>
                </a:lnTo>
                <a:lnTo>
                  <a:pt x="551" y="628"/>
                </a:lnTo>
                <a:lnTo>
                  <a:pt x="551" y="628"/>
                </a:lnTo>
                <a:close/>
                <a:moveTo>
                  <a:pt x="470" y="639"/>
                </a:moveTo>
                <a:lnTo>
                  <a:pt x="470" y="639"/>
                </a:lnTo>
                <a:lnTo>
                  <a:pt x="469" y="641"/>
                </a:lnTo>
                <a:lnTo>
                  <a:pt x="466" y="641"/>
                </a:lnTo>
                <a:lnTo>
                  <a:pt x="464" y="641"/>
                </a:lnTo>
                <a:lnTo>
                  <a:pt x="464" y="639"/>
                </a:lnTo>
                <a:lnTo>
                  <a:pt x="464" y="639"/>
                </a:lnTo>
                <a:lnTo>
                  <a:pt x="466" y="639"/>
                </a:lnTo>
                <a:lnTo>
                  <a:pt x="470" y="639"/>
                </a:lnTo>
                <a:lnTo>
                  <a:pt x="470" y="639"/>
                </a:lnTo>
                <a:close/>
                <a:moveTo>
                  <a:pt x="499" y="636"/>
                </a:moveTo>
                <a:lnTo>
                  <a:pt x="499" y="636"/>
                </a:lnTo>
                <a:lnTo>
                  <a:pt x="499" y="636"/>
                </a:lnTo>
                <a:lnTo>
                  <a:pt x="498" y="637"/>
                </a:lnTo>
                <a:lnTo>
                  <a:pt x="495" y="636"/>
                </a:lnTo>
                <a:lnTo>
                  <a:pt x="495" y="636"/>
                </a:lnTo>
                <a:lnTo>
                  <a:pt x="495" y="636"/>
                </a:lnTo>
                <a:lnTo>
                  <a:pt x="497" y="636"/>
                </a:lnTo>
                <a:lnTo>
                  <a:pt x="499" y="636"/>
                </a:lnTo>
                <a:lnTo>
                  <a:pt x="499" y="636"/>
                </a:lnTo>
                <a:close/>
                <a:moveTo>
                  <a:pt x="134" y="631"/>
                </a:moveTo>
                <a:lnTo>
                  <a:pt x="134" y="631"/>
                </a:lnTo>
                <a:lnTo>
                  <a:pt x="135" y="631"/>
                </a:lnTo>
                <a:lnTo>
                  <a:pt x="137" y="629"/>
                </a:lnTo>
                <a:lnTo>
                  <a:pt x="141" y="629"/>
                </a:lnTo>
                <a:lnTo>
                  <a:pt x="141" y="629"/>
                </a:lnTo>
                <a:lnTo>
                  <a:pt x="140" y="629"/>
                </a:lnTo>
                <a:lnTo>
                  <a:pt x="138" y="631"/>
                </a:lnTo>
                <a:lnTo>
                  <a:pt x="134" y="631"/>
                </a:lnTo>
                <a:lnTo>
                  <a:pt x="134" y="631"/>
                </a:lnTo>
                <a:close/>
                <a:moveTo>
                  <a:pt x="77" y="418"/>
                </a:moveTo>
                <a:lnTo>
                  <a:pt x="77" y="418"/>
                </a:lnTo>
                <a:lnTo>
                  <a:pt x="79" y="419"/>
                </a:lnTo>
                <a:lnTo>
                  <a:pt x="80" y="422"/>
                </a:lnTo>
                <a:lnTo>
                  <a:pt x="80" y="422"/>
                </a:lnTo>
                <a:lnTo>
                  <a:pt x="81" y="420"/>
                </a:lnTo>
                <a:lnTo>
                  <a:pt x="81" y="420"/>
                </a:lnTo>
                <a:lnTo>
                  <a:pt x="81" y="420"/>
                </a:lnTo>
                <a:lnTo>
                  <a:pt x="81" y="422"/>
                </a:lnTo>
                <a:lnTo>
                  <a:pt x="80" y="422"/>
                </a:lnTo>
                <a:lnTo>
                  <a:pt x="80" y="423"/>
                </a:lnTo>
                <a:lnTo>
                  <a:pt x="80" y="423"/>
                </a:lnTo>
                <a:lnTo>
                  <a:pt x="79" y="420"/>
                </a:lnTo>
                <a:lnTo>
                  <a:pt x="77" y="419"/>
                </a:lnTo>
                <a:lnTo>
                  <a:pt x="77" y="418"/>
                </a:lnTo>
                <a:lnTo>
                  <a:pt x="77" y="418"/>
                </a:lnTo>
                <a:close/>
                <a:moveTo>
                  <a:pt x="79" y="403"/>
                </a:moveTo>
                <a:lnTo>
                  <a:pt x="79" y="403"/>
                </a:lnTo>
                <a:lnTo>
                  <a:pt x="81" y="404"/>
                </a:lnTo>
                <a:lnTo>
                  <a:pt x="81" y="405"/>
                </a:lnTo>
                <a:lnTo>
                  <a:pt x="80" y="408"/>
                </a:lnTo>
                <a:lnTo>
                  <a:pt x="80" y="408"/>
                </a:lnTo>
                <a:lnTo>
                  <a:pt x="79" y="408"/>
                </a:lnTo>
                <a:lnTo>
                  <a:pt x="79" y="407"/>
                </a:lnTo>
                <a:lnTo>
                  <a:pt x="79" y="403"/>
                </a:lnTo>
                <a:lnTo>
                  <a:pt x="79" y="403"/>
                </a:lnTo>
                <a:close/>
                <a:moveTo>
                  <a:pt x="86" y="423"/>
                </a:moveTo>
                <a:lnTo>
                  <a:pt x="86" y="423"/>
                </a:lnTo>
                <a:lnTo>
                  <a:pt x="86" y="425"/>
                </a:lnTo>
                <a:lnTo>
                  <a:pt x="85" y="427"/>
                </a:lnTo>
                <a:lnTo>
                  <a:pt x="83" y="427"/>
                </a:lnTo>
                <a:lnTo>
                  <a:pt x="83" y="427"/>
                </a:lnTo>
                <a:lnTo>
                  <a:pt x="85" y="427"/>
                </a:lnTo>
                <a:lnTo>
                  <a:pt x="85" y="425"/>
                </a:lnTo>
                <a:lnTo>
                  <a:pt x="85" y="424"/>
                </a:lnTo>
                <a:lnTo>
                  <a:pt x="86" y="423"/>
                </a:lnTo>
                <a:lnTo>
                  <a:pt x="86" y="423"/>
                </a:lnTo>
                <a:close/>
                <a:moveTo>
                  <a:pt x="85" y="409"/>
                </a:moveTo>
                <a:lnTo>
                  <a:pt x="85" y="409"/>
                </a:lnTo>
                <a:lnTo>
                  <a:pt x="85" y="410"/>
                </a:lnTo>
                <a:lnTo>
                  <a:pt x="85" y="412"/>
                </a:lnTo>
                <a:lnTo>
                  <a:pt x="83" y="414"/>
                </a:lnTo>
                <a:lnTo>
                  <a:pt x="83" y="414"/>
                </a:lnTo>
                <a:lnTo>
                  <a:pt x="83" y="415"/>
                </a:lnTo>
                <a:lnTo>
                  <a:pt x="83" y="417"/>
                </a:lnTo>
                <a:lnTo>
                  <a:pt x="83" y="417"/>
                </a:lnTo>
                <a:lnTo>
                  <a:pt x="82" y="415"/>
                </a:lnTo>
                <a:lnTo>
                  <a:pt x="83" y="413"/>
                </a:lnTo>
                <a:lnTo>
                  <a:pt x="85" y="409"/>
                </a:lnTo>
                <a:lnTo>
                  <a:pt x="85" y="409"/>
                </a:lnTo>
                <a:close/>
                <a:moveTo>
                  <a:pt x="81" y="423"/>
                </a:moveTo>
                <a:lnTo>
                  <a:pt x="81" y="423"/>
                </a:lnTo>
                <a:lnTo>
                  <a:pt x="82" y="424"/>
                </a:lnTo>
                <a:lnTo>
                  <a:pt x="81" y="425"/>
                </a:lnTo>
                <a:lnTo>
                  <a:pt x="81" y="425"/>
                </a:lnTo>
                <a:lnTo>
                  <a:pt x="82" y="427"/>
                </a:lnTo>
                <a:lnTo>
                  <a:pt x="82" y="427"/>
                </a:lnTo>
                <a:lnTo>
                  <a:pt x="82" y="428"/>
                </a:lnTo>
                <a:lnTo>
                  <a:pt x="82" y="428"/>
                </a:lnTo>
                <a:lnTo>
                  <a:pt x="82" y="428"/>
                </a:lnTo>
                <a:lnTo>
                  <a:pt x="83" y="429"/>
                </a:lnTo>
                <a:lnTo>
                  <a:pt x="83" y="430"/>
                </a:lnTo>
                <a:lnTo>
                  <a:pt x="83" y="432"/>
                </a:lnTo>
                <a:lnTo>
                  <a:pt x="83" y="432"/>
                </a:lnTo>
                <a:lnTo>
                  <a:pt x="83" y="432"/>
                </a:lnTo>
                <a:lnTo>
                  <a:pt x="82" y="432"/>
                </a:lnTo>
                <a:lnTo>
                  <a:pt x="82" y="429"/>
                </a:lnTo>
                <a:lnTo>
                  <a:pt x="82" y="429"/>
                </a:lnTo>
                <a:lnTo>
                  <a:pt x="81" y="429"/>
                </a:lnTo>
                <a:lnTo>
                  <a:pt x="80" y="429"/>
                </a:lnTo>
                <a:lnTo>
                  <a:pt x="80" y="430"/>
                </a:lnTo>
                <a:lnTo>
                  <a:pt x="80" y="430"/>
                </a:lnTo>
                <a:lnTo>
                  <a:pt x="79" y="429"/>
                </a:lnTo>
                <a:lnTo>
                  <a:pt x="80" y="429"/>
                </a:lnTo>
                <a:lnTo>
                  <a:pt x="80" y="428"/>
                </a:lnTo>
                <a:lnTo>
                  <a:pt x="80" y="428"/>
                </a:lnTo>
                <a:lnTo>
                  <a:pt x="80" y="428"/>
                </a:lnTo>
                <a:lnTo>
                  <a:pt x="80" y="428"/>
                </a:lnTo>
                <a:lnTo>
                  <a:pt x="80" y="428"/>
                </a:lnTo>
                <a:lnTo>
                  <a:pt x="80" y="425"/>
                </a:lnTo>
                <a:lnTo>
                  <a:pt x="80" y="423"/>
                </a:lnTo>
                <a:lnTo>
                  <a:pt x="80" y="423"/>
                </a:lnTo>
                <a:lnTo>
                  <a:pt x="81" y="423"/>
                </a:lnTo>
                <a:lnTo>
                  <a:pt x="81" y="423"/>
                </a:lnTo>
                <a:close/>
                <a:moveTo>
                  <a:pt x="81" y="457"/>
                </a:moveTo>
                <a:lnTo>
                  <a:pt x="81" y="457"/>
                </a:lnTo>
                <a:lnTo>
                  <a:pt x="82" y="459"/>
                </a:lnTo>
                <a:lnTo>
                  <a:pt x="82" y="462"/>
                </a:lnTo>
                <a:lnTo>
                  <a:pt x="82" y="464"/>
                </a:lnTo>
                <a:lnTo>
                  <a:pt x="82" y="464"/>
                </a:lnTo>
                <a:lnTo>
                  <a:pt x="81" y="464"/>
                </a:lnTo>
                <a:lnTo>
                  <a:pt x="81" y="465"/>
                </a:lnTo>
                <a:lnTo>
                  <a:pt x="81" y="465"/>
                </a:lnTo>
                <a:lnTo>
                  <a:pt x="80" y="464"/>
                </a:lnTo>
                <a:lnTo>
                  <a:pt x="79" y="462"/>
                </a:lnTo>
                <a:lnTo>
                  <a:pt x="80" y="460"/>
                </a:lnTo>
                <a:lnTo>
                  <a:pt x="81" y="458"/>
                </a:lnTo>
                <a:lnTo>
                  <a:pt x="81" y="458"/>
                </a:lnTo>
                <a:lnTo>
                  <a:pt x="79" y="459"/>
                </a:lnTo>
                <a:lnTo>
                  <a:pt x="77" y="458"/>
                </a:lnTo>
                <a:lnTo>
                  <a:pt x="77" y="458"/>
                </a:lnTo>
                <a:lnTo>
                  <a:pt x="77" y="464"/>
                </a:lnTo>
                <a:lnTo>
                  <a:pt x="76" y="467"/>
                </a:lnTo>
                <a:lnTo>
                  <a:pt x="75" y="468"/>
                </a:lnTo>
                <a:lnTo>
                  <a:pt x="75" y="468"/>
                </a:lnTo>
                <a:lnTo>
                  <a:pt x="75" y="465"/>
                </a:lnTo>
                <a:lnTo>
                  <a:pt x="76" y="462"/>
                </a:lnTo>
                <a:lnTo>
                  <a:pt x="76" y="462"/>
                </a:lnTo>
                <a:lnTo>
                  <a:pt x="75" y="462"/>
                </a:lnTo>
                <a:lnTo>
                  <a:pt x="75" y="460"/>
                </a:lnTo>
                <a:lnTo>
                  <a:pt x="75" y="462"/>
                </a:lnTo>
                <a:lnTo>
                  <a:pt x="75" y="462"/>
                </a:lnTo>
                <a:lnTo>
                  <a:pt x="74" y="458"/>
                </a:lnTo>
                <a:lnTo>
                  <a:pt x="74" y="454"/>
                </a:lnTo>
                <a:lnTo>
                  <a:pt x="75" y="450"/>
                </a:lnTo>
                <a:lnTo>
                  <a:pt x="74" y="448"/>
                </a:lnTo>
                <a:lnTo>
                  <a:pt x="74" y="448"/>
                </a:lnTo>
                <a:lnTo>
                  <a:pt x="75" y="449"/>
                </a:lnTo>
                <a:lnTo>
                  <a:pt x="76" y="450"/>
                </a:lnTo>
                <a:lnTo>
                  <a:pt x="76" y="453"/>
                </a:lnTo>
                <a:lnTo>
                  <a:pt x="76" y="453"/>
                </a:lnTo>
                <a:lnTo>
                  <a:pt x="77" y="453"/>
                </a:lnTo>
                <a:lnTo>
                  <a:pt x="77" y="453"/>
                </a:lnTo>
                <a:lnTo>
                  <a:pt x="79" y="452"/>
                </a:lnTo>
                <a:lnTo>
                  <a:pt x="77" y="450"/>
                </a:lnTo>
                <a:lnTo>
                  <a:pt x="77" y="450"/>
                </a:lnTo>
                <a:lnTo>
                  <a:pt x="79" y="450"/>
                </a:lnTo>
                <a:lnTo>
                  <a:pt x="79" y="452"/>
                </a:lnTo>
                <a:lnTo>
                  <a:pt x="79" y="454"/>
                </a:lnTo>
                <a:lnTo>
                  <a:pt x="79" y="454"/>
                </a:lnTo>
                <a:lnTo>
                  <a:pt x="77" y="454"/>
                </a:lnTo>
                <a:lnTo>
                  <a:pt x="76" y="454"/>
                </a:lnTo>
                <a:lnTo>
                  <a:pt x="76" y="454"/>
                </a:lnTo>
                <a:lnTo>
                  <a:pt x="76" y="457"/>
                </a:lnTo>
                <a:lnTo>
                  <a:pt x="75" y="459"/>
                </a:lnTo>
                <a:lnTo>
                  <a:pt x="75" y="459"/>
                </a:lnTo>
                <a:lnTo>
                  <a:pt x="76" y="459"/>
                </a:lnTo>
                <a:lnTo>
                  <a:pt x="76" y="458"/>
                </a:lnTo>
                <a:lnTo>
                  <a:pt x="77" y="457"/>
                </a:lnTo>
                <a:lnTo>
                  <a:pt x="77" y="457"/>
                </a:lnTo>
                <a:lnTo>
                  <a:pt x="79" y="458"/>
                </a:lnTo>
                <a:lnTo>
                  <a:pt x="79" y="458"/>
                </a:lnTo>
                <a:lnTo>
                  <a:pt x="79" y="457"/>
                </a:lnTo>
                <a:lnTo>
                  <a:pt x="79" y="455"/>
                </a:lnTo>
                <a:lnTo>
                  <a:pt x="80" y="455"/>
                </a:lnTo>
                <a:lnTo>
                  <a:pt x="80" y="455"/>
                </a:lnTo>
                <a:lnTo>
                  <a:pt x="80" y="457"/>
                </a:lnTo>
                <a:lnTo>
                  <a:pt x="81" y="457"/>
                </a:lnTo>
                <a:lnTo>
                  <a:pt x="81" y="457"/>
                </a:lnTo>
                <a:close/>
                <a:moveTo>
                  <a:pt x="89" y="423"/>
                </a:moveTo>
                <a:lnTo>
                  <a:pt x="89" y="423"/>
                </a:lnTo>
                <a:lnTo>
                  <a:pt x="91" y="427"/>
                </a:lnTo>
                <a:lnTo>
                  <a:pt x="93" y="429"/>
                </a:lnTo>
                <a:lnTo>
                  <a:pt x="93" y="429"/>
                </a:lnTo>
                <a:lnTo>
                  <a:pt x="92" y="430"/>
                </a:lnTo>
                <a:lnTo>
                  <a:pt x="92" y="432"/>
                </a:lnTo>
                <a:lnTo>
                  <a:pt x="92" y="432"/>
                </a:lnTo>
                <a:lnTo>
                  <a:pt x="94" y="438"/>
                </a:lnTo>
                <a:lnTo>
                  <a:pt x="95" y="447"/>
                </a:lnTo>
                <a:lnTo>
                  <a:pt x="95" y="447"/>
                </a:lnTo>
                <a:lnTo>
                  <a:pt x="94" y="448"/>
                </a:lnTo>
                <a:lnTo>
                  <a:pt x="93" y="449"/>
                </a:lnTo>
                <a:lnTo>
                  <a:pt x="93" y="449"/>
                </a:lnTo>
                <a:lnTo>
                  <a:pt x="92" y="449"/>
                </a:lnTo>
                <a:lnTo>
                  <a:pt x="92" y="448"/>
                </a:lnTo>
                <a:lnTo>
                  <a:pt x="91" y="447"/>
                </a:lnTo>
                <a:lnTo>
                  <a:pt x="89" y="448"/>
                </a:lnTo>
                <a:lnTo>
                  <a:pt x="89" y="448"/>
                </a:lnTo>
                <a:lnTo>
                  <a:pt x="89" y="445"/>
                </a:lnTo>
                <a:lnTo>
                  <a:pt x="88" y="443"/>
                </a:lnTo>
                <a:lnTo>
                  <a:pt x="88" y="443"/>
                </a:lnTo>
                <a:lnTo>
                  <a:pt x="87" y="443"/>
                </a:lnTo>
                <a:lnTo>
                  <a:pt x="87" y="444"/>
                </a:lnTo>
                <a:lnTo>
                  <a:pt x="87" y="449"/>
                </a:lnTo>
                <a:lnTo>
                  <a:pt x="87" y="449"/>
                </a:lnTo>
                <a:lnTo>
                  <a:pt x="85" y="448"/>
                </a:lnTo>
                <a:lnTo>
                  <a:pt x="85" y="448"/>
                </a:lnTo>
                <a:lnTo>
                  <a:pt x="86" y="445"/>
                </a:lnTo>
                <a:lnTo>
                  <a:pt x="86" y="443"/>
                </a:lnTo>
                <a:lnTo>
                  <a:pt x="86" y="437"/>
                </a:lnTo>
                <a:lnTo>
                  <a:pt x="86" y="437"/>
                </a:lnTo>
                <a:lnTo>
                  <a:pt x="87" y="437"/>
                </a:lnTo>
                <a:lnTo>
                  <a:pt x="87" y="438"/>
                </a:lnTo>
                <a:lnTo>
                  <a:pt x="87" y="438"/>
                </a:lnTo>
                <a:lnTo>
                  <a:pt x="88" y="440"/>
                </a:lnTo>
                <a:lnTo>
                  <a:pt x="89" y="440"/>
                </a:lnTo>
                <a:lnTo>
                  <a:pt x="89" y="440"/>
                </a:lnTo>
                <a:lnTo>
                  <a:pt x="91" y="439"/>
                </a:lnTo>
                <a:lnTo>
                  <a:pt x="89" y="439"/>
                </a:lnTo>
                <a:lnTo>
                  <a:pt x="88" y="438"/>
                </a:lnTo>
                <a:lnTo>
                  <a:pt x="88" y="438"/>
                </a:lnTo>
                <a:lnTo>
                  <a:pt x="89" y="432"/>
                </a:lnTo>
                <a:lnTo>
                  <a:pt x="89" y="428"/>
                </a:lnTo>
                <a:lnTo>
                  <a:pt x="88" y="425"/>
                </a:lnTo>
                <a:lnTo>
                  <a:pt x="88" y="425"/>
                </a:lnTo>
                <a:lnTo>
                  <a:pt x="89" y="424"/>
                </a:lnTo>
                <a:lnTo>
                  <a:pt x="89" y="423"/>
                </a:lnTo>
                <a:lnTo>
                  <a:pt x="89" y="423"/>
                </a:lnTo>
                <a:close/>
                <a:moveTo>
                  <a:pt x="91" y="434"/>
                </a:moveTo>
                <a:lnTo>
                  <a:pt x="91" y="434"/>
                </a:lnTo>
                <a:lnTo>
                  <a:pt x="89" y="435"/>
                </a:lnTo>
                <a:lnTo>
                  <a:pt x="89" y="437"/>
                </a:lnTo>
                <a:lnTo>
                  <a:pt x="89" y="437"/>
                </a:lnTo>
                <a:lnTo>
                  <a:pt x="91" y="435"/>
                </a:lnTo>
                <a:lnTo>
                  <a:pt x="91" y="435"/>
                </a:lnTo>
                <a:lnTo>
                  <a:pt x="92" y="432"/>
                </a:lnTo>
                <a:lnTo>
                  <a:pt x="92" y="432"/>
                </a:lnTo>
                <a:lnTo>
                  <a:pt x="91" y="430"/>
                </a:lnTo>
                <a:lnTo>
                  <a:pt x="91" y="430"/>
                </a:lnTo>
                <a:lnTo>
                  <a:pt x="91" y="434"/>
                </a:lnTo>
                <a:lnTo>
                  <a:pt x="91" y="434"/>
                </a:lnTo>
                <a:close/>
                <a:moveTo>
                  <a:pt x="82" y="450"/>
                </a:moveTo>
                <a:lnTo>
                  <a:pt x="82" y="450"/>
                </a:lnTo>
                <a:lnTo>
                  <a:pt x="82" y="450"/>
                </a:lnTo>
                <a:lnTo>
                  <a:pt x="81" y="449"/>
                </a:lnTo>
                <a:lnTo>
                  <a:pt x="81" y="449"/>
                </a:lnTo>
                <a:lnTo>
                  <a:pt x="81" y="450"/>
                </a:lnTo>
                <a:lnTo>
                  <a:pt x="81" y="452"/>
                </a:lnTo>
                <a:lnTo>
                  <a:pt x="81" y="453"/>
                </a:lnTo>
                <a:lnTo>
                  <a:pt x="81" y="453"/>
                </a:lnTo>
                <a:lnTo>
                  <a:pt x="81" y="453"/>
                </a:lnTo>
                <a:lnTo>
                  <a:pt x="81" y="452"/>
                </a:lnTo>
                <a:lnTo>
                  <a:pt x="81" y="452"/>
                </a:lnTo>
                <a:lnTo>
                  <a:pt x="83" y="453"/>
                </a:lnTo>
                <a:lnTo>
                  <a:pt x="83" y="450"/>
                </a:lnTo>
                <a:lnTo>
                  <a:pt x="83" y="450"/>
                </a:lnTo>
                <a:lnTo>
                  <a:pt x="85" y="453"/>
                </a:lnTo>
                <a:lnTo>
                  <a:pt x="83" y="454"/>
                </a:lnTo>
                <a:lnTo>
                  <a:pt x="83" y="454"/>
                </a:lnTo>
                <a:lnTo>
                  <a:pt x="83" y="453"/>
                </a:lnTo>
                <a:lnTo>
                  <a:pt x="83" y="453"/>
                </a:lnTo>
                <a:lnTo>
                  <a:pt x="83" y="455"/>
                </a:lnTo>
                <a:lnTo>
                  <a:pt x="83" y="458"/>
                </a:lnTo>
                <a:lnTo>
                  <a:pt x="83" y="458"/>
                </a:lnTo>
                <a:lnTo>
                  <a:pt x="82" y="457"/>
                </a:lnTo>
                <a:lnTo>
                  <a:pt x="82" y="455"/>
                </a:lnTo>
                <a:lnTo>
                  <a:pt x="82" y="455"/>
                </a:lnTo>
                <a:lnTo>
                  <a:pt x="80" y="453"/>
                </a:lnTo>
                <a:lnTo>
                  <a:pt x="79" y="448"/>
                </a:lnTo>
                <a:lnTo>
                  <a:pt x="79" y="448"/>
                </a:lnTo>
                <a:lnTo>
                  <a:pt x="81" y="448"/>
                </a:lnTo>
                <a:lnTo>
                  <a:pt x="81" y="448"/>
                </a:lnTo>
                <a:lnTo>
                  <a:pt x="79" y="447"/>
                </a:lnTo>
                <a:lnTo>
                  <a:pt x="79" y="445"/>
                </a:lnTo>
                <a:lnTo>
                  <a:pt x="79" y="444"/>
                </a:lnTo>
                <a:lnTo>
                  <a:pt x="79" y="444"/>
                </a:lnTo>
                <a:lnTo>
                  <a:pt x="80" y="444"/>
                </a:lnTo>
                <a:lnTo>
                  <a:pt x="81" y="443"/>
                </a:lnTo>
                <a:lnTo>
                  <a:pt x="81" y="443"/>
                </a:lnTo>
                <a:lnTo>
                  <a:pt x="82" y="443"/>
                </a:lnTo>
                <a:lnTo>
                  <a:pt x="83" y="445"/>
                </a:lnTo>
                <a:lnTo>
                  <a:pt x="83" y="449"/>
                </a:lnTo>
                <a:lnTo>
                  <a:pt x="83" y="449"/>
                </a:lnTo>
                <a:lnTo>
                  <a:pt x="82" y="448"/>
                </a:lnTo>
                <a:lnTo>
                  <a:pt x="81" y="449"/>
                </a:lnTo>
                <a:lnTo>
                  <a:pt x="81" y="449"/>
                </a:lnTo>
                <a:lnTo>
                  <a:pt x="82" y="449"/>
                </a:lnTo>
                <a:lnTo>
                  <a:pt x="82" y="450"/>
                </a:lnTo>
                <a:lnTo>
                  <a:pt x="82" y="450"/>
                </a:lnTo>
                <a:close/>
                <a:moveTo>
                  <a:pt x="75" y="402"/>
                </a:moveTo>
                <a:lnTo>
                  <a:pt x="75" y="402"/>
                </a:lnTo>
                <a:lnTo>
                  <a:pt x="75" y="403"/>
                </a:lnTo>
                <a:lnTo>
                  <a:pt x="76" y="403"/>
                </a:lnTo>
                <a:lnTo>
                  <a:pt x="76" y="403"/>
                </a:lnTo>
                <a:lnTo>
                  <a:pt x="76" y="408"/>
                </a:lnTo>
                <a:lnTo>
                  <a:pt x="76" y="408"/>
                </a:lnTo>
                <a:lnTo>
                  <a:pt x="76" y="412"/>
                </a:lnTo>
                <a:lnTo>
                  <a:pt x="75" y="413"/>
                </a:lnTo>
                <a:lnTo>
                  <a:pt x="74" y="413"/>
                </a:lnTo>
                <a:lnTo>
                  <a:pt x="74" y="413"/>
                </a:lnTo>
                <a:lnTo>
                  <a:pt x="75" y="412"/>
                </a:lnTo>
                <a:lnTo>
                  <a:pt x="75" y="410"/>
                </a:lnTo>
                <a:lnTo>
                  <a:pt x="72" y="410"/>
                </a:lnTo>
                <a:lnTo>
                  <a:pt x="72" y="410"/>
                </a:lnTo>
                <a:lnTo>
                  <a:pt x="72" y="412"/>
                </a:lnTo>
                <a:lnTo>
                  <a:pt x="72" y="413"/>
                </a:lnTo>
                <a:lnTo>
                  <a:pt x="72" y="417"/>
                </a:lnTo>
                <a:lnTo>
                  <a:pt x="72" y="417"/>
                </a:lnTo>
                <a:lnTo>
                  <a:pt x="71" y="417"/>
                </a:lnTo>
                <a:lnTo>
                  <a:pt x="71" y="415"/>
                </a:lnTo>
                <a:lnTo>
                  <a:pt x="71" y="414"/>
                </a:lnTo>
                <a:lnTo>
                  <a:pt x="71" y="414"/>
                </a:lnTo>
                <a:lnTo>
                  <a:pt x="70" y="410"/>
                </a:lnTo>
                <a:lnTo>
                  <a:pt x="70" y="410"/>
                </a:lnTo>
                <a:lnTo>
                  <a:pt x="70" y="405"/>
                </a:lnTo>
                <a:lnTo>
                  <a:pt x="70" y="402"/>
                </a:lnTo>
                <a:lnTo>
                  <a:pt x="70" y="402"/>
                </a:lnTo>
                <a:lnTo>
                  <a:pt x="70" y="402"/>
                </a:lnTo>
                <a:lnTo>
                  <a:pt x="71" y="402"/>
                </a:lnTo>
                <a:lnTo>
                  <a:pt x="71" y="403"/>
                </a:lnTo>
                <a:lnTo>
                  <a:pt x="72" y="403"/>
                </a:lnTo>
                <a:lnTo>
                  <a:pt x="72" y="403"/>
                </a:lnTo>
                <a:lnTo>
                  <a:pt x="71" y="404"/>
                </a:lnTo>
                <a:lnTo>
                  <a:pt x="71" y="405"/>
                </a:lnTo>
                <a:lnTo>
                  <a:pt x="71" y="410"/>
                </a:lnTo>
                <a:lnTo>
                  <a:pt x="71" y="410"/>
                </a:lnTo>
                <a:lnTo>
                  <a:pt x="74" y="409"/>
                </a:lnTo>
                <a:lnTo>
                  <a:pt x="74" y="407"/>
                </a:lnTo>
                <a:lnTo>
                  <a:pt x="74" y="407"/>
                </a:lnTo>
                <a:lnTo>
                  <a:pt x="72" y="407"/>
                </a:lnTo>
                <a:lnTo>
                  <a:pt x="72" y="408"/>
                </a:lnTo>
                <a:lnTo>
                  <a:pt x="72" y="408"/>
                </a:lnTo>
                <a:lnTo>
                  <a:pt x="72" y="407"/>
                </a:lnTo>
                <a:lnTo>
                  <a:pt x="72" y="405"/>
                </a:lnTo>
                <a:lnTo>
                  <a:pt x="75" y="402"/>
                </a:lnTo>
                <a:lnTo>
                  <a:pt x="75" y="402"/>
                </a:lnTo>
                <a:close/>
                <a:moveTo>
                  <a:pt x="82" y="465"/>
                </a:moveTo>
                <a:lnTo>
                  <a:pt x="82" y="465"/>
                </a:lnTo>
                <a:lnTo>
                  <a:pt x="83" y="467"/>
                </a:lnTo>
                <a:lnTo>
                  <a:pt x="82" y="468"/>
                </a:lnTo>
                <a:lnTo>
                  <a:pt x="81" y="471"/>
                </a:lnTo>
                <a:lnTo>
                  <a:pt x="81" y="472"/>
                </a:lnTo>
                <a:lnTo>
                  <a:pt x="81" y="472"/>
                </a:lnTo>
                <a:lnTo>
                  <a:pt x="82" y="471"/>
                </a:lnTo>
                <a:lnTo>
                  <a:pt x="82" y="471"/>
                </a:lnTo>
                <a:lnTo>
                  <a:pt x="83" y="473"/>
                </a:lnTo>
                <a:lnTo>
                  <a:pt x="83" y="473"/>
                </a:lnTo>
                <a:lnTo>
                  <a:pt x="82" y="473"/>
                </a:lnTo>
                <a:lnTo>
                  <a:pt x="82" y="474"/>
                </a:lnTo>
                <a:lnTo>
                  <a:pt x="82" y="476"/>
                </a:lnTo>
                <a:lnTo>
                  <a:pt x="81" y="477"/>
                </a:lnTo>
                <a:lnTo>
                  <a:pt x="81" y="477"/>
                </a:lnTo>
                <a:lnTo>
                  <a:pt x="80" y="476"/>
                </a:lnTo>
                <a:lnTo>
                  <a:pt x="79" y="476"/>
                </a:lnTo>
                <a:lnTo>
                  <a:pt x="79" y="477"/>
                </a:lnTo>
                <a:lnTo>
                  <a:pt x="79" y="477"/>
                </a:lnTo>
                <a:lnTo>
                  <a:pt x="77" y="476"/>
                </a:lnTo>
                <a:lnTo>
                  <a:pt x="77" y="474"/>
                </a:lnTo>
                <a:lnTo>
                  <a:pt x="79" y="472"/>
                </a:lnTo>
                <a:lnTo>
                  <a:pt x="79" y="472"/>
                </a:lnTo>
                <a:lnTo>
                  <a:pt x="80" y="474"/>
                </a:lnTo>
                <a:lnTo>
                  <a:pt x="80" y="474"/>
                </a:lnTo>
                <a:lnTo>
                  <a:pt x="81" y="474"/>
                </a:lnTo>
                <a:lnTo>
                  <a:pt x="81" y="474"/>
                </a:lnTo>
                <a:lnTo>
                  <a:pt x="81" y="474"/>
                </a:lnTo>
                <a:lnTo>
                  <a:pt x="80" y="474"/>
                </a:lnTo>
                <a:lnTo>
                  <a:pt x="80" y="469"/>
                </a:lnTo>
                <a:lnTo>
                  <a:pt x="80" y="469"/>
                </a:lnTo>
                <a:lnTo>
                  <a:pt x="79" y="469"/>
                </a:lnTo>
                <a:lnTo>
                  <a:pt x="79" y="469"/>
                </a:lnTo>
                <a:lnTo>
                  <a:pt x="77" y="468"/>
                </a:lnTo>
                <a:lnTo>
                  <a:pt x="77" y="468"/>
                </a:lnTo>
                <a:lnTo>
                  <a:pt x="80" y="468"/>
                </a:lnTo>
                <a:lnTo>
                  <a:pt x="81" y="468"/>
                </a:lnTo>
                <a:lnTo>
                  <a:pt x="82" y="468"/>
                </a:lnTo>
                <a:lnTo>
                  <a:pt x="82" y="465"/>
                </a:lnTo>
                <a:lnTo>
                  <a:pt x="82" y="465"/>
                </a:lnTo>
                <a:close/>
                <a:moveTo>
                  <a:pt x="81" y="384"/>
                </a:moveTo>
                <a:lnTo>
                  <a:pt x="81" y="384"/>
                </a:lnTo>
                <a:lnTo>
                  <a:pt x="81" y="382"/>
                </a:lnTo>
                <a:lnTo>
                  <a:pt x="81" y="380"/>
                </a:lnTo>
                <a:lnTo>
                  <a:pt x="81" y="380"/>
                </a:lnTo>
                <a:lnTo>
                  <a:pt x="82" y="380"/>
                </a:lnTo>
                <a:lnTo>
                  <a:pt x="82" y="382"/>
                </a:lnTo>
                <a:lnTo>
                  <a:pt x="81" y="383"/>
                </a:lnTo>
                <a:lnTo>
                  <a:pt x="81" y="384"/>
                </a:lnTo>
                <a:lnTo>
                  <a:pt x="81" y="384"/>
                </a:lnTo>
                <a:close/>
                <a:moveTo>
                  <a:pt x="50" y="24"/>
                </a:moveTo>
                <a:lnTo>
                  <a:pt x="50" y="24"/>
                </a:lnTo>
                <a:lnTo>
                  <a:pt x="50" y="23"/>
                </a:lnTo>
                <a:lnTo>
                  <a:pt x="50" y="20"/>
                </a:lnTo>
                <a:lnTo>
                  <a:pt x="50" y="16"/>
                </a:lnTo>
                <a:lnTo>
                  <a:pt x="50" y="16"/>
                </a:lnTo>
                <a:lnTo>
                  <a:pt x="50" y="18"/>
                </a:lnTo>
                <a:lnTo>
                  <a:pt x="50" y="19"/>
                </a:lnTo>
                <a:lnTo>
                  <a:pt x="50" y="24"/>
                </a:lnTo>
                <a:lnTo>
                  <a:pt x="50" y="24"/>
                </a:lnTo>
                <a:close/>
                <a:moveTo>
                  <a:pt x="80" y="383"/>
                </a:moveTo>
                <a:lnTo>
                  <a:pt x="80" y="383"/>
                </a:lnTo>
                <a:lnTo>
                  <a:pt x="81" y="385"/>
                </a:lnTo>
                <a:lnTo>
                  <a:pt x="82" y="387"/>
                </a:lnTo>
                <a:lnTo>
                  <a:pt x="82" y="387"/>
                </a:lnTo>
                <a:lnTo>
                  <a:pt x="82" y="389"/>
                </a:lnTo>
                <a:lnTo>
                  <a:pt x="81" y="390"/>
                </a:lnTo>
                <a:lnTo>
                  <a:pt x="81" y="390"/>
                </a:lnTo>
                <a:lnTo>
                  <a:pt x="81" y="390"/>
                </a:lnTo>
                <a:lnTo>
                  <a:pt x="81" y="388"/>
                </a:lnTo>
                <a:lnTo>
                  <a:pt x="81" y="385"/>
                </a:lnTo>
                <a:lnTo>
                  <a:pt x="81" y="385"/>
                </a:lnTo>
                <a:lnTo>
                  <a:pt x="80" y="385"/>
                </a:lnTo>
                <a:lnTo>
                  <a:pt x="80" y="387"/>
                </a:lnTo>
                <a:lnTo>
                  <a:pt x="80" y="387"/>
                </a:lnTo>
                <a:lnTo>
                  <a:pt x="79" y="385"/>
                </a:lnTo>
                <a:lnTo>
                  <a:pt x="80" y="383"/>
                </a:lnTo>
                <a:lnTo>
                  <a:pt x="80" y="383"/>
                </a:lnTo>
                <a:close/>
                <a:moveTo>
                  <a:pt x="79" y="15"/>
                </a:moveTo>
                <a:lnTo>
                  <a:pt x="79" y="15"/>
                </a:lnTo>
                <a:lnTo>
                  <a:pt x="80" y="15"/>
                </a:lnTo>
                <a:lnTo>
                  <a:pt x="80" y="18"/>
                </a:lnTo>
                <a:lnTo>
                  <a:pt x="80" y="18"/>
                </a:lnTo>
                <a:lnTo>
                  <a:pt x="81" y="16"/>
                </a:lnTo>
                <a:lnTo>
                  <a:pt x="82" y="18"/>
                </a:lnTo>
                <a:lnTo>
                  <a:pt x="82" y="18"/>
                </a:lnTo>
                <a:lnTo>
                  <a:pt x="83" y="20"/>
                </a:lnTo>
                <a:lnTo>
                  <a:pt x="83" y="24"/>
                </a:lnTo>
                <a:lnTo>
                  <a:pt x="83" y="24"/>
                </a:lnTo>
                <a:lnTo>
                  <a:pt x="85" y="36"/>
                </a:lnTo>
                <a:lnTo>
                  <a:pt x="85" y="36"/>
                </a:lnTo>
                <a:lnTo>
                  <a:pt x="85" y="38"/>
                </a:lnTo>
                <a:lnTo>
                  <a:pt x="85" y="38"/>
                </a:lnTo>
                <a:lnTo>
                  <a:pt x="85" y="48"/>
                </a:lnTo>
                <a:lnTo>
                  <a:pt x="86" y="56"/>
                </a:lnTo>
                <a:lnTo>
                  <a:pt x="86" y="56"/>
                </a:lnTo>
                <a:lnTo>
                  <a:pt x="86" y="60"/>
                </a:lnTo>
                <a:lnTo>
                  <a:pt x="86" y="60"/>
                </a:lnTo>
                <a:lnTo>
                  <a:pt x="87" y="63"/>
                </a:lnTo>
                <a:lnTo>
                  <a:pt x="87" y="63"/>
                </a:lnTo>
                <a:lnTo>
                  <a:pt x="86" y="65"/>
                </a:lnTo>
                <a:lnTo>
                  <a:pt x="86" y="65"/>
                </a:lnTo>
                <a:lnTo>
                  <a:pt x="87" y="73"/>
                </a:lnTo>
                <a:lnTo>
                  <a:pt x="86" y="79"/>
                </a:lnTo>
                <a:lnTo>
                  <a:pt x="86" y="79"/>
                </a:lnTo>
                <a:lnTo>
                  <a:pt x="85" y="79"/>
                </a:lnTo>
                <a:lnTo>
                  <a:pt x="83" y="80"/>
                </a:lnTo>
                <a:lnTo>
                  <a:pt x="83" y="80"/>
                </a:lnTo>
                <a:lnTo>
                  <a:pt x="85" y="80"/>
                </a:lnTo>
                <a:lnTo>
                  <a:pt x="85" y="80"/>
                </a:lnTo>
                <a:lnTo>
                  <a:pt x="86" y="80"/>
                </a:lnTo>
                <a:lnTo>
                  <a:pt x="86" y="80"/>
                </a:lnTo>
                <a:lnTo>
                  <a:pt x="87" y="85"/>
                </a:lnTo>
                <a:lnTo>
                  <a:pt x="88" y="88"/>
                </a:lnTo>
                <a:lnTo>
                  <a:pt x="88" y="88"/>
                </a:lnTo>
                <a:lnTo>
                  <a:pt x="88" y="89"/>
                </a:lnTo>
                <a:lnTo>
                  <a:pt x="88" y="90"/>
                </a:lnTo>
                <a:lnTo>
                  <a:pt x="87" y="90"/>
                </a:lnTo>
                <a:lnTo>
                  <a:pt x="87" y="90"/>
                </a:lnTo>
                <a:lnTo>
                  <a:pt x="88" y="93"/>
                </a:lnTo>
                <a:lnTo>
                  <a:pt x="88" y="94"/>
                </a:lnTo>
                <a:lnTo>
                  <a:pt x="87" y="95"/>
                </a:lnTo>
                <a:lnTo>
                  <a:pt x="87" y="95"/>
                </a:lnTo>
                <a:lnTo>
                  <a:pt x="89" y="95"/>
                </a:lnTo>
                <a:lnTo>
                  <a:pt x="89" y="95"/>
                </a:lnTo>
                <a:lnTo>
                  <a:pt x="89" y="96"/>
                </a:lnTo>
                <a:lnTo>
                  <a:pt x="89" y="98"/>
                </a:lnTo>
                <a:lnTo>
                  <a:pt x="89" y="98"/>
                </a:lnTo>
                <a:lnTo>
                  <a:pt x="91" y="96"/>
                </a:lnTo>
                <a:lnTo>
                  <a:pt x="93" y="95"/>
                </a:lnTo>
                <a:lnTo>
                  <a:pt x="93" y="95"/>
                </a:lnTo>
                <a:lnTo>
                  <a:pt x="91" y="95"/>
                </a:lnTo>
                <a:lnTo>
                  <a:pt x="89" y="94"/>
                </a:lnTo>
                <a:lnTo>
                  <a:pt x="89" y="94"/>
                </a:lnTo>
                <a:lnTo>
                  <a:pt x="89" y="93"/>
                </a:lnTo>
                <a:lnTo>
                  <a:pt x="89" y="90"/>
                </a:lnTo>
                <a:lnTo>
                  <a:pt x="92" y="90"/>
                </a:lnTo>
                <a:lnTo>
                  <a:pt x="92" y="90"/>
                </a:lnTo>
                <a:lnTo>
                  <a:pt x="92" y="89"/>
                </a:lnTo>
                <a:lnTo>
                  <a:pt x="91" y="89"/>
                </a:lnTo>
                <a:lnTo>
                  <a:pt x="89" y="88"/>
                </a:lnTo>
                <a:lnTo>
                  <a:pt x="88" y="86"/>
                </a:lnTo>
                <a:lnTo>
                  <a:pt x="88" y="86"/>
                </a:lnTo>
                <a:lnTo>
                  <a:pt x="91" y="88"/>
                </a:lnTo>
                <a:lnTo>
                  <a:pt x="91" y="88"/>
                </a:lnTo>
                <a:lnTo>
                  <a:pt x="91" y="86"/>
                </a:lnTo>
                <a:lnTo>
                  <a:pt x="91" y="85"/>
                </a:lnTo>
                <a:lnTo>
                  <a:pt x="89" y="84"/>
                </a:lnTo>
                <a:lnTo>
                  <a:pt x="91" y="83"/>
                </a:lnTo>
                <a:lnTo>
                  <a:pt x="91" y="83"/>
                </a:lnTo>
                <a:lnTo>
                  <a:pt x="88" y="80"/>
                </a:lnTo>
                <a:lnTo>
                  <a:pt x="88" y="76"/>
                </a:lnTo>
                <a:lnTo>
                  <a:pt x="88" y="76"/>
                </a:lnTo>
                <a:lnTo>
                  <a:pt x="89" y="80"/>
                </a:lnTo>
                <a:lnTo>
                  <a:pt x="89" y="80"/>
                </a:lnTo>
                <a:lnTo>
                  <a:pt x="92" y="78"/>
                </a:lnTo>
                <a:lnTo>
                  <a:pt x="92" y="78"/>
                </a:lnTo>
                <a:lnTo>
                  <a:pt x="92" y="76"/>
                </a:lnTo>
                <a:lnTo>
                  <a:pt x="91" y="78"/>
                </a:lnTo>
                <a:lnTo>
                  <a:pt x="91" y="78"/>
                </a:lnTo>
                <a:lnTo>
                  <a:pt x="91" y="78"/>
                </a:lnTo>
                <a:lnTo>
                  <a:pt x="91" y="78"/>
                </a:lnTo>
                <a:lnTo>
                  <a:pt x="89" y="76"/>
                </a:lnTo>
                <a:lnTo>
                  <a:pt x="89" y="76"/>
                </a:lnTo>
                <a:lnTo>
                  <a:pt x="88" y="75"/>
                </a:lnTo>
                <a:lnTo>
                  <a:pt x="88" y="74"/>
                </a:lnTo>
                <a:lnTo>
                  <a:pt x="89" y="73"/>
                </a:lnTo>
                <a:lnTo>
                  <a:pt x="89" y="73"/>
                </a:lnTo>
                <a:lnTo>
                  <a:pt x="89" y="73"/>
                </a:lnTo>
                <a:lnTo>
                  <a:pt x="89" y="74"/>
                </a:lnTo>
                <a:lnTo>
                  <a:pt x="89" y="75"/>
                </a:lnTo>
                <a:lnTo>
                  <a:pt x="89" y="75"/>
                </a:lnTo>
                <a:lnTo>
                  <a:pt x="91" y="75"/>
                </a:lnTo>
                <a:lnTo>
                  <a:pt x="92" y="76"/>
                </a:lnTo>
                <a:lnTo>
                  <a:pt x="92" y="76"/>
                </a:lnTo>
                <a:lnTo>
                  <a:pt x="93" y="75"/>
                </a:lnTo>
                <a:lnTo>
                  <a:pt x="93" y="73"/>
                </a:lnTo>
                <a:lnTo>
                  <a:pt x="93" y="70"/>
                </a:lnTo>
                <a:lnTo>
                  <a:pt x="93" y="70"/>
                </a:lnTo>
                <a:lnTo>
                  <a:pt x="92" y="70"/>
                </a:lnTo>
                <a:lnTo>
                  <a:pt x="92" y="71"/>
                </a:lnTo>
                <a:lnTo>
                  <a:pt x="92" y="73"/>
                </a:lnTo>
                <a:lnTo>
                  <a:pt x="92" y="73"/>
                </a:lnTo>
                <a:lnTo>
                  <a:pt x="92" y="73"/>
                </a:lnTo>
                <a:lnTo>
                  <a:pt x="91" y="73"/>
                </a:lnTo>
                <a:lnTo>
                  <a:pt x="89" y="73"/>
                </a:lnTo>
                <a:lnTo>
                  <a:pt x="89" y="70"/>
                </a:lnTo>
                <a:lnTo>
                  <a:pt x="89" y="70"/>
                </a:lnTo>
                <a:lnTo>
                  <a:pt x="89" y="70"/>
                </a:lnTo>
                <a:lnTo>
                  <a:pt x="89" y="70"/>
                </a:lnTo>
                <a:lnTo>
                  <a:pt x="92" y="70"/>
                </a:lnTo>
                <a:lnTo>
                  <a:pt x="92" y="70"/>
                </a:lnTo>
                <a:lnTo>
                  <a:pt x="93" y="69"/>
                </a:lnTo>
                <a:lnTo>
                  <a:pt x="94" y="66"/>
                </a:lnTo>
                <a:lnTo>
                  <a:pt x="94" y="66"/>
                </a:lnTo>
                <a:lnTo>
                  <a:pt x="97" y="68"/>
                </a:lnTo>
                <a:lnTo>
                  <a:pt x="97" y="68"/>
                </a:lnTo>
                <a:lnTo>
                  <a:pt x="95" y="69"/>
                </a:lnTo>
                <a:lnTo>
                  <a:pt x="95" y="69"/>
                </a:lnTo>
                <a:lnTo>
                  <a:pt x="97" y="69"/>
                </a:lnTo>
                <a:lnTo>
                  <a:pt x="97" y="69"/>
                </a:lnTo>
                <a:lnTo>
                  <a:pt x="98" y="69"/>
                </a:lnTo>
                <a:lnTo>
                  <a:pt x="99" y="69"/>
                </a:lnTo>
                <a:lnTo>
                  <a:pt x="99" y="69"/>
                </a:lnTo>
                <a:lnTo>
                  <a:pt x="99" y="69"/>
                </a:lnTo>
                <a:lnTo>
                  <a:pt x="99" y="70"/>
                </a:lnTo>
                <a:lnTo>
                  <a:pt x="99" y="73"/>
                </a:lnTo>
                <a:lnTo>
                  <a:pt x="99" y="73"/>
                </a:lnTo>
                <a:lnTo>
                  <a:pt x="99" y="75"/>
                </a:lnTo>
                <a:lnTo>
                  <a:pt x="99" y="75"/>
                </a:lnTo>
                <a:lnTo>
                  <a:pt x="98" y="84"/>
                </a:lnTo>
                <a:lnTo>
                  <a:pt x="98" y="84"/>
                </a:lnTo>
                <a:lnTo>
                  <a:pt x="98" y="86"/>
                </a:lnTo>
                <a:lnTo>
                  <a:pt x="98" y="86"/>
                </a:lnTo>
                <a:lnTo>
                  <a:pt x="98" y="94"/>
                </a:lnTo>
                <a:lnTo>
                  <a:pt x="98" y="100"/>
                </a:lnTo>
                <a:lnTo>
                  <a:pt x="98" y="100"/>
                </a:lnTo>
                <a:lnTo>
                  <a:pt x="97" y="105"/>
                </a:lnTo>
                <a:lnTo>
                  <a:pt x="97" y="105"/>
                </a:lnTo>
                <a:lnTo>
                  <a:pt x="95" y="120"/>
                </a:lnTo>
                <a:lnTo>
                  <a:pt x="93" y="135"/>
                </a:lnTo>
                <a:lnTo>
                  <a:pt x="93" y="135"/>
                </a:lnTo>
                <a:lnTo>
                  <a:pt x="92" y="138"/>
                </a:lnTo>
                <a:lnTo>
                  <a:pt x="92" y="138"/>
                </a:lnTo>
                <a:lnTo>
                  <a:pt x="92" y="141"/>
                </a:lnTo>
                <a:lnTo>
                  <a:pt x="92" y="145"/>
                </a:lnTo>
                <a:lnTo>
                  <a:pt x="92" y="145"/>
                </a:lnTo>
                <a:lnTo>
                  <a:pt x="92" y="146"/>
                </a:lnTo>
                <a:lnTo>
                  <a:pt x="92" y="149"/>
                </a:lnTo>
                <a:lnTo>
                  <a:pt x="92" y="149"/>
                </a:lnTo>
                <a:lnTo>
                  <a:pt x="92" y="150"/>
                </a:lnTo>
                <a:lnTo>
                  <a:pt x="92" y="151"/>
                </a:lnTo>
                <a:lnTo>
                  <a:pt x="91" y="153"/>
                </a:lnTo>
                <a:lnTo>
                  <a:pt x="91" y="153"/>
                </a:lnTo>
                <a:lnTo>
                  <a:pt x="91" y="155"/>
                </a:lnTo>
                <a:lnTo>
                  <a:pt x="91" y="158"/>
                </a:lnTo>
                <a:lnTo>
                  <a:pt x="91" y="160"/>
                </a:lnTo>
                <a:lnTo>
                  <a:pt x="91" y="163"/>
                </a:lnTo>
                <a:lnTo>
                  <a:pt x="91" y="163"/>
                </a:lnTo>
                <a:lnTo>
                  <a:pt x="91" y="163"/>
                </a:lnTo>
                <a:lnTo>
                  <a:pt x="89" y="163"/>
                </a:lnTo>
                <a:lnTo>
                  <a:pt x="89" y="161"/>
                </a:lnTo>
                <a:lnTo>
                  <a:pt x="89" y="161"/>
                </a:lnTo>
                <a:lnTo>
                  <a:pt x="89" y="161"/>
                </a:lnTo>
                <a:lnTo>
                  <a:pt x="88" y="163"/>
                </a:lnTo>
                <a:lnTo>
                  <a:pt x="88" y="164"/>
                </a:lnTo>
                <a:lnTo>
                  <a:pt x="89" y="165"/>
                </a:lnTo>
                <a:lnTo>
                  <a:pt x="91" y="165"/>
                </a:lnTo>
                <a:lnTo>
                  <a:pt x="91" y="165"/>
                </a:lnTo>
                <a:lnTo>
                  <a:pt x="89" y="169"/>
                </a:lnTo>
                <a:lnTo>
                  <a:pt x="89" y="170"/>
                </a:lnTo>
                <a:lnTo>
                  <a:pt x="88" y="171"/>
                </a:lnTo>
                <a:lnTo>
                  <a:pt x="88" y="171"/>
                </a:lnTo>
                <a:lnTo>
                  <a:pt x="88" y="174"/>
                </a:lnTo>
                <a:lnTo>
                  <a:pt x="88" y="176"/>
                </a:lnTo>
                <a:lnTo>
                  <a:pt x="88" y="179"/>
                </a:lnTo>
                <a:lnTo>
                  <a:pt x="88" y="181"/>
                </a:lnTo>
                <a:lnTo>
                  <a:pt x="88" y="181"/>
                </a:lnTo>
                <a:lnTo>
                  <a:pt x="88" y="183"/>
                </a:lnTo>
                <a:lnTo>
                  <a:pt x="87" y="183"/>
                </a:lnTo>
                <a:lnTo>
                  <a:pt x="87" y="183"/>
                </a:lnTo>
                <a:lnTo>
                  <a:pt x="88" y="185"/>
                </a:lnTo>
                <a:lnTo>
                  <a:pt x="88" y="185"/>
                </a:lnTo>
                <a:lnTo>
                  <a:pt x="87" y="190"/>
                </a:lnTo>
                <a:lnTo>
                  <a:pt x="86" y="195"/>
                </a:lnTo>
                <a:lnTo>
                  <a:pt x="86" y="195"/>
                </a:lnTo>
                <a:lnTo>
                  <a:pt x="86" y="198"/>
                </a:lnTo>
                <a:lnTo>
                  <a:pt x="87" y="199"/>
                </a:lnTo>
                <a:lnTo>
                  <a:pt x="87" y="199"/>
                </a:lnTo>
                <a:lnTo>
                  <a:pt x="87" y="199"/>
                </a:lnTo>
                <a:lnTo>
                  <a:pt x="86" y="199"/>
                </a:lnTo>
                <a:lnTo>
                  <a:pt x="86" y="199"/>
                </a:lnTo>
                <a:lnTo>
                  <a:pt x="86" y="204"/>
                </a:lnTo>
                <a:lnTo>
                  <a:pt x="86" y="208"/>
                </a:lnTo>
                <a:lnTo>
                  <a:pt x="86" y="208"/>
                </a:lnTo>
                <a:lnTo>
                  <a:pt x="86" y="208"/>
                </a:lnTo>
                <a:lnTo>
                  <a:pt x="87" y="208"/>
                </a:lnTo>
                <a:lnTo>
                  <a:pt x="87" y="208"/>
                </a:lnTo>
                <a:lnTo>
                  <a:pt x="86" y="211"/>
                </a:lnTo>
                <a:lnTo>
                  <a:pt x="86" y="211"/>
                </a:lnTo>
                <a:lnTo>
                  <a:pt x="86" y="213"/>
                </a:lnTo>
                <a:lnTo>
                  <a:pt x="86" y="213"/>
                </a:lnTo>
                <a:lnTo>
                  <a:pt x="86" y="214"/>
                </a:lnTo>
                <a:lnTo>
                  <a:pt x="86" y="215"/>
                </a:lnTo>
                <a:lnTo>
                  <a:pt x="86" y="215"/>
                </a:lnTo>
                <a:lnTo>
                  <a:pt x="85" y="221"/>
                </a:lnTo>
                <a:lnTo>
                  <a:pt x="85" y="221"/>
                </a:lnTo>
                <a:lnTo>
                  <a:pt x="86" y="226"/>
                </a:lnTo>
                <a:lnTo>
                  <a:pt x="86" y="226"/>
                </a:lnTo>
                <a:lnTo>
                  <a:pt x="87" y="230"/>
                </a:lnTo>
                <a:lnTo>
                  <a:pt x="87" y="230"/>
                </a:lnTo>
                <a:lnTo>
                  <a:pt x="87" y="243"/>
                </a:lnTo>
                <a:lnTo>
                  <a:pt x="87" y="243"/>
                </a:lnTo>
                <a:lnTo>
                  <a:pt x="87" y="248"/>
                </a:lnTo>
                <a:lnTo>
                  <a:pt x="87" y="250"/>
                </a:lnTo>
                <a:lnTo>
                  <a:pt x="86" y="253"/>
                </a:lnTo>
                <a:lnTo>
                  <a:pt x="86" y="253"/>
                </a:lnTo>
                <a:lnTo>
                  <a:pt x="87" y="255"/>
                </a:lnTo>
                <a:lnTo>
                  <a:pt x="87" y="255"/>
                </a:lnTo>
                <a:lnTo>
                  <a:pt x="87" y="257"/>
                </a:lnTo>
                <a:lnTo>
                  <a:pt x="87" y="257"/>
                </a:lnTo>
                <a:lnTo>
                  <a:pt x="88" y="262"/>
                </a:lnTo>
                <a:lnTo>
                  <a:pt x="88" y="262"/>
                </a:lnTo>
                <a:lnTo>
                  <a:pt x="87" y="267"/>
                </a:lnTo>
                <a:lnTo>
                  <a:pt x="87" y="272"/>
                </a:lnTo>
                <a:lnTo>
                  <a:pt x="87" y="272"/>
                </a:lnTo>
                <a:lnTo>
                  <a:pt x="88" y="274"/>
                </a:lnTo>
                <a:lnTo>
                  <a:pt x="88" y="274"/>
                </a:lnTo>
                <a:lnTo>
                  <a:pt x="87" y="277"/>
                </a:lnTo>
                <a:lnTo>
                  <a:pt x="87" y="277"/>
                </a:lnTo>
                <a:lnTo>
                  <a:pt x="88" y="279"/>
                </a:lnTo>
                <a:lnTo>
                  <a:pt x="88" y="279"/>
                </a:lnTo>
                <a:lnTo>
                  <a:pt x="87" y="282"/>
                </a:lnTo>
                <a:lnTo>
                  <a:pt x="87" y="282"/>
                </a:lnTo>
                <a:lnTo>
                  <a:pt x="88" y="284"/>
                </a:lnTo>
                <a:lnTo>
                  <a:pt x="88" y="284"/>
                </a:lnTo>
                <a:lnTo>
                  <a:pt x="88" y="290"/>
                </a:lnTo>
                <a:lnTo>
                  <a:pt x="88" y="298"/>
                </a:lnTo>
                <a:lnTo>
                  <a:pt x="88" y="298"/>
                </a:lnTo>
                <a:lnTo>
                  <a:pt x="87" y="299"/>
                </a:lnTo>
                <a:lnTo>
                  <a:pt x="87" y="299"/>
                </a:lnTo>
                <a:lnTo>
                  <a:pt x="88" y="303"/>
                </a:lnTo>
                <a:lnTo>
                  <a:pt x="88" y="305"/>
                </a:lnTo>
                <a:lnTo>
                  <a:pt x="88" y="308"/>
                </a:lnTo>
                <a:lnTo>
                  <a:pt x="88" y="308"/>
                </a:lnTo>
                <a:lnTo>
                  <a:pt x="88" y="309"/>
                </a:lnTo>
                <a:lnTo>
                  <a:pt x="88" y="312"/>
                </a:lnTo>
                <a:lnTo>
                  <a:pt x="88" y="318"/>
                </a:lnTo>
                <a:lnTo>
                  <a:pt x="88" y="318"/>
                </a:lnTo>
                <a:lnTo>
                  <a:pt x="87" y="317"/>
                </a:lnTo>
                <a:lnTo>
                  <a:pt x="87" y="317"/>
                </a:lnTo>
                <a:lnTo>
                  <a:pt x="86" y="315"/>
                </a:lnTo>
                <a:lnTo>
                  <a:pt x="86" y="315"/>
                </a:lnTo>
                <a:lnTo>
                  <a:pt x="87" y="318"/>
                </a:lnTo>
                <a:lnTo>
                  <a:pt x="88" y="318"/>
                </a:lnTo>
                <a:lnTo>
                  <a:pt x="88" y="318"/>
                </a:lnTo>
                <a:lnTo>
                  <a:pt x="87" y="320"/>
                </a:lnTo>
                <a:lnTo>
                  <a:pt x="87" y="324"/>
                </a:lnTo>
                <a:lnTo>
                  <a:pt x="87" y="324"/>
                </a:lnTo>
                <a:lnTo>
                  <a:pt x="87" y="325"/>
                </a:lnTo>
                <a:lnTo>
                  <a:pt x="88" y="325"/>
                </a:lnTo>
                <a:lnTo>
                  <a:pt x="89" y="327"/>
                </a:lnTo>
                <a:lnTo>
                  <a:pt x="89" y="327"/>
                </a:lnTo>
                <a:lnTo>
                  <a:pt x="89" y="335"/>
                </a:lnTo>
                <a:lnTo>
                  <a:pt x="88" y="343"/>
                </a:lnTo>
                <a:lnTo>
                  <a:pt x="88" y="343"/>
                </a:lnTo>
                <a:lnTo>
                  <a:pt x="89" y="347"/>
                </a:lnTo>
                <a:lnTo>
                  <a:pt x="89" y="347"/>
                </a:lnTo>
                <a:lnTo>
                  <a:pt x="89" y="353"/>
                </a:lnTo>
                <a:lnTo>
                  <a:pt x="89" y="358"/>
                </a:lnTo>
                <a:lnTo>
                  <a:pt x="89" y="358"/>
                </a:lnTo>
                <a:lnTo>
                  <a:pt x="89" y="362"/>
                </a:lnTo>
                <a:lnTo>
                  <a:pt x="89" y="362"/>
                </a:lnTo>
                <a:lnTo>
                  <a:pt x="88" y="364"/>
                </a:lnTo>
                <a:lnTo>
                  <a:pt x="88" y="364"/>
                </a:lnTo>
                <a:lnTo>
                  <a:pt x="89" y="368"/>
                </a:lnTo>
                <a:lnTo>
                  <a:pt x="89" y="368"/>
                </a:lnTo>
                <a:lnTo>
                  <a:pt x="87" y="382"/>
                </a:lnTo>
                <a:lnTo>
                  <a:pt x="87" y="382"/>
                </a:lnTo>
                <a:lnTo>
                  <a:pt x="87" y="382"/>
                </a:lnTo>
                <a:lnTo>
                  <a:pt x="87" y="380"/>
                </a:lnTo>
                <a:lnTo>
                  <a:pt x="87" y="378"/>
                </a:lnTo>
                <a:lnTo>
                  <a:pt x="87" y="378"/>
                </a:lnTo>
                <a:lnTo>
                  <a:pt x="86" y="375"/>
                </a:lnTo>
                <a:lnTo>
                  <a:pt x="86" y="374"/>
                </a:lnTo>
                <a:lnTo>
                  <a:pt x="87" y="374"/>
                </a:lnTo>
                <a:lnTo>
                  <a:pt x="87" y="374"/>
                </a:lnTo>
                <a:lnTo>
                  <a:pt x="87" y="373"/>
                </a:lnTo>
                <a:lnTo>
                  <a:pt x="86" y="372"/>
                </a:lnTo>
                <a:lnTo>
                  <a:pt x="86" y="372"/>
                </a:lnTo>
                <a:lnTo>
                  <a:pt x="86" y="370"/>
                </a:lnTo>
                <a:lnTo>
                  <a:pt x="86" y="370"/>
                </a:lnTo>
                <a:lnTo>
                  <a:pt x="87" y="369"/>
                </a:lnTo>
                <a:lnTo>
                  <a:pt x="87" y="369"/>
                </a:lnTo>
                <a:lnTo>
                  <a:pt x="87" y="369"/>
                </a:lnTo>
                <a:lnTo>
                  <a:pt x="86" y="369"/>
                </a:lnTo>
                <a:lnTo>
                  <a:pt x="86" y="368"/>
                </a:lnTo>
                <a:lnTo>
                  <a:pt x="86" y="367"/>
                </a:lnTo>
                <a:lnTo>
                  <a:pt x="87" y="365"/>
                </a:lnTo>
                <a:lnTo>
                  <a:pt x="87" y="365"/>
                </a:lnTo>
                <a:lnTo>
                  <a:pt x="86" y="365"/>
                </a:lnTo>
                <a:lnTo>
                  <a:pt x="85" y="365"/>
                </a:lnTo>
                <a:lnTo>
                  <a:pt x="85" y="367"/>
                </a:lnTo>
                <a:lnTo>
                  <a:pt x="83" y="367"/>
                </a:lnTo>
                <a:lnTo>
                  <a:pt x="83" y="367"/>
                </a:lnTo>
                <a:lnTo>
                  <a:pt x="83" y="358"/>
                </a:lnTo>
                <a:lnTo>
                  <a:pt x="83" y="358"/>
                </a:lnTo>
                <a:lnTo>
                  <a:pt x="82" y="358"/>
                </a:lnTo>
                <a:lnTo>
                  <a:pt x="82" y="359"/>
                </a:lnTo>
                <a:lnTo>
                  <a:pt x="81" y="359"/>
                </a:lnTo>
                <a:lnTo>
                  <a:pt x="80" y="359"/>
                </a:lnTo>
                <a:lnTo>
                  <a:pt x="80" y="359"/>
                </a:lnTo>
                <a:lnTo>
                  <a:pt x="80" y="357"/>
                </a:lnTo>
                <a:lnTo>
                  <a:pt x="80" y="354"/>
                </a:lnTo>
                <a:lnTo>
                  <a:pt x="80" y="352"/>
                </a:lnTo>
                <a:lnTo>
                  <a:pt x="81" y="349"/>
                </a:lnTo>
                <a:lnTo>
                  <a:pt x="81" y="349"/>
                </a:lnTo>
                <a:lnTo>
                  <a:pt x="80" y="348"/>
                </a:lnTo>
                <a:lnTo>
                  <a:pt x="79" y="349"/>
                </a:lnTo>
                <a:lnTo>
                  <a:pt x="79" y="349"/>
                </a:lnTo>
                <a:lnTo>
                  <a:pt x="79" y="348"/>
                </a:lnTo>
                <a:lnTo>
                  <a:pt x="79" y="347"/>
                </a:lnTo>
                <a:lnTo>
                  <a:pt x="80" y="347"/>
                </a:lnTo>
                <a:lnTo>
                  <a:pt x="79" y="347"/>
                </a:lnTo>
                <a:lnTo>
                  <a:pt x="79" y="347"/>
                </a:lnTo>
                <a:lnTo>
                  <a:pt x="80" y="345"/>
                </a:lnTo>
                <a:lnTo>
                  <a:pt x="80" y="347"/>
                </a:lnTo>
                <a:lnTo>
                  <a:pt x="81" y="347"/>
                </a:lnTo>
                <a:lnTo>
                  <a:pt x="81" y="347"/>
                </a:lnTo>
                <a:lnTo>
                  <a:pt x="80" y="342"/>
                </a:lnTo>
                <a:lnTo>
                  <a:pt x="80" y="335"/>
                </a:lnTo>
                <a:lnTo>
                  <a:pt x="80" y="335"/>
                </a:lnTo>
                <a:lnTo>
                  <a:pt x="80" y="337"/>
                </a:lnTo>
                <a:lnTo>
                  <a:pt x="80" y="337"/>
                </a:lnTo>
                <a:lnTo>
                  <a:pt x="80" y="337"/>
                </a:lnTo>
                <a:lnTo>
                  <a:pt x="80" y="332"/>
                </a:lnTo>
                <a:lnTo>
                  <a:pt x="80" y="329"/>
                </a:lnTo>
                <a:lnTo>
                  <a:pt x="80" y="325"/>
                </a:lnTo>
                <a:lnTo>
                  <a:pt x="80" y="325"/>
                </a:lnTo>
                <a:lnTo>
                  <a:pt x="80" y="325"/>
                </a:lnTo>
                <a:lnTo>
                  <a:pt x="79" y="324"/>
                </a:lnTo>
                <a:lnTo>
                  <a:pt x="79" y="324"/>
                </a:lnTo>
                <a:lnTo>
                  <a:pt x="79" y="323"/>
                </a:lnTo>
                <a:lnTo>
                  <a:pt x="79" y="323"/>
                </a:lnTo>
                <a:lnTo>
                  <a:pt x="79" y="320"/>
                </a:lnTo>
                <a:lnTo>
                  <a:pt x="80" y="319"/>
                </a:lnTo>
                <a:lnTo>
                  <a:pt x="80" y="319"/>
                </a:lnTo>
                <a:lnTo>
                  <a:pt x="79" y="318"/>
                </a:lnTo>
                <a:lnTo>
                  <a:pt x="79" y="318"/>
                </a:lnTo>
                <a:lnTo>
                  <a:pt x="79" y="318"/>
                </a:lnTo>
                <a:lnTo>
                  <a:pt x="79" y="315"/>
                </a:lnTo>
                <a:lnTo>
                  <a:pt x="79" y="314"/>
                </a:lnTo>
                <a:lnTo>
                  <a:pt x="77" y="314"/>
                </a:lnTo>
                <a:lnTo>
                  <a:pt x="77" y="314"/>
                </a:lnTo>
                <a:lnTo>
                  <a:pt x="77" y="314"/>
                </a:lnTo>
                <a:lnTo>
                  <a:pt x="77" y="315"/>
                </a:lnTo>
                <a:lnTo>
                  <a:pt x="77" y="319"/>
                </a:lnTo>
                <a:lnTo>
                  <a:pt x="77" y="319"/>
                </a:lnTo>
                <a:lnTo>
                  <a:pt x="75" y="319"/>
                </a:lnTo>
                <a:lnTo>
                  <a:pt x="75" y="320"/>
                </a:lnTo>
                <a:lnTo>
                  <a:pt x="75" y="320"/>
                </a:lnTo>
                <a:lnTo>
                  <a:pt x="75" y="322"/>
                </a:lnTo>
                <a:lnTo>
                  <a:pt x="75" y="322"/>
                </a:lnTo>
                <a:lnTo>
                  <a:pt x="76" y="320"/>
                </a:lnTo>
                <a:lnTo>
                  <a:pt x="77" y="320"/>
                </a:lnTo>
                <a:lnTo>
                  <a:pt x="77" y="320"/>
                </a:lnTo>
                <a:lnTo>
                  <a:pt x="76" y="330"/>
                </a:lnTo>
                <a:lnTo>
                  <a:pt x="76" y="339"/>
                </a:lnTo>
                <a:lnTo>
                  <a:pt x="76" y="355"/>
                </a:lnTo>
                <a:lnTo>
                  <a:pt x="76" y="355"/>
                </a:lnTo>
                <a:lnTo>
                  <a:pt x="75" y="357"/>
                </a:lnTo>
                <a:lnTo>
                  <a:pt x="74" y="355"/>
                </a:lnTo>
                <a:lnTo>
                  <a:pt x="74" y="355"/>
                </a:lnTo>
                <a:lnTo>
                  <a:pt x="74" y="362"/>
                </a:lnTo>
                <a:lnTo>
                  <a:pt x="74" y="367"/>
                </a:lnTo>
                <a:lnTo>
                  <a:pt x="74" y="367"/>
                </a:lnTo>
                <a:lnTo>
                  <a:pt x="75" y="367"/>
                </a:lnTo>
                <a:lnTo>
                  <a:pt x="75" y="368"/>
                </a:lnTo>
                <a:lnTo>
                  <a:pt x="75" y="368"/>
                </a:lnTo>
                <a:lnTo>
                  <a:pt x="74" y="369"/>
                </a:lnTo>
                <a:lnTo>
                  <a:pt x="74" y="370"/>
                </a:lnTo>
                <a:lnTo>
                  <a:pt x="72" y="370"/>
                </a:lnTo>
                <a:lnTo>
                  <a:pt x="72" y="370"/>
                </a:lnTo>
                <a:lnTo>
                  <a:pt x="72" y="372"/>
                </a:lnTo>
                <a:lnTo>
                  <a:pt x="75" y="372"/>
                </a:lnTo>
                <a:lnTo>
                  <a:pt x="75" y="372"/>
                </a:lnTo>
                <a:lnTo>
                  <a:pt x="74" y="372"/>
                </a:lnTo>
                <a:lnTo>
                  <a:pt x="74" y="373"/>
                </a:lnTo>
                <a:lnTo>
                  <a:pt x="74" y="373"/>
                </a:lnTo>
                <a:lnTo>
                  <a:pt x="72" y="373"/>
                </a:lnTo>
                <a:lnTo>
                  <a:pt x="71" y="372"/>
                </a:lnTo>
                <a:lnTo>
                  <a:pt x="70" y="369"/>
                </a:lnTo>
                <a:lnTo>
                  <a:pt x="70" y="369"/>
                </a:lnTo>
                <a:lnTo>
                  <a:pt x="70" y="368"/>
                </a:lnTo>
                <a:lnTo>
                  <a:pt x="70" y="364"/>
                </a:lnTo>
                <a:lnTo>
                  <a:pt x="70" y="364"/>
                </a:lnTo>
                <a:lnTo>
                  <a:pt x="71" y="364"/>
                </a:lnTo>
                <a:lnTo>
                  <a:pt x="71" y="365"/>
                </a:lnTo>
                <a:lnTo>
                  <a:pt x="71" y="365"/>
                </a:lnTo>
                <a:lnTo>
                  <a:pt x="72" y="367"/>
                </a:lnTo>
                <a:lnTo>
                  <a:pt x="72" y="367"/>
                </a:lnTo>
                <a:lnTo>
                  <a:pt x="72" y="365"/>
                </a:lnTo>
                <a:lnTo>
                  <a:pt x="72" y="363"/>
                </a:lnTo>
                <a:lnTo>
                  <a:pt x="71" y="363"/>
                </a:lnTo>
                <a:lnTo>
                  <a:pt x="70" y="363"/>
                </a:lnTo>
                <a:lnTo>
                  <a:pt x="70" y="363"/>
                </a:lnTo>
                <a:lnTo>
                  <a:pt x="70" y="360"/>
                </a:lnTo>
                <a:lnTo>
                  <a:pt x="70" y="359"/>
                </a:lnTo>
                <a:lnTo>
                  <a:pt x="70" y="358"/>
                </a:lnTo>
                <a:lnTo>
                  <a:pt x="70" y="358"/>
                </a:lnTo>
                <a:lnTo>
                  <a:pt x="71" y="359"/>
                </a:lnTo>
                <a:lnTo>
                  <a:pt x="71" y="360"/>
                </a:lnTo>
                <a:lnTo>
                  <a:pt x="71" y="360"/>
                </a:lnTo>
                <a:lnTo>
                  <a:pt x="72" y="359"/>
                </a:lnTo>
                <a:lnTo>
                  <a:pt x="72" y="358"/>
                </a:lnTo>
                <a:lnTo>
                  <a:pt x="71" y="357"/>
                </a:lnTo>
                <a:lnTo>
                  <a:pt x="70" y="357"/>
                </a:lnTo>
                <a:lnTo>
                  <a:pt x="70" y="357"/>
                </a:lnTo>
                <a:lnTo>
                  <a:pt x="71" y="352"/>
                </a:lnTo>
                <a:lnTo>
                  <a:pt x="71" y="347"/>
                </a:lnTo>
                <a:lnTo>
                  <a:pt x="71" y="347"/>
                </a:lnTo>
                <a:lnTo>
                  <a:pt x="72" y="342"/>
                </a:lnTo>
                <a:lnTo>
                  <a:pt x="72" y="342"/>
                </a:lnTo>
                <a:lnTo>
                  <a:pt x="72" y="342"/>
                </a:lnTo>
                <a:lnTo>
                  <a:pt x="71" y="340"/>
                </a:lnTo>
                <a:lnTo>
                  <a:pt x="71" y="340"/>
                </a:lnTo>
                <a:lnTo>
                  <a:pt x="71" y="332"/>
                </a:lnTo>
                <a:lnTo>
                  <a:pt x="71" y="328"/>
                </a:lnTo>
                <a:lnTo>
                  <a:pt x="72" y="323"/>
                </a:lnTo>
                <a:lnTo>
                  <a:pt x="72" y="323"/>
                </a:lnTo>
                <a:lnTo>
                  <a:pt x="74" y="324"/>
                </a:lnTo>
                <a:lnTo>
                  <a:pt x="74" y="324"/>
                </a:lnTo>
                <a:lnTo>
                  <a:pt x="74" y="327"/>
                </a:lnTo>
                <a:lnTo>
                  <a:pt x="74" y="327"/>
                </a:lnTo>
                <a:lnTo>
                  <a:pt x="74" y="325"/>
                </a:lnTo>
                <a:lnTo>
                  <a:pt x="74" y="323"/>
                </a:lnTo>
                <a:lnTo>
                  <a:pt x="71" y="322"/>
                </a:lnTo>
                <a:lnTo>
                  <a:pt x="71" y="322"/>
                </a:lnTo>
                <a:lnTo>
                  <a:pt x="72" y="310"/>
                </a:lnTo>
                <a:lnTo>
                  <a:pt x="72" y="300"/>
                </a:lnTo>
                <a:lnTo>
                  <a:pt x="72" y="300"/>
                </a:lnTo>
                <a:lnTo>
                  <a:pt x="74" y="299"/>
                </a:lnTo>
                <a:lnTo>
                  <a:pt x="75" y="300"/>
                </a:lnTo>
                <a:lnTo>
                  <a:pt x="75" y="300"/>
                </a:lnTo>
                <a:lnTo>
                  <a:pt x="74" y="299"/>
                </a:lnTo>
                <a:lnTo>
                  <a:pt x="74" y="298"/>
                </a:lnTo>
                <a:lnTo>
                  <a:pt x="74" y="298"/>
                </a:lnTo>
                <a:lnTo>
                  <a:pt x="74" y="290"/>
                </a:lnTo>
                <a:lnTo>
                  <a:pt x="74" y="283"/>
                </a:lnTo>
                <a:lnTo>
                  <a:pt x="74" y="283"/>
                </a:lnTo>
                <a:lnTo>
                  <a:pt x="74" y="277"/>
                </a:lnTo>
                <a:lnTo>
                  <a:pt x="74" y="277"/>
                </a:lnTo>
                <a:lnTo>
                  <a:pt x="75" y="272"/>
                </a:lnTo>
                <a:lnTo>
                  <a:pt x="75" y="272"/>
                </a:lnTo>
                <a:lnTo>
                  <a:pt x="74" y="268"/>
                </a:lnTo>
                <a:lnTo>
                  <a:pt x="74" y="268"/>
                </a:lnTo>
                <a:lnTo>
                  <a:pt x="75" y="265"/>
                </a:lnTo>
                <a:lnTo>
                  <a:pt x="75" y="265"/>
                </a:lnTo>
                <a:lnTo>
                  <a:pt x="74" y="259"/>
                </a:lnTo>
                <a:lnTo>
                  <a:pt x="74" y="259"/>
                </a:lnTo>
                <a:lnTo>
                  <a:pt x="74" y="258"/>
                </a:lnTo>
                <a:lnTo>
                  <a:pt x="72" y="258"/>
                </a:lnTo>
                <a:lnTo>
                  <a:pt x="72" y="258"/>
                </a:lnTo>
                <a:lnTo>
                  <a:pt x="74" y="255"/>
                </a:lnTo>
                <a:lnTo>
                  <a:pt x="74" y="253"/>
                </a:lnTo>
                <a:lnTo>
                  <a:pt x="74" y="253"/>
                </a:lnTo>
                <a:lnTo>
                  <a:pt x="74" y="252"/>
                </a:lnTo>
                <a:lnTo>
                  <a:pt x="74" y="250"/>
                </a:lnTo>
                <a:lnTo>
                  <a:pt x="72" y="249"/>
                </a:lnTo>
                <a:lnTo>
                  <a:pt x="72" y="249"/>
                </a:lnTo>
                <a:lnTo>
                  <a:pt x="74" y="248"/>
                </a:lnTo>
                <a:lnTo>
                  <a:pt x="74" y="245"/>
                </a:lnTo>
                <a:lnTo>
                  <a:pt x="74" y="245"/>
                </a:lnTo>
                <a:lnTo>
                  <a:pt x="74" y="247"/>
                </a:lnTo>
                <a:lnTo>
                  <a:pt x="74" y="247"/>
                </a:lnTo>
                <a:lnTo>
                  <a:pt x="74" y="247"/>
                </a:lnTo>
                <a:lnTo>
                  <a:pt x="72" y="247"/>
                </a:lnTo>
                <a:lnTo>
                  <a:pt x="72" y="245"/>
                </a:lnTo>
                <a:lnTo>
                  <a:pt x="72" y="244"/>
                </a:lnTo>
                <a:lnTo>
                  <a:pt x="72" y="244"/>
                </a:lnTo>
                <a:lnTo>
                  <a:pt x="72" y="233"/>
                </a:lnTo>
                <a:lnTo>
                  <a:pt x="74" y="220"/>
                </a:lnTo>
                <a:lnTo>
                  <a:pt x="74" y="220"/>
                </a:lnTo>
                <a:lnTo>
                  <a:pt x="74" y="208"/>
                </a:lnTo>
                <a:lnTo>
                  <a:pt x="74" y="208"/>
                </a:lnTo>
                <a:lnTo>
                  <a:pt x="75" y="205"/>
                </a:lnTo>
                <a:lnTo>
                  <a:pt x="75" y="205"/>
                </a:lnTo>
                <a:lnTo>
                  <a:pt x="74" y="201"/>
                </a:lnTo>
                <a:lnTo>
                  <a:pt x="74" y="200"/>
                </a:lnTo>
                <a:lnTo>
                  <a:pt x="75" y="199"/>
                </a:lnTo>
                <a:lnTo>
                  <a:pt x="75" y="199"/>
                </a:lnTo>
                <a:lnTo>
                  <a:pt x="74" y="198"/>
                </a:lnTo>
                <a:lnTo>
                  <a:pt x="74" y="195"/>
                </a:lnTo>
                <a:lnTo>
                  <a:pt x="74" y="191"/>
                </a:lnTo>
                <a:lnTo>
                  <a:pt x="74" y="191"/>
                </a:lnTo>
                <a:lnTo>
                  <a:pt x="75" y="194"/>
                </a:lnTo>
                <a:lnTo>
                  <a:pt x="75" y="194"/>
                </a:lnTo>
                <a:lnTo>
                  <a:pt x="75" y="193"/>
                </a:lnTo>
                <a:lnTo>
                  <a:pt x="75" y="193"/>
                </a:lnTo>
                <a:lnTo>
                  <a:pt x="75" y="191"/>
                </a:lnTo>
                <a:lnTo>
                  <a:pt x="74" y="191"/>
                </a:lnTo>
                <a:lnTo>
                  <a:pt x="74" y="191"/>
                </a:lnTo>
                <a:lnTo>
                  <a:pt x="75" y="189"/>
                </a:lnTo>
                <a:lnTo>
                  <a:pt x="75" y="186"/>
                </a:lnTo>
                <a:lnTo>
                  <a:pt x="75" y="186"/>
                </a:lnTo>
                <a:lnTo>
                  <a:pt x="75" y="186"/>
                </a:lnTo>
                <a:lnTo>
                  <a:pt x="75" y="188"/>
                </a:lnTo>
                <a:lnTo>
                  <a:pt x="75" y="188"/>
                </a:lnTo>
                <a:lnTo>
                  <a:pt x="74" y="185"/>
                </a:lnTo>
                <a:lnTo>
                  <a:pt x="74" y="183"/>
                </a:lnTo>
                <a:lnTo>
                  <a:pt x="74" y="176"/>
                </a:lnTo>
                <a:lnTo>
                  <a:pt x="74" y="176"/>
                </a:lnTo>
                <a:lnTo>
                  <a:pt x="76" y="173"/>
                </a:lnTo>
                <a:lnTo>
                  <a:pt x="76" y="168"/>
                </a:lnTo>
                <a:lnTo>
                  <a:pt x="76" y="168"/>
                </a:lnTo>
                <a:lnTo>
                  <a:pt x="76" y="169"/>
                </a:lnTo>
                <a:lnTo>
                  <a:pt x="75" y="170"/>
                </a:lnTo>
                <a:lnTo>
                  <a:pt x="75" y="170"/>
                </a:lnTo>
                <a:lnTo>
                  <a:pt x="75" y="170"/>
                </a:lnTo>
                <a:lnTo>
                  <a:pt x="75" y="168"/>
                </a:lnTo>
                <a:lnTo>
                  <a:pt x="74" y="166"/>
                </a:lnTo>
                <a:lnTo>
                  <a:pt x="74" y="165"/>
                </a:lnTo>
                <a:lnTo>
                  <a:pt x="74" y="163"/>
                </a:lnTo>
                <a:lnTo>
                  <a:pt x="74" y="163"/>
                </a:lnTo>
                <a:lnTo>
                  <a:pt x="75" y="155"/>
                </a:lnTo>
                <a:lnTo>
                  <a:pt x="75" y="155"/>
                </a:lnTo>
                <a:lnTo>
                  <a:pt x="75" y="156"/>
                </a:lnTo>
                <a:lnTo>
                  <a:pt x="75" y="156"/>
                </a:lnTo>
                <a:lnTo>
                  <a:pt x="75" y="156"/>
                </a:lnTo>
                <a:lnTo>
                  <a:pt x="76" y="156"/>
                </a:lnTo>
                <a:lnTo>
                  <a:pt x="76" y="155"/>
                </a:lnTo>
                <a:lnTo>
                  <a:pt x="75" y="154"/>
                </a:lnTo>
                <a:lnTo>
                  <a:pt x="74" y="154"/>
                </a:lnTo>
                <a:lnTo>
                  <a:pt x="74" y="154"/>
                </a:lnTo>
                <a:lnTo>
                  <a:pt x="74" y="153"/>
                </a:lnTo>
                <a:lnTo>
                  <a:pt x="75" y="153"/>
                </a:lnTo>
                <a:lnTo>
                  <a:pt x="75" y="153"/>
                </a:lnTo>
                <a:lnTo>
                  <a:pt x="74" y="149"/>
                </a:lnTo>
                <a:lnTo>
                  <a:pt x="74" y="145"/>
                </a:lnTo>
                <a:lnTo>
                  <a:pt x="74" y="139"/>
                </a:lnTo>
                <a:lnTo>
                  <a:pt x="74" y="139"/>
                </a:lnTo>
                <a:lnTo>
                  <a:pt x="75" y="139"/>
                </a:lnTo>
                <a:lnTo>
                  <a:pt x="75" y="138"/>
                </a:lnTo>
                <a:lnTo>
                  <a:pt x="76" y="136"/>
                </a:lnTo>
                <a:lnTo>
                  <a:pt x="75" y="135"/>
                </a:lnTo>
                <a:lnTo>
                  <a:pt x="75" y="135"/>
                </a:lnTo>
                <a:lnTo>
                  <a:pt x="74" y="135"/>
                </a:lnTo>
                <a:lnTo>
                  <a:pt x="75" y="136"/>
                </a:lnTo>
                <a:lnTo>
                  <a:pt x="75" y="138"/>
                </a:lnTo>
                <a:lnTo>
                  <a:pt x="74" y="138"/>
                </a:lnTo>
                <a:lnTo>
                  <a:pt x="74" y="138"/>
                </a:lnTo>
                <a:lnTo>
                  <a:pt x="74" y="120"/>
                </a:lnTo>
                <a:lnTo>
                  <a:pt x="74" y="120"/>
                </a:lnTo>
                <a:lnTo>
                  <a:pt x="76" y="120"/>
                </a:lnTo>
                <a:lnTo>
                  <a:pt x="74" y="118"/>
                </a:lnTo>
                <a:lnTo>
                  <a:pt x="74" y="118"/>
                </a:lnTo>
                <a:lnTo>
                  <a:pt x="74" y="110"/>
                </a:lnTo>
                <a:lnTo>
                  <a:pt x="74" y="110"/>
                </a:lnTo>
                <a:lnTo>
                  <a:pt x="75" y="104"/>
                </a:lnTo>
                <a:lnTo>
                  <a:pt x="75" y="96"/>
                </a:lnTo>
                <a:lnTo>
                  <a:pt x="75" y="96"/>
                </a:lnTo>
                <a:lnTo>
                  <a:pt x="75" y="93"/>
                </a:lnTo>
                <a:lnTo>
                  <a:pt x="75" y="93"/>
                </a:lnTo>
                <a:lnTo>
                  <a:pt x="75" y="83"/>
                </a:lnTo>
                <a:lnTo>
                  <a:pt x="75" y="73"/>
                </a:lnTo>
                <a:lnTo>
                  <a:pt x="75" y="73"/>
                </a:lnTo>
                <a:lnTo>
                  <a:pt x="74" y="66"/>
                </a:lnTo>
                <a:lnTo>
                  <a:pt x="74" y="66"/>
                </a:lnTo>
                <a:lnTo>
                  <a:pt x="74" y="55"/>
                </a:lnTo>
                <a:lnTo>
                  <a:pt x="74" y="55"/>
                </a:lnTo>
                <a:lnTo>
                  <a:pt x="74" y="41"/>
                </a:lnTo>
                <a:lnTo>
                  <a:pt x="74" y="41"/>
                </a:lnTo>
                <a:lnTo>
                  <a:pt x="74" y="39"/>
                </a:lnTo>
                <a:lnTo>
                  <a:pt x="74" y="39"/>
                </a:lnTo>
                <a:lnTo>
                  <a:pt x="74" y="36"/>
                </a:lnTo>
                <a:lnTo>
                  <a:pt x="74" y="36"/>
                </a:lnTo>
                <a:lnTo>
                  <a:pt x="74" y="34"/>
                </a:lnTo>
                <a:lnTo>
                  <a:pt x="74" y="33"/>
                </a:lnTo>
                <a:lnTo>
                  <a:pt x="72" y="31"/>
                </a:lnTo>
                <a:lnTo>
                  <a:pt x="72" y="31"/>
                </a:lnTo>
                <a:lnTo>
                  <a:pt x="72" y="16"/>
                </a:lnTo>
                <a:lnTo>
                  <a:pt x="72" y="16"/>
                </a:lnTo>
                <a:lnTo>
                  <a:pt x="75" y="16"/>
                </a:lnTo>
                <a:lnTo>
                  <a:pt x="75" y="21"/>
                </a:lnTo>
                <a:lnTo>
                  <a:pt x="75" y="21"/>
                </a:lnTo>
                <a:lnTo>
                  <a:pt x="75" y="23"/>
                </a:lnTo>
                <a:lnTo>
                  <a:pt x="76" y="23"/>
                </a:lnTo>
                <a:lnTo>
                  <a:pt x="79" y="23"/>
                </a:lnTo>
                <a:lnTo>
                  <a:pt x="79" y="23"/>
                </a:lnTo>
                <a:lnTo>
                  <a:pt x="77" y="21"/>
                </a:lnTo>
                <a:lnTo>
                  <a:pt x="77" y="20"/>
                </a:lnTo>
                <a:lnTo>
                  <a:pt x="77" y="20"/>
                </a:lnTo>
                <a:lnTo>
                  <a:pt x="77" y="20"/>
                </a:lnTo>
                <a:lnTo>
                  <a:pt x="79" y="19"/>
                </a:lnTo>
                <a:lnTo>
                  <a:pt x="79" y="19"/>
                </a:lnTo>
                <a:lnTo>
                  <a:pt x="79" y="18"/>
                </a:lnTo>
                <a:lnTo>
                  <a:pt x="77" y="18"/>
                </a:lnTo>
                <a:lnTo>
                  <a:pt x="77" y="18"/>
                </a:lnTo>
                <a:lnTo>
                  <a:pt x="79" y="16"/>
                </a:lnTo>
                <a:lnTo>
                  <a:pt x="79" y="15"/>
                </a:lnTo>
                <a:lnTo>
                  <a:pt x="79" y="15"/>
                </a:lnTo>
                <a:lnTo>
                  <a:pt x="79" y="15"/>
                </a:lnTo>
                <a:close/>
                <a:moveTo>
                  <a:pt x="74" y="328"/>
                </a:moveTo>
                <a:lnTo>
                  <a:pt x="74" y="328"/>
                </a:lnTo>
                <a:lnTo>
                  <a:pt x="72" y="329"/>
                </a:lnTo>
                <a:lnTo>
                  <a:pt x="72" y="330"/>
                </a:lnTo>
                <a:lnTo>
                  <a:pt x="74" y="332"/>
                </a:lnTo>
                <a:lnTo>
                  <a:pt x="74" y="332"/>
                </a:lnTo>
                <a:lnTo>
                  <a:pt x="75" y="329"/>
                </a:lnTo>
                <a:lnTo>
                  <a:pt x="75" y="329"/>
                </a:lnTo>
                <a:lnTo>
                  <a:pt x="74" y="328"/>
                </a:lnTo>
                <a:lnTo>
                  <a:pt x="74" y="328"/>
                </a:lnTo>
                <a:close/>
                <a:moveTo>
                  <a:pt x="82" y="353"/>
                </a:moveTo>
                <a:lnTo>
                  <a:pt x="82" y="353"/>
                </a:lnTo>
                <a:lnTo>
                  <a:pt x="81" y="357"/>
                </a:lnTo>
                <a:lnTo>
                  <a:pt x="81" y="357"/>
                </a:lnTo>
                <a:lnTo>
                  <a:pt x="82" y="357"/>
                </a:lnTo>
                <a:lnTo>
                  <a:pt x="83" y="355"/>
                </a:lnTo>
                <a:lnTo>
                  <a:pt x="83" y="354"/>
                </a:lnTo>
                <a:lnTo>
                  <a:pt x="83" y="354"/>
                </a:lnTo>
                <a:lnTo>
                  <a:pt x="83" y="354"/>
                </a:lnTo>
                <a:lnTo>
                  <a:pt x="83" y="354"/>
                </a:lnTo>
                <a:lnTo>
                  <a:pt x="82" y="353"/>
                </a:lnTo>
                <a:lnTo>
                  <a:pt x="82" y="353"/>
                </a:lnTo>
                <a:close/>
                <a:moveTo>
                  <a:pt x="88" y="347"/>
                </a:moveTo>
                <a:lnTo>
                  <a:pt x="88" y="347"/>
                </a:lnTo>
                <a:lnTo>
                  <a:pt x="88" y="348"/>
                </a:lnTo>
                <a:lnTo>
                  <a:pt x="87" y="349"/>
                </a:lnTo>
                <a:lnTo>
                  <a:pt x="87" y="352"/>
                </a:lnTo>
                <a:lnTo>
                  <a:pt x="87" y="352"/>
                </a:lnTo>
                <a:lnTo>
                  <a:pt x="88" y="350"/>
                </a:lnTo>
                <a:lnTo>
                  <a:pt x="88" y="347"/>
                </a:lnTo>
                <a:lnTo>
                  <a:pt x="88" y="347"/>
                </a:lnTo>
                <a:close/>
                <a:moveTo>
                  <a:pt x="87" y="327"/>
                </a:moveTo>
                <a:lnTo>
                  <a:pt x="87" y="327"/>
                </a:lnTo>
                <a:lnTo>
                  <a:pt x="87" y="330"/>
                </a:lnTo>
                <a:lnTo>
                  <a:pt x="87" y="332"/>
                </a:lnTo>
                <a:lnTo>
                  <a:pt x="88" y="332"/>
                </a:lnTo>
                <a:lnTo>
                  <a:pt x="88" y="332"/>
                </a:lnTo>
                <a:lnTo>
                  <a:pt x="88" y="329"/>
                </a:lnTo>
                <a:lnTo>
                  <a:pt x="88" y="328"/>
                </a:lnTo>
                <a:lnTo>
                  <a:pt x="87" y="327"/>
                </a:lnTo>
                <a:lnTo>
                  <a:pt x="87" y="327"/>
                </a:lnTo>
                <a:close/>
                <a:moveTo>
                  <a:pt x="75" y="312"/>
                </a:moveTo>
                <a:lnTo>
                  <a:pt x="75" y="312"/>
                </a:lnTo>
                <a:lnTo>
                  <a:pt x="75" y="313"/>
                </a:lnTo>
                <a:lnTo>
                  <a:pt x="75" y="314"/>
                </a:lnTo>
                <a:lnTo>
                  <a:pt x="75" y="315"/>
                </a:lnTo>
                <a:lnTo>
                  <a:pt x="76" y="315"/>
                </a:lnTo>
                <a:lnTo>
                  <a:pt x="76" y="315"/>
                </a:lnTo>
                <a:lnTo>
                  <a:pt x="75" y="315"/>
                </a:lnTo>
                <a:lnTo>
                  <a:pt x="75" y="314"/>
                </a:lnTo>
                <a:lnTo>
                  <a:pt x="75" y="312"/>
                </a:lnTo>
                <a:lnTo>
                  <a:pt x="75" y="312"/>
                </a:lnTo>
                <a:lnTo>
                  <a:pt x="75" y="312"/>
                </a:lnTo>
                <a:close/>
                <a:moveTo>
                  <a:pt x="86" y="270"/>
                </a:moveTo>
                <a:lnTo>
                  <a:pt x="86" y="270"/>
                </a:lnTo>
                <a:lnTo>
                  <a:pt x="85" y="273"/>
                </a:lnTo>
                <a:lnTo>
                  <a:pt x="86" y="275"/>
                </a:lnTo>
                <a:lnTo>
                  <a:pt x="86" y="275"/>
                </a:lnTo>
                <a:lnTo>
                  <a:pt x="87" y="273"/>
                </a:lnTo>
                <a:lnTo>
                  <a:pt x="86" y="272"/>
                </a:lnTo>
                <a:lnTo>
                  <a:pt x="86" y="270"/>
                </a:lnTo>
                <a:lnTo>
                  <a:pt x="86" y="270"/>
                </a:lnTo>
                <a:close/>
                <a:moveTo>
                  <a:pt x="85" y="253"/>
                </a:moveTo>
                <a:lnTo>
                  <a:pt x="85" y="253"/>
                </a:lnTo>
                <a:lnTo>
                  <a:pt x="85" y="253"/>
                </a:lnTo>
                <a:lnTo>
                  <a:pt x="85" y="254"/>
                </a:lnTo>
                <a:lnTo>
                  <a:pt x="86" y="254"/>
                </a:lnTo>
                <a:lnTo>
                  <a:pt x="86" y="249"/>
                </a:lnTo>
                <a:lnTo>
                  <a:pt x="86" y="249"/>
                </a:lnTo>
                <a:lnTo>
                  <a:pt x="85" y="249"/>
                </a:lnTo>
                <a:lnTo>
                  <a:pt x="85" y="250"/>
                </a:lnTo>
                <a:lnTo>
                  <a:pt x="85" y="253"/>
                </a:lnTo>
                <a:lnTo>
                  <a:pt x="85" y="253"/>
                </a:lnTo>
                <a:close/>
                <a:moveTo>
                  <a:pt x="81" y="180"/>
                </a:moveTo>
                <a:lnTo>
                  <a:pt x="81" y="180"/>
                </a:lnTo>
                <a:lnTo>
                  <a:pt x="81" y="181"/>
                </a:lnTo>
                <a:lnTo>
                  <a:pt x="82" y="183"/>
                </a:lnTo>
                <a:lnTo>
                  <a:pt x="82" y="183"/>
                </a:lnTo>
                <a:lnTo>
                  <a:pt x="82" y="180"/>
                </a:lnTo>
                <a:lnTo>
                  <a:pt x="81" y="180"/>
                </a:lnTo>
                <a:lnTo>
                  <a:pt x="81" y="180"/>
                </a:lnTo>
                <a:close/>
                <a:moveTo>
                  <a:pt x="75" y="176"/>
                </a:moveTo>
                <a:lnTo>
                  <a:pt x="75" y="176"/>
                </a:lnTo>
                <a:lnTo>
                  <a:pt x="75" y="181"/>
                </a:lnTo>
                <a:lnTo>
                  <a:pt x="75" y="184"/>
                </a:lnTo>
                <a:lnTo>
                  <a:pt x="76" y="185"/>
                </a:lnTo>
                <a:lnTo>
                  <a:pt x="76" y="185"/>
                </a:lnTo>
                <a:lnTo>
                  <a:pt x="76" y="183"/>
                </a:lnTo>
                <a:lnTo>
                  <a:pt x="75" y="183"/>
                </a:lnTo>
                <a:lnTo>
                  <a:pt x="75" y="183"/>
                </a:lnTo>
                <a:lnTo>
                  <a:pt x="75" y="181"/>
                </a:lnTo>
                <a:lnTo>
                  <a:pt x="76" y="179"/>
                </a:lnTo>
                <a:lnTo>
                  <a:pt x="77" y="178"/>
                </a:lnTo>
                <a:lnTo>
                  <a:pt x="75" y="176"/>
                </a:lnTo>
                <a:lnTo>
                  <a:pt x="75" y="176"/>
                </a:lnTo>
                <a:close/>
                <a:moveTo>
                  <a:pt x="75" y="164"/>
                </a:moveTo>
                <a:lnTo>
                  <a:pt x="75" y="164"/>
                </a:lnTo>
                <a:lnTo>
                  <a:pt x="74" y="166"/>
                </a:lnTo>
                <a:lnTo>
                  <a:pt x="75" y="166"/>
                </a:lnTo>
                <a:lnTo>
                  <a:pt x="76" y="168"/>
                </a:lnTo>
                <a:lnTo>
                  <a:pt x="76" y="168"/>
                </a:lnTo>
                <a:lnTo>
                  <a:pt x="76" y="165"/>
                </a:lnTo>
                <a:lnTo>
                  <a:pt x="75" y="164"/>
                </a:lnTo>
                <a:lnTo>
                  <a:pt x="75" y="164"/>
                </a:lnTo>
                <a:close/>
                <a:moveTo>
                  <a:pt x="76" y="163"/>
                </a:moveTo>
                <a:lnTo>
                  <a:pt x="76" y="163"/>
                </a:lnTo>
                <a:lnTo>
                  <a:pt x="76" y="160"/>
                </a:lnTo>
                <a:lnTo>
                  <a:pt x="77" y="159"/>
                </a:lnTo>
                <a:lnTo>
                  <a:pt x="77" y="159"/>
                </a:lnTo>
                <a:lnTo>
                  <a:pt x="76" y="159"/>
                </a:lnTo>
                <a:lnTo>
                  <a:pt x="75" y="160"/>
                </a:lnTo>
                <a:lnTo>
                  <a:pt x="75" y="161"/>
                </a:lnTo>
                <a:lnTo>
                  <a:pt x="76" y="163"/>
                </a:lnTo>
                <a:lnTo>
                  <a:pt x="76" y="163"/>
                </a:lnTo>
                <a:close/>
                <a:moveTo>
                  <a:pt x="89" y="136"/>
                </a:moveTo>
                <a:lnTo>
                  <a:pt x="89" y="139"/>
                </a:lnTo>
                <a:lnTo>
                  <a:pt x="89" y="139"/>
                </a:lnTo>
                <a:lnTo>
                  <a:pt x="91" y="139"/>
                </a:lnTo>
                <a:lnTo>
                  <a:pt x="91" y="138"/>
                </a:lnTo>
                <a:lnTo>
                  <a:pt x="91" y="136"/>
                </a:lnTo>
                <a:lnTo>
                  <a:pt x="89" y="136"/>
                </a:lnTo>
                <a:lnTo>
                  <a:pt x="89" y="136"/>
                </a:lnTo>
                <a:close/>
                <a:moveTo>
                  <a:pt x="89" y="128"/>
                </a:moveTo>
                <a:lnTo>
                  <a:pt x="89" y="128"/>
                </a:lnTo>
                <a:lnTo>
                  <a:pt x="89" y="129"/>
                </a:lnTo>
                <a:lnTo>
                  <a:pt x="88" y="130"/>
                </a:lnTo>
                <a:lnTo>
                  <a:pt x="87" y="131"/>
                </a:lnTo>
                <a:lnTo>
                  <a:pt x="87" y="133"/>
                </a:lnTo>
                <a:lnTo>
                  <a:pt x="87" y="133"/>
                </a:lnTo>
                <a:lnTo>
                  <a:pt x="88" y="133"/>
                </a:lnTo>
                <a:lnTo>
                  <a:pt x="88" y="131"/>
                </a:lnTo>
                <a:lnTo>
                  <a:pt x="89" y="130"/>
                </a:lnTo>
                <a:lnTo>
                  <a:pt x="89" y="130"/>
                </a:lnTo>
                <a:lnTo>
                  <a:pt x="91" y="130"/>
                </a:lnTo>
                <a:lnTo>
                  <a:pt x="91" y="130"/>
                </a:lnTo>
                <a:lnTo>
                  <a:pt x="91" y="131"/>
                </a:lnTo>
                <a:lnTo>
                  <a:pt x="92" y="131"/>
                </a:lnTo>
                <a:lnTo>
                  <a:pt x="92" y="131"/>
                </a:lnTo>
                <a:lnTo>
                  <a:pt x="91" y="129"/>
                </a:lnTo>
                <a:lnTo>
                  <a:pt x="89" y="128"/>
                </a:lnTo>
                <a:lnTo>
                  <a:pt x="89" y="128"/>
                </a:lnTo>
                <a:close/>
                <a:moveTo>
                  <a:pt x="95" y="109"/>
                </a:moveTo>
                <a:lnTo>
                  <a:pt x="95" y="106"/>
                </a:lnTo>
                <a:lnTo>
                  <a:pt x="95" y="106"/>
                </a:lnTo>
                <a:lnTo>
                  <a:pt x="94" y="106"/>
                </a:lnTo>
                <a:lnTo>
                  <a:pt x="93" y="108"/>
                </a:lnTo>
                <a:lnTo>
                  <a:pt x="94" y="109"/>
                </a:lnTo>
                <a:lnTo>
                  <a:pt x="95" y="109"/>
                </a:lnTo>
                <a:lnTo>
                  <a:pt x="95" y="109"/>
                </a:lnTo>
                <a:close/>
                <a:moveTo>
                  <a:pt x="89" y="105"/>
                </a:moveTo>
                <a:lnTo>
                  <a:pt x="89" y="105"/>
                </a:lnTo>
                <a:lnTo>
                  <a:pt x="89" y="108"/>
                </a:lnTo>
                <a:lnTo>
                  <a:pt x="91" y="109"/>
                </a:lnTo>
                <a:lnTo>
                  <a:pt x="91" y="109"/>
                </a:lnTo>
                <a:lnTo>
                  <a:pt x="92" y="108"/>
                </a:lnTo>
                <a:lnTo>
                  <a:pt x="92" y="108"/>
                </a:lnTo>
                <a:lnTo>
                  <a:pt x="91" y="105"/>
                </a:lnTo>
                <a:lnTo>
                  <a:pt x="89" y="105"/>
                </a:lnTo>
                <a:lnTo>
                  <a:pt x="89" y="105"/>
                </a:lnTo>
                <a:close/>
                <a:moveTo>
                  <a:pt x="94" y="74"/>
                </a:moveTo>
                <a:lnTo>
                  <a:pt x="94" y="74"/>
                </a:lnTo>
                <a:lnTo>
                  <a:pt x="97" y="73"/>
                </a:lnTo>
                <a:lnTo>
                  <a:pt x="98" y="70"/>
                </a:lnTo>
                <a:lnTo>
                  <a:pt x="98" y="70"/>
                </a:lnTo>
                <a:lnTo>
                  <a:pt x="97" y="70"/>
                </a:lnTo>
                <a:lnTo>
                  <a:pt x="97" y="71"/>
                </a:lnTo>
                <a:lnTo>
                  <a:pt x="95" y="73"/>
                </a:lnTo>
                <a:lnTo>
                  <a:pt x="95" y="73"/>
                </a:lnTo>
                <a:lnTo>
                  <a:pt x="94" y="73"/>
                </a:lnTo>
                <a:lnTo>
                  <a:pt x="94" y="73"/>
                </a:lnTo>
                <a:lnTo>
                  <a:pt x="94" y="74"/>
                </a:lnTo>
                <a:lnTo>
                  <a:pt x="94" y="74"/>
                </a:lnTo>
                <a:lnTo>
                  <a:pt x="93" y="76"/>
                </a:lnTo>
                <a:lnTo>
                  <a:pt x="93" y="76"/>
                </a:lnTo>
                <a:lnTo>
                  <a:pt x="94" y="76"/>
                </a:lnTo>
                <a:lnTo>
                  <a:pt x="94" y="75"/>
                </a:lnTo>
                <a:lnTo>
                  <a:pt x="94" y="74"/>
                </a:lnTo>
                <a:lnTo>
                  <a:pt x="94" y="74"/>
                </a:lnTo>
                <a:close/>
                <a:moveTo>
                  <a:pt x="97" y="78"/>
                </a:moveTo>
                <a:lnTo>
                  <a:pt x="97" y="81"/>
                </a:lnTo>
                <a:lnTo>
                  <a:pt x="97" y="81"/>
                </a:lnTo>
                <a:lnTo>
                  <a:pt x="97" y="81"/>
                </a:lnTo>
                <a:lnTo>
                  <a:pt x="98" y="80"/>
                </a:lnTo>
                <a:lnTo>
                  <a:pt x="97" y="79"/>
                </a:lnTo>
                <a:lnTo>
                  <a:pt x="97" y="78"/>
                </a:lnTo>
                <a:lnTo>
                  <a:pt x="97" y="78"/>
                </a:lnTo>
                <a:close/>
                <a:moveTo>
                  <a:pt x="92" y="84"/>
                </a:moveTo>
                <a:lnTo>
                  <a:pt x="92" y="84"/>
                </a:lnTo>
                <a:lnTo>
                  <a:pt x="93" y="83"/>
                </a:lnTo>
                <a:lnTo>
                  <a:pt x="94" y="81"/>
                </a:lnTo>
                <a:lnTo>
                  <a:pt x="94" y="80"/>
                </a:lnTo>
                <a:lnTo>
                  <a:pt x="94" y="79"/>
                </a:lnTo>
                <a:lnTo>
                  <a:pt x="94" y="79"/>
                </a:lnTo>
                <a:lnTo>
                  <a:pt x="94" y="79"/>
                </a:lnTo>
                <a:lnTo>
                  <a:pt x="93" y="79"/>
                </a:lnTo>
                <a:lnTo>
                  <a:pt x="93" y="78"/>
                </a:lnTo>
                <a:lnTo>
                  <a:pt x="93" y="78"/>
                </a:lnTo>
                <a:lnTo>
                  <a:pt x="93" y="80"/>
                </a:lnTo>
                <a:lnTo>
                  <a:pt x="92" y="84"/>
                </a:lnTo>
                <a:lnTo>
                  <a:pt x="92" y="84"/>
                </a:lnTo>
                <a:close/>
                <a:moveTo>
                  <a:pt x="97" y="89"/>
                </a:moveTo>
                <a:lnTo>
                  <a:pt x="97" y="89"/>
                </a:lnTo>
                <a:lnTo>
                  <a:pt x="97" y="86"/>
                </a:lnTo>
                <a:lnTo>
                  <a:pt x="97" y="85"/>
                </a:lnTo>
                <a:lnTo>
                  <a:pt x="97" y="85"/>
                </a:lnTo>
                <a:lnTo>
                  <a:pt x="97" y="84"/>
                </a:lnTo>
                <a:lnTo>
                  <a:pt x="97" y="83"/>
                </a:lnTo>
                <a:lnTo>
                  <a:pt x="95" y="83"/>
                </a:lnTo>
                <a:lnTo>
                  <a:pt x="95" y="83"/>
                </a:lnTo>
                <a:lnTo>
                  <a:pt x="95" y="85"/>
                </a:lnTo>
                <a:lnTo>
                  <a:pt x="95" y="88"/>
                </a:lnTo>
                <a:lnTo>
                  <a:pt x="97" y="89"/>
                </a:lnTo>
                <a:lnTo>
                  <a:pt x="97" y="89"/>
                </a:lnTo>
                <a:close/>
                <a:moveTo>
                  <a:pt x="95" y="98"/>
                </a:moveTo>
                <a:lnTo>
                  <a:pt x="95" y="98"/>
                </a:lnTo>
                <a:lnTo>
                  <a:pt x="95" y="95"/>
                </a:lnTo>
                <a:lnTo>
                  <a:pt x="94" y="95"/>
                </a:lnTo>
                <a:lnTo>
                  <a:pt x="94" y="95"/>
                </a:lnTo>
                <a:lnTo>
                  <a:pt x="94" y="96"/>
                </a:lnTo>
                <a:lnTo>
                  <a:pt x="95" y="98"/>
                </a:lnTo>
                <a:lnTo>
                  <a:pt x="95" y="98"/>
                </a:lnTo>
                <a:close/>
                <a:moveTo>
                  <a:pt x="79" y="36"/>
                </a:moveTo>
                <a:lnTo>
                  <a:pt x="79" y="36"/>
                </a:lnTo>
                <a:lnTo>
                  <a:pt x="77" y="36"/>
                </a:lnTo>
                <a:lnTo>
                  <a:pt x="76" y="38"/>
                </a:lnTo>
                <a:lnTo>
                  <a:pt x="76" y="38"/>
                </a:lnTo>
                <a:lnTo>
                  <a:pt x="79" y="39"/>
                </a:lnTo>
                <a:lnTo>
                  <a:pt x="80" y="39"/>
                </a:lnTo>
                <a:lnTo>
                  <a:pt x="80" y="39"/>
                </a:lnTo>
                <a:lnTo>
                  <a:pt x="80" y="38"/>
                </a:lnTo>
                <a:lnTo>
                  <a:pt x="79" y="36"/>
                </a:lnTo>
                <a:lnTo>
                  <a:pt x="79" y="36"/>
                </a:lnTo>
                <a:close/>
                <a:moveTo>
                  <a:pt x="76" y="28"/>
                </a:moveTo>
                <a:lnTo>
                  <a:pt x="76" y="28"/>
                </a:lnTo>
                <a:lnTo>
                  <a:pt x="75" y="29"/>
                </a:lnTo>
                <a:lnTo>
                  <a:pt x="75" y="29"/>
                </a:lnTo>
                <a:lnTo>
                  <a:pt x="75" y="28"/>
                </a:lnTo>
                <a:lnTo>
                  <a:pt x="74" y="29"/>
                </a:lnTo>
                <a:lnTo>
                  <a:pt x="74" y="29"/>
                </a:lnTo>
                <a:lnTo>
                  <a:pt x="75" y="29"/>
                </a:lnTo>
                <a:lnTo>
                  <a:pt x="74" y="30"/>
                </a:lnTo>
                <a:lnTo>
                  <a:pt x="74" y="33"/>
                </a:lnTo>
                <a:lnTo>
                  <a:pt x="74" y="33"/>
                </a:lnTo>
                <a:lnTo>
                  <a:pt x="75" y="33"/>
                </a:lnTo>
                <a:lnTo>
                  <a:pt x="76" y="31"/>
                </a:lnTo>
                <a:lnTo>
                  <a:pt x="75" y="29"/>
                </a:lnTo>
                <a:lnTo>
                  <a:pt x="75" y="29"/>
                </a:lnTo>
                <a:lnTo>
                  <a:pt x="76" y="29"/>
                </a:lnTo>
                <a:lnTo>
                  <a:pt x="76" y="28"/>
                </a:lnTo>
                <a:lnTo>
                  <a:pt x="76" y="28"/>
                </a:lnTo>
                <a:close/>
                <a:moveTo>
                  <a:pt x="75" y="392"/>
                </a:moveTo>
                <a:lnTo>
                  <a:pt x="75" y="392"/>
                </a:lnTo>
                <a:lnTo>
                  <a:pt x="75" y="395"/>
                </a:lnTo>
                <a:lnTo>
                  <a:pt x="77" y="398"/>
                </a:lnTo>
                <a:lnTo>
                  <a:pt x="77" y="398"/>
                </a:lnTo>
                <a:lnTo>
                  <a:pt x="74" y="402"/>
                </a:lnTo>
                <a:lnTo>
                  <a:pt x="74" y="402"/>
                </a:lnTo>
                <a:lnTo>
                  <a:pt x="71" y="399"/>
                </a:lnTo>
                <a:lnTo>
                  <a:pt x="70" y="395"/>
                </a:lnTo>
                <a:lnTo>
                  <a:pt x="70" y="395"/>
                </a:lnTo>
                <a:lnTo>
                  <a:pt x="71" y="397"/>
                </a:lnTo>
                <a:lnTo>
                  <a:pt x="72" y="399"/>
                </a:lnTo>
                <a:lnTo>
                  <a:pt x="72" y="399"/>
                </a:lnTo>
                <a:lnTo>
                  <a:pt x="74" y="399"/>
                </a:lnTo>
                <a:lnTo>
                  <a:pt x="74" y="398"/>
                </a:lnTo>
                <a:lnTo>
                  <a:pt x="74" y="398"/>
                </a:lnTo>
                <a:lnTo>
                  <a:pt x="71" y="395"/>
                </a:lnTo>
                <a:lnTo>
                  <a:pt x="70" y="393"/>
                </a:lnTo>
                <a:lnTo>
                  <a:pt x="70" y="390"/>
                </a:lnTo>
                <a:lnTo>
                  <a:pt x="71" y="389"/>
                </a:lnTo>
                <a:lnTo>
                  <a:pt x="72" y="389"/>
                </a:lnTo>
                <a:lnTo>
                  <a:pt x="72" y="389"/>
                </a:lnTo>
                <a:lnTo>
                  <a:pt x="71" y="390"/>
                </a:lnTo>
                <a:lnTo>
                  <a:pt x="72" y="392"/>
                </a:lnTo>
                <a:lnTo>
                  <a:pt x="72" y="392"/>
                </a:lnTo>
                <a:lnTo>
                  <a:pt x="74" y="389"/>
                </a:lnTo>
                <a:lnTo>
                  <a:pt x="72" y="387"/>
                </a:lnTo>
                <a:lnTo>
                  <a:pt x="72" y="384"/>
                </a:lnTo>
                <a:lnTo>
                  <a:pt x="74" y="383"/>
                </a:lnTo>
                <a:lnTo>
                  <a:pt x="71" y="383"/>
                </a:lnTo>
                <a:lnTo>
                  <a:pt x="71" y="383"/>
                </a:lnTo>
                <a:lnTo>
                  <a:pt x="71" y="385"/>
                </a:lnTo>
                <a:lnTo>
                  <a:pt x="71" y="388"/>
                </a:lnTo>
                <a:lnTo>
                  <a:pt x="71" y="388"/>
                </a:lnTo>
                <a:lnTo>
                  <a:pt x="70" y="388"/>
                </a:lnTo>
                <a:lnTo>
                  <a:pt x="69" y="385"/>
                </a:lnTo>
                <a:lnTo>
                  <a:pt x="70" y="383"/>
                </a:lnTo>
                <a:lnTo>
                  <a:pt x="70" y="382"/>
                </a:lnTo>
                <a:lnTo>
                  <a:pt x="70" y="382"/>
                </a:lnTo>
                <a:lnTo>
                  <a:pt x="70" y="379"/>
                </a:lnTo>
                <a:lnTo>
                  <a:pt x="71" y="377"/>
                </a:lnTo>
                <a:lnTo>
                  <a:pt x="71" y="377"/>
                </a:lnTo>
                <a:lnTo>
                  <a:pt x="71" y="378"/>
                </a:lnTo>
                <a:lnTo>
                  <a:pt x="72" y="379"/>
                </a:lnTo>
                <a:lnTo>
                  <a:pt x="72" y="379"/>
                </a:lnTo>
                <a:lnTo>
                  <a:pt x="72" y="380"/>
                </a:lnTo>
                <a:lnTo>
                  <a:pt x="71" y="380"/>
                </a:lnTo>
                <a:lnTo>
                  <a:pt x="71" y="382"/>
                </a:lnTo>
                <a:lnTo>
                  <a:pt x="71" y="382"/>
                </a:lnTo>
                <a:lnTo>
                  <a:pt x="72" y="382"/>
                </a:lnTo>
                <a:lnTo>
                  <a:pt x="72" y="383"/>
                </a:lnTo>
                <a:lnTo>
                  <a:pt x="72" y="383"/>
                </a:lnTo>
                <a:lnTo>
                  <a:pt x="74" y="382"/>
                </a:lnTo>
                <a:lnTo>
                  <a:pt x="74" y="380"/>
                </a:lnTo>
                <a:lnTo>
                  <a:pt x="74" y="380"/>
                </a:lnTo>
                <a:lnTo>
                  <a:pt x="75" y="380"/>
                </a:lnTo>
                <a:lnTo>
                  <a:pt x="76" y="382"/>
                </a:lnTo>
                <a:lnTo>
                  <a:pt x="76" y="385"/>
                </a:lnTo>
                <a:lnTo>
                  <a:pt x="76" y="385"/>
                </a:lnTo>
                <a:lnTo>
                  <a:pt x="75" y="389"/>
                </a:lnTo>
                <a:lnTo>
                  <a:pt x="75" y="392"/>
                </a:lnTo>
                <a:lnTo>
                  <a:pt x="75" y="392"/>
                </a:lnTo>
                <a:close/>
                <a:moveTo>
                  <a:pt x="82" y="392"/>
                </a:moveTo>
                <a:lnTo>
                  <a:pt x="82" y="393"/>
                </a:lnTo>
                <a:lnTo>
                  <a:pt x="82" y="393"/>
                </a:lnTo>
                <a:lnTo>
                  <a:pt x="81" y="393"/>
                </a:lnTo>
                <a:lnTo>
                  <a:pt x="81" y="393"/>
                </a:lnTo>
                <a:lnTo>
                  <a:pt x="80" y="394"/>
                </a:lnTo>
                <a:lnTo>
                  <a:pt x="80" y="394"/>
                </a:lnTo>
                <a:lnTo>
                  <a:pt x="80" y="394"/>
                </a:lnTo>
                <a:lnTo>
                  <a:pt x="80" y="392"/>
                </a:lnTo>
                <a:lnTo>
                  <a:pt x="82" y="392"/>
                </a:lnTo>
                <a:lnTo>
                  <a:pt x="82" y="392"/>
                </a:lnTo>
                <a:close/>
                <a:moveTo>
                  <a:pt x="79" y="382"/>
                </a:moveTo>
                <a:lnTo>
                  <a:pt x="79" y="382"/>
                </a:lnTo>
                <a:lnTo>
                  <a:pt x="80" y="378"/>
                </a:lnTo>
                <a:lnTo>
                  <a:pt x="80" y="378"/>
                </a:lnTo>
                <a:lnTo>
                  <a:pt x="80" y="380"/>
                </a:lnTo>
                <a:lnTo>
                  <a:pt x="80" y="382"/>
                </a:lnTo>
                <a:lnTo>
                  <a:pt x="79" y="382"/>
                </a:lnTo>
                <a:lnTo>
                  <a:pt x="79" y="382"/>
                </a:lnTo>
                <a:close/>
              </a:path>
            </a:pathLst>
          </a:custGeom>
          <a:solidFill>
            <a:schemeClr val="tx1"/>
          </a:solidFill>
          <a:ln>
            <a:noFill/>
          </a:ln>
        </p:spPr>
        <p:txBody>
          <a:bodyPr/>
          <a:lstStyle/>
          <a:p>
            <a:pPr>
              <a:defRPr/>
            </a:pPr>
            <a:endParaRPr lang="zh-CN" altLang="en-US" kern="0"/>
          </a:p>
        </p:txBody>
      </p:sp>
      <p:sp>
        <p:nvSpPr>
          <p:cNvPr id="25" name="Freeform 13">
            <a:extLst>
              <a:ext uri="{FF2B5EF4-FFF2-40B4-BE49-F238E27FC236}">
                <a16:creationId xmlns:a16="http://schemas.microsoft.com/office/drawing/2014/main" xmlns="" id="{5DCAEEFF-2B92-4A4D-91DA-319F167E3367}"/>
              </a:ext>
            </a:extLst>
          </p:cNvPr>
          <p:cNvSpPr>
            <a:spLocks/>
          </p:cNvSpPr>
          <p:nvPr>
            <p:custDataLst>
              <p:tags r:id="rId7"/>
            </p:custDataLst>
          </p:nvPr>
        </p:nvSpPr>
        <p:spPr bwMode="auto">
          <a:xfrm rot="5044420" flipH="1">
            <a:off x="4591342" y="2716006"/>
            <a:ext cx="406400" cy="593725"/>
          </a:xfrm>
          <a:custGeom>
            <a:avLst/>
            <a:gdLst>
              <a:gd name="T0" fmla="*/ 166 w 720"/>
              <a:gd name="T1" fmla="*/ 681 h 702"/>
              <a:gd name="T2" fmla="*/ 163 w 720"/>
              <a:gd name="T3" fmla="*/ 678 h 702"/>
              <a:gd name="T4" fmla="*/ 45 w 720"/>
              <a:gd name="T5" fmla="*/ 164 h 702"/>
              <a:gd name="T6" fmla="*/ 53 w 720"/>
              <a:gd name="T7" fmla="*/ 173 h 702"/>
              <a:gd name="T8" fmla="*/ 42 w 720"/>
              <a:gd name="T9" fmla="*/ 55 h 702"/>
              <a:gd name="T10" fmla="*/ 57 w 720"/>
              <a:gd name="T11" fmla="*/ 104 h 702"/>
              <a:gd name="T12" fmla="*/ 202 w 720"/>
              <a:gd name="T13" fmla="*/ 681 h 702"/>
              <a:gd name="T14" fmla="*/ 7 w 720"/>
              <a:gd name="T15" fmla="*/ 51 h 702"/>
              <a:gd name="T16" fmla="*/ 33 w 720"/>
              <a:gd name="T17" fmla="*/ 295 h 702"/>
              <a:gd name="T18" fmla="*/ 34 w 720"/>
              <a:gd name="T19" fmla="*/ 325 h 702"/>
              <a:gd name="T20" fmla="*/ 23 w 720"/>
              <a:gd name="T21" fmla="*/ 170 h 702"/>
              <a:gd name="T22" fmla="*/ 79 w 720"/>
              <a:gd name="T23" fmla="*/ 375 h 702"/>
              <a:gd name="T24" fmla="*/ 79 w 720"/>
              <a:gd name="T25" fmla="*/ 489 h 702"/>
              <a:gd name="T26" fmla="*/ 81 w 720"/>
              <a:gd name="T27" fmla="*/ 552 h 702"/>
              <a:gd name="T28" fmla="*/ 145 w 720"/>
              <a:gd name="T29" fmla="*/ 631 h 702"/>
              <a:gd name="T30" fmla="*/ 265 w 720"/>
              <a:gd name="T31" fmla="*/ 621 h 702"/>
              <a:gd name="T32" fmla="*/ 354 w 720"/>
              <a:gd name="T33" fmla="*/ 606 h 702"/>
              <a:gd name="T34" fmla="*/ 519 w 720"/>
              <a:gd name="T35" fmla="*/ 578 h 702"/>
              <a:gd name="T36" fmla="*/ 703 w 720"/>
              <a:gd name="T37" fmla="*/ 569 h 702"/>
              <a:gd name="T38" fmla="*/ 569 w 720"/>
              <a:gd name="T39" fmla="*/ 624 h 702"/>
              <a:gd name="T40" fmla="*/ 472 w 720"/>
              <a:gd name="T41" fmla="*/ 626 h 702"/>
              <a:gd name="T42" fmla="*/ 219 w 720"/>
              <a:gd name="T43" fmla="*/ 677 h 702"/>
              <a:gd name="T44" fmla="*/ 185 w 720"/>
              <a:gd name="T45" fmla="*/ 659 h 702"/>
              <a:gd name="T46" fmla="*/ 88 w 720"/>
              <a:gd name="T47" fmla="*/ 676 h 702"/>
              <a:gd name="T48" fmla="*/ 39 w 720"/>
              <a:gd name="T49" fmla="*/ 602 h 702"/>
              <a:gd name="T50" fmla="*/ 36 w 720"/>
              <a:gd name="T51" fmla="*/ 501 h 702"/>
              <a:gd name="T52" fmla="*/ 45 w 720"/>
              <a:gd name="T53" fmla="*/ 662 h 702"/>
              <a:gd name="T54" fmla="*/ 57 w 720"/>
              <a:gd name="T55" fmla="*/ 693 h 702"/>
              <a:gd name="T56" fmla="*/ 16 w 720"/>
              <a:gd name="T57" fmla="*/ 554 h 702"/>
              <a:gd name="T58" fmla="*/ 37 w 720"/>
              <a:gd name="T59" fmla="*/ 385 h 702"/>
              <a:gd name="T60" fmla="*/ 45 w 720"/>
              <a:gd name="T61" fmla="*/ 342 h 702"/>
              <a:gd name="T62" fmla="*/ 28 w 720"/>
              <a:gd name="T63" fmla="*/ 268 h 702"/>
              <a:gd name="T64" fmla="*/ 29 w 720"/>
              <a:gd name="T65" fmla="*/ 221 h 702"/>
              <a:gd name="T66" fmla="*/ 34 w 720"/>
              <a:gd name="T67" fmla="*/ 210 h 702"/>
              <a:gd name="T68" fmla="*/ 52 w 720"/>
              <a:gd name="T69" fmla="*/ 188 h 702"/>
              <a:gd name="T70" fmla="*/ 54 w 720"/>
              <a:gd name="T71" fmla="*/ 234 h 702"/>
              <a:gd name="T72" fmla="*/ 57 w 720"/>
              <a:gd name="T73" fmla="*/ 574 h 702"/>
              <a:gd name="T74" fmla="*/ 68 w 720"/>
              <a:gd name="T75" fmla="*/ 528 h 702"/>
              <a:gd name="T76" fmla="*/ 76 w 720"/>
              <a:gd name="T77" fmla="*/ 487 h 702"/>
              <a:gd name="T78" fmla="*/ 48 w 720"/>
              <a:gd name="T79" fmla="*/ 223 h 702"/>
              <a:gd name="T80" fmla="*/ 50 w 720"/>
              <a:gd name="T81" fmla="*/ 253 h 702"/>
              <a:gd name="T82" fmla="*/ 50 w 720"/>
              <a:gd name="T83" fmla="*/ 280 h 702"/>
              <a:gd name="T84" fmla="*/ 45 w 720"/>
              <a:gd name="T85" fmla="*/ 307 h 702"/>
              <a:gd name="T86" fmla="*/ 47 w 720"/>
              <a:gd name="T87" fmla="*/ 335 h 702"/>
              <a:gd name="T88" fmla="*/ 35 w 720"/>
              <a:gd name="T89" fmla="*/ 382 h 702"/>
              <a:gd name="T90" fmla="*/ 42 w 720"/>
              <a:gd name="T91" fmla="*/ 449 h 702"/>
              <a:gd name="T92" fmla="*/ 29 w 720"/>
              <a:gd name="T93" fmla="*/ 586 h 702"/>
              <a:gd name="T94" fmla="*/ 40 w 720"/>
              <a:gd name="T95" fmla="*/ 577 h 702"/>
              <a:gd name="T96" fmla="*/ 598 w 720"/>
              <a:gd name="T97" fmla="*/ 623 h 702"/>
              <a:gd name="T98" fmla="*/ 330 w 720"/>
              <a:gd name="T99" fmla="*/ 608 h 702"/>
              <a:gd name="T100" fmla="*/ 296 w 720"/>
              <a:gd name="T101" fmla="*/ 642 h 702"/>
              <a:gd name="T102" fmla="*/ 178 w 720"/>
              <a:gd name="T103" fmla="*/ 662 h 702"/>
              <a:gd name="T104" fmla="*/ 68 w 720"/>
              <a:gd name="T105" fmla="*/ 544 h 702"/>
              <a:gd name="T106" fmla="*/ 56 w 720"/>
              <a:gd name="T107" fmla="*/ 191 h 702"/>
              <a:gd name="T108" fmla="*/ 436 w 720"/>
              <a:gd name="T109" fmla="*/ 643 h 702"/>
              <a:gd name="T110" fmla="*/ 80 w 720"/>
              <a:gd name="T111" fmla="*/ 430 h 702"/>
              <a:gd name="T112" fmla="*/ 83 w 720"/>
              <a:gd name="T113" fmla="*/ 454 h 702"/>
              <a:gd name="T114" fmla="*/ 79 w 720"/>
              <a:gd name="T115" fmla="*/ 15 h 702"/>
              <a:gd name="T116" fmla="*/ 91 w 720"/>
              <a:gd name="T117" fmla="*/ 163 h 702"/>
              <a:gd name="T118" fmla="*/ 81 w 720"/>
              <a:gd name="T119" fmla="*/ 349 h 702"/>
              <a:gd name="T120" fmla="*/ 74 w 720"/>
              <a:gd name="T121" fmla="*/ 247 h 702"/>
              <a:gd name="T122" fmla="*/ 88 w 720"/>
              <a:gd name="T123" fmla="*/ 347 h 702"/>
              <a:gd name="T124" fmla="*/ 92 w 720"/>
              <a:gd name="T125" fmla="*/ 84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20" h="702">
                <a:moveTo>
                  <a:pt x="157" y="689"/>
                </a:moveTo>
                <a:lnTo>
                  <a:pt x="157" y="689"/>
                </a:lnTo>
                <a:lnTo>
                  <a:pt x="157" y="691"/>
                </a:lnTo>
                <a:lnTo>
                  <a:pt x="156" y="692"/>
                </a:lnTo>
                <a:lnTo>
                  <a:pt x="155" y="692"/>
                </a:lnTo>
                <a:lnTo>
                  <a:pt x="155" y="692"/>
                </a:lnTo>
                <a:lnTo>
                  <a:pt x="155" y="692"/>
                </a:lnTo>
                <a:lnTo>
                  <a:pt x="156" y="691"/>
                </a:lnTo>
                <a:lnTo>
                  <a:pt x="155" y="691"/>
                </a:lnTo>
                <a:lnTo>
                  <a:pt x="155" y="691"/>
                </a:lnTo>
                <a:lnTo>
                  <a:pt x="156" y="689"/>
                </a:lnTo>
                <a:lnTo>
                  <a:pt x="157" y="689"/>
                </a:lnTo>
                <a:lnTo>
                  <a:pt x="157" y="689"/>
                </a:lnTo>
                <a:close/>
                <a:moveTo>
                  <a:pt x="164" y="684"/>
                </a:moveTo>
                <a:lnTo>
                  <a:pt x="164" y="684"/>
                </a:lnTo>
                <a:lnTo>
                  <a:pt x="163" y="684"/>
                </a:lnTo>
                <a:lnTo>
                  <a:pt x="163" y="686"/>
                </a:lnTo>
                <a:lnTo>
                  <a:pt x="163" y="686"/>
                </a:lnTo>
                <a:lnTo>
                  <a:pt x="162" y="686"/>
                </a:lnTo>
                <a:lnTo>
                  <a:pt x="162" y="684"/>
                </a:lnTo>
                <a:lnTo>
                  <a:pt x="162" y="684"/>
                </a:lnTo>
                <a:lnTo>
                  <a:pt x="159" y="684"/>
                </a:lnTo>
                <a:lnTo>
                  <a:pt x="158" y="684"/>
                </a:lnTo>
                <a:lnTo>
                  <a:pt x="158" y="684"/>
                </a:lnTo>
                <a:lnTo>
                  <a:pt x="158" y="684"/>
                </a:lnTo>
                <a:lnTo>
                  <a:pt x="162" y="683"/>
                </a:lnTo>
                <a:lnTo>
                  <a:pt x="164" y="684"/>
                </a:lnTo>
                <a:lnTo>
                  <a:pt x="164" y="684"/>
                </a:lnTo>
                <a:close/>
                <a:moveTo>
                  <a:pt x="157" y="691"/>
                </a:moveTo>
                <a:lnTo>
                  <a:pt x="159" y="691"/>
                </a:lnTo>
                <a:lnTo>
                  <a:pt x="159" y="691"/>
                </a:lnTo>
                <a:lnTo>
                  <a:pt x="159" y="692"/>
                </a:lnTo>
                <a:lnTo>
                  <a:pt x="158" y="692"/>
                </a:lnTo>
                <a:lnTo>
                  <a:pt x="157" y="692"/>
                </a:lnTo>
                <a:lnTo>
                  <a:pt x="157" y="691"/>
                </a:lnTo>
                <a:lnTo>
                  <a:pt x="157" y="691"/>
                </a:lnTo>
                <a:close/>
                <a:moveTo>
                  <a:pt x="187" y="677"/>
                </a:moveTo>
                <a:lnTo>
                  <a:pt x="187" y="677"/>
                </a:lnTo>
                <a:lnTo>
                  <a:pt x="186" y="678"/>
                </a:lnTo>
                <a:lnTo>
                  <a:pt x="185" y="678"/>
                </a:lnTo>
                <a:lnTo>
                  <a:pt x="185" y="678"/>
                </a:lnTo>
                <a:lnTo>
                  <a:pt x="184" y="679"/>
                </a:lnTo>
                <a:lnTo>
                  <a:pt x="184" y="681"/>
                </a:lnTo>
                <a:lnTo>
                  <a:pt x="178" y="682"/>
                </a:lnTo>
                <a:lnTo>
                  <a:pt x="178" y="682"/>
                </a:lnTo>
                <a:lnTo>
                  <a:pt x="178" y="681"/>
                </a:lnTo>
                <a:lnTo>
                  <a:pt x="178" y="681"/>
                </a:lnTo>
                <a:lnTo>
                  <a:pt x="180" y="681"/>
                </a:lnTo>
                <a:lnTo>
                  <a:pt x="180" y="681"/>
                </a:lnTo>
                <a:lnTo>
                  <a:pt x="179" y="679"/>
                </a:lnTo>
                <a:lnTo>
                  <a:pt x="178" y="678"/>
                </a:lnTo>
                <a:lnTo>
                  <a:pt x="178" y="678"/>
                </a:lnTo>
                <a:lnTo>
                  <a:pt x="178" y="679"/>
                </a:lnTo>
                <a:lnTo>
                  <a:pt x="176" y="681"/>
                </a:lnTo>
                <a:lnTo>
                  <a:pt x="176" y="681"/>
                </a:lnTo>
                <a:lnTo>
                  <a:pt x="175" y="681"/>
                </a:lnTo>
                <a:lnTo>
                  <a:pt x="174" y="679"/>
                </a:lnTo>
                <a:lnTo>
                  <a:pt x="172" y="678"/>
                </a:lnTo>
                <a:lnTo>
                  <a:pt x="172" y="678"/>
                </a:lnTo>
                <a:lnTo>
                  <a:pt x="169" y="678"/>
                </a:lnTo>
                <a:lnTo>
                  <a:pt x="167" y="678"/>
                </a:lnTo>
                <a:lnTo>
                  <a:pt x="167" y="678"/>
                </a:lnTo>
                <a:lnTo>
                  <a:pt x="169" y="677"/>
                </a:lnTo>
                <a:lnTo>
                  <a:pt x="172" y="677"/>
                </a:lnTo>
                <a:lnTo>
                  <a:pt x="176" y="678"/>
                </a:lnTo>
                <a:lnTo>
                  <a:pt x="176" y="678"/>
                </a:lnTo>
                <a:lnTo>
                  <a:pt x="175" y="677"/>
                </a:lnTo>
                <a:lnTo>
                  <a:pt x="175" y="677"/>
                </a:lnTo>
                <a:lnTo>
                  <a:pt x="175" y="677"/>
                </a:lnTo>
                <a:lnTo>
                  <a:pt x="178" y="677"/>
                </a:lnTo>
                <a:lnTo>
                  <a:pt x="179" y="677"/>
                </a:lnTo>
                <a:lnTo>
                  <a:pt x="179" y="678"/>
                </a:lnTo>
                <a:lnTo>
                  <a:pt x="179" y="678"/>
                </a:lnTo>
                <a:lnTo>
                  <a:pt x="181" y="678"/>
                </a:lnTo>
                <a:lnTo>
                  <a:pt x="184" y="677"/>
                </a:lnTo>
                <a:lnTo>
                  <a:pt x="185" y="676"/>
                </a:lnTo>
                <a:lnTo>
                  <a:pt x="187" y="676"/>
                </a:lnTo>
                <a:lnTo>
                  <a:pt x="187" y="676"/>
                </a:lnTo>
                <a:lnTo>
                  <a:pt x="187" y="676"/>
                </a:lnTo>
                <a:lnTo>
                  <a:pt x="188" y="677"/>
                </a:lnTo>
                <a:lnTo>
                  <a:pt x="188" y="677"/>
                </a:lnTo>
                <a:lnTo>
                  <a:pt x="187" y="674"/>
                </a:lnTo>
                <a:lnTo>
                  <a:pt x="186" y="674"/>
                </a:lnTo>
                <a:lnTo>
                  <a:pt x="186" y="673"/>
                </a:lnTo>
                <a:lnTo>
                  <a:pt x="186" y="673"/>
                </a:lnTo>
                <a:lnTo>
                  <a:pt x="187" y="673"/>
                </a:lnTo>
                <a:lnTo>
                  <a:pt x="188" y="673"/>
                </a:lnTo>
                <a:lnTo>
                  <a:pt x="191" y="672"/>
                </a:lnTo>
                <a:lnTo>
                  <a:pt x="191" y="672"/>
                </a:lnTo>
                <a:lnTo>
                  <a:pt x="192" y="672"/>
                </a:lnTo>
                <a:lnTo>
                  <a:pt x="193" y="672"/>
                </a:lnTo>
                <a:lnTo>
                  <a:pt x="193" y="672"/>
                </a:lnTo>
                <a:lnTo>
                  <a:pt x="193" y="673"/>
                </a:lnTo>
                <a:lnTo>
                  <a:pt x="193" y="673"/>
                </a:lnTo>
                <a:lnTo>
                  <a:pt x="193" y="673"/>
                </a:lnTo>
                <a:lnTo>
                  <a:pt x="191" y="677"/>
                </a:lnTo>
                <a:lnTo>
                  <a:pt x="191" y="678"/>
                </a:lnTo>
                <a:lnTo>
                  <a:pt x="188" y="679"/>
                </a:lnTo>
                <a:lnTo>
                  <a:pt x="188" y="679"/>
                </a:lnTo>
                <a:lnTo>
                  <a:pt x="190" y="677"/>
                </a:lnTo>
                <a:lnTo>
                  <a:pt x="191" y="674"/>
                </a:lnTo>
                <a:lnTo>
                  <a:pt x="191" y="674"/>
                </a:lnTo>
                <a:lnTo>
                  <a:pt x="190" y="674"/>
                </a:lnTo>
                <a:lnTo>
                  <a:pt x="188" y="674"/>
                </a:lnTo>
                <a:lnTo>
                  <a:pt x="188" y="674"/>
                </a:lnTo>
                <a:lnTo>
                  <a:pt x="188" y="678"/>
                </a:lnTo>
                <a:lnTo>
                  <a:pt x="188" y="678"/>
                </a:lnTo>
                <a:lnTo>
                  <a:pt x="187" y="678"/>
                </a:lnTo>
                <a:lnTo>
                  <a:pt x="187" y="677"/>
                </a:lnTo>
                <a:lnTo>
                  <a:pt x="187" y="677"/>
                </a:lnTo>
                <a:close/>
                <a:moveTo>
                  <a:pt x="168" y="688"/>
                </a:moveTo>
                <a:lnTo>
                  <a:pt x="168" y="688"/>
                </a:lnTo>
                <a:lnTo>
                  <a:pt x="168" y="689"/>
                </a:lnTo>
                <a:lnTo>
                  <a:pt x="168" y="691"/>
                </a:lnTo>
                <a:lnTo>
                  <a:pt x="166" y="689"/>
                </a:lnTo>
                <a:lnTo>
                  <a:pt x="166" y="689"/>
                </a:lnTo>
                <a:lnTo>
                  <a:pt x="167" y="688"/>
                </a:lnTo>
                <a:lnTo>
                  <a:pt x="168" y="688"/>
                </a:lnTo>
                <a:lnTo>
                  <a:pt x="168" y="688"/>
                </a:lnTo>
                <a:close/>
                <a:moveTo>
                  <a:pt x="180" y="687"/>
                </a:moveTo>
                <a:lnTo>
                  <a:pt x="180" y="687"/>
                </a:lnTo>
                <a:lnTo>
                  <a:pt x="180" y="687"/>
                </a:lnTo>
                <a:lnTo>
                  <a:pt x="178" y="687"/>
                </a:lnTo>
                <a:lnTo>
                  <a:pt x="176" y="686"/>
                </a:lnTo>
                <a:lnTo>
                  <a:pt x="176" y="686"/>
                </a:lnTo>
                <a:lnTo>
                  <a:pt x="174" y="686"/>
                </a:lnTo>
                <a:lnTo>
                  <a:pt x="175" y="686"/>
                </a:lnTo>
                <a:lnTo>
                  <a:pt x="178" y="684"/>
                </a:lnTo>
                <a:lnTo>
                  <a:pt x="178" y="684"/>
                </a:lnTo>
                <a:lnTo>
                  <a:pt x="180" y="686"/>
                </a:lnTo>
                <a:lnTo>
                  <a:pt x="180" y="687"/>
                </a:lnTo>
                <a:lnTo>
                  <a:pt x="180" y="687"/>
                </a:lnTo>
                <a:close/>
                <a:moveTo>
                  <a:pt x="173" y="689"/>
                </a:moveTo>
                <a:lnTo>
                  <a:pt x="173" y="689"/>
                </a:lnTo>
                <a:lnTo>
                  <a:pt x="172" y="689"/>
                </a:lnTo>
                <a:lnTo>
                  <a:pt x="170" y="688"/>
                </a:lnTo>
                <a:lnTo>
                  <a:pt x="170" y="688"/>
                </a:lnTo>
                <a:lnTo>
                  <a:pt x="172" y="687"/>
                </a:lnTo>
                <a:lnTo>
                  <a:pt x="173" y="687"/>
                </a:lnTo>
                <a:lnTo>
                  <a:pt x="172" y="686"/>
                </a:lnTo>
                <a:lnTo>
                  <a:pt x="172" y="686"/>
                </a:lnTo>
                <a:lnTo>
                  <a:pt x="173" y="686"/>
                </a:lnTo>
                <a:lnTo>
                  <a:pt x="173" y="687"/>
                </a:lnTo>
                <a:lnTo>
                  <a:pt x="173" y="689"/>
                </a:lnTo>
                <a:lnTo>
                  <a:pt x="173" y="689"/>
                </a:lnTo>
                <a:close/>
                <a:moveTo>
                  <a:pt x="164" y="684"/>
                </a:moveTo>
                <a:lnTo>
                  <a:pt x="164" y="684"/>
                </a:lnTo>
                <a:lnTo>
                  <a:pt x="164" y="683"/>
                </a:lnTo>
                <a:lnTo>
                  <a:pt x="164" y="683"/>
                </a:lnTo>
                <a:lnTo>
                  <a:pt x="166" y="683"/>
                </a:lnTo>
                <a:lnTo>
                  <a:pt x="166" y="683"/>
                </a:lnTo>
                <a:lnTo>
                  <a:pt x="164" y="682"/>
                </a:lnTo>
                <a:lnTo>
                  <a:pt x="163" y="682"/>
                </a:lnTo>
                <a:lnTo>
                  <a:pt x="162" y="683"/>
                </a:lnTo>
                <a:lnTo>
                  <a:pt x="161" y="682"/>
                </a:lnTo>
                <a:lnTo>
                  <a:pt x="161" y="682"/>
                </a:lnTo>
                <a:lnTo>
                  <a:pt x="163" y="682"/>
                </a:lnTo>
                <a:lnTo>
                  <a:pt x="166" y="681"/>
                </a:lnTo>
                <a:lnTo>
                  <a:pt x="166" y="681"/>
                </a:lnTo>
                <a:lnTo>
                  <a:pt x="167" y="682"/>
                </a:lnTo>
                <a:lnTo>
                  <a:pt x="167" y="683"/>
                </a:lnTo>
                <a:lnTo>
                  <a:pt x="167" y="683"/>
                </a:lnTo>
                <a:lnTo>
                  <a:pt x="166" y="683"/>
                </a:lnTo>
                <a:lnTo>
                  <a:pt x="166" y="683"/>
                </a:lnTo>
                <a:lnTo>
                  <a:pt x="164" y="684"/>
                </a:lnTo>
                <a:lnTo>
                  <a:pt x="164" y="684"/>
                </a:lnTo>
                <a:close/>
                <a:moveTo>
                  <a:pt x="153" y="687"/>
                </a:moveTo>
                <a:lnTo>
                  <a:pt x="153" y="687"/>
                </a:lnTo>
                <a:lnTo>
                  <a:pt x="153" y="686"/>
                </a:lnTo>
                <a:lnTo>
                  <a:pt x="155" y="686"/>
                </a:lnTo>
                <a:lnTo>
                  <a:pt x="156" y="686"/>
                </a:lnTo>
                <a:lnTo>
                  <a:pt x="157" y="687"/>
                </a:lnTo>
                <a:lnTo>
                  <a:pt x="157" y="687"/>
                </a:lnTo>
                <a:lnTo>
                  <a:pt x="155" y="687"/>
                </a:lnTo>
                <a:lnTo>
                  <a:pt x="153" y="687"/>
                </a:lnTo>
                <a:lnTo>
                  <a:pt x="153" y="687"/>
                </a:lnTo>
                <a:close/>
                <a:moveTo>
                  <a:pt x="43" y="374"/>
                </a:moveTo>
                <a:lnTo>
                  <a:pt x="43" y="374"/>
                </a:lnTo>
                <a:lnTo>
                  <a:pt x="45" y="374"/>
                </a:lnTo>
                <a:lnTo>
                  <a:pt x="45" y="374"/>
                </a:lnTo>
                <a:lnTo>
                  <a:pt x="45" y="372"/>
                </a:lnTo>
                <a:lnTo>
                  <a:pt x="45" y="372"/>
                </a:lnTo>
                <a:lnTo>
                  <a:pt x="46" y="373"/>
                </a:lnTo>
                <a:lnTo>
                  <a:pt x="46" y="374"/>
                </a:lnTo>
                <a:lnTo>
                  <a:pt x="45" y="374"/>
                </a:lnTo>
                <a:lnTo>
                  <a:pt x="45" y="374"/>
                </a:lnTo>
                <a:lnTo>
                  <a:pt x="46" y="375"/>
                </a:lnTo>
                <a:lnTo>
                  <a:pt x="47" y="375"/>
                </a:lnTo>
                <a:lnTo>
                  <a:pt x="47" y="375"/>
                </a:lnTo>
                <a:lnTo>
                  <a:pt x="46" y="378"/>
                </a:lnTo>
                <a:lnTo>
                  <a:pt x="46" y="380"/>
                </a:lnTo>
                <a:lnTo>
                  <a:pt x="46" y="380"/>
                </a:lnTo>
                <a:lnTo>
                  <a:pt x="45" y="380"/>
                </a:lnTo>
                <a:lnTo>
                  <a:pt x="45" y="380"/>
                </a:lnTo>
                <a:lnTo>
                  <a:pt x="45" y="383"/>
                </a:lnTo>
                <a:lnTo>
                  <a:pt x="45" y="383"/>
                </a:lnTo>
                <a:lnTo>
                  <a:pt x="43" y="383"/>
                </a:lnTo>
                <a:lnTo>
                  <a:pt x="43" y="383"/>
                </a:lnTo>
                <a:lnTo>
                  <a:pt x="43" y="380"/>
                </a:lnTo>
                <a:lnTo>
                  <a:pt x="45" y="379"/>
                </a:lnTo>
                <a:lnTo>
                  <a:pt x="45" y="379"/>
                </a:lnTo>
                <a:lnTo>
                  <a:pt x="45" y="378"/>
                </a:lnTo>
                <a:lnTo>
                  <a:pt x="43" y="375"/>
                </a:lnTo>
                <a:lnTo>
                  <a:pt x="43" y="375"/>
                </a:lnTo>
                <a:lnTo>
                  <a:pt x="43" y="377"/>
                </a:lnTo>
                <a:lnTo>
                  <a:pt x="43" y="377"/>
                </a:lnTo>
                <a:lnTo>
                  <a:pt x="43" y="379"/>
                </a:lnTo>
                <a:lnTo>
                  <a:pt x="43" y="379"/>
                </a:lnTo>
                <a:lnTo>
                  <a:pt x="42" y="382"/>
                </a:lnTo>
                <a:lnTo>
                  <a:pt x="42" y="387"/>
                </a:lnTo>
                <a:lnTo>
                  <a:pt x="42" y="390"/>
                </a:lnTo>
                <a:lnTo>
                  <a:pt x="42" y="394"/>
                </a:lnTo>
                <a:lnTo>
                  <a:pt x="42" y="394"/>
                </a:lnTo>
                <a:lnTo>
                  <a:pt x="42" y="380"/>
                </a:lnTo>
                <a:lnTo>
                  <a:pt x="42" y="367"/>
                </a:lnTo>
                <a:lnTo>
                  <a:pt x="42" y="367"/>
                </a:lnTo>
                <a:lnTo>
                  <a:pt x="43" y="368"/>
                </a:lnTo>
                <a:lnTo>
                  <a:pt x="43" y="370"/>
                </a:lnTo>
                <a:lnTo>
                  <a:pt x="43" y="373"/>
                </a:lnTo>
                <a:lnTo>
                  <a:pt x="43" y="374"/>
                </a:lnTo>
                <a:lnTo>
                  <a:pt x="43" y="374"/>
                </a:lnTo>
                <a:close/>
                <a:moveTo>
                  <a:pt x="36" y="355"/>
                </a:moveTo>
                <a:lnTo>
                  <a:pt x="36" y="355"/>
                </a:lnTo>
                <a:lnTo>
                  <a:pt x="35" y="354"/>
                </a:lnTo>
                <a:lnTo>
                  <a:pt x="35" y="353"/>
                </a:lnTo>
                <a:lnTo>
                  <a:pt x="35" y="350"/>
                </a:lnTo>
                <a:lnTo>
                  <a:pt x="35" y="350"/>
                </a:lnTo>
                <a:lnTo>
                  <a:pt x="34" y="349"/>
                </a:lnTo>
                <a:lnTo>
                  <a:pt x="35" y="348"/>
                </a:lnTo>
                <a:lnTo>
                  <a:pt x="35" y="348"/>
                </a:lnTo>
                <a:lnTo>
                  <a:pt x="36" y="348"/>
                </a:lnTo>
                <a:lnTo>
                  <a:pt x="36" y="349"/>
                </a:lnTo>
                <a:lnTo>
                  <a:pt x="37" y="350"/>
                </a:lnTo>
                <a:lnTo>
                  <a:pt x="36" y="355"/>
                </a:lnTo>
                <a:lnTo>
                  <a:pt x="36" y="355"/>
                </a:lnTo>
                <a:close/>
                <a:moveTo>
                  <a:pt x="35" y="360"/>
                </a:moveTo>
                <a:lnTo>
                  <a:pt x="35" y="360"/>
                </a:lnTo>
                <a:lnTo>
                  <a:pt x="35" y="362"/>
                </a:lnTo>
                <a:lnTo>
                  <a:pt x="36" y="360"/>
                </a:lnTo>
                <a:lnTo>
                  <a:pt x="36" y="360"/>
                </a:lnTo>
                <a:lnTo>
                  <a:pt x="36" y="359"/>
                </a:lnTo>
                <a:lnTo>
                  <a:pt x="35" y="360"/>
                </a:lnTo>
                <a:lnTo>
                  <a:pt x="35" y="360"/>
                </a:lnTo>
                <a:lnTo>
                  <a:pt x="35" y="359"/>
                </a:lnTo>
                <a:lnTo>
                  <a:pt x="35" y="358"/>
                </a:lnTo>
                <a:lnTo>
                  <a:pt x="35" y="355"/>
                </a:lnTo>
                <a:lnTo>
                  <a:pt x="36" y="355"/>
                </a:lnTo>
                <a:lnTo>
                  <a:pt x="36" y="355"/>
                </a:lnTo>
                <a:lnTo>
                  <a:pt x="37" y="362"/>
                </a:lnTo>
                <a:lnTo>
                  <a:pt x="39" y="368"/>
                </a:lnTo>
                <a:lnTo>
                  <a:pt x="39" y="368"/>
                </a:lnTo>
                <a:lnTo>
                  <a:pt x="37" y="370"/>
                </a:lnTo>
                <a:lnTo>
                  <a:pt x="37" y="372"/>
                </a:lnTo>
                <a:lnTo>
                  <a:pt x="37" y="373"/>
                </a:lnTo>
                <a:lnTo>
                  <a:pt x="37" y="373"/>
                </a:lnTo>
                <a:lnTo>
                  <a:pt x="37" y="373"/>
                </a:lnTo>
                <a:lnTo>
                  <a:pt x="36" y="373"/>
                </a:lnTo>
                <a:lnTo>
                  <a:pt x="36" y="373"/>
                </a:lnTo>
                <a:lnTo>
                  <a:pt x="35" y="373"/>
                </a:lnTo>
                <a:lnTo>
                  <a:pt x="35" y="374"/>
                </a:lnTo>
                <a:lnTo>
                  <a:pt x="34" y="378"/>
                </a:lnTo>
                <a:lnTo>
                  <a:pt x="34" y="378"/>
                </a:lnTo>
                <a:lnTo>
                  <a:pt x="34" y="377"/>
                </a:lnTo>
                <a:lnTo>
                  <a:pt x="34" y="375"/>
                </a:lnTo>
                <a:lnTo>
                  <a:pt x="34" y="374"/>
                </a:lnTo>
                <a:lnTo>
                  <a:pt x="33" y="374"/>
                </a:lnTo>
                <a:lnTo>
                  <a:pt x="33" y="374"/>
                </a:lnTo>
                <a:lnTo>
                  <a:pt x="33" y="373"/>
                </a:lnTo>
                <a:lnTo>
                  <a:pt x="34" y="373"/>
                </a:lnTo>
                <a:lnTo>
                  <a:pt x="35" y="372"/>
                </a:lnTo>
                <a:lnTo>
                  <a:pt x="35" y="372"/>
                </a:lnTo>
                <a:lnTo>
                  <a:pt x="35" y="370"/>
                </a:lnTo>
                <a:lnTo>
                  <a:pt x="36" y="370"/>
                </a:lnTo>
                <a:lnTo>
                  <a:pt x="36" y="369"/>
                </a:lnTo>
                <a:lnTo>
                  <a:pt x="36" y="369"/>
                </a:lnTo>
                <a:lnTo>
                  <a:pt x="36" y="367"/>
                </a:lnTo>
                <a:lnTo>
                  <a:pt x="36" y="367"/>
                </a:lnTo>
                <a:lnTo>
                  <a:pt x="37" y="367"/>
                </a:lnTo>
                <a:lnTo>
                  <a:pt x="37" y="367"/>
                </a:lnTo>
                <a:lnTo>
                  <a:pt x="37" y="367"/>
                </a:lnTo>
                <a:lnTo>
                  <a:pt x="37" y="365"/>
                </a:lnTo>
                <a:lnTo>
                  <a:pt x="36" y="367"/>
                </a:lnTo>
                <a:lnTo>
                  <a:pt x="36" y="367"/>
                </a:lnTo>
                <a:lnTo>
                  <a:pt x="36" y="367"/>
                </a:lnTo>
                <a:lnTo>
                  <a:pt x="35" y="369"/>
                </a:lnTo>
                <a:lnTo>
                  <a:pt x="35" y="369"/>
                </a:lnTo>
                <a:lnTo>
                  <a:pt x="34" y="368"/>
                </a:lnTo>
                <a:lnTo>
                  <a:pt x="34" y="368"/>
                </a:lnTo>
                <a:lnTo>
                  <a:pt x="34" y="370"/>
                </a:lnTo>
                <a:lnTo>
                  <a:pt x="34" y="372"/>
                </a:lnTo>
                <a:lnTo>
                  <a:pt x="33" y="372"/>
                </a:lnTo>
                <a:lnTo>
                  <a:pt x="33" y="372"/>
                </a:lnTo>
                <a:lnTo>
                  <a:pt x="35" y="360"/>
                </a:lnTo>
                <a:lnTo>
                  <a:pt x="35" y="360"/>
                </a:lnTo>
                <a:close/>
                <a:moveTo>
                  <a:pt x="36" y="362"/>
                </a:moveTo>
                <a:lnTo>
                  <a:pt x="36" y="362"/>
                </a:lnTo>
                <a:lnTo>
                  <a:pt x="35" y="363"/>
                </a:lnTo>
                <a:lnTo>
                  <a:pt x="35" y="365"/>
                </a:lnTo>
                <a:lnTo>
                  <a:pt x="35" y="365"/>
                </a:lnTo>
                <a:lnTo>
                  <a:pt x="36" y="364"/>
                </a:lnTo>
                <a:lnTo>
                  <a:pt x="36" y="364"/>
                </a:lnTo>
                <a:lnTo>
                  <a:pt x="36" y="363"/>
                </a:lnTo>
                <a:lnTo>
                  <a:pt x="36" y="362"/>
                </a:lnTo>
                <a:lnTo>
                  <a:pt x="36" y="362"/>
                </a:lnTo>
                <a:close/>
                <a:moveTo>
                  <a:pt x="159" y="682"/>
                </a:moveTo>
                <a:lnTo>
                  <a:pt x="159" y="682"/>
                </a:lnTo>
                <a:lnTo>
                  <a:pt x="158" y="682"/>
                </a:lnTo>
                <a:lnTo>
                  <a:pt x="157" y="682"/>
                </a:lnTo>
                <a:lnTo>
                  <a:pt x="156" y="682"/>
                </a:lnTo>
                <a:lnTo>
                  <a:pt x="155" y="682"/>
                </a:lnTo>
                <a:lnTo>
                  <a:pt x="155" y="682"/>
                </a:lnTo>
                <a:lnTo>
                  <a:pt x="157" y="679"/>
                </a:lnTo>
                <a:lnTo>
                  <a:pt x="159" y="681"/>
                </a:lnTo>
                <a:lnTo>
                  <a:pt x="159" y="681"/>
                </a:lnTo>
                <a:lnTo>
                  <a:pt x="162" y="678"/>
                </a:lnTo>
                <a:lnTo>
                  <a:pt x="163" y="678"/>
                </a:lnTo>
                <a:lnTo>
                  <a:pt x="164" y="679"/>
                </a:lnTo>
                <a:lnTo>
                  <a:pt x="164" y="679"/>
                </a:lnTo>
                <a:lnTo>
                  <a:pt x="164" y="679"/>
                </a:lnTo>
                <a:lnTo>
                  <a:pt x="164" y="679"/>
                </a:lnTo>
                <a:lnTo>
                  <a:pt x="161" y="679"/>
                </a:lnTo>
                <a:lnTo>
                  <a:pt x="161" y="679"/>
                </a:lnTo>
                <a:lnTo>
                  <a:pt x="161" y="681"/>
                </a:lnTo>
                <a:lnTo>
                  <a:pt x="159" y="682"/>
                </a:lnTo>
                <a:lnTo>
                  <a:pt x="159" y="682"/>
                </a:lnTo>
                <a:close/>
                <a:moveTo>
                  <a:pt x="33" y="343"/>
                </a:moveTo>
                <a:lnTo>
                  <a:pt x="33" y="343"/>
                </a:lnTo>
                <a:lnTo>
                  <a:pt x="34" y="342"/>
                </a:lnTo>
                <a:lnTo>
                  <a:pt x="34" y="340"/>
                </a:lnTo>
                <a:lnTo>
                  <a:pt x="35" y="340"/>
                </a:lnTo>
                <a:lnTo>
                  <a:pt x="36" y="342"/>
                </a:lnTo>
                <a:lnTo>
                  <a:pt x="36" y="342"/>
                </a:lnTo>
                <a:lnTo>
                  <a:pt x="35" y="340"/>
                </a:lnTo>
                <a:lnTo>
                  <a:pt x="35" y="342"/>
                </a:lnTo>
                <a:lnTo>
                  <a:pt x="34" y="343"/>
                </a:lnTo>
                <a:lnTo>
                  <a:pt x="33" y="343"/>
                </a:lnTo>
                <a:lnTo>
                  <a:pt x="33" y="343"/>
                </a:lnTo>
                <a:close/>
                <a:moveTo>
                  <a:pt x="37" y="348"/>
                </a:moveTo>
                <a:lnTo>
                  <a:pt x="37" y="345"/>
                </a:lnTo>
                <a:lnTo>
                  <a:pt x="37" y="345"/>
                </a:lnTo>
                <a:lnTo>
                  <a:pt x="39" y="345"/>
                </a:lnTo>
                <a:lnTo>
                  <a:pt x="39" y="347"/>
                </a:lnTo>
                <a:lnTo>
                  <a:pt x="37" y="348"/>
                </a:lnTo>
                <a:lnTo>
                  <a:pt x="37" y="348"/>
                </a:lnTo>
                <a:lnTo>
                  <a:pt x="37" y="348"/>
                </a:lnTo>
                <a:close/>
                <a:moveTo>
                  <a:pt x="152" y="691"/>
                </a:moveTo>
                <a:lnTo>
                  <a:pt x="153" y="691"/>
                </a:lnTo>
                <a:lnTo>
                  <a:pt x="155" y="693"/>
                </a:lnTo>
                <a:lnTo>
                  <a:pt x="152" y="693"/>
                </a:lnTo>
                <a:lnTo>
                  <a:pt x="152" y="693"/>
                </a:lnTo>
                <a:lnTo>
                  <a:pt x="152" y="692"/>
                </a:lnTo>
                <a:lnTo>
                  <a:pt x="152" y="691"/>
                </a:lnTo>
                <a:lnTo>
                  <a:pt x="152" y="691"/>
                </a:lnTo>
                <a:close/>
                <a:moveTo>
                  <a:pt x="33" y="379"/>
                </a:moveTo>
                <a:lnTo>
                  <a:pt x="33" y="379"/>
                </a:lnTo>
                <a:lnTo>
                  <a:pt x="31" y="378"/>
                </a:lnTo>
                <a:lnTo>
                  <a:pt x="29" y="377"/>
                </a:lnTo>
                <a:lnTo>
                  <a:pt x="29" y="377"/>
                </a:lnTo>
                <a:lnTo>
                  <a:pt x="30" y="369"/>
                </a:lnTo>
                <a:lnTo>
                  <a:pt x="30" y="364"/>
                </a:lnTo>
                <a:lnTo>
                  <a:pt x="30" y="364"/>
                </a:lnTo>
                <a:lnTo>
                  <a:pt x="31" y="367"/>
                </a:lnTo>
                <a:lnTo>
                  <a:pt x="31" y="369"/>
                </a:lnTo>
                <a:lnTo>
                  <a:pt x="30" y="375"/>
                </a:lnTo>
                <a:lnTo>
                  <a:pt x="30" y="375"/>
                </a:lnTo>
                <a:lnTo>
                  <a:pt x="31" y="377"/>
                </a:lnTo>
                <a:lnTo>
                  <a:pt x="33" y="379"/>
                </a:lnTo>
                <a:lnTo>
                  <a:pt x="33" y="379"/>
                </a:lnTo>
                <a:close/>
                <a:moveTo>
                  <a:pt x="14" y="569"/>
                </a:moveTo>
                <a:lnTo>
                  <a:pt x="14" y="569"/>
                </a:lnTo>
                <a:lnTo>
                  <a:pt x="13" y="567"/>
                </a:lnTo>
                <a:lnTo>
                  <a:pt x="13" y="566"/>
                </a:lnTo>
                <a:lnTo>
                  <a:pt x="13" y="559"/>
                </a:lnTo>
                <a:lnTo>
                  <a:pt x="13" y="559"/>
                </a:lnTo>
                <a:lnTo>
                  <a:pt x="14" y="561"/>
                </a:lnTo>
                <a:lnTo>
                  <a:pt x="14" y="562"/>
                </a:lnTo>
                <a:lnTo>
                  <a:pt x="13" y="564"/>
                </a:lnTo>
                <a:lnTo>
                  <a:pt x="13" y="564"/>
                </a:lnTo>
                <a:lnTo>
                  <a:pt x="14" y="567"/>
                </a:lnTo>
                <a:lnTo>
                  <a:pt x="14" y="569"/>
                </a:lnTo>
                <a:lnTo>
                  <a:pt x="14" y="569"/>
                </a:lnTo>
                <a:close/>
                <a:moveTo>
                  <a:pt x="193" y="679"/>
                </a:moveTo>
                <a:lnTo>
                  <a:pt x="193" y="679"/>
                </a:lnTo>
                <a:lnTo>
                  <a:pt x="192" y="679"/>
                </a:lnTo>
                <a:lnTo>
                  <a:pt x="193" y="681"/>
                </a:lnTo>
                <a:lnTo>
                  <a:pt x="193" y="682"/>
                </a:lnTo>
                <a:lnTo>
                  <a:pt x="192" y="682"/>
                </a:lnTo>
                <a:lnTo>
                  <a:pt x="192" y="682"/>
                </a:lnTo>
                <a:lnTo>
                  <a:pt x="193" y="683"/>
                </a:lnTo>
                <a:lnTo>
                  <a:pt x="193" y="683"/>
                </a:lnTo>
                <a:lnTo>
                  <a:pt x="193" y="683"/>
                </a:lnTo>
                <a:lnTo>
                  <a:pt x="192" y="683"/>
                </a:lnTo>
                <a:lnTo>
                  <a:pt x="191" y="683"/>
                </a:lnTo>
                <a:lnTo>
                  <a:pt x="191" y="683"/>
                </a:lnTo>
                <a:lnTo>
                  <a:pt x="188" y="683"/>
                </a:lnTo>
                <a:lnTo>
                  <a:pt x="188" y="683"/>
                </a:lnTo>
                <a:lnTo>
                  <a:pt x="187" y="682"/>
                </a:lnTo>
                <a:lnTo>
                  <a:pt x="187" y="682"/>
                </a:lnTo>
                <a:lnTo>
                  <a:pt x="191" y="683"/>
                </a:lnTo>
                <a:lnTo>
                  <a:pt x="191" y="683"/>
                </a:lnTo>
                <a:lnTo>
                  <a:pt x="191" y="682"/>
                </a:lnTo>
                <a:lnTo>
                  <a:pt x="191" y="682"/>
                </a:lnTo>
                <a:lnTo>
                  <a:pt x="190" y="681"/>
                </a:lnTo>
                <a:lnTo>
                  <a:pt x="190" y="681"/>
                </a:lnTo>
                <a:lnTo>
                  <a:pt x="191" y="681"/>
                </a:lnTo>
                <a:lnTo>
                  <a:pt x="192" y="679"/>
                </a:lnTo>
                <a:lnTo>
                  <a:pt x="192" y="678"/>
                </a:lnTo>
                <a:lnTo>
                  <a:pt x="192" y="678"/>
                </a:lnTo>
                <a:lnTo>
                  <a:pt x="193" y="678"/>
                </a:lnTo>
                <a:lnTo>
                  <a:pt x="194" y="678"/>
                </a:lnTo>
                <a:lnTo>
                  <a:pt x="196" y="678"/>
                </a:lnTo>
                <a:lnTo>
                  <a:pt x="197" y="678"/>
                </a:lnTo>
                <a:lnTo>
                  <a:pt x="197" y="678"/>
                </a:lnTo>
                <a:lnTo>
                  <a:pt x="197" y="679"/>
                </a:lnTo>
                <a:lnTo>
                  <a:pt x="197" y="679"/>
                </a:lnTo>
                <a:lnTo>
                  <a:pt x="194" y="679"/>
                </a:lnTo>
                <a:lnTo>
                  <a:pt x="193" y="679"/>
                </a:lnTo>
                <a:lnTo>
                  <a:pt x="193" y="679"/>
                </a:lnTo>
                <a:lnTo>
                  <a:pt x="193" y="679"/>
                </a:lnTo>
                <a:close/>
                <a:moveTo>
                  <a:pt x="30" y="390"/>
                </a:moveTo>
                <a:lnTo>
                  <a:pt x="30" y="390"/>
                </a:lnTo>
                <a:lnTo>
                  <a:pt x="29" y="389"/>
                </a:lnTo>
                <a:lnTo>
                  <a:pt x="30" y="387"/>
                </a:lnTo>
                <a:lnTo>
                  <a:pt x="30" y="387"/>
                </a:lnTo>
                <a:lnTo>
                  <a:pt x="29" y="387"/>
                </a:lnTo>
                <a:lnTo>
                  <a:pt x="29" y="387"/>
                </a:lnTo>
                <a:lnTo>
                  <a:pt x="29" y="387"/>
                </a:lnTo>
                <a:lnTo>
                  <a:pt x="29" y="385"/>
                </a:lnTo>
                <a:lnTo>
                  <a:pt x="29" y="384"/>
                </a:lnTo>
                <a:lnTo>
                  <a:pt x="28" y="382"/>
                </a:lnTo>
                <a:lnTo>
                  <a:pt x="28" y="382"/>
                </a:lnTo>
                <a:lnTo>
                  <a:pt x="28" y="380"/>
                </a:lnTo>
                <a:lnTo>
                  <a:pt x="29" y="380"/>
                </a:lnTo>
                <a:lnTo>
                  <a:pt x="29" y="379"/>
                </a:lnTo>
                <a:lnTo>
                  <a:pt x="29" y="379"/>
                </a:lnTo>
                <a:lnTo>
                  <a:pt x="29" y="382"/>
                </a:lnTo>
                <a:lnTo>
                  <a:pt x="30" y="383"/>
                </a:lnTo>
                <a:lnTo>
                  <a:pt x="31" y="385"/>
                </a:lnTo>
                <a:lnTo>
                  <a:pt x="31" y="385"/>
                </a:lnTo>
                <a:lnTo>
                  <a:pt x="30" y="388"/>
                </a:lnTo>
                <a:lnTo>
                  <a:pt x="30" y="390"/>
                </a:lnTo>
                <a:lnTo>
                  <a:pt x="30" y="390"/>
                </a:lnTo>
                <a:close/>
                <a:moveTo>
                  <a:pt x="48" y="111"/>
                </a:moveTo>
                <a:lnTo>
                  <a:pt x="48" y="111"/>
                </a:lnTo>
                <a:lnTo>
                  <a:pt x="50" y="113"/>
                </a:lnTo>
                <a:lnTo>
                  <a:pt x="51" y="114"/>
                </a:lnTo>
                <a:lnTo>
                  <a:pt x="51" y="116"/>
                </a:lnTo>
                <a:lnTo>
                  <a:pt x="48" y="116"/>
                </a:lnTo>
                <a:lnTo>
                  <a:pt x="48" y="116"/>
                </a:lnTo>
                <a:lnTo>
                  <a:pt x="50" y="116"/>
                </a:lnTo>
                <a:lnTo>
                  <a:pt x="50" y="114"/>
                </a:lnTo>
                <a:lnTo>
                  <a:pt x="50" y="114"/>
                </a:lnTo>
                <a:lnTo>
                  <a:pt x="50" y="114"/>
                </a:lnTo>
                <a:lnTo>
                  <a:pt x="50" y="114"/>
                </a:lnTo>
                <a:lnTo>
                  <a:pt x="48" y="115"/>
                </a:lnTo>
                <a:lnTo>
                  <a:pt x="48" y="115"/>
                </a:lnTo>
                <a:lnTo>
                  <a:pt x="48" y="116"/>
                </a:lnTo>
                <a:lnTo>
                  <a:pt x="50" y="118"/>
                </a:lnTo>
                <a:lnTo>
                  <a:pt x="51" y="119"/>
                </a:lnTo>
                <a:lnTo>
                  <a:pt x="51" y="120"/>
                </a:lnTo>
                <a:lnTo>
                  <a:pt x="51" y="120"/>
                </a:lnTo>
                <a:lnTo>
                  <a:pt x="48" y="118"/>
                </a:lnTo>
                <a:lnTo>
                  <a:pt x="47" y="115"/>
                </a:lnTo>
                <a:lnTo>
                  <a:pt x="47" y="115"/>
                </a:lnTo>
                <a:lnTo>
                  <a:pt x="47" y="114"/>
                </a:lnTo>
                <a:lnTo>
                  <a:pt x="48" y="111"/>
                </a:lnTo>
                <a:lnTo>
                  <a:pt x="48" y="111"/>
                </a:lnTo>
                <a:close/>
                <a:moveTo>
                  <a:pt x="46" y="161"/>
                </a:moveTo>
                <a:lnTo>
                  <a:pt x="46" y="161"/>
                </a:lnTo>
                <a:lnTo>
                  <a:pt x="46" y="164"/>
                </a:lnTo>
                <a:lnTo>
                  <a:pt x="46" y="165"/>
                </a:lnTo>
                <a:lnTo>
                  <a:pt x="45" y="165"/>
                </a:lnTo>
                <a:lnTo>
                  <a:pt x="45" y="165"/>
                </a:lnTo>
                <a:lnTo>
                  <a:pt x="45" y="164"/>
                </a:lnTo>
                <a:lnTo>
                  <a:pt x="46" y="163"/>
                </a:lnTo>
                <a:lnTo>
                  <a:pt x="46" y="163"/>
                </a:lnTo>
                <a:lnTo>
                  <a:pt x="45" y="163"/>
                </a:lnTo>
                <a:lnTo>
                  <a:pt x="43" y="164"/>
                </a:lnTo>
                <a:lnTo>
                  <a:pt x="43" y="164"/>
                </a:lnTo>
                <a:lnTo>
                  <a:pt x="42" y="164"/>
                </a:lnTo>
                <a:lnTo>
                  <a:pt x="42" y="164"/>
                </a:lnTo>
                <a:lnTo>
                  <a:pt x="43" y="160"/>
                </a:lnTo>
                <a:lnTo>
                  <a:pt x="43" y="159"/>
                </a:lnTo>
                <a:lnTo>
                  <a:pt x="42" y="159"/>
                </a:lnTo>
                <a:lnTo>
                  <a:pt x="42" y="159"/>
                </a:lnTo>
                <a:lnTo>
                  <a:pt x="42" y="159"/>
                </a:lnTo>
                <a:lnTo>
                  <a:pt x="42" y="158"/>
                </a:lnTo>
                <a:lnTo>
                  <a:pt x="45" y="156"/>
                </a:lnTo>
                <a:lnTo>
                  <a:pt x="45" y="156"/>
                </a:lnTo>
                <a:lnTo>
                  <a:pt x="45" y="159"/>
                </a:lnTo>
                <a:lnTo>
                  <a:pt x="45" y="159"/>
                </a:lnTo>
                <a:lnTo>
                  <a:pt x="46" y="159"/>
                </a:lnTo>
                <a:lnTo>
                  <a:pt x="46" y="159"/>
                </a:lnTo>
                <a:lnTo>
                  <a:pt x="46" y="161"/>
                </a:lnTo>
                <a:lnTo>
                  <a:pt x="46" y="161"/>
                </a:lnTo>
                <a:close/>
                <a:moveTo>
                  <a:pt x="53" y="153"/>
                </a:moveTo>
                <a:lnTo>
                  <a:pt x="53" y="153"/>
                </a:lnTo>
                <a:lnTo>
                  <a:pt x="54" y="155"/>
                </a:lnTo>
                <a:lnTo>
                  <a:pt x="54" y="158"/>
                </a:lnTo>
                <a:lnTo>
                  <a:pt x="53" y="161"/>
                </a:lnTo>
                <a:lnTo>
                  <a:pt x="53" y="161"/>
                </a:lnTo>
                <a:lnTo>
                  <a:pt x="52" y="161"/>
                </a:lnTo>
                <a:lnTo>
                  <a:pt x="50" y="160"/>
                </a:lnTo>
                <a:lnTo>
                  <a:pt x="50" y="160"/>
                </a:lnTo>
                <a:lnTo>
                  <a:pt x="50" y="160"/>
                </a:lnTo>
                <a:lnTo>
                  <a:pt x="51" y="159"/>
                </a:lnTo>
                <a:lnTo>
                  <a:pt x="52" y="159"/>
                </a:lnTo>
                <a:lnTo>
                  <a:pt x="52" y="159"/>
                </a:lnTo>
                <a:lnTo>
                  <a:pt x="52" y="159"/>
                </a:lnTo>
                <a:lnTo>
                  <a:pt x="52" y="159"/>
                </a:lnTo>
                <a:lnTo>
                  <a:pt x="51" y="159"/>
                </a:lnTo>
                <a:lnTo>
                  <a:pt x="51" y="159"/>
                </a:lnTo>
                <a:lnTo>
                  <a:pt x="51" y="158"/>
                </a:lnTo>
                <a:lnTo>
                  <a:pt x="51" y="158"/>
                </a:lnTo>
                <a:lnTo>
                  <a:pt x="51" y="158"/>
                </a:lnTo>
                <a:lnTo>
                  <a:pt x="50" y="156"/>
                </a:lnTo>
                <a:lnTo>
                  <a:pt x="48" y="158"/>
                </a:lnTo>
                <a:lnTo>
                  <a:pt x="48" y="158"/>
                </a:lnTo>
                <a:lnTo>
                  <a:pt x="48" y="158"/>
                </a:lnTo>
                <a:lnTo>
                  <a:pt x="50" y="158"/>
                </a:lnTo>
                <a:lnTo>
                  <a:pt x="50" y="158"/>
                </a:lnTo>
                <a:lnTo>
                  <a:pt x="47" y="160"/>
                </a:lnTo>
                <a:lnTo>
                  <a:pt x="47" y="161"/>
                </a:lnTo>
                <a:lnTo>
                  <a:pt x="47" y="161"/>
                </a:lnTo>
                <a:lnTo>
                  <a:pt x="47" y="161"/>
                </a:lnTo>
                <a:lnTo>
                  <a:pt x="46" y="160"/>
                </a:lnTo>
                <a:lnTo>
                  <a:pt x="46" y="159"/>
                </a:lnTo>
                <a:lnTo>
                  <a:pt x="47" y="158"/>
                </a:lnTo>
                <a:lnTo>
                  <a:pt x="47" y="158"/>
                </a:lnTo>
                <a:lnTo>
                  <a:pt x="47" y="155"/>
                </a:lnTo>
                <a:lnTo>
                  <a:pt x="46" y="154"/>
                </a:lnTo>
                <a:lnTo>
                  <a:pt x="47" y="153"/>
                </a:lnTo>
                <a:lnTo>
                  <a:pt x="47" y="153"/>
                </a:lnTo>
                <a:lnTo>
                  <a:pt x="47" y="153"/>
                </a:lnTo>
                <a:lnTo>
                  <a:pt x="48" y="154"/>
                </a:lnTo>
                <a:lnTo>
                  <a:pt x="48" y="156"/>
                </a:lnTo>
                <a:lnTo>
                  <a:pt x="50" y="156"/>
                </a:lnTo>
                <a:lnTo>
                  <a:pt x="50" y="156"/>
                </a:lnTo>
                <a:lnTo>
                  <a:pt x="48" y="154"/>
                </a:lnTo>
                <a:lnTo>
                  <a:pt x="48" y="153"/>
                </a:lnTo>
                <a:lnTo>
                  <a:pt x="50" y="151"/>
                </a:lnTo>
                <a:lnTo>
                  <a:pt x="50" y="151"/>
                </a:lnTo>
                <a:lnTo>
                  <a:pt x="48" y="150"/>
                </a:lnTo>
                <a:lnTo>
                  <a:pt x="47" y="150"/>
                </a:lnTo>
                <a:lnTo>
                  <a:pt x="47" y="150"/>
                </a:lnTo>
                <a:lnTo>
                  <a:pt x="48" y="149"/>
                </a:lnTo>
                <a:lnTo>
                  <a:pt x="48" y="148"/>
                </a:lnTo>
                <a:lnTo>
                  <a:pt x="48" y="148"/>
                </a:lnTo>
                <a:lnTo>
                  <a:pt x="48" y="146"/>
                </a:lnTo>
                <a:lnTo>
                  <a:pt x="47" y="145"/>
                </a:lnTo>
                <a:lnTo>
                  <a:pt x="47" y="144"/>
                </a:lnTo>
                <a:lnTo>
                  <a:pt x="47" y="144"/>
                </a:lnTo>
                <a:lnTo>
                  <a:pt x="50" y="145"/>
                </a:lnTo>
                <a:lnTo>
                  <a:pt x="50" y="148"/>
                </a:lnTo>
                <a:lnTo>
                  <a:pt x="50" y="148"/>
                </a:lnTo>
                <a:lnTo>
                  <a:pt x="52" y="150"/>
                </a:lnTo>
                <a:lnTo>
                  <a:pt x="54" y="150"/>
                </a:lnTo>
                <a:lnTo>
                  <a:pt x="54" y="150"/>
                </a:lnTo>
                <a:lnTo>
                  <a:pt x="54" y="151"/>
                </a:lnTo>
                <a:lnTo>
                  <a:pt x="53" y="151"/>
                </a:lnTo>
                <a:lnTo>
                  <a:pt x="52" y="151"/>
                </a:lnTo>
                <a:lnTo>
                  <a:pt x="52" y="153"/>
                </a:lnTo>
                <a:lnTo>
                  <a:pt x="52" y="153"/>
                </a:lnTo>
                <a:lnTo>
                  <a:pt x="53" y="154"/>
                </a:lnTo>
                <a:lnTo>
                  <a:pt x="53" y="153"/>
                </a:lnTo>
                <a:lnTo>
                  <a:pt x="53" y="153"/>
                </a:lnTo>
                <a:close/>
                <a:moveTo>
                  <a:pt x="41" y="120"/>
                </a:moveTo>
                <a:lnTo>
                  <a:pt x="41" y="120"/>
                </a:lnTo>
                <a:lnTo>
                  <a:pt x="41" y="119"/>
                </a:lnTo>
                <a:lnTo>
                  <a:pt x="42" y="118"/>
                </a:lnTo>
                <a:lnTo>
                  <a:pt x="42" y="118"/>
                </a:lnTo>
                <a:lnTo>
                  <a:pt x="41" y="115"/>
                </a:lnTo>
                <a:lnTo>
                  <a:pt x="41" y="115"/>
                </a:lnTo>
                <a:lnTo>
                  <a:pt x="42" y="113"/>
                </a:lnTo>
                <a:lnTo>
                  <a:pt x="43" y="110"/>
                </a:lnTo>
                <a:lnTo>
                  <a:pt x="43" y="110"/>
                </a:lnTo>
                <a:lnTo>
                  <a:pt x="45" y="113"/>
                </a:lnTo>
                <a:lnTo>
                  <a:pt x="45" y="114"/>
                </a:lnTo>
                <a:lnTo>
                  <a:pt x="43" y="115"/>
                </a:lnTo>
                <a:lnTo>
                  <a:pt x="43" y="118"/>
                </a:lnTo>
                <a:lnTo>
                  <a:pt x="43" y="118"/>
                </a:lnTo>
                <a:lnTo>
                  <a:pt x="41" y="120"/>
                </a:lnTo>
                <a:lnTo>
                  <a:pt x="41" y="120"/>
                </a:lnTo>
                <a:close/>
                <a:moveTo>
                  <a:pt x="43" y="128"/>
                </a:moveTo>
                <a:lnTo>
                  <a:pt x="43" y="128"/>
                </a:lnTo>
                <a:lnTo>
                  <a:pt x="42" y="128"/>
                </a:lnTo>
                <a:lnTo>
                  <a:pt x="42" y="126"/>
                </a:lnTo>
                <a:lnTo>
                  <a:pt x="42" y="125"/>
                </a:lnTo>
                <a:lnTo>
                  <a:pt x="42" y="125"/>
                </a:lnTo>
                <a:lnTo>
                  <a:pt x="42" y="125"/>
                </a:lnTo>
                <a:lnTo>
                  <a:pt x="41" y="123"/>
                </a:lnTo>
                <a:lnTo>
                  <a:pt x="41" y="120"/>
                </a:lnTo>
                <a:lnTo>
                  <a:pt x="41" y="120"/>
                </a:lnTo>
                <a:lnTo>
                  <a:pt x="42" y="121"/>
                </a:lnTo>
                <a:lnTo>
                  <a:pt x="42" y="121"/>
                </a:lnTo>
                <a:lnTo>
                  <a:pt x="43" y="119"/>
                </a:lnTo>
                <a:lnTo>
                  <a:pt x="43" y="119"/>
                </a:lnTo>
                <a:lnTo>
                  <a:pt x="45" y="121"/>
                </a:lnTo>
                <a:lnTo>
                  <a:pt x="45" y="123"/>
                </a:lnTo>
                <a:lnTo>
                  <a:pt x="43" y="125"/>
                </a:lnTo>
                <a:lnTo>
                  <a:pt x="45" y="128"/>
                </a:lnTo>
                <a:lnTo>
                  <a:pt x="45" y="128"/>
                </a:lnTo>
                <a:lnTo>
                  <a:pt x="43" y="128"/>
                </a:lnTo>
                <a:lnTo>
                  <a:pt x="43" y="128"/>
                </a:lnTo>
                <a:close/>
                <a:moveTo>
                  <a:pt x="45" y="181"/>
                </a:moveTo>
                <a:lnTo>
                  <a:pt x="45" y="180"/>
                </a:lnTo>
                <a:lnTo>
                  <a:pt x="45" y="180"/>
                </a:lnTo>
                <a:lnTo>
                  <a:pt x="47" y="180"/>
                </a:lnTo>
                <a:lnTo>
                  <a:pt x="48" y="183"/>
                </a:lnTo>
                <a:lnTo>
                  <a:pt x="48" y="183"/>
                </a:lnTo>
                <a:lnTo>
                  <a:pt x="46" y="181"/>
                </a:lnTo>
                <a:lnTo>
                  <a:pt x="45" y="181"/>
                </a:lnTo>
                <a:lnTo>
                  <a:pt x="45" y="181"/>
                </a:lnTo>
                <a:close/>
                <a:moveTo>
                  <a:pt x="53" y="181"/>
                </a:moveTo>
                <a:lnTo>
                  <a:pt x="53" y="181"/>
                </a:lnTo>
                <a:lnTo>
                  <a:pt x="53" y="180"/>
                </a:lnTo>
                <a:lnTo>
                  <a:pt x="54" y="178"/>
                </a:lnTo>
                <a:lnTo>
                  <a:pt x="54" y="178"/>
                </a:lnTo>
                <a:lnTo>
                  <a:pt x="53" y="178"/>
                </a:lnTo>
                <a:lnTo>
                  <a:pt x="53" y="176"/>
                </a:lnTo>
                <a:lnTo>
                  <a:pt x="53" y="176"/>
                </a:lnTo>
                <a:lnTo>
                  <a:pt x="54" y="176"/>
                </a:lnTo>
                <a:lnTo>
                  <a:pt x="54" y="175"/>
                </a:lnTo>
                <a:lnTo>
                  <a:pt x="54" y="175"/>
                </a:lnTo>
                <a:lnTo>
                  <a:pt x="56" y="179"/>
                </a:lnTo>
                <a:lnTo>
                  <a:pt x="54" y="180"/>
                </a:lnTo>
                <a:lnTo>
                  <a:pt x="53" y="181"/>
                </a:lnTo>
                <a:lnTo>
                  <a:pt x="53" y="181"/>
                </a:lnTo>
                <a:close/>
                <a:moveTo>
                  <a:pt x="54" y="175"/>
                </a:moveTo>
                <a:lnTo>
                  <a:pt x="54" y="175"/>
                </a:lnTo>
                <a:lnTo>
                  <a:pt x="53" y="174"/>
                </a:lnTo>
                <a:lnTo>
                  <a:pt x="53" y="173"/>
                </a:lnTo>
                <a:lnTo>
                  <a:pt x="53" y="171"/>
                </a:lnTo>
                <a:lnTo>
                  <a:pt x="53" y="170"/>
                </a:lnTo>
                <a:lnTo>
                  <a:pt x="53" y="170"/>
                </a:lnTo>
                <a:lnTo>
                  <a:pt x="52" y="170"/>
                </a:lnTo>
                <a:lnTo>
                  <a:pt x="53" y="168"/>
                </a:lnTo>
                <a:lnTo>
                  <a:pt x="53" y="165"/>
                </a:lnTo>
                <a:lnTo>
                  <a:pt x="52" y="164"/>
                </a:lnTo>
                <a:lnTo>
                  <a:pt x="52" y="164"/>
                </a:lnTo>
                <a:lnTo>
                  <a:pt x="53" y="164"/>
                </a:lnTo>
                <a:lnTo>
                  <a:pt x="54" y="165"/>
                </a:lnTo>
                <a:lnTo>
                  <a:pt x="54" y="169"/>
                </a:lnTo>
                <a:lnTo>
                  <a:pt x="54" y="169"/>
                </a:lnTo>
                <a:lnTo>
                  <a:pt x="54" y="173"/>
                </a:lnTo>
                <a:lnTo>
                  <a:pt x="54" y="175"/>
                </a:lnTo>
                <a:lnTo>
                  <a:pt x="54" y="175"/>
                </a:lnTo>
                <a:close/>
                <a:moveTo>
                  <a:pt x="51" y="176"/>
                </a:moveTo>
                <a:lnTo>
                  <a:pt x="51" y="176"/>
                </a:lnTo>
                <a:lnTo>
                  <a:pt x="51" y="176"/>
                </a:lnTo>
                <a:lnTo>
                  <a:pt x="51" y="175"/>
                </a:lnTo>
                <a:lnTo>
                  <a:pt x="51" y="175"/>
                </a:lnTo>
                <a:lnTo>
                  <a:pt x="50" y="175"/>
                </a:lnTo>
                <a:lnTo>
                  <a:pt x="48" y="176"/>
                </a:lnTo>
                <a:lnTo>
                  <a:pt x="48" y="176"/>
                </a:lnTo>
                <a:lnTo>
                  <a:pt x="48" y="175"/>
                </a:lnTo>
                <a:lnTo>
                  <a:pt x="47" y="174"/>
                </a:lnTo>
                <a:lnTo>
                  <a:pt x="47" y="175"/>
                </a:lnTo>
                <a:lnTo>
                  <a:pt x="47" y="175"/>
                </a:lnTo>
                <a:lnTo>
                  <a:pt x="46" y="175"/>
                </a:lnTo>
                <a:lnTo>
                  <a:pt x="46" y="174"/>
                </a:lnTo>
                <a:lnTo>
                  <a:pt x="47" y="173"/>
                </a:lnTo>
                <a:lnTo>
                  <a:pt x="47" y="173"/>
                </a:lnTo>
                <a:lnTo>
                  <a:pt x="47" y="170"/>
                </a:lnTo>
                <a:lnTo>
                  <a:pt x="47" y="170"/>
                </a:lnTo>
                <a:lnTo>
                  <a:pt x="48" y="170"/>
                </a:lnTo>
                <a:lnTo>
                  <a:pt x="48" y="170"/>
                </a:lnTo>
                <a:lnTo>
                  <a:pt x="50" y="169"/>
                </a:lnTo>
                <a:lnTo>
                  <a:pt x="50" y="168"/>
                </a:lnTo>
                <a:lnTo>
                  <a:pt x="50" y="168"/>
                </a:lnTo>
                <a:lnTo>
                  <a:pt x="50" y="166"/>
                </a:lnTo>
                <a:lnTo>
                  <a:pt x="51" y="165"/>
                </a:lnTo>
                <a:lnTo>
                  <a:pt x="51" y="165"/>
                </a:lnTo>
                <a:lnTo>
                  <a:pt x="51" y="165"/>
                </a:lnTo>
                <a:lnTo>
                  <a:pt x="50" y="171"/>
                </a:lnTo>
                <a:lnTo>
                  <a:pt x="50" y="171"/>
                </a:lnTo>
                <a:lnTo>
                  <a:pt x="48" y="173"/>
                </a:lnTo>
                <a:lnTo>
                  <a:pt x="48" y="174"/>
                </a:lnTo>
                <a:lnTo>
                  <a:pt x="48" y="174"/>
                </a:lnTo>
                <a:lnTo>
                  <a:pt x="48" y="174"/>
                </a:lnTo>
                <a:lnTo>
                  <a:pt x="50" y="173"/>
                </a:lnTo>
                <a:lnTo>
                  <a:pt x="51" y="171"/>
                </a:lnTo>
                <a:lnTo>
                  <a:pt x="52" y="171"/>
                </a:lnTo>
                <a:lnTo>
                  <a:pt x="52" y="171"/>
                </a:lnTo>
                <a:lnTo>
                  <a:pt x="52" y="173"/>
                </a:lnTo>
                <a:lnTo>
                  <a:pt x="51" y="174"/>
                </a:lnTo>
                <a:lnTo>
                  <a:pt x="51" y="175"/>
                </a:lnTo>
                <a:lnTo>
                  <a:pt x="51" y="176"/>
                </a:lnTo>
                <a:lnTo>
                  <a:pt x="51" y="176"/>
                </a:lnTo>
                <a:close/>
                <a:moveTo>
                  <a:pt x="42" y="111"/>
                </a:moveTo>
                <a:lnTo>
                  <a:pt x="42" y="111"/>
                </a:lnTo>
                <a:lnTo>
                  <a:pt x="42" y="113"/>
                </a:lnTo>
                <a:lnTo>
                  <a:pt x="42" y="111"/>
                </a:lnTo>
                <a:lnTo>
                  <a:pt x="42" y="111"/>
                </a:lnTo>
                <a:lnTo>
                  <a:pt x="42" y="106"/>
                </a:lnTo>
                <a:lnTo>
                  <a:pt x="42" y="99"/>
                </a:lnTo>
                <a:lnTo>
                  <a:pt x="42" y="99"/>
                </a:lnTo>
                <a:lnTo>
                  <a:pt x="42" y="98"/>
                </a:lnTo>
                <a:lnTo>
                  <a:pt x="42" y="99"/>
                </a:lnTo>
                <a:lnTo>
                  <a:pt x="42" y="99"/>
                </a:lnTo>
                <a:lnTo>
                  <a:pt x="43" y="105"/>
                </a:lnTo>
                <a:lnTo>
                  <a:pt x="42" y="111"/>
                </a:lnTo>
                <a:lnTo>
                  <a:pt x="42" y="111"/>
                </a:lnTo>
                <a:close/>
                <a:moveTo>
                  <a:pt x="43" y="173"/>
                </a:moveTo>
                <a:lnTo>
                  <a:pt x="43" y="173"/>
                </a:lnTo>
                <a:lnTo>
                  <a:pt x="42" y="171"/>
                </a:lnTo>
                <a:lnTo>
                  <a:pt x="41" y="171"/>
                </a:lnTo>
                <a:lnTo>
                  <a:pt x="41" y="169"/>
                </a:lnTo>
                <a:lnTo>
                  <a:pt x="41" y="169"/>
                </a:lnTo>
                <a:lnTo>
                  <a:pt x="41" y="170"/>
                </a:lnTo>
                <a:lnTo>
                  <a:pt x="42" y="170"/>
                </a:lnTo>
                <a:lnTo>
                  <a:pt x="43" y="170"/>
                </a:lnTo>
                <a:lnTo>
                  <a:pt x="43" y="170"/>
                </a:lnTo>
                <a:lnTo>
                  <a:pt x="43" y="170"/>
                </a:lnTo>
                <a:lnTo>
                  <a:pt x="45" y="169"/>
                </a:lnTo>
                <a:lnTo>
                  <a:pt x="45" y="169"/>
                </a:lnTo>
                <a:lnTo>
                  <a:pt x="46" y="169"/>
                </a:lnTo>
                <a:lnTo>
                  <a:pt x="46" y="169"/>
                </a:lnTo>
                <a:lnTo>
                  <a:pt x="45" y="170"/>
                </a:lnTo>
                <a:lnTo>
                  <a:pt x="45" y="173"/>
                </a:lnTo>
                <a:lnTo>
                  <a:pt x="45" y="176"/>
                </a:lnTo>
                <a:lnTo>
                  <a:pt x="45" y="176"/>
                </a:lnTo>
                <a:lnTo>
                  <a:pt x="43" y="176"/>
                </a:lnTo>
                <a:lnTo>
                  <a:pt x="43" y="176"/>
                </a:lnTo>
                <a:lnTo>
                  <a:pt x="43" y="178"/>
                </a:lnTo>
                <a:lnTo>
                  <a:pt x="42" y="178"/>
                </a:lnTo>
                <a:lnTo>
                  <a:pt x="42" y="178"/>
                </a:lnTo>
                <a:lnTo>
                  <a:pt x="42" y="175"/>
                </a:lnTo>
                <a:lnTo>
                  <a:pt x="42" y="175"/>
                </a:lnTo>
                <a:lnTo>
                  <a:pt x="43" y="174"/>
                </a:lnTo>
                <a:lnTo>
                  <a:pt x="43" y="173"/>
                </a:lnTo>
                <a:lnTo>
                  <a:pt x="43" y="173"/>
                </a:lnTo>
                <a:close/>
                <a:moveTo>
                  <a:pt x="37" y="171"/>
                </a:moveTo>
                <a:lnTo>
                  <a:pt x="37" y="171"/>
                </a:lnTo>
                <a:lnTo>
                  <a:pt x="37" y="171"/>
                </a:lnTo>
                <a:lnTo>
                  <a:pt x="37" y="170"/>
                </a:lnTo>
                <a:lnTo>
                  <a:pt x="37" y="168"/>
                </a:lnTo>
                <a:lnTo>
                  <a:pt x="36" y="166"/>
                </a:lnTo>
                <a:lnTo>
                  <a:pt x="36" y="166"/>
                </a:lnTo>
                <a:lnTo>
                  <a:pt x="37" y="165"/>
                </a:lnTo>
                <a:lnTo>
                  <a:pt x="37" y="163"/>
                </a:lnTo>
                <a:lnTo>
                  <a:pt x="37" y="163"/>
                </a:lnTo>
                <a:lnTo>
                  <a:pt x="39" y="166"/>
                </a:lnTo>
                <a:lnTo>
                  <a:pt x="39" y="169"/>
                </a:lnTo>
                <a:lnTo>
                  <a:pt x="39" y="169"/>
                </a:lnTo>
                <a:lnTo>
                  <a:pt x="39" y="169"/>
                </a:lnTo>
                <a:lnTo>
                  <a:pt x="37" y="169"/>
                </a:lnTo>
                <a:lnTo>
                  <a:pt x="37" y="171"/>
                </a:lnTo>
                <a:lnTo>
                  <a:pt x="37" y="171"/>
                </a:lnTo>
                <a:close/>
                <a:moveTo>
                  <a:pt x="48" y="129"/>
                </a:moveTo>
                <a:lnTo>
                  <a:pt x="48" y="129"/>
                </a:lnTo>
                <a:lnTo>
                  <a:pt x="47" y="128"/>
                </a:lnTo>
                <a:lnTo>
                  <a:pt x="47" y="128"/>
                </a:lnTo>
                <a:lnTo>
                  <a:pt x="47" y="128"/>
                </a:lnTo>
                <a:lnTo>
                  <a:pt x="47" y="126"/>
                </a:lnTo>
                <a:lnTo>
                  <a:pt x="48" y="125"/>
                </a:lnTo>
                <a:lnTo>
                  <a:pt x="48" y="125"/>
                </a:lnTo>
                <a:lnTo>
                  <a:pt x="51" y="126"/>
                </a:lnTo>
                <a:lnTo>
                  <a:pt x="52" y="126"/>
                </a:lnTo>
                <a:lnTo>
                  <a:pt x="52" y="128"/>
                </a:lnTo>
                <a:lnTo>
                  <a:pt x="52" y="128"/>
                </a:lnTo>
                <a:lnTo>
                  <a:pt x="51" y="128"/>
                </a:lnTo>
                <a:lnTo>
                  <a:pt x="48" y="126"/>
                </a:lnTo>
                <a:lnTo>
                  <a:pt x="48" y="126"/>
                </a:lnTo>
                <a:lnTo>
                  <a:pt x="50" y="129"/>
                </a:lnTo>
                <a:lnTo>
                  <a:pt x="51" y="129"/>
                </a:lnTo>
                <a:lnTo>
                  <a:pt x="51" y="129"/>
                </a:lnTo>
                <a:lnTo>
                  <a:pt x="51" y="129"/>
                </a:lnTo>
                <a:lnTo>
                  <a:pt x="52" y="129"/>
                </a:lnTo>
                <a:lnTo>
                  <a:pt x="51" y="129"/>
                </a:lnTo>
                <a:lnTo>
                  <a:pt x="51" y="130"/>
                </a:lnTo>
                <a:lnTo>
                  <a:pt x="51" y="130"/>
                </a:lnTo>
                <a:lnTo>
                  <a:pt x="51" y="130"/>
                </a:lnTo>
                <a:lnTo>
                  <a:pt x="50" y="130"/>
                </a:lnTo>
                <a:lnTo>
                  <a:pt x="50" y="129"/>
                </a:lnTo>
                <a:lnTo>
                  <a:pt x="48" y="129"/>
                </a:lnTo>
                <a:lnTo>
                  <a:pt x="48" y="129"/>
                </a:lnTo>
                <a:lnTo>
                  <a:pt x="50" y="133"/>
                </a:lnTo>
                <a:lnTo>
                  <a:pt x="48" y="135"/>
                </a:lnTo>
                <a:lnTo>
                  <a:pt x="48" y="135"/>
                </a:lnTo>
                <a:lnTo>
                  <a:pt x="47" y="134"/>
                </a:lnTo>
                <a:lnTo>
                  <a:pt x="46" y="133"/>
                </a:lnTo>
                <a:lnTo>
                  <a:pt x="46" y="133"/>
                </a:lnTo>
                <a:lnTo>
                  <a:pt x="47" y="130"/>
                </a:lnTo>
                <a:lnTo>
                  <a:pt x="48" y="129"/>
                </a:lnTo>
                <a:lnTo>
                  <a:pt x="48" y="129"/>
                </a:lnTo>
                <a:close/>
                <a:moveTo>
                  <a:pt x="43" y="58"/>
                </a:moveTo>
                <a:lnTo>
                  <a:pt x="43" y="58"/>
                </a:lnTo>
                <a:lnTo>
                  <a:pt x="42" y="58"/>
                </a:lnTo>
                <a:lnTo>
                  <a:pt x="42" y="55"/>
                </a:lnTo>
                <a:lnTo>
                  <a:pt x="42" y="51"/>
                </a:lnTo>
                <a:lnTo>
                  <a:pt x="42" y="51"/>
                </a:lnTo>
                <a:lnTo>
                  <a:pt x="43" y="53"/>
                </a:lnTo>
                <a:lnTo>
                  <a:pt x="43" y="54"/>
                </a:lnTo>
                <a:lnTo>
                  <a:pt x="43" y="58"/>
                </a:lnTo>
                <a:lnTo>
                  <a:pt x="43" y="58"/>
                </a:lnTo>
                <a:close/>
                <a:moveTo>
                  <a:pt x="54" y="81"/>
                </a:moveTo>
                <a:lnTo>
                  <a:pt x="54" y="81"/>
                </a:lnTo>
                <a:lnTo>
                  <a:pt x="56" y="80"/>
                </a:lnTo>
                <a:lnTo>
                  <a:pt x="56" y="76"/>
                </a:lnTo>
                <a:lnTo>
                  <a:pt x="56" y="76"/>
                </a:lnTo>
                <a:lnTo>
                  <a:pt x="57" y="78"/>
                </a:lnTo>
                <a:lnTo>
                  <a:pt x="57" y="79"/>
                </a:lnTo>
                <a:lnTo>
                  <a:pt x="57" y="80"/>
                </a:lnTo>
                <a:lnTo>
                  <a:pt x="57" y="81"/>
                </a:lnTo>
                <a:lnTo>
                  <a:pt x="57" y="81"/>
                </a:lnTo>
                <a:lnTo>
                  <a:pt x="57" y="83"/>
                </a:lnTo>
                <a:lnTo>
                  <a:pt x="58" y="84"/>
                </a:lnTo>
                <a:lnTo>
                  <a:pt x="58" y="84"/>
                </a:lnTo>
                <a:lnTo>
                  <a:pt x="59" y="83"/>
                </a:lnTo>
                <a:lnTo>
                  <a:pt x="58" y="80"/>
                </a:lnTo>
                <a:lnTo>
                  <a:pt x="58" y="78"/>
                </a:lnTo>
                <a:lnTo>
                  <a:pt x="58" y="78"/>
                </a:lnTo>
                <a:lnTo>
                  <a:pt x="58" y="78"/>
                </a:lnTo>
                <a:lnTo>
                  <a:pt x="58" y="78"/>
                </a:lnTo>
                <a:lnTo>
                  <a:pt x="58" y="76"/>
                </a:lnTo>
                <a:lnTo>
                  <a:pt x="57" y="75"/>
                </a:lnTo>
                <a:lnTo>
                  <a:pt x="57" y="75"/>
                </a:lnTo>
                <a:lnTo>
                  <a:pt x="57" y="74"/>
                </a:lnTo>
                <a:lnTo>
                  <a:pt x="58" y="73"/>
                </a:lnTo>
                <a:lnTo>
                  <a:pt x="58" y="73"/>
                </a:lnTo>
                <a:lnTo>
                  <a:pt x="57" y="69"/>
                </a:lnTo>
                <a:lnTo>
                  <a:pt x="57" y="69"/>
                </a:lnTo>
                <a:lnTo>
                  <a:pt x="57" y="68"/>
                </a:lnTo>
                <a:lnTo>
                  <a:pt x="58" y="68"/>
                </a:lnTo>
                <a:lnTo>
                  <a:pt x="59" y="68"/>
                </a:lnTo>
                <a:lnTo>
                  <a:pt x="59" y="66"/>
                </a:lnTo>
                <a:lnTo>
                  <a:pt x="59" y="66"/>
                </a:lnTo>
                <a:lnTo>
                  <a:pt x="58" y="66"/>
                </a:lnTo>
                <a:lnTo>
                  <a:pt x="58" y="68"/>
                </a:lnTo>
                <a:lnTo>
                  <a:pt x="58" y="68"/>
                </a:lnTo>
                <a:lnTo>
                  <a:pt x="57" y="66"/>
                </a:lnTo>
                <a:lnTo>
                  <a:pt x="57" y="65"/>
                </a:lnTo>
                <a:lnTo>
                  <a:pt x="57" y="63"/>
                </a:lnTo>
                <a:lnTo>
                  <a:pt x="57" y="63"/>
                </a:lnTo>
                <a:lnTo>
                  <a:pt x="59" y="65"/>
                </a:lnTo>
                <a:lnTo>
                  <a:pt x="59" y="65"/>
                </a:lnTo>
                <a:lnTo>
                  <a:pt x="60" y="65"/>
                </a:lnTo>
                <a:lnTo>
                  <a:pt x="60" y="65"/>
                </a:lnTo>
                <a:lnTo>
                  <a:pt x="58" y="61"/>
                </a:lnTo>
                <a:lnTo>
                  <a:pt x="58" y="61"/>
                </a:lnTo>
                <a:lnTo>
                  <a:pt x="59" y="61"/>
                </a:lnTo>
                <a:lnTo>
                  <a:pt x="59" y="59"/>
                </a:lnTo>
                <a:lnTo>
                  <a:pt x="60" y="55"/>
                </a:lnTo>
                <a:lnTo>
                  <a:pt x="60" y="55"/>
                </a:lnTo>
                <a:lnTo>
                  <a:pt x="62" y="59"/>
                </a:lnTo>
                <a:lnTo>
                  <a:pt x="62" y="59"/>
                </a:lnTo>
                <a:lnTo>
                  <a:pt x="63" y="59"/>
                </a:lnTo>
                <a:lnTo>
                  <a:pt x="63" y="56"/>
                </a:lnTo>
                <a:lnTo>
                  <a:pt x="63" y="56"/>
                </a:lnTo>
                <a:lnTo>
                  <a:pt x="64" y="59"/>
                </a:lnTo>
                <a:lnTo>
                  <a:pt x="64" y="63"/>
                </a:lnTo>
                <a:lnTo>
                  <a:pt x="64" y="70"/>
                </a:lnTo>
                <a:lnTo>
                  <a:pt x="64" y="70"/>
                </a:lnTo>
                <a:lnTo>
                  <a:pt x="64" y="70"/>
                </a:lnTo>
                <a:lnTo>
                  <a:pt x="63" y="71"/>
                </a:lnTo>
                <a:lnTo>
                  <a:pt x="63" y="71"/>
                </a:lnTo>
                <a:lnTo>
                  <a:pt x="64" y="73"/>
                </a:lnTo>
                <a:lnTo>
                  <a:pt x="64" y="73"/>
                </a:lnTo>
                <a:lnTo>
                  <a:pt x="64" y="73"/>
                </a:lnTo>
                <a:lnTo>
                  <a:pt x="63" y="73"/>
                </a:lnTo>
                <a:lnTo>
                  <a:pt x="63" y="73"/>
                </a:lnTo>
                <a:lnTo>
                  <a:pt x="64" y="75"/>
                </a:lnTo>
                <a:lnTo>
                  <a:pt x="64" y="75"/>
                </a:lnTo>
                <a:lnTo>
                  <a:pt x="64" y="78"/>
                </a:lnTo>
                <a:lnTo>
                  <a:pt x="63" y="80"/>
                </a:lnTo>
                <a:lnTo>
                  <a:pt x="63" y="80"/>
                </a:lnTo>
                <a:lnTo>
                  <a:pt x="64" y="88"/>
                </a:lnTo>
                <a:lnTo>
                  <a:pt x="64" y="88"/>
                </a:lnTo>
                <a:lnTo>
                  <a:pt x="62" y="95"/>
                </a:lnTo>
                <a:lnTo>
                  <a:pt x="62" y="95"/>
                </a:lnTo>
                <a:lnTo>
                  <a:pt x="63" y="96"/>
                </a:lnTo>
                <a:lnTo>
                  <a:pt x="63" y="96"/>
                </a:lnTo>
                <a:lnTo>
                  <a:pt x="62" y="103"/>
                </a:lnTo>
                <a:lnTo>
                  <a:pt x="62" y="105"/>
                </a:lnTo>
                <a:lnTo>
                  <a:pt x="62" y="108"/>
                </a:lnTo>
                <a:lnTo>
                  <a:pt x="62" y="108"/>
                </a:lnTo>
                <a:lnTo>
                  <a:pt x="60" y="110"/>
                </a:lnTo>
                <a:lnTo>
                  <a:pt x="60" y="110"/>
                </a:lnTo>
                <a:lnTo>
                  <a:pt x="60" y="109"/>
                </a:lnTo>
                <a:lnTo>
                  <a:pt x="60" y="108"/>
                </a:lnTo>
                <a:lnTo>
                  <a:pt x="60" y="106"/>
                </a:lnTo>
                <a:lnTo>
                  <a:pt x="59" y="106"/>
                </a:lnTo>
                <a:lnTo>
                  <a:pt x="59" y="106"/>
                </a:lnTo>
                <a:lnTo>
                  <a:pt x="62" y="111"/>
                </a:lnTo>
                <a:lnTo>
                  <a:pt x="62" y="111"/>
                </a:lnTo>
                <a:lnTo>
                  <a:pt x="60" y="114"/>
                </a:lnTo>
                <a:lnTo>
                  <a:pt x="60" y="118"/>
                </a:lnTo>
                <a:lnTo>
                  <a:pt x="60" y="124"/>
                </a:lnTo>
                <a:lnTo>
                  <a:pt x="60" y="124"/>
                </a:lnTo>
                <a:lnTo>
                  <a:pt x="59" y="125"/>
                </a:lnTo>
                <a:lnTo>
                  <a:pt x="58" y="126"/>
                </a:lnTo>
                <a:lnTo>
                  <a:pt x="58" y="126"/>
                </a:lnTo>
                <a:lnTo>
                  <a:pt x="58" y="129"/>
                </a:lnTo>
                <a:lnTo>
                  <a:pt x="57" y="129"/>
                </a:lnTo>
                <a:lnTo>
                  <a:pt x="57" y="130"/>
                </a:lnTo>
                <a:lnTo>
                  <a:pt x="57" y="130"/>
                </a:lnTo>
                <a:lnTo>
                  <a:pt x="56" y="129"/>
                </a:lnTo>
                <a:lnTo>
                  <a:pt x="56" y="128"/>
                </a:lnTo>
                <a:lnTo>
                  <a:pt x="56" y="125"/>
                </a:lnTo>
                <a:lnTo>
                  <a:pt x="56" y="125"/>
                </a:lnTo>
                <a:lnTo>
                  <a:pt x="56" y="120"/>
                </a:lnTo>
                <a:lnTo>
                  <a:pt x="56" y="120"/>
                </a:lnTo>
                <a:lnTo>
                  <a:pt x="56" y="119"/>
                </a:lnTo>
                <a:lnTo>
                  <a:pt x="56" y="119"/>
                </a:lnTo>
                <a:lnTo>
                  <a:pt x="57" y="116"/>
                </a:lnTo>
                <a:lnTo>
                  <a:pt x="57" y="116"/>
                </a:lnTo>
                <a:lnTo>
                  <a:pt x="57" y="114"/>
                </a:lnTo>
                <a:lnTo>
                  <a:pt x="57" y="114"/>
                </a:lnTo>
                <a:lnTo>
                  <a:pt x="57" y="111"/>
                </a:lnTo>
                <a:lnTo>
                  <a:pt x="56" y="109"/>
                </a:lnTo>
                <a:lnTo>
                  <a:pt x="56" y="109"/>
                </a:lnTo>
                <a:lnTo>
                  <a:pt x="58" y="110"/>
                </a:lnTo>
                <a:lnTo>
                  <a:pt x="58" y="110"/>
                </a:lnTo>
                <a:lnTo>
                  <a:pt x="58" y="109"/>
                </a:lnTo>
                <a:lnTo>
                  <a:pt x="58" y="109"/>
                </a:lnTo>
                <a:lnTo>
                  <a:pt x="58" y="109"/>
                </a:lnTo>
                <a:lnTo>
                  <a:pt x="57" y="109"/>
                </a:lnTo>
                <a:lnTo>
                  <a:pt x="57" y="109"/>
                </a:lnTo>
                <a:lnTo>
                  <a:pt x="56" y="106"/>
                </a:lnTo>
                <a:lnTo>
                  <a:pt x="54" y="105"/>
                </a:lnTo>
                <a:lnTo>
                  <a:pt x="54" y="105"/>
                </a:lnTo>
                <a:lnTo>
                  <a:pt x="56" y="99"/>
                </a:lnTo>
                <a:lnTo>
                  <a:pt x="57" y="94"/>
                </a:lnTo>
                <a:lnTo>
                  <a:pt x="57" y="94"/>
                </a:lnTo>
                <a:lnTo>
                  <a:pt x="56" y="91"/>
                </a:lnTo>
                <a:lnTo>
                  <a:pt x="53" y="89"/>
                </a:lnTo>
                <a:lnTo>
                  <a:pt x="53" y="89"/>
                </a:lnTo>
                <a:lnTo>
                  <a:pt x="54" y="84"/>
                </a:lnTo>
                <a:lnTo>
                  <a:pt x="56" y="84"/>
                </a:lnTo>
                <a:lnTo>
                  <a:pt x="56" y="84"/>
                </a:lnTo>
                <a:lnTo>
                  <a:pt x="56" y="83"/>
                </a:lnTo>
                <a:lnTo>
                  <a:pt x="54" y="81"/>
                </a:lnTo>
                <a:lnTo>
                  <a:pt x="54" y="81"/>
                </a:lnTo>
                <a:close/>
                <a:moveTo>
                  <a:pt x="56" y="103"/>
                </a:moveTo>
                <a:lnTo>
                  <a:pt x="56" y="103"/>
                </a:lnTo>
                <a:lnTo>
                  <a:pt x="57" y="101"/>
                </a:lnTo>
                <a:lnTo>
                  <a:pt x="57" y="101"/>
                </a:lnTo>
                <a:lnTo>
                  <a:pt x="56" y="103"/>
                </a:lnTo>
                <a:lnTo>
                  <a:pt x="56" y="103"/>
                </a:lnTo>
                <a:lnTo>
                  <a:pt x="56" y="105"/>
                </a:lnTo>
                <a:lnTo>
                  <a:pt x="56" y="105"/>
                </a:lnTo>
                <a:lnTo>
                  <a:pt x="58" y="105"/>
                </a:lnTo>
                <a:lnTo>
                  <a:pt x="59" y="104"/>
                </a:lnTo>
                <a:lnTo>
                  <a:pt x="59" y="104"/>
                </a:lnTo>
                <a:lnTo>
                  <a:pt x="58" y="104"/>
                </a:lnTo>
                <a:lnTo>
                  <a:pt x="57" y="104"/>
                </a:lnTo>
                <a:lnTo>
                  <a:pt x="57" y="104"/>
                </a:lnTo>
                <a:lnTo>
                  <a:pt x="56" y="103"/>
                </a:lnTo>
                <a:lnTo>
                  <a:pt x="56" y="103"/>
                </a:lnTo>
                <a:close/>
                <a:moveTo>
                  <a:pt x="57" y="99"/>
                </a:moveTo>
                <a:lnTo>
                  <a:pt x="57" y="99"/>
                </a:lnTo>
                <a:lnTo>
                  <a:pt x="57" y="100"/>
                </a:lnTo>
                <a:lnTo>
                  <a:pt x="58" y="100"/>
                </a:lnTo>
                <a:lnTo>
                  <a:pt x="59" y="101"/>
                </a:lnTo>
                <a:lnTo>
                  <a:pt x="59" y="101"/>
                </a:lnTo>
                <a:lnTo>
                  <a:pt x="58" y="103"/>
                </a:lnTo>
                <a:lnTo>
                  <a:pt x="59" y="103"/>
                </a:lnTo>
                <a:lnTo>
                  <a:pt x="59" y="103"/>
                </a:lnTo>
                <a:lnTo>
                  <a:pt x="59" y="103"/>
                </a:lnTo>
                <a:lnTo>
                  <a:pt x="59" y="101"/>
                </a:lnTo>
                <a:lnTo>
                  <a:pt x="60" y="101"/>
                </a:lnTo>
                <a:lnTo>
                  <a:pt x="60" y="100"/>
                </a:lnTo>
                <a:lnTo>
                  <a:pt x="60" y="100"/>
                </a:lnTo>
                <a:lnTo>
                  <a:pt x="59" y="100"/>
                </a:lnTo>
                <a:lnTo>
                  <a:pt x="59" y="100"/>
                </a:lnTo>
                <a:lnTo>
                  <a:pt x="58" y="99"/>
                </a:lnTo>
                <a:lnTo>
                  <a:pt x="57" y="99"/>
                </a:lnTo>
                <a:lnTo>
                  <a:pt x="57" y="99"/>
                </a:lnTo>
                <a:close/>
                <a:moveTo>
                  <a:pt x="58" y="95"/>
                </a:moveTo>
                <a:lnTo>
                  <a:pt x="58" y="95"/>
                </a:lnTo>
                <a:lnTo>
                  <a:pt x="57" y="96"/>
                </a:lnTo>
                <a:lnTo>
                  <a:pt x="56" y="99"/>
                </a:lnTo>
                <a:lnTo>
                  <a:pt x="56" y="99"/>
                </a:lnTo>
                <a:lnTo>
                  <a:pt x="58" y="98"/>
                </a:lnTo>
                <a:lnTo>
                  <a:pt x="59" y="98"/>
                </a:lnTo>
                <a:lnTo>
                  <a:pt x="59" y="98"/>
                </a:lnTo>
                <a:lnTo>
                  <a:pt x="58" y="96"/>
                </a:lnTo>
                <a:lnTo>
                  <a:pt x="58" y="95"/>
                </a:lnTo>
                <a:lnTo>
                  <a:pt x="58" y="95"/>
                </a:lnTo>
                <a:close/>
                <a:moveTo>
                  <a:pt x="62" y="69"/>
                </a:moveTo>
                <a:lnTo>
                  <a:pt x="62" y="69"/>
                </a:lnTo>
                <a:lnTo>
                  <a:pt x="63" y="69"/>
                </a:lnTo>
                <a:lnTo>
                  <a:pt x="63" y="69"/>
                </a:lnTo>
                <a:lnTo>
                  <a:pt x="63" y="66"/>
                </a:lnTo>
                <a:lnTo>
                  <a:pt x="62" y="65"/>
                </a:lnTo>
                <a:lnTo>
                  <a:pt x="62" y="65"/>
                </a:lnTo>
                <a:lnTo>
                  <a:pt x="62" y="68"/>
                </a:lnTo>
                <a:lnTo>
                  <a:pt x="62" y="69"/>
                </a:lnTo>
                <a:lnTo>
                  <a:pt x="62" y="69"/>
                </a:lnTo>
                <a:close/>
                <a:moveTo>
                  <a:pt x="60" y="86"/>
                </a:moveTo>
                <a:lnTo>
                  <a:pt x="60" y="86"/>
                </a:lnTo>
                <a:lnTo>
                  <a:pt x="59" y="90"/>
                </a:lnTo>
                <a:lnTo>
                  <a:pt x="59" y="91"/>
                </a:lnTo>
                <a:lnTo>
                  <a:pt x="60" y="91"/>
                </a:lnTo>
                <a:lnTo>
                  <a:pt x="60" y="91"/>
                </a:lnTo>
                <a:lnTo>
                  <a:pt x="60" y="89"/>
                </a:lnTo>
                <a:lnTo>
                  <a:pt x="60" y="88"/>
                </a:lnTo>
                <a:lnTo>
                  <a:pt x="60" y="86"/>
                </a:lnTo>
                <a:lnTo>
                  <a:pt x="60" y="86"/>
                </a:lnTo>
                <a:close/>
                <a:moveTo>
                  <a:pt x="56" y="85"/>
                </a:moveTo>
                <a:lnTo>
                  <a:pt x="56" y="85"/>
                </a:lnTo>
                <a:lnTo>
                  <a:pt x="54" y="86"/>
                </a:lnTo>
                <a:lnTo>
                  <a:pt x="54" y="89"/>
                </a:lnTo>
                <a:lnTo>
                  <a:pt x="57" y="90"/>
                </a:lnTo>
                <a:lnTo>
                  <a:pt x="58" y="91"/>
                </a:lnTo>
                <a:lnTo>
                  <a:pt x="58" y="91"/>
                </a:lnTo>
                <a:lnTo>
                  <a:pt x="58" y="90"/>
                </a:lnTo>
                <a:lnTo>
                  <a:pt x="57" y="89"/>
                </a:lnTo>
                <a:lnTo>
                  <a:pt x="56" y="88"/>
                </a:lnTo>
                <a:lnTo>
                  <a:pt x="56" y="85"/>
                </a:lnTo>
                <a:lnTo>
                  <a:pt x="56" y="85"/>
                </a:lnTo>
                <a:close/>
                <a:moveTo>
                  <a:pt x="34" y="339"/>
                </a:moveTo>
                <a:lnTo>
                  <a:pt x="34" y="339"/>
                </a:lnTo>
                <a:lnTo>
                  <a:pt x="34" y="338"/>
                </a:lnTo>
                <a:lnTo>
                  <a:pt x="34" y="338"/>
                </a:lnTo>
                <a:lnTo>
                  <a:pt x="33" y="337"/>
                </a:lnTo>
                <a:lnTo>
                  <a:pt x="33" y="335"/>
                </a:lnTo>
                <a:lnTo>
                  <a:pt x="33" y="335"/>
                </a:lnTo>
                <a:lnTo>
                  <a:pt x="34" y="337"/>
                </a:lnTo>
                <a:lnTo>
                  <a:pt x="35" y="338"/>
                </a:lnTo>
                <a:lnTo>
                  <a:pt x="36" y="338"/>
                </a:lnTo>
                <a:lnTo>
                  <a:pt x="36" y="338"/>
                </a:lnTo>
                <a:lnTo>
                  <a:pt x="36" y="339"/>
                </a:lnTo>
                <a:lnTo>
                  <a:pt x="34" y="339"/>
                </a:lnTo>
                <a:lnTo>
                  <a:pt x="34" y="339"/>
                </a:lnTo>
                <a:close/>
                <a:moveTo>
                  <a:pt x="50" y="0"/>
                </a:moveTo>
                <a:lnTo>
                  <a:pt x="50" y="0"/>
                </a:lnTo>
                <a:lnTo>
                  <a:pt x="51" y="1"/>
                </a:lnTo>
                <a:lnTo>
                  <a:pt x="51" y="3"/>
                </a:lnTo>
                <a:lnTo>
                  <a:pt x="51" y="5"/>
                </a:lnTo>
                <a:lnTo>
                  <a:pt x="51" y="5"/>
                </a:lnTo>
                <a:lnTo>
                  <a:pt x="50" y="5"/>
                </a:lnTo>
                <a:lnTo>
                  <a:pt x="50" y="4"/>
                </a:lnTo>
                <a:lnTo>
                  <a:pt x="50" y="0"/>
                </a:lnTo>
                <a:lnTo>
                  <a:pt x="50" y="0"/>
                </a:lnTo>
                <a:close/>
                <a:moveTo>
                  <a:pt x="48" y="111"/>
                </a:moveTo>
                <a:lnTo>
                  <a:pt x="48" y="111"/>
                </a:lnTo>
                <a:lnTo>
                  <a:pt x="48" y="110"/>
                </a:lnTo>
                <a:lnTo>
                  <a:pt x="50" y="109"/>
                </a:lnTo>
                <a:lnTo>
                  <a:pt x="50" y="109"/>
                </a:lnTo>
                <a:lnTo>
                  <a:pt x="50" y="108"/>
                </a:lnTo>
                <a:lnTo>
                  <a:pt x="50" y="108"/>
                </a:lnTo>
                <a:lnTo>
                  <a:pt x="51" y="109"/>
                </a:lnTo>
                <a:lnTo>
                  <a:pt x="51" y="110"/>
                </a:lnTo>
                <a:lnTo>
                  <a:pt x="50" y="110"/>
                </a:lnTo>
                <a:lnTo>
                  <a:pt x="51" y="111"/>
                </a:lnTo>
                <a:lnTo>
                  <a:pt x="51" y="111"/>
                </a:lnTo>
                <a:lnTo>
                  <a:pt x="50" y="113"/>
                </a:lnTo>
                <a:lnTo>
                  <a:pt x="50" y="111"/>
                </a:lnTo>
                <a:lnTo>
                  <a:pt x="50" y="110"/>
                </a:lnTo>
                <a:lnTo>
                  <a:pt x="48" y="111"/>
                </a:lnTo>
                <a:lnTo>
                  <a:pt x="48" y="111"/>
                </a:lnTo>
                <a:close/>
                <a:moveTo>
                  <a:pt x="54" y="106"/>
                </a:moveTo>
                <a:lnTo>
                  <a:pt x="54" y="106"/>
                </a:lnTo>
                <a:lnTo>
                  <a:pt x="56" y="108"/>
                </a:lnTo>
                <a:lnTo>
                  <a:pt x="56" y="108"/>
                </a:lnTo>
                <a:lnTo>
                  <a:pt x="56" y="108"/>
                </a:lnTo>
                <a:lnTo>
                  <a:pt x="56" y="110"/>
                </a:lnTo>
                <a:lnTo>
                  <a:pt x="56" y="113"/>
                </a:lnTo>
                <a:lnTo>
                  <a:pt x="56" y="113"/>
                </a:lnTo>
                <a:lnTo>
                  <a:pt x="54" y="111"/>
                </a:lnTo>
                <a:lnTo>
                  <a:pt x="54" y="110"/>
                </a:lnTo>
                <a:lnTo>
                  <a:pt x="54" y="106"/>
                </a:lnTo>
                <a:lnTo>
                  <a:pt x="54" y="106"/>
                </a:lnTo>
                <a:close/>
                <a:moveTo>
                  <a:pt x="42" y="93"/>
                </a:moveTo>
                <a:lnTo>
                  <a:pt x="42" y="91"/>
                </a:lnTo>
                <a:lnTo>
                  <a:pt x="42" y="91"/>
                </a:lnTo>
                <a:lnTo>
                  <a:pt x="43" y="91"/>
                </a:lnTo>
                <a:lnTo>
                  <a:pt x="43" y="90"/>
                </a:lnTo>
                <a:lnTo>
                  <a:pt x="43" y="90"/>
                </a:lnTo>
                <a:lnTo>
                  <a:pt x="43" y="90"/>
                </a:lnTo>
                <a:lnTo>
                  <a:pt x="42" y="90"/>
                </a:lnTo>
                <a:lnTo>
                  <a:pt x="42" y="90"/>
                </a:lnTo>
                <a:lnTo>
                  <a:pt x="42" y="90"/>
                </a:lnTo>
                <a:lnTo>
                  <a:pt x="42" y="89"/>
                </a:lnTo>
                <a:lnTo>
                  <a:pt x="43" y="88"/>
                </a:lnTo>
                <a:lnTo>
                  <a:pt x="43" y="88"/>
                </a:lnTo>
                <a:lnTo>
                  <a:pt x="41" y="88"/>
                </a:lnTo>
                <a:lnTo>
                  <a:pt x="41" y="88"/>
                </a:lnTo>
                <a:lnTo>
                  <a:pt x="42" y="86"/>
                </a:lnTo>
                <a:lnTo>
                  <a:pt x="42" y="85"/>
                </a:lnTo>
                <a:lnTo>
                  <a:pt x="42" y="81"/>
                </a:lnTo>
                <a:lnTo>
                  <a:pt x="42" y="81"/>
                </a:lnTo>
                <a:lnTo>
                  <a:pt x="43" y="83"/>
                </a:lnTo>
                <a:lnTo>
                  <a:pt x="43" y="84"/>
                </a:lnTo>
                <a:lnTo>
                  <a:pt x="43" y="84"/>
                </a:lnTo>
                <a:lnTo>
                  <a:pt x="45" y="84"/>
                </a:lnTo>
                <a:lnTo>
                  <a:pt x="45" y="84"/>
                </a:lnTo>
                <a:lnTo>
                  <a:pt x="43" y="86"/>
                </a:lnTo>
                <a:lnTo>
                  <a:pt x="43" y="86"/>
                </a:lnTo>
                <a:lnTo>
                  <a:pt x="45" y="86"/>
                </a:lnTo>
                <a:lnTo>
                  <a:pt x="45" y="86"/>
                </a:lnTo>
                <a:lnTo>
                  <a:pt x="45" y="89"/>
                </a:lnTo>
                <a:lnTo>
                  <a:pt x="45" y="93"/>
                </a:lnTo>
                <a:lnTo>
                  <a:pt x="45" y="93"/>
                </a:lnTo>
                <a:lnTo>
                  <a:pt x="43" y="93"/>
                </a:lnTo>
                <a:lnTo>
                  <a:pt x="42" y="93"/>
                </a:lnTo>
                <a:lnTo>
                  <a:pt x="42" y="93"/>
                </a:lnTo>
                <a:close/>
                <a:moveTo>
                  <a:pt x="204" y="679"/>
                </a:moveTo>
                <a:lnTo>
                  <a:pt x="204" y="679"/>
                </a:lnTo>
                <a:lnTo>
                  <a:pt x="204" y="681"/>
                </a:lnTo>
                <a:lnTo>
                  <a:pt x="203" y="682"/>
                </a:lnTo>
                <a:lnTo>
                  <a:pt x="202" y="682"/>
                </a:lnTo>
                <a:lnTo>
                  <a:pt x="202" y="682"/>
                </a:lnTo>
                <a:lnTo>
                  <a:pt x="202" y="681"/>
                </a:lnTo>
                <a:lnTo>
                  <a:pt x="204" y="679"/>
                </a:lnTo>
                <a:lnTo>
                  <a:pt x="204" y="679"/>
                </a:lnTo>
                <a:close/>
                <a:moveTo>
                  <a:pt x="47" y="98"/>
                </a:moveTo>
                <a:lnTo>
                  <a:pt x="47" y="98"/>
                </a:lnTo>
                <a:lnTo>
                  <a:pt x="48" y="94"/>
                </a:lnTo>
                <a:lnTo>
                  <a:pt x="48" y="93"/>
                </a:lnTo>
                <a:lnTo>
                  <a:pt x="47" y="93"/>
                </a:lnTo>
                <a:lnTo>
                  <a:pt x="47" y="93"/>
                </a:lnTo>
                <a:lnTo>
                  <a:pt x="47" y="91"/>
                </a:lnTo>
                <a:lnTo>
                  <a:pt x="47" y="90"/>
                </a:lnTo>
                <a:lnTo>
                  <a:pt x="48" y="90"/>
                </a:lnTo>
                <a:lnTo>
                  <a:pt x="48" y="89"/>
                </a:lnTo>
                <a:lnTo>
                  <a:pt x="48" y="89"/>
                </a:lnTo>
                <a:lnTo>
                  <a:pt x="48" y="88"/>
                </a:lnTo>
                <a:lnTo>
                  <a:pt x="47" y="86"/>
                </a:lnTo>
                <a:lnTo>
                  <a:pt x="47" y="85"/>
                </a:lnTo>
                <a:lnTo>
                  <a:pt x="47" y="84"/>
                </a:lnTo>
                <a:lnTo>
                  <a:pt x="47" y="84"/>
                </a:lnTo>
                <a:lnTo>
                  <a:pt x="48" y="85"/>
                </a:lnTo>
                <a:lnTo>
                  <a:pt x="50" y="89"/>
                </a:lnTo>
                <a:lnTo>
                  <a:pt x="50" y="89"/>
                </a:lnTo>
                <a:lnTo>
                  <a:pt x="50" y="94"/>
                </a:lnTo>
                <a:lnTo>
                  <a:pt x="48" y="96"/>
                </a:lnTo>
                <a:lnTo>
                  <a:pt x="47" y="98"/>
                </a:lnTo>
                <a:lnTo>
                  <a:pt x="47" y="98"/>
                </a:lnTo>
                <a:close/>
                <a:moveTo>
                  <a:pt x="48" y="99"/>
                </a:moveTo>
                <a:lnTo>
                  <a:pt x="48" y="99"/>
                </a:lnTo>
                <a:lnTo>
                  <a:pt x="50" y="100"/>
                </a:lnTo>
                <a:lnTo>
                  <a:pt x="50" y="101"/>
                </a:lnTo>
                <a:lnTo>
                  <a:pt x="50" y="104"/>
                </a:lnTo>
                <a:lnTo>
                  <a:pt x="50" y="106"/>
                </a:lnTo>
                <a:lnTo>
                  <a:pt x="50" y="106"/>
                </a:lnTo>
                <a:lnTo>
                  <a:pt x="48" y="106"/>
                </a:lnTo>
                <a:lnTo>
                  <a:pt x="48" y="108"/>
                </a:lnTo>
                <a:lnTo>
                  <a:pt x="48" y="108"/>
                </a:lnTo>
                <a:lnTo>
                  <a:pt x="47" y="106"/>
                </a:lnTo>
                <a:lnTo>
                  <a:pt x="47" y="104"/>
                </a:lnTo>
                <a:lnTo>
                  <a:pt x="48" y="101"/>
                </a:lnTo>
                <a:lnTo>
                  <a:pt x="48" y="99"/>
                </a:lnTo>
                <a:lnTo>
                  <a:pt x="48" y="99"/>
                </a:lnTo>
                <a:close/>
                <a:moveTo>
                  <a:pt x="53" y="94"/>
                </a:moveTo>
                <a:lnTo>
                  <a:pt x="53" y="94"/>
                </a:lnTo>
                <a:lnTo>
                  <a:pt x="52" y="91"/>
                </a:lnTo>
                <a:lnTo>
                  <a:pt x="52" y="91"/>
                </a:lnTo>
                <a:lnTo>
                  <a:pt x="53" y="91"/>
                </a:lnTo>
                <a:lnTo>
                  <a:pt x="53" y="93"/>
                </a:lnTo>
                <a:lnTo>
                  <a:pt x="53" y="94"/>
                </a:lnTo>
                <a:lnTo>
                  <a:pt x="54" y="94"/>
                </a:lnTo>
                <a:lnTo>
                  <a:pt x="54" y="94"/>
                </a:lnTo>
                <a:lnTo>
                  <a:pt x="53" y="99"/>
                </a:lnTo>
                <a:lnTo>
                  <a:pt x="53" y="103"/>
                </a:lnTo>
                <a:lnTo>
                  <a:pt x="53" y="103"/>
                </a:lnTo>
                <a:lnTo>
                  <a:pt x="52" y="103"/>
                </a:lnTo>
                <a:lnTo>
                  <a:pt x="52" y="100"/>
                </a:lnTo>
                <a:lnTo>
                  <a:pt x="53" y="94"/>
                </a:lnTo>
                <a:lnTo>
                  <a:pt x="53" y="94"/>
                </a:lnTo>
                <a:close/>
                <a:moveTo>
                  <a:pt x="7" y="3"/>
                </a:moveTo>
                <a:lnTo>
                  <a:pt x="7" y="3"/>
                </a:lnTo>
                <a:lnTo>
                  <a:pt x="11" y="5"/>
                </a:lnTo>
                <a:lnTo>
                  <a:pt x="13" y="6"/>
                </a:lnTo>
                <a:lnTo>
                  <a:pt x="14" y="8"/>
                </a:lnTo>
                <a:lnTo>
                  <a:pt x="14" y="8"/>
                </a:lnTo>
                <a:lnTo>
                  <a:pt x="14" y="11"/>
                </a:lnTo>
                <a:lnTo>
                  <a:pt x="14" y="11"/>
                </a:lnTo>
                <a:lnTo>
                  <a:pt x="16" y="14"/>
                </a:lnTo>
                <a:lnTo>
                  <a:pt x="17" y="15"/>
                </a:lnTo>
                <a:lnTo>
                  <a:pt x="16" y="16"/>
                </a:lnTo>
                <a:lnTo>
                  <a:pt x="16" y="16"/>
                </a:lnTo>
                <a:lnTo>
                  <a:pt x="18" y="20"/>
                </a:lnTo>
                <a:lnTo>
                  <a:pt x="18" y="20"/>
                </a:lnTo>
                <a:lnTo>
                  <a:pt x="18" y="30"/>
                </a:lnTo>
                <a:lnTo>
                  <a:pt x="18" y="35"/>
                </a:lnTo>
                <a:lnTo>
                  <a:pt x="17" y="39"/>
                </a:lnTo>
                <a:lnTo>
                  <a:pt x="17" y="39"/>
                </a:lnTo>
                <a:lnTo>
                  <a:pt x="17" y="38"/>
                </a:lnTo>
                <a:lnTo>
                  <a:pt x="17" y="38"/>
                </a:lnTo>
                <a:lnTo>
                  <a:pt x="16" y="38"/>
                </a:lnTo>
                <a:lnTo>
                  <a:pt x="16" y="39"/>
                </a:lnTo>
                <a:lnTo>
                  <a:pt x="16" y="40"/>
                </a:lnTo>
                <a:lnTo>
                  <a:pt x="16" y="40"/>
                </a:lnTo>
                <a:lnTo>
                  <a:pt x="13" y="43"/>
                </a:lnTo>
                <a:lnTo>
                  <a:pt x="13" y="45"/>
                </a:lnTo>
                <a:lnTo>
                  <a:pt x="13" y="45"/>
                </a:lnTo>
                <a:lnTo>
                  <a:pt x="16" y="43"/>
                </a:lnTo>
                <a:lnTo>
                  <a:pt x="17" y="40"/>
                </a:lnTo>
                <a:lnTo>
                  <a:pt x="17" y="40"/>
                </a:lnTo>
                <a:lnTo>
                  <a:pt x="17" y="41"/>
                </a:lnTo>
                <a:lnTo>
                  <a:pt x="17" y="44"/>
                </a:lnTo>
                <a:lnTo>
                  <a:pt x="17" y="48"/>
                </a:lnTo>
                <a:lnTo>
                  <a:pt x="17" y="48"/>
                </a:lnTo>
                <a:lnTo>
                  <a:pt x="16" y="46"/>
                </a:lnTo>
                <a:lnTo>
                  <a:pt x="16" y="48"/>
                </a:lnTo>
                <a:lnTo>
                  <a:pt x="14" y="46"/>
                </a:lnTo>
                <a:lnTo>
                  <a:pt x="14" y="46"/>
                </a:lnTo>
                <a:lnTo>
                  <a:pt x="14" y="48"/>
                </a:lnTo>
                <a:lnTo>
                  <a:pt x="14" y="49"/>
                </a:lnTo>
                <a:lnTo>
                  <a:pt x="14" y="49"/>
                </a:lnTo>
                <a:lnTo>
                  <a:pt x="16" y="49"/>
                </a:lnTo>
                <a:lnTo>
                  <a:pt x="17" y="48"/>
                </a:lnTo>
                <a:lnTo>
                  <a:pt x="18" y="48"/>
                </a:lnTo>
                <a:lnTo>
                  <a:pt x="18" y="50"/>
                </a:lnTo>
                <a:lnTo>
                  <a:pt x="18" y="50"/>
                </a:lnTo>
                <a:lnTo>
                  <a:pt x="18" y="49"/>
                </a:lnTo>
                <a:lnTo>
                  <a:pt x="17" y="50"/>
                </a:lnTo>
                <a:lnTo>
                  <a:pt x="16" y="51"/>
                </a:lnTo>
                <a:lnTo>
                  <a:pt x="16" y="53"/>
                </a:lnTo>
                <a:lnTo>
                  <a:pt x="16" y="53"/>
                </a:lnTo>
                <a:lnTo>
                  <a:pt x="17" y="53"/>
                </a:lnTo>
                <a:lnTo>
                  <a:pt x="17" y="51"/>
                </a:lnTo>
                <a:lnTo>
                  <a:pt x="17" y="51"/>
                </a:lnTo>
                <a:lnTo>
                  <a:pt x="17" y="51"/>
                </a:lnTo>
                <a:lnTo>
                  <a:pt x="17" y="53"/>
                </a:lnTo>
                <a:lnTo>
                  <a:pt x="18" y="56"/>
                </a:lnTo>
                <a:lnTo>
                  <a:pt x="18" y="56"/>
                </a:lnTo>
                <a:lnTo>
                  <a:pt x="17" y="56"/>
                </a:lnTo>
                <a:lnTo>
                  <a:pt x="16" y="58"/>
                </a:lnTo>
                <a:lnTo>
                  <a:pt x="16" y="58"/>
                </a:lnTo>
                <a:lnTo>
                  <a:pt x="17" y="59"/>
                </a:lnTo>
                <a:lnTo>
                  <a:pt x="16" y="60"/>
                </a:lnTo>
                <a:lnTo>
                  <a:pt x="14" y="64"/>
                </a:lnTo>
                <a:lnTo>
                  <a:pt x="14" y="64"/>
                </a:lnTo>
                <a:lnTo>
                  <a:pt x="13" y="59"/>
                </a:lnTo>
                <a:lnTo>
                  <a:pt x="12" y="58"/>
                </a:lnTo>
                <a:lnTo>
                  <a:pt x="10" y="56"/>
                </a:lnTo>
                <a:lnTo>
                  <a:pt x="10" y="56"/>
                </a:lnTo>
                <a:lnTo>
                  <a:pt x="11" y="56"/>
                </a:lnTo>
                <a:lnTo>
                  <a:pt x="11" y="55"/>
                </a:lnTo>
                <a:lnTo>
                  <a:pt x="11" y="55"/>
                </a:lnTo>
                <a:lnTo>
                  <a:pt x="11" y="55"/>
                </a:lnTo>
                <a:lnTo>
                  <a:pt x="10" y="55"/>
                </a:lnTo>
                <a:lnTo>
                  <a:pt x="8" y="55"/>
                </a:lnTo>
                <a:lnTo>
                  <a:pt x="8" y="55"/>
                </a:lnTo>
                <a:lnTo>
                  <a:pt x="8" y="53"/>
                </a:lnTo>
                <a:lnTo>
                  <a:pt x="8" y="50"/>
                </a:lnTo>
                <a:lnTo>
                  <a:pt x="8" y="50"/>
                </a:lnTo>
                <a:lnTo>
                  <a:pt x="8" y="50"/>
                </a:lnTo>
                <a:lnTo>
                  <a:pt x="10" y="51"/>
                </a:lnTo>
                <a:lnTo>
                  <a:pt x="10" y="53"/>
                </a:lnTo>
                <a:lnTo>
                  <a:pt x="10" y="53"/>
                </a:lnTo>
                <a:lnTo>
                  <a:pt x="11" y="53"/>
                </a:lnTo>
                <a:lnTo>
                  <a:pt x="11" y="51"/>
                </a:lnTo>
                <a:lnTo>
                  <a:pt x="10" y="48"/>
                </a:lnTo>
                <a:lnTo>
                  <a:pt x="10" y="48"/>
                </a:lnTo>
                <a:lnTo>
                  <a:pt x="10" y="48"/>
                </a:lnTo>
                <a:lnTo>
                  <a:pt x="10" y="46"/>
                </a:lnTo>
                <a:lnTo>
                  <a:pt x="11" y="46"/>
                </a:lnTo>
                <a:lnTo>
                  <a:pt x="11" y="45"/>
                </a:lnTo>
                <a:lnTo>
                  <a:pt x="8" y="43"/>
                </a:lnTo>
                <a:lnTo>
                  <a:pt x="8" y="43"/>
                </a:lnTo>
                <a:lnTo>
                  <a:pt x="8" y="43"/>
                </a:lnTo>
                <a:lnTo>
                  <a:pt x="8" y="44"/>
                </a:lnTo>
                <a:lnTo>
                  <a:pt x="8" y="45"/>
                </a:lnTo>
                <a:lnTo>
                  <a:pt x="8" y="45"/>
                </a:lnTo>
                <a:lnTo>
                  <a:pt x="7" y="46"/>
                </a:lnTo>
                <a:lnTo>
                  <a:pt x="7" y="46"/>
                </a:lnTo>
                <a:lnTo>
                  <a:pt x="7" y="49"/>
                </a:lnTo>
                <a:lnTo>
                  <a:pt x="7" y="51"/>
                </a:lnTo>
                <a:lnTo>
                  <a:pt x="7" y="51"/>
                </a:lnTo>
                <a:lnTo>
                  <a:pt x="6" y="35"/>
                </a:lnTo>
                <a:lnTo>
                  <a:pt x="6" y="35"/>
                </a:lnTo>
                <a:lnTo>
                  <a:pt x="10" y="35"/>
                </a:lnTo>
                <a:lnTo>
                  <a:pt x="12" y="35"/>
                </a:lnTo>
                <a:lnTo>
                  <a:pt x="12" y="35"/>
                </a:lnTo>
                <a:lnTo>
                  <a:pt x="12" y="33"/>
                </a:lnTo>
                <a:lnTo>
                  <a:pt x="11" y="31"/>
                </a:lnTo>
                <a:lnTo>
                  <a:pt x="11" y="31"/>
                </a:lnTo>
                <a:lnTo>
                  <a:pt x="11" y="31"/>
                </a:lnTo>
                <a:lnTo>
                  <a:pt x="10" y="31"/>
                </a:lnTo>
                <a:lnTo>
                  <a:pt x="10" y="33"/>
                </a:lnTo>
                <a:lnTo>
                  <a:pt x="8" y="31"/>
                </a:lnTo>
                <a:lnTo>
                  <a:pt x="8" y="29"/>
                </a:lnTo>
                <a:lnTo>
                  <a:pt x="8" y="29"/>
                </a:lnTo>
                <a:lnTo>
                  <a:pt x="7" y="29"/>
                </a:lnTo>
                <a:lnTo>
                  <a:pt x="6" y="30"/>
                </a:lnTo>
                <a:lnTo>
                  <a:pt x="6" y="33"/>
                </a:lnTo>
                <a:lnTo>
                  <a:pt x="6" y="33"/>
                </a:lnTo>
                <a:lnTo>
                  <a:pt x="5" y="31"/>
                </a:lnTo>
                <a:lnTo>
                  <a:pt x="5" y="29"/>
                </a:lnTo>
                <a:lnTo>
                  <a:pt x="5" y="24"/>
                </a:lnTo>
                <a:lnTo>
                  <a:pt x="5" y="24"/>
                </a:lnTo>
                <a:lnTo>
                  <a:pt x="6" y="25"/>
                </a:lnTo>
                <a:lnTo>
                  <a:pt x="6" y="25"/>
                </a:lnTo>
                <a:lnTo>
                  <a:pt x="6" y="23"/>
                </a:lnTo>
                <a:lnTo>
                  <a:pt x="5" y="21"/>
                </a:lnTo>
                <a:lnTo>
                  <a:pt x="5" y="21"/>
                </a:lnTo>
                <a:lnTo>
                  <a:pt x="4" y="23"/>
                </a:lnTo>
                <a:lnTo>
                  <a:pt x="4" y="23"/>
                </a:lnTo>
                <a:lnTo>
                  <a:pt x="2" y="18"/>
                </a:lnTo>
                <a:lnTo>
                  <a:pt x="1" y="13"/>
                </a:lnTo>
                <a:lnTo>
                  <a:pt x="1" y="13"/>
                </a:lnTo>
                <a:lnTo>
                  <a:pt x="2" y="13"/>
                </a:lnTo>
                <a:lnTo>
                  <a:pt x="4" y="11"/>
                </a:lnTo>
                <a:lnTo>
                  <a:pt x="4" y="11"/>
                </a:lnTo>
                <a:lnTo>
                  <a:pt x="4" y="10"/>
                </a:lnTo>
                <a:lnTo>
                  <a:pt x="2" y="10"/>
                </a:lnTo>
                <a:lnTo>
                  <a:pt x="1" y="10"/>
                </a:lnTo>
                <a:lnTo>
                  <a:pt x="1" y="10"/>
                </a:lnTo>
                <a:lnTo>
                  <a:pt x="1" y="10"/>
                </a:lnTo>
                <a:lnTo>
                  <a:pt x="0" y="10"/>
                </a:lnTo>
                <a:lnTo>
                  <a:pt x="0" y="9"/>
                </a:lnTo>
                <a:lnTo>
                  <a:pt x="1" y="6"/>
                </a:lnTo>
                <a:lnTo>
                  <a:pt x="1" y="6"/>
                </a:lnTo>
                <a:lnTo>
                  <a:pt x="4" y="5"/>
                </a:lnTo>
                <a:lnTo>
                  <a:pt x="7" y="3"/>
                </a:lnTo>
                <a:lnTo>
                  <a:pt x="7" y="3"/>
                </a:lnTo>
                <a:close/>
                <a:moveTo>
                  <a:pt x="13" y="46"/>
                </a:moveTo>
                <a:lnTo>
                  <a:pt x="13" y="46"/>
                </a:lnTo>
                <a:lnTo>
                  <a:pt x="12" y="46"/>
                </a:lnTo>
                <a:lnTo>
                  <a:pt x="11" y="48"/>
                </a:lnTo>
                <a:lnTo>
                  <a:pt x="11" y="50"/>
                </a:lnTo>
                <a:lnTo>
                  <a:pt x="12" y="50"/>
                </a:lnTo>
                <a:lnTo>
                  <a:pt x="12" y="50"/>
                </a:lnTo>
                <a:lnTo>
                  <a:pt x="12" y="49"/>
                </a:lnTo>
                <a:lnTo>
                  <a:pt x="13" y="46"/>
                </a:lnTo>
                <a:lnTo>
                  <a:pt x="13" y="46"/>
                </a:lnTo>
                <a:close/>
                <a:moveTo>
                  <a:pt x="12" y="35"/>
                </a:moveTo>
                <a:lnTo>
                  <a:pt x="12" y="35"/>
                </a:lnTo>
                <a:lnTo>
                  <a:pt x="11" y="36"/>
                </a:lnTo>
                <a:lnTo>
                  <a:pt x="7" y="36"/>
                </a:lnTo>
                <a:lnTo>
                  <a:pt x="7" y="36"/>
                </a:lnTo>
                <a:lnTo>
                  <a:pt x="8" y="38"/>
                </a:lnTo>
                <a:lnTo>
                  <a:pt x="10" y="39"/>
                </a:lnTo>
                <a:lnTo>
                  <a:pt x="11" y="39"/>
                </a:lnTo>
                <a:lnTo>
                  <a:pt x="11" y="39"/>
                </a:lnTo>
                <a:lnTo>
                  <a:pt x="10" y="40"/>
                </a:lnTo>
                <a:lnTo>
                  <a:pt x="10" y="41"/>
                </a:lnTo>
                <a:lnTo>
                  <a:pt x="11" y="44"/>
                </a:lnTo>
                <a:lnTo>
                  <a:pt x="12" y="44"/>
                </a:lnTo>
                <a:lnTo>
                  <a:pt x="12" y="44"/>
                </a:lnTo>
                <a:lnTo>
                  <a:pt x="12" y="43"/>
                </a:lnTo>
                <a:lnTo>
                  <a:pt x="11" y="41"/>
                </a:lnTo>
                <a:lnTo>
                  <a:pt x="11" y="41"/>
                </a:lnTo>
                <a:lnTo>
                  <a:pt x="13" y="38"/>
                </a:lnTo>
                <a:lnTo>
                  <a:pt x="13" y="36"/>
                </a:lnTo>
                <a:lnTo>
                  <a:pt x="12" y="35"/>
                </a:lnTo>
                <a:lnTo>
                  <a:pt x="12" y="35"/>
                </a:lnTo>
                <a:close/>
                <a:moveTo>
                  <a:pt x="10" y="23"/>
                </a:moveTo>
                <a:lnTo>
                  <a:pt x="10" y="23"/>
                </a:lnTo>
                <a:lnTo>
                  <a:pt x="8" y="25"/>
                </a:lnTo>
                <a:lnTo>
                  <a:pt x="10" y="26"/>
                </a:lnTo>
                <a:lnTo>
                  <a:pt x="10" y="26"/>
                </a:lnTo>
                <a:lnTo>
                  <a:pt x="10" y="29"/>
                </a:lnTo>
                <a:lnTo>
                  <a:pt x="10" y="30"/>
                </a:lnTo>
                <a:lnTo>
                  <a:pt x="11" y="30"/>
                </a:lnTo>
                <a:lnTo>
                  <a:pt x="11" y="30"/>
                </a:lnTo>
                <a:lnTo>
                  <a:pt x="11" y="29"/>
                </a:lnTo>
                <a:lnTo>
                  <a:pt x="11" y="28"/>
                </a:lnTo>
                <a:lnTo>
                  <a:pt x="12" y="26"/>
                </a:lnTo>
                <a:lnTo>
                  <a:pt x="12" y="26"/>
                </a:lnTo>
                <a:lnTo>
                  <a:pt x="11" y="26"/>
                </a:lnTo>
                <a:lnTo>
                  <a:pt x="10" y="25"/>
                </a:lnTo>
                <a:lnTo>
                  <a:pt x="10" y="23"/>
                </a:lnTo>
                <a:lnTo>
                  <a:pt x="10" y="23"/>
                </a:lnTo>
                <a:close/>
                <a:moveTo>
                  <a:pt x="12" y="24"/>
                </a:moveTo>
                <a:lnTo>
                  <a:pt x="12" y="24"/>
                </a:lnTo>
                <a:lnTo>
                  <a:pt x="13" y="23"/>
                </a:lnTo>
                <a:lnTo>
                  <a:pt x="14" y="21"/>
                </a:lnTo>
                <a:lnTo>
                  <a:pt x="14" y="21"/>
                </a:lnTo>
                <a:lnTo>
                  <a:pt x="13" y="21"/>
                </a:lnTo>
                <a:lnTo>
                  <a:pt x="12" y="21"/>
                </a:lnTo>
                <a:lnTo>
                  <a:pt x="12" y="24"/>
                </a:lnTo>
                <a:lnTo>
                  <a:pt x="12" y="24"/>
                </a:lnTo>
                <a:close/>
                <a:moveTo>
                  <a:pt x="8" y="19"/>
                </a:moveTo>
                <a:lnTo>
                  <a:pt x="8" y="19"/>
                </a:lnTo>
                <a:lnTo>
                  <a:pt x="8" y="21"/>
                </a:lnTo>
                <a:lnTo>
                  <a:pt x="10" y="21"/>
                </a:lnTo>
                <a:lnTo>
                  <a:pt x="10" y="21"/>
                </a:lnTo>
                <a:lnTo>
                  <a:pt x="10" y="20"/>
                </a:lnTo>
                <a:lnTo>
                  <a:pt x="11" y="19"/>
                </a:lnTo>
                <a:lnTo>
                  <a:pt x="8" y="19"/>
                </a:lnTo>
                <a:close/>
                <a:moveTo>
                  <a:pt x="6" y="18"/>
                </a:moveTo>
                <a:lnTo>
                  <a:pt x="6" y="18"/>
                </a:lnTo>
                <a:lnTo>
                  <a:pt x="8" y="18"/>
                </a:lnTo>
                <a:lnTo>
                  <a:pt x="10" y="18"/>
                </a:lnTo>
                <a:lnTo>
                  <a:pt x="10" y="16"/>
                </a:lnTo>
                <a:lnTo>
                  <a:pt x="10" y="16"/>
                </a:lnTo>
                <a:lnTo>
                  <a:pt x="7" y="16"/>
                </a:lnTo>
                <a:lnTo>
                  <a:pt x="6" y="16"/>
                </a:lnTo>
                <a:lnTo>
                  <a:pt x="6" y="18"/>
                </a:lnTo>
                <a:lnTo>
                  <a:pt x="6" y="18"/>
                </a:lnTo>
                <a:close/>
                <a:moveTo>
                  <a:pt x="4" y="9"/>
                </a:moveTo>
                <a:lnTo>
                  <a:pt x="4" y="9"/>
                </a:lnTo>
                <a:lnTo>
                  <a:pt x="4" y="9"/>
                </a:lnTo>
                <a:lnTo>
                  <a:pt x="4" y="10"/>
                </a:lnTo>
                <a:lnTo>
                  <a:pt x="4" y="10"/>
                </a:lnTo>
                <a:lnTo>
                  <a:pt x="6" y="9"/>
                </a:lnTo>
                <a:lnTo>
                  <a:pt x="6" y="8"/>
                </a:lnTo>
                <a:lnTo>
                  <a:pt x="6" y="8"/>
                </a:lnTo>
                <a:lnTo>
                  <a:pt x="6" y="8"/>
                </a:lnTo>
                <a:lnTo>
                  <a:pt x="5" y="8"/>
                </a:lnTo>
                <a:lnTo>
                  <a:pt x="5" y="9"/>
                </a:lnTo>
                <a:lnTo>
                  <a:pt x="4" y="9"/>
                </a:lnTo>
                <a:lnTo>
                  <a:pt x="4" y="9"/>
                </a:lnTo>
                <a:close/>
                <a:moveTo>
                  <a:pt x="35" y="294"/>
                </a:moveTo>
                <a:lnTo>
                  <a:pt x="35" y="294"/>
                </a:lnTo>
                <a:lnTo>
                  <a:pt x="35" y="297"/>
                </a:lnTo>
                <a:lnTo>
                  <a:pt x="34" y="298"/>
                </a:lnTo>
                <a:lnTo>
                  <a:pt x="34" y="299"/>
                </a:lnTo>
                <a:lnTo>
                  <a:pt x="34" y="299"/>
                </a:lnTo>
                <a:lnTo>
                  <a:pt x="34" y="295"/>
                </a:lnTo>
                <a:lnTo>
                  <a:pt x="34" y="293"/>
                </a:lnTo>
                <a:lnTo>
                  <a:pt x="34" y="293"/>
                </a:lnTo>
                <a:lnTo>
                  <a:pt x="35" y="293"/>
                </a:lnTo>
                <a:lnTo>
                  <a:pt x="35" y="294"/>
                </a:lnTo>
                <a:lnTo>
                  <a:pt x="35" y="294"/>
                </a:lnTo>
                <a:close/>
                <a:moveTo>
                  <a:pt x="33" y="295"/>
                </a:moveTo>
                <a:lnTo>
                  <a:pt x="33" y="295"/>
                </a:lnTo>
                <a:lnTo>
                  <a:pt x="31" y="297"/>
                </a:lnTo>
                <a:lnTo>
                  <a:pt x="31" y="295"/>
                </a:lnTo>
                <a:lnTo>
                  <a:pt x="31" y="293"/>
                </a:lnTo>
                <a:lnTo>
                  <a:pt x="31" y="292"/>
                </a:lnTo>
                <a:lnTo>
                  <a:pt x="31" y="292"/>
                </a:lnTo>
                <a:lnTo>
                  <a:pt x="33" y="293"/>
                </a:lnTo>
                <a:lnTo>
                  <a:pt x="31" y="294"/>
                </a:lnTo>
                <a:lnTo>
                  <a:pt x="31" y="295"/>
                </a:lnTo>
                <a:lnTo>
                  <a:pt x="33" y="295"/>
                </a:lnTo>
                <a:lnTo>
                  <a:pt x="33" y="295"/>
                </a:lnTo>
                <a:close/>
                <a:moveTo>
                  <a:pt x="31" y="275"/>
                </a:moveTo>
                <a:lnTo>
                  <a:pt x="31" y="275"/>
                </a:lnTo>
                <a:lnTo>
                  <a:pt x="34" y="279"/>
                </a:lnTo>
                <a:lnTo>
                  <a:pt x="34" y="282"/>
                </a:lnTo>
                <a:lnTo>
                  <a:pt x="33" y="283"/>
                </a:lnTo>
                <a:lnTo>
                  <a:pt x="33" y="283"/>
                </a:lnTo>
                <a:lnTo>
                  <a:pt x="34" y="287"/>
                </a:lnTo>
                <a:lnTo>
                  <a:pt x="34" y="287"/>
                </a:lnTo>
                <a:lnTo>
                  <a:pt x="34" y="287"/>
                </a:lnTo>
                <a:lnTo>
                  <a:pt x="34" y="287"/>
                </a:lnTo>
                <a:lnTo>
                  <a:pt x="33" y="287"/>
                </a:lnTo>
                <a:lnTo>
                  <a:pt x="33" y="287"/>
                </a:lnTo>
                <a:lnTo>
                  <a:pt x="33" y="284"/>
                </a:lnTo>
                <a:lnTo>
                  <a:pt x="33" y="282"/>
                </a:lnTo>
                <a:lnTo>
                  <a:pt x="33" y="280"/>
                </a:lnTo>
                <a:lnTo>
                  <a:pt x="33" y="279"/>
                </a:lnTo>
                <a:lnTo>
                  <a:pt x="31" y="279"/>
                </a:lnTo>
                <a:lnTo>
                  <a:pt x="31" y="279"/>
                </a:lnTo>
                <a:lnTo>
                  <a:pt x="31" y="278"/>
                </a:lnTo>
                <a:lnTo>
                  <a:pt x="31" y="275"/>
                </a:lnTo>
                <a:lnTo>
                  <a:pt x="31" y="275"/>
                </a:lnTo>
                <a:close/>
                <a:moveTo>
                  <a:pt x="34" y="300"/>
                </a:moveTo>
                <a:lnTo>
                  <a:pt x="34" y="300"/>
                </a:lnTo>
                <a:lnTo>
                  <a:pt x="34" y="303"/>
                </a:lnTo>
                <a:lnTo>
                  <a:pt x="34" y="304"/>
                </a:lnTo>
                <a:lnTo>
                  <a:pt x="35" y="305"/>
                </a:lnTo>
                <a:lnTo>
                  <a:pt x="35" y="307"/>
                </a:lnTo>
                <a:lnTo>
                  <a:pt x="35" y="307"/>
                </a:lnTo>
                <a:lnTo>
                  <a:pt x="34" y="305"/>
                </a:lnTo>
                <a:lnTo>
                  <a:pt x="33" y="304"/>
                </a:lnTo>
                <a:lnTo>
                  <a:pt x="33" y="303"/>
                </a:lnTo>
                <a:lnTo>
                  <a:pt x="33" y="302"/>
                </a:lnTo>
                <a:lnTo>
                  <a:pt x="33" y="302"/>
                </a:lnTo>
                <a:lnTo>
                  <a:pt x="34" y="300"/>
                </a:lnTo>
                <a:lnTo>
                  <a:pt x="35" y="299"/>
                </a:lnTo>
                <a:lnTo>
                  <a:pt x="35" y="300"/>
                </a:lnTo>
                <a:lnTo>
                  <a:pt x="35" y="300"/>
                </a:lnTo>
                <a:lnTo>
                  <a:pt x="36" y="299"/>
                </a:lnTo>
                <a:lnTo>
                  <a:pt x="35" y="299"/>
                </a:lnTo>
                <a:lnTo>
                  <a:pt x="35" y="298"/>
                </a:lnTo>
                <a:lnTo>
                  <a:pt x="35" y="298"/>
                </a:lnTo>
                <a:lnTo>
                  <a:pt x="35" y="298"/>
                </a:lnTo>
                <a:lnTo>
                  <a:pt x="36" y="298"/>
                </a:lnTo>
                <a:lnTo>
                  <a:pt x="37" y="299"/>
                </a:lnTo>
                <a:lnTo>
                  <a:pt x="36" y="302"/>
                </a:lnTo>
                <a:lnTo>
                  <a:pt x="36" y="302"/>
                </a:lnTo>
                <a:lnTo>
                  <a:pt x="35" y="302"/>
                </a:lnTo>
                <a:lnTo>
                  <a:pt x="34" y="300"/>
                </a:lnTo>
                <a:lnTo>
                  <a:pt x="34" y="300"/>
                </a:lnTo>
                <a:close/>
                <a:moveTo>
                  <a:pt x="37" y="284"/>
                </a:moveTo>
                <a:lnTo>
                  <a:pt x="37" y="284"/>
                </a:lnTo>
                <a:lnTo>
                  <a:pt x="36" y="294"/>
                </a:lnTo>
                <a:lnTo>
                  <a:pt x="36" y="294"/>
                </a:lnTo>
                <a:lnTo>
                  <a:pt x="35" y="293"/>
                </a:lnTo>
                <a:lnTo>
                  <a:pt x="34" y="292"/>
                </a:lnTo>
                <a:lnTo>
                  <a:pt x="34" y="288"/>
                </a:lnTo>
                <a:lnTo>
                  <a:pt x="34" y="288"/>
                </a:lnTo>
                <a:lnTo>
                  <a:pt x="35" y="288"/>
                </a:lnTo>
                <a:lnTo>
                  <a:pt x="35" y="289"/>
                </a:lnTo>
                <a:lnTo>
                  <a:pt x="35" y="290"/>
                </a:lnTo>
                <a:lnTo>
                  <a:pt x="35" y="290"/>
                </a:lnTo>
                <a:lnTo>
                  <a:pt x="35" y="290"/>
                </a:lnTo>
                <a:lnTo>
                  <a:pt x="36" y="289"/>
                </a:lnTo>
                <a:lnTo>
                  <a:pt x="36" y="287"/>
                </a:lnTo>
                <a:lnTo>
                  <a:pt x="36" y="285"/>
                </a:lnTo>
                <a:lnTo>
                  <a:pt x="37" y="284"/>
                </a:lnTo>
                <a:lnTo>
                  <a:pt x="37" y="284"/>
                </a:lnTo>
                <a:close/>
                <a:moveTo>
                  <a:pt x="39" y="155"/>
                </a:moveTo>
                <a:lnTo>
                  <a:pt x="39" y="155"/>
                </a:lnTo>
                <a:lnTo>
                  <a:pt x="37" y="155"/>
                </a:lnTo>
                <a:lnTo>
                  <a:pt x="37" y="155"/>
                </a:lnTo>
                <a:lnTo>
                  <a:pt x="37" y="155"/>
                </a:lnTo>
                <a:lnTo>
                  <a:pt x="36" y="155"/>
                </a:lnTo>
                <a:lnTo>
                  <a:pt x="36" y="154"/>
                </a:lnTo>
                <a:lnTo>
                  <a:pt x="39" y="153"/>
                </a:lnTo>
                <a:lnTo>
                  <a:pt x="39" y="155"/>
                </a:lnTo>
                <a:close/>
                <a:moveTo>
                  <a:pt x="36" y="310"/>
                </a:moveTo>
                <a:lnTo>
                  <a:pt x="36" y="310"/>
                </a:lnTo>
                <a:lnTo>
                  <a:pt x="36" y="308"/>
                </a:lnTo>
                <a:lnTo>
                  <a:pt x="36" y="305"/>
                </a:lnTo>
                <a:lnTo>
                  <a:pt x="36" y="305"/>
                </a:lnTo>
                <a:lnTo>
                  <a:pt x="36" y="305"/>
                </a:lnTo>
                <a:lnTo>
                  <a:pt x="37" y="307"/>
                </a:lnTo>
                <a:lnTo>
                  <a:pt x="37" y="307"/>
                </a:lnTo>
                <a:lnTo>
                  <a:pt x="39" y="307"/>
                </a:lnTo>
                <a:lnTo>
                  <a:pt x="39" y="307"/>
                </a:lnTo>
                <a:lnTo>
                  <a:pt x="37" y="309"/>
                </a:lnTo>
                <a:lnTo>
                  <a:pt x="37" y="310"/>
                </a:lnTo>
                <a:lnTo>
                  <a:pt x="36" y="310"/>
                </a:lnTo>
                <a:lnTo>
                  <a:pt x="36" y="310"/>
                </a:lnTo>
                <a:close/>
                <a:moveTo>
                  <a:pt x="29" y="334"/>
                </a:moveTo>
                <a:lnTo>
                  <a:pt x="29" y="334"/>
                </a:lnTo>
                <a:lnTo>
                  <a:pt x="28" y="333"/>
                </a:lnTo>
                <a:lnTo>
                  <a:pt x="28" y="330"/>
                </a:lnTo>
                <a:lnTo>
                  <a:pt x="28" y="328"/>
                </a:lnTo>
                <a:lnTo>
                  <a:pt x="29" y="327"/>
                </a:lnTo>
                <a:lnTo>
                  <a:pt x="29" y="327"/>
                </a:lnTo>
                <a:lnTo>
                  <a:pt x="30" y="327"/>
                </a:lnTo>
                <a:lnTo>
                  <a:pt x="30" y="327"/>
                </a:lnTo>
                <a:lnTo>
                  <a:pt x="29" y="328"/>
                </a:lnTo>
                <a:lnTo>
                  <a:pt x="29" y="328"/>
                </a:lnTo>
                <a:lnTo>
                  <a:pt x="29" y="332"/>
                </a:lnTo>
                <a:lnTo>
                  <a:pt x="29" y="334"/>
                </a:lnTo>
                <a:lnTo>
                  <a:pt x="29" y="334"/>
                </a:lnTo>
                <a:close/>
                <a:moveTo>
                  <a:pt x="37" y="278"/>
                </a:moveTo>
                <a:lnTo>
                  <a:pt x="37" y="278"/>
                </a:lnTo>
                <a:lnTo>
                  <a:pt x="36" y="277"/>
                </a:lnTo>
                <a:lnTo>
                  <a:pt x="35" y="275"/>
                </a:lnTo>
                <a:lnTo>
                  <a:pt x="34" y="275"/>
                </a:lnTo>
                <a:lnTo>
                  <a:pt x="34" y="273"/>
                </a:lnTo>
                <a:lnTo>
                  <a:pt x="34" y="273"/>
                </a:lnTo>
                <a:lnTo>
                  <a:pt x="35" y="274"/>
                </a:lnTo>
                <a:lnTo>
                  <a:pt x="37" y="275"/>
                </a:lnTo>
                <a:lnTo>
                  <a:pt x="37" y="275"/>
                </a:lnTo>
                <a:lnTo>
                  <a:pt x="39" y="279"/>
                </a:lnTo>
                <a:lnTo>
                  <a:pt x="37" y="280"/>
                </a:lnTo>
                <a:lnTo>
                  <a:pt x="36" y="282"/>
                </a:lnTo>
                <a:lnTo>
                  <a:pt x="36" y="282"/>
                </a:lnTo>
                <a:lnTo>
                  <a:pt x="36" y="278"/>
                </a:lnTo>
                <a:lnTo>
                  <a:pt x="36" y="278"/>
                </a:lnTo>
                <a:lnTo>
                  <a:pt x="37" y="278"/>
                </a:lnTo>
                <a:lnTo>
                  <a:pt x="37" y="278"/>
                </a:lnTo>
                <a:close/>
                <a:moveTo>
                  <a:pt x="28" y="323"/>
                </a:moveTo>
                <a:lnTo>
                  <a:pt x="28" y="323"/>
                </a:lnTo>
                <a:lnTo>
                  <a:pt x="28" y="322"/>
                </a:lnTo>
                <a:lnTo>
                  <a:pt x="28" y="319"/>
                </a:lnTo>
                <a:lnTo>
                  <a:pt x="28" y="315"/>
                </a:lnTo>
                <a:lnTo>
                  <a:pt x="28" y="315"/>
                </a:lnTo>
                <a:lnTo>
                  <a:pt x="29" y="319"/>
                </a:lnTo>
                <a:lnTo>
                  <a:pt x="28" y="323"/>
                </a:lnTo>
                <a:lnTo>
                  <a:pt x="28" y="323"/>
                </a:lnTo>
                <a:close/>
                <a:moveTo>
                  <a:pt x="34" y="317"/>
                </a:moveTo>
                <a:lnTo>
                  <a:pt x="34" y="317"/>
                </a:lnTo>
                <a:lnTo>
                  <a:pt x="34" y="315"/>
                </a:lnTo>
                <a:lnTo>
                  <a:pt x="34" y="313"/>
                </a:lnTo>
                <a:lnTo>
                  <a:pt x="34" y="313"/>
                </a:lnTo>
                <a:lnTo>
                  <a:pt x="35" y="314"/>
                </a:lnTo>
                <a:lnTo>
                  <a:pt x="36" y="315"/>
                </a:lnTo>
                <a:lnTo>
                  <a:pt x="36" y="315"/>
                </a:lnTo>
                <a:lnTo>
                  <a:pt x="35" y="317"/>
                </a:lnTo>
                <a:lnTo>
                  <a:pt x="34" y="317"/>
                </a:lnTo>
                <a:lnTo>
                  <a:pt x="34" y="317"/>
                </a:lnTo>
                <a:close/>
                <a:moveTo>
                  <a:pt x="35" y="333"/>
                </a:moveTo>
                <a:lnTo>
                  <a:pt x="35" y="333"/>
                </a:lnTo>
                <a:lnTo>
                  <a:pt x="34" y="333"/>
                </a:lnTo>
                <a:lnTo>
                  <a:pt x="33" y="334"/>
                </a:lnTo>
                <a:lnTo>
                  <a:pt x="33" y="334"/>
                </a:lnTo>
                <a:lnTo>
                  <a:pt x="33" y="333"/>
                </a:lnTo>
                <a:lnTo>
                  <a:pt x="33" y="332"/>
                </a:lnTo>
                <a:lnTo>
                  <a:pt x="33" y="329"/>
                </a:lnTo>
                <a:lnTo>
                  <a:pt x="33" y="328"/>
                </a:lnTo>
                <a:lnTo>
                  <a:pt x="33" y="328"/>
                </a:lnTo>
                <a:lnTo>
                  <a:pt x="34" y="327"/>
                </a:lnTo>
                <a:lnTo>
                  <a:pt x="35" y="325"/>
                </a:lnTo>
                <a:lnTo>
                  <a:pt x="35" y="325"/>
                </a:lnTo>
                <a:lnTo>
                  <a:pt x="34" y="325"/>
                </a:lnTo>
                <a:lnTo>
                  <a:pt x="34" y="325"/>
                </a:lnTo>
                <a:lnTo>
                  <a:pt x="33" y="325"/>
                </a:lnTo>
                <a:lnTo>
                  <a:pt x="33" y="325"/>
                </a:lnTo>
                <a:lnTo>
                  <a:pt x="33" y="323"/>
                </a:lnTo>
                <a:lnTo>
                  <a:pt x="33" y="323"/>
                </a:lnTo>
                <a:lnTo>
                  <a:pt x="34" y="324"/>
                </a:lnTo>
                <a:lnTo>
                  <a:pt x="35" y="324"/>
                </a:lnTo>
                <a:lnTo>
                  <a:pt x="35" y="323"/>
                </a:lnTo>
                <a:lnTo>
                  <a:pt x="35" y="323"/>
                </a:lnTo>
                <a:lnTo>
                  <a:pt x="36" y="325"/>
                </a:lnTo>
                <a:lnTo>
                  <a:pt x="36" y="327"/>
                </a:lnTo>
                <a:lnTo>
                  <a:pt x="36" y="327"/>
                </a:lnTo>
                <a:lnTo>
                  <a:pt x="36" y="327"/>
                </a:lnTo>
                <a:lnTo>
                  <a:pt x="36" y="328"/>
                </a:lnTo>
                <a:lnTo>
                  <a:pt x="36" y="329"/>
                </a:lnTo>
                <a:lnTo>
                  <a:pt x="36" y="329"/>
                </a:lnTo>
                <a:lnTo>
                  <a:pt x="36" y="329"/>
                </a:lnTo>
                <a:lnTo>
                  <a:pt x="36" y="328"/>
                </a:lnTo>
                <a:lnTo>
                  <a:pt x="36" y="328"/>
                </a:lnTo>
                <a:lnTo>
                  <a:pt x="34" y="328"/>
                </a:lnTo>
                <a:lnTo>
                  <a:pt x="34" y="328"/>
                </a:lnTo>
                <a:lnTo>
                  <a:pt x="36" y="330"/>
                </a:lnTo>
                <a:lnTo>
                  <a:pt x="37" y="332"/>
                </a:lnTo>
                <a:lnTo>
                  <a:pt x="37" y="334"/>
                </a:lnTo>
                <a:lnTo>
                  <a:pt x="37" y="334"/>
                </a:lnTo>
                <a:lnTo>
                  <a:pt x="36" y="334"/>
                </a:lnTo>
                <a:lnTo>
                  <a:pt x="36" y="334"/>
                </a:lnTo>
                <a:lnTo>
                  <a:pt x="36" y="337"/>
                </a:lnTo>
                <a:lnTo>
                  <a:pt x="36" y="337"/>
                </a:lnTo>
                <a:lnTo>
                  <a:pt x="34" y="335"/>
                </a:lnTo>
                <a:lnTo>
                  <a:pt x="34" y="335"/>
                </a:lnTo>
                <a:lnTo>
                  <a:pt x="35" y="334"/>
                </a:lnTo>
                <a:lnTo>
                  <a:pt x="35" y="333"/>
                </a:lnTo>
                <a:lnTo>
                  <a:pt x="35" y="333"/>
                </a:lnTo>
                <a:close/>
                <a:moveTo>
                  <a:pt x="27" y="309"/>
                </a:moveTo>
                <a:lnTo>
                  <a:pt x="27" y="309"/>
                </a:lnTo>
                <a:lnTo>
                  <a:pt x="28" y="307"/>
                </a:lnTo>
                <a:lnTo>
                  <a:pt x="27" y="303"/>
                </a:lnTo>
                <a:lnTo>
                  <a:pt x="27" y="303"/>
                </a:lnTo>
                <a:lnTo>
                  <a:pt x="28" y="300"/>
                </a:lnTo>
                <a:lnTo>
                  <a:pt x="28" y="300"/>
                </a:lnTo>
                <a:lnTo>
                  <a:pt x="27" y="299"/>
                </a:lnTo>
                <a:lnTo>
                  <a:pt x="27" y="299"/>
                </a:lnTo>
                <a:lnTo>
                  <a:pt x="27" y="282"/>
                </a:lnTo>
                <a:lnTo>
                  <a:pt x="27" y="282"/>
                </a:lnTo>
                <a:lnTo>
                  <a:pt x="29" y="283"/>
                </a:lnTo>
                <a:lnTo>
                  <a:pt x="29" y="284"/>
                </a:lnTo>
                <a:lnTo>
                  <a:pt x="28" y="287"/>
                </a:lnTo>
                <a:lnTo>
                  <a:pt x="28" y="287"/>
                </a:lnTo>
                <a:lnTo>
                  <a:pt x="29" y="289"/>
                </a:lnTo>
                <a:lnTo>
                  <a:pt x="29" y="292"/>
                </a:lnTo>
                <a:lnTo>
                  <a:pt x="29" y="292"/>
                </a:lnTo>
                <a:lnTo>
                  <a:pt x="29" y="292"/>
                </a:lnTo>
                <a:lnTo>
                  <a:pt x="30" y="292"/>
                </a:lnTo>
                <a:lnTo>
                  <a:pt x="30" y="292"/>
                </a:lnTo>
                <a:lnTo>
                  <a:pt x="30" y="292"/>
                </a:lnTo>
                <a:lnTo>
                  <a:pt x="30" y="293"/>
                </a:lnTo>
                <a:lnTo>
                  <a:pt x="28" y="294"/>
                </a:lnTo>
                <a:lnTo>
                  <a:pt x="28" y="294"/>
                </a:lnTo>
                <a:lnTo>
                  <a:pt x="28" y="300"/>
                </a:lnTo>
                <a:lnTo>
                  <a:pt x="29" y="307"/>
                </a:lnTo>
                <a:lnTo>
                  <a:pt x="29" y="307"/>
                </a:lnTo>
                <a:lnTo>
                  <a:pt x="28" y="308"/>
                </a:lnTo>
                <a:lnTo>
                  <a:pt x="27" y="309"/>
                </a:lnTo>
                <a:lnTo>
                  <a:pt x="27" y="309"/>
                </a:lnTo>
                <a:close/>
                <a:moveTo>
                  <a:pt x="37" y="150"/>
                </a:moveTo>
                <a:lnTo>
                  <a:pt x="37" y="150"/>
                </a:lnTo>
                <a:lnTo>
                  <a:pt x="36" y="150"/>
                </a:lnTo>
                <a:lnTo>
                  <a:pt x="36" y="149"/>
                </a:lnTo>
                <a:lnTo>
                  <a:pt x="36" y="145"/>
                </a:lnTo>
                <a:lnTo>
                  <a:pt x="36" y="145"/>
                </a:lnTo>
                <a:lnTo>
                  <a:pt x="37" y="146"/>
                </a:lnTo>
                <a:lnTo>
                  <a:pt x="37" y="148"/>
                </a:lnTo>
                <a:lnTo>
                  <a:pt x="37" y="149"/>
                </a:lnTo>
                <a:lnTo>
                  <a:pt x="37" y="150"/>
                </a:lnTo>
                <a:lnTo>
                  <a:pt x="37" y="150"/>
                </a:lnTo>
                <a:close/>
                <a:moveTo>
                  <a:pt x="52" y="144"/>
                </a:moveTo>
                <a:lnTo>
                  <a:pt x="52" y="144"/>
                </a:lnTo>
                <a:lnTo>
                  <a:pt x="52" y="145"/>
                </a:lnTo>
                <a:lnTo>
                  <a:pt x="51" y="146"/>
                </a:lnTo>
                <a:lnTo>
                  <a:pt x="51" y="146"/>
                </a:lnTo>
                <a:lnTo>
                  <a:pt x="50" y="146"/>
                </a:lnTo>
                <a:lnTo>
                  <a:pt x="51" y="145"/>
                </a:lnTo>
                <a:lnTo>
                  <a:pt x="52" y="144"/>
                </a:lnTo>
                <a:lnTo>
                  <a:pt x="52" y="144"/>
                </a:lnTo>
                <a:lnTo>
                  <a:pt x="51" y="139"/>
                </a:lnTo>
                <a:lnTo>
                  <a:pt x="51" y="139"/>
                </a:lnTo>
                <a:lnTo>
                  <a:pt x="52" y="136"/>
                </a:lnTo>
                <a:lnTo>
                  <a:pt x="51" y="134"/>
                </a:lnTo>
                <a:lnTo>
                  <a:pt x="51" y="134"/>
                </a:lnTo>
                <a:lnTo>
                  <a:pt x="52" y="133"/>
                </a:lnTo>
                <a:lnTo>
                  <a:pt x="52" y="131"/>
                </a:lnTo>
                <a:lnTo>
                  <a:pt x="52" y="131"/>
                </a:lnTo>
                <a:lnTo>
                  <a:pt x="53" y="133"/>
                </a:lnTo>
                <a:lnTo>
                  <a:pt x="53" y="134"/>
                </a:lnTo>
                <a:lnTo>
                  <a:pt x="52" y="139"/>
                </a:lnTo>
                <a:lnTo>
                  <a:pt x="52" y="139"/>
                </a:lnTo>
                <a:lnTo>
                  <a:pt x="52" y="144"/>
                </a:lnTo>
                <a:lnTo>
                  <a:pt x="52" y="144"/>
                </a:lnTo>
                <a:close/>
                <a:moveTo>
                  <a:pt x="41" y="149"/>
                </a:moveTo>
                <a:lnTo>
                  <a:pt x="41" y="149"/>
                </a:lnTo>
                <a:lnTo>
                  <a:pt x="42" y="149"/>
                </a:lnTo>
                <a:lnTo>
                  <a:pt x="42" y="149"/>
                </a:lnTo>
                <a:lnTo>
                  <a:pt x="42" y="150"/>
                </a:lnTo>
                <a:lnTo>
                  <a:pt x="43" y="150"/>
                </a:lnTo>
                <a:lnTo>
                  <a:pt x="43" y="150"/>
                </a:lnTo>
                <a:lnTo>
                  <a:pt x="43" y="151"/>
                </a:lnTo>
                <a:lnTo>
                  <a:pt x="42" y="151"/>
                </a:lnTo>
                <a:lnTo>
                  <a:pt x="42" y="151"/>
                </a:lnTo>
                <a:lnTo>
                  <a:pt x="41" y="150"/>
                </a:lnTo>
                <a:lnTo>
                  <a:pt x="41" y="150"/>
                </a:lnTo>
                <a:lnTo>
                  <a:pt x="41" y="149"/>
                </a:lnTo>
                <a:lnTo>
                  <a:pt x="41" y="149"/>
                </a:lnTo>
                <a:close/>
                <a:moveTo>
                  <a:pt x="42" y="151"/>
                </a:moveTo>
                <a:lnTo>
                  <a:pt x="42" y="151"/>
                </a:lnTo>
                <a:lnTo>
                  <a:pt x="43" y="153"/>
                </a:lnTo>
                <a:lnTo>
                  <a:pt x="45" y="153"/>
                </a:lnTo>
                <a:lnTo>
                  <a:pt x="46" y="153"/>
                </a:lnTo>
                <a:lnTo>
                  <a:pt x="46" y="154"/>
                </a:lnTo>
                <a:lnTo>
                  <a:pt x="46" y="154"/>
                </a:lnTo>
                <a:lnTo>
                  <a:pt x="45" y="154"/>
                </a:lnTo>
                <a:lnTo>
                  <a:pt x="43" y="153"/>
                </a:lnTo>
                <a:lnTo>
                  <a:pt x="43" y="153"/>
                </a:lnTo>
                <a:lnTo>
                  <a:pt x="42" y="154"/>
                </a:lnTo>
                <a:lnTo>
                  <a:pt x="42" y="154"/>
                </a:lnTo>
                <a:lnTo>
                  <a:pt x="42" y="153"/>
                </a:lnTo>
                <a:lnTo>
                  <a:pt x="42" y="151"/>
                </a:lnTo>
                <a:lnTo>
                  <a:pt x="42" y="151"/>
                </a:lnTo>
                <a:close/>
                <a:moveTo>
                  <a:pt x="52" y="149"/>
                </a:moveTo>
                <a:lnTo>
                  <a:pt x="52" y="149"/>
                </a:lnTo>
                <a:lnTo>
                  <a:pt x="53" y="148"/>
                </a:lnTo>
                <a:lnTo>
                  <a:pt x="53" y="146"/>
                </a:lnTo>
                <a:lnTo>
                  <a:pt x="53" y="145"/>
                </a:lnTo>
                <a:lnTo>
                  <a:pt x="53" y="145"/>
                </a:lnTo>
                <a:lnTo>
                  <a:pt x="53" y="145"/>
                </a:lnTo>
                <a:lnTo>
                  <a:pt x="54" y="148"/>
                </a:lnTo>
                <a:lnTo>
                  <a:pt x="53" y="149"/>
                </a:lnTo>
                <a:lnTo>
                  <a:pt x="52" y="149"/>
                </a:lnTo>
                <a:lnTo>
                  <a:pt x="52" y="149"/>
                </a:lnTo>
                <a:close/>
                <a:moveTo>
                  <a:pt x="23" y="247"/>
                </a:moveTo>
                <a:lnTo>
                  <a:pt x="23" y="247"/>
                </a:lnTo>
                <a:lnTo>
                  <a:pt x="23" y="244"/>
                </a:lnTo>
                <a:lnTo>
                  <a:pt x="23" y="243"/>
                </a:lnTo>
                <a:lnTo>
                  <a:pt x="23" y="243"/>
                </a:lnTo>
                <a:lnTo>
                  <a:pt x="24" y="243"/>
                </a:lnTo>
                <a:lnTo>
                  <a:pt x="24" y="244"/>
                </a:lnTo>
                <a:lnTo>
                  <a:pt x="24" y="245"/>
                </a:lnTo>
                <a:lnTo>
                  <a:pt x="27" y="245"/>
                </a:lnTo>
                <a:lnTo>
                  <a:pt x="27" y="245"/>
                </a:lnTo>
                <a:lnTo>
                  <a:pt x="27" y="247"/>
                </a:lnTo>
                <a:lnTo>
                  <a:pt x="25" y="247"/>
                </a:lnTo>
                <a:lnTo>
                  <a:pt x="23" y="247"/>
                </a:lnTo>
                <a:lnTo>
                  <a:pt x="23" y="247"/>
                </a:lnTo>
                <a:close/>
                <a:moveTo>
                  <a:pt x="23" y="180"/>
                </a:moveTo>
                <a:lnTo>
                  <a:pt x="23" y="180"/>
                </a:lnTo>
                <a:lnTo>
                  <a:pt x="23" y="178"/>
                </a:lnTo>
                <a:lnTo>
                  <a:pt x="23" y="175"/>
                </a:lnTo>
                <a:lnTo>
                  <a:pt x="23" y="170"/>
                </a:lnTo>
                <a:lnTo>
                  <a:pt x="23" y="170"/>
                </a:lnTo>
                <a:lnTo>
                  <a:pt x="23" y="166"/>
                </a:lnTo>
                <a:lnTo>
                  <a:pt x="22" y="165"/>
                </a:lnTo>
                <a:lnTo>
                  <a:pt x="22" y="164"/>
                </a:lnTo>
                <a:lnTo>
                  <a:pt x="22" y="164"/>
                </a:lnTo>
                <a:lnTo>
                  <a:pt x="23" y="164"/>
                </a:lnTo>
                <a:lnTo>
                  <a:pt x="23" y="165"/>
                </a:lnTo>
                <a:lnTo>
                  <a:pt x="23" y="168"/>
                </a:lnTo>
                <a:lnTo>
                  <a:pt x="23" y="168"/>
                </a:lnTo>
                <a:lnTo>
                  <a:pt x="24" y="170"/>
                </a:lnTo>
                <a:lnTo>
                  <a:pt x="24" y="170"/>
                </a:lnTo>
                <a:lnTo>
                  <a:pt x="24" y="171"/>
                </a:lnTo>
                <a:lnTo>
                  <a:pt x="24" y="171"/>
                </a:lnTo>
                <a:lnTo>
                  <a:pt x="24" y="171"/>
                </a:lnTo>
                <a:lnTo>
                  <a:pt x="24" y="173"/>
                </a:lnTo>
                <a:lnTo>
                  <a:pt x="24" y="174"/>
                </a:lnTo>
                <a:lnTo>
                  <a:pt x="23" y="175"/>
                </a:lnTo>
                <a:lnTo>
                  <a:pt x="23" y="175"/>
                </a:lnTo>
                <a:lnTo>
                  <a:pt x="24" y="178"/>
                </a:lnTo>
                <a:lnTo>
                  <a:pt x="23" y="180"/>
                </a:lnTo>
                <a:lnTo>
                  <a:pt x="23" y="180"/>
                </a:lnTo>
                <a:close/>
                <a:moveTo>
                  <a:pt x="48" y="140"/>
                </a:moveTo>
                <a:lnTo>
                  <a:pt x="48" y="140"/>
                </a:lnTo>
                <a:lnTo>
                  <a:pt x="50" y="141"/>
                </a:lnTo>
                <a:lnTo>
                  <a:pt x="50" y="143"/>
                </a:lnTo>
                <a:lnTo>
                  <a:pt x="50" y="143"/>
                </a:lnTo>
                <a:lnTo>
                  <a:pt x="48" y="143"/>
                </a:lnTo>
                <a:lnTo>
                  <a:pt x="48" y="143"/>
                </a:lnTo>
                <a:lnTo>
                  <a:pt x="48" y="140"/>
                </a:lnTo>
                <a:lnTo>
                  <a:pt x="48" y="140"/>
                </a:lnTo>
                <a:close/>
                <a:moveTo>
                  <a:pt x="41" y="134"/>
                </a:moveTo>
                <a:lnTo>
                  <a:pt x="41" y="134"/>
                </a:lnTo>
                <a:lnTo>
                  <a:pt x="42" y="130"/>
                </a:lnTo>
                <a:lnTo>
                  <a:pt x="42" y="130"/>
                </a:lnTo>
                <a:lnTo>
                  <a:pt x="45" y="133"/>
                </a:lnTo>
                <a:lnTo>
                  <a:pt x="45" y="135"/>
                </a:lnTo>
                <a:lnTo>
                  <a:pt x="45" y="141"/>
                </a:lnTo>
                <a:lnTo>
                  <a:pt x="45" y="141"/>
                </a:lnTo>
                <a:lnTo>
                  <a:pt x="46" y="143"/>
                </a:lnTo>
                <a:lnTo>
                  <a:pt x="46" y="143"/>
                </a:lnTo>
                <a:lnTo>
                  <a:pt x="46" y="143"/>
                </a:lnTo>
                <a:lnTo>
                  <a:pt x="46" y="144"/>
                </a:lnTo>
                <a:lnTo>
                  <a:pt x="46" y="145"/>
                </a:lnTo>
                <a:lnTo>
                  <a:pt x="47" y="148"/>
                </a:lnTo>
                <a:lnTo>
                  <a:pt x="47" y="148"/>
                </a:lnTo>
                <a:lnTo>
                  <a:pt x="47" y="149"/>
                </a:lnTo>
                <a:lnTo>
                  <a:pt x="46" y="150"/>
                </a:lnTo>
                <a:lnTo>
                  <a:pt x="45" y="151"/>
                </a:lnTo>
                <a:lnTo>
                  <a:pt x="45" y="151"/>
                </a:lnTo>
                <a:lnTo>
                  <a:pt x="45" y="149"/>
                </a:lnTo>
                <a:lnTo>
                  <a:pt x="45" y="148"/>
                </a:lnTo>
                <a:lnTo>
                  <a:pt x="45" y="146"/>
                </a:lnTo>
                <a:lnTo>
                  <a:pt x="45" y="144"/>
                </a:lnTo>
                <a:lnTo>
                  <a:pt x="45" y="144"/>
                </a:lnTo>
                <a:lnTo>
                  <a:pt x="43" y="143"/>
                </a:lnTo>
                <a:lnTo>
                  <a:pt x="42" y="143"/>
                </a:lnTo>
                <a:lnTo>
                  <a:pt x="42" y="141"/>
                </a:lnTo>
                <a:lnTo>
                  <a:pt x="42" y="141"/>
                </a:lnTo>
                <a:lnTo>
                  <a:pt x="43" y="141"/>
                </a:lnTo>
                <a:lnTo>
                  <a:pt x="43" y="141"/>
                </a:lnTo>
                <a:lnTo>
                  <a:pt x="43" y="136"/>
                </a:lnTo>
                <a:lnTo>
                  <a:pt x="43" y="135"/>
                </a:lnTo>
                <a:lnTo>
                  <a:pt x="41" y="134"/>
                </a:lnTo>
                <a:lnTo>
                  <a:pt x="41" y="134"/>
                </a:lnTo>
                <a:close/>
                <a:moveTo>
                  <a:pt x="28" y="145"/>
                </a:moveTo>
                <a:lnTo>
                  <a:pt x="28" y="145"/>
                </a:lnTo>
                <a:lnTo>
                  <a:pt x="27" y="144"/>
                </a:lnTo>
                <a:lnTo>
                  <a:pt x="25" y="143"/>
                </a:lnTo>
                <a:lnTo>
                  <a:pt x="27" y="139"/>
                </a:lnTo>
                <a:lnTo>
                  <a:pt x="27" y="139"/>
                </a:lnTo>
                <a:lnTo>
                  <a:pt x="25" y="136"/>
                </a:lnTo>
                <a:lnTo>
                  <a:pt x="25" y="135"/>
                </a:lnTo>
                <a:lnTo>
                  <a:pt x="27" y="134"/>
                </a:lnTo>
                <a:lnTo>
                  <a:pt x="27" y="134"/>
                </a:lnTo>
                <a:lnTo>
                  <a:pt x="28" y="140"/>
                </a:lnTo>
                <a:lnTo>
                  <a:pt x="28" y="145"/>
                </a:lnTo>
                <a:lnTo>
                  <a:pt x="28" y="145"/>
                </a:lnTo>
                <a:close/>
                <a:moveTo>
                  <a:pt x="482" y="638"/>
                </a:moveTo>
                <a:lnTo>
                  <a:pt x="482" y="638"/>
                </a:lnTo>
                <a:lnTo>
                  <a:pt x="476" y="639"/>
                </a:lnTo>
                <a:lnTo>
                  <a:pt x="471" y="639"/>
                </a:lnTo>
                <a:lnTo>
                  <a:pt x="471" y="639"/>
                </a:lnTo>
                <a:lnTo>
                  <a:pt x="476" y="638"/>
                </a:lnTo>
                <a:lnTo>
                  <a:pt x="482" y="638"/>
                </a:lnTo>
                <a:lnTo>
                  <a:pt x="482" y="638"/>
                </a:lnTo>
                <a:close/>
                <a:moveTo>
                  <a:pt x="71" y="377"/>
                </a:moveTo>
                <a:lnTo>
                  <a:pt x="71" y="377"/>
                </a:lnTo>
                <a:lnTo>
                  <a:pt x="70" y="375"/>
                </a:lnTo>
                <a:lnTo>
                  <a:pt x="70" y="375"/>
                </a:lnTo>
                <a:lnTo>
                  <a:pt x="71" y="373"/>
                </a:lnTo>
                <a:lnTo>
                  <a:pt x="71" y="373"/>
                </a:lnTo>
                <a:lnTo>
                  <a:pt x="71" y="373"/>
                </a:lnTo>
                <a:lnTo>
                  <a:pt x="72" y="374"/>
                </a:lnTo>
                <a:lnTo>
                  <a:pt x="71" y="377"/>
                </a:lnTo>
                <a:lnTo>
                  <a:pt x="71" y="377"/>
                </a:lnTo>
                <a:close/>
                <a:moveTo>
                  <a:pt x="69" y="372"/>
                </a:moveTo>
                <a:lnTo>
                  <a:pt x="69" y="378"/>
                </a:lnTo>
                <a:lnTo>
                  <a:pt x="69" y="378"/>
                </a:lnTo>
                <a:lnTo>
                  <a:pt x="68" y="377"/>
                </a:lnTo>
                <a:lnTo>
                  <a:pt x="68" y="374"/>
                </a:lnTo>
                <a:lnTo>
                  <a:pt x="68" y="373"/>
                </a:lnTo>
                <a:lnTo>
                  <a:pt x="69" y="372"/>
                </a:lnTo>
                <a:lnTo>
                  <a:pt x="69" y="372"/>
                </a:lnTo>
                <a:close/>
                <a:moveTo>
                  <a:pt x="75" y="373"/>
                </a:moveTo>
                <a:lnTo>
                  <a:pt x="75" y="373"/>
                </a:lnTo>
                <a:lnTo>
                  <a:pt x="75" y="373"/>
                </a:lnTo>
                <a:lnTo>
                  <a:pt x="75" y="374"/>
                </a:lnTo>
                <a:lnTo>
                  <a:pt x="75" y="375"/>
                </a:lnTo>
                <a:lnTo>
                  <a:pt x="75" y="375"/>
                </a:lnTo>
                <a:lnTo>
                  <a:pt x="74" y="375"/>
                </a:lnTo>
                <a:lnTo>
                  <a:pt x="74" y="374"/>
                </a:lnTo>
                <a:lnTo>
                  <a:pt x="75" y="373"/>
                </a:lnTo>
                <a:lnTo>
                  <a:pt x="75" y="373"/>
                </a:lnTo>
                <a:close/>
                <a:moveTo>
                  <a:pt x="68" y="409"/>
                </a:moveTo>
                <a:lnTo>
                  <a:pt x="68" y="409"/>
                </a:lnTo>
                <a:lnTo>
                  <a:pt x="68" y="410"/>
                </a:lnTo>
                <a:lnTo>
                  <a:pt x="68" y="410"/>
                </a:lnTo>
                <a:lnTo>
                  <a:pt x="68" y="413"/>
                </a:lnTo>
                <a:lnTo>
                  <a:pt x="68" y="413"/>
                </a:lnTo>
                <a:lnTo>
                  <a:pt x="66" y="413"/>
                </a:lnTo>
                <a:lnTo>
                  <a:pt x="66" y="412"/>
                </a:lnTo>
                <a:lnTo>
                  <a:pt x="68" y="409"/>
                </a:lnTo>
                <a:lnTo>
                  <a:pt x="68" y="409"/>
                </a:lnTo>
                <a:close/>
                <a:moveTo>
                  <a:pt x="80" y="372"/>
                </a:moveTo>
                <a:lnTo>
                  <a:pt x="80" y="372"/>
                </a:lnTo>
                <a:lnTo>
                  <a:pt x="80" y="367"/>
                </a:lnTo>
                <a:lnTo>
                  <a:pt x="80" y="362"/>
                </a:lnTo>
                <a:lnTo>
                  <a:pt x="80" y="362"/>
                </a:lnTo>
                <a:lnTo>
                  <a:pt x="81" y="362"/>
                </a:lnTo>
                <a:lnTo>
                  <a:pt x="81" y="362"/>
                </a:lnTo>
                <a:lnTo>
                  <a:pt x="81" y="360"/>
                </a:lnTo>
                <a:lnTo>
                  <a:pt x="82" y="360"/>
                </a:lnTo>
                <a:lnTo>
                  <a:pt x="82" y="360"/>
                </a:lnTo>
                <a:lnTo>
                  <a:pt x="82" y="363"/>
                </a:lnTo>
                <a:lnTo>
                  <a:pt x="81" y="365"/>
                </a:lnTo>
                <a:lnTo>
                  <a:pt x="81" y="365"/>
                </a:lnTo>
                <a:lnTo>
                  <a:pt x="80" y="365"/>
                </a:lnTo>
                <a:lnTo>
                  <a:pt x="80" y="365"/>
                </a:lnTo>
                <a:lnTo>
                  <a:pt x="80" y="369"/>
                </a:lnTo>
                <a:lnTo>
                  <a:pt x="80" y="369"/>
                </a:lnTo>
                <a:lnTo>
                  <a:pt x="81" y="369"/>
                </a:lnTo>
                <a:lnTo>
                  <a:pt x="82" y="369"/>
                </a:lnTo>
                <a:lnTo>
                  <a:pt x="82" y="369"/>
                </a:lnTo>
                <a:lnTo>
                  <a:pt x="82" y="370"/>
                </a:lnTo>
                <a:lnTo>
                  <a:pt x="82" y="372"/>
                </a:lnTo>
                <a:lnTo>
                  <a:pt x="81" y="374"/>
                </a:lnTo>
                <a:lnTo>
                  <a:pt x="81" y="374"/>
                </a:lnTo>
                <a:lnTo>
                  <a:pt x="82" y="375"/>
                </a:lnTo>
                <a:lnTo>
                  <a:pt x="82" y="374"/>
                </a:lnTo>
                <a:lnTo>
                  <a:pt x="82" y="374"/>
                </a:lnTo>
                <a:lnTo>
                  <a:pt x="82" y="375"/>
                </a:lnTo>
                <a:lnTo>
                  <a:pt x="82" y="375"/>
                </a:lnTo>
                <a:lnTo>
                  <a:pt x="81" y="377"/>
                </a:lnTo>
                <a:lnTo>
                  <a:pt x="81" y="377"/>
                </a:lnTo>
                <a:lnTo>
                  <a:pt x="81" y="377"/>
                </a:lnTo>
                <a:lnTo>
                  <a:pt x="80" y="375"/>
                </a:lnTo>
                <a:lnTo>
                  <a:pt x="80" y="375"/>
                </a:lnTo>
                <a:lnTo>
                  <a:pt x="79" y="375"/>
                </a:lnTo>
                <a:lnTo>
                  <a:pt x="79" y="375"/>
                </a:lnTo>
                <a:lnTo>
                  <a:pt x="79" y="374"/>
                </a:lnTo>
                <a:lnTo>
                  <a:pt x="79" y="373"/>
                </a:lnTo>
                <a:lnTo>
                  <a:pt x="80" y="373"/>
                </a:lnTo>
                <a:lnTo>
                  <a:pt x="81" y="373"/>
                </a:lnTo>
                <a:lnTo>
                  <a:pt x="81" y="373"/>
                </a:lnTo>
                <a:lnTo>
                  <a:pt x="81" y="372"/>
                </a:lnTo>
                <a:lnTo>
                  <a:pt x="81" y="372"/>
                </a:lnTo>
                <a:lnTo>
                  <a:pt x="80" y="372"/>
                </a:lnTo>
                <a:lnTo>
                  <a:pt x="80" y="372"/>
                </a:lnTo>
                <a:close/>
                <a:moveTo>
                  <a:pt x="68" y="359"/>
                </a:moveTo>
                <a:lnTo>
                  <a:pt x="68" y="359"/>
                </a:lnTo>
                <a:lnTo>
                  <a:pt x="69" y="360"/>
                </a:lnTo>
                <a:lnTo>
                  <a:pt x="69" y="362"/>
                </a:lnTo>
                <a:lnTo>
                  <a:pt x="69" y="367"/>
                </a:lnTo>
                <a:lnTo>
                  <a:pt x="69" y="367"/>
                </a:lnTo>
                <a:lnTo>
                  <a:pt x="68" y="365"/>
                </a:lnTo>
                <a:lnTo>
                  <a:pt x="68" y="363"/>
                </a:lnTo>
                <a:lnTo>
                  <a:pt x="68" y="362"/>
                </a:lnTo>
                <a:lnTo>
                  <a:pt x="68" y="359"/>
                </a:lnTo>
                <a:lnTo>
                  <a:pt x="68" y="359"/>
                </a:lnTo>
                <a:close/>
                <a:moveTo>
                  <a:pt x="75" y="419"/>
                </a:moveTo>
                <a:lnTo>
                  <a:pt x="75" y="419"/>
                </a:lnTo>
                <a:lnTo>
                  <a:pt x="74" y="419"/>
                </a:lnTo>
                <a:lnTo>
                  <a:pt x="72" y="420"/>
                </a:lnTo>
                <a:lnTo>
                  <a:pt x="72" y="420"/>
                </a:lnTo>
                <a:lnTo>
                  <a:pt x="75" y="422"/>
                </a:lnTo>
                <a:lnTo>
                  <a:pt x="75" y="422"/>
                </a:lnTo>
                <a:lnTo>
                  <a:pt x="74" y="424"/>
                </a:lnTo>
                <a:lnTo>
                  <a:pt x="74" y="427"/>
                </a:lnTo>
                <a:lnTo>
                  <a:pt x="74" y="427"/>
                </a:lnTo>
                <a:lnTo>
                  <a:pt x="72" y="425"/>
                </a:lnTo>
                <a:lnTo>
                  <a:pt x="71" y="424"/>
                </a:lnTo>
                <a:lnTo>
                  <a:pt x="71" y="424"/>
                </a:lnTo>
                <a:lnTo>
                  <a:pt x="71" y="423"/>
                </a:lnTo>
                <a:lnTo>
                  <a:pt x="72" y="423"/>
                </a:lnTo>
                <a:lnTo>
                  <a:pt x="74" y="424"/>
                </a:lnTo>
                <a:lnTo>
                  <a:pt x="74" y="424"/>
                </a:lnTo>
                <a:lnTo>
                  <a:pt x="72" y="422"/>
                </a:lnTo>
                <a:lnTo>
                  <a:pt x="71" y="420"/>
                </a:lnTo>
                <a:lnTo>
                  <a:pt x="71" y="419"/>
                </a:lnTo>
                <a:lnTo>
                  <a:pt x="71" y="419"/>
                </a:lnTo>
                <a:lnTo>
                  <a:pt x="74" y="419"/>
                </a:lnTo>
                <a:lnTo>
                  <a:pt x="74" y="418"/>
                </a:lnTo>
                <a:lnTo>
                  <a:pt x="74" y="415"/>
                </a:lnTo>
                <a:lnTo>
                  <a:pt x="74" y="415"/>
                </a:lnTo>
                <a:lnTo>
                  <a:pt x="75" y="415"/>
                </a:lnTo>
                <a:lnTo>
                  <a:pt x="76" y="417"/>
                </a:lnTo>
                <a:lnTo>
                  <a:pt x="76" y="420"/>
                </a:lnTo>
                <a:lnTo>
                  <a:pt x="76" y="420"/>
                </a:lnTo>
                <a:lnTo>
                  <a:pt x="75" y="420"/>
                </a:lnTo>
                <a:lnTo>
                  <a:pt x="75" y="419"/>
                </a:lnTo>
                <a:lnTo>
                  <a:pt x="75" y="419"/>
                </a:lnTo>
                <a:close/>
                <a:moveTo>
                  <a:pt x="76" y="362"/>
                </a:moveTo>
                <a:lnTo>
                  <a:pt x="76" y="362"/>
                </a:lnTo>
                <a:lnTo>
                  <a:pt x="76" y="360"/>
                </a:lnTo>
                <a:lnTo>
                  <a:pt x="76" y="359"/>
                </a:lnTo>
                <a:lnTo>
                  <a:pt x="76" y="355"/>
                </a:lnTo>
                <a:lnTo>
                  <a:pt x="76" y="355"/>
                </a:lnTo>
                <a:lnTo>
                  <a:pt x="77" y="357"/>
                </a:lnTo>
                <a:lnTo>
                  <a:pt x="77" y="358"/>
                </a:lnTo>
                <a:lnTo>
                  <a:pt x="76" y="362"/>
                </a:lnTo>
                <a:lnTo>
                  <a:pt x="76" y="362"/>
                </a:lnTo>
                <a:close/>
                <a:moveTo>
                  <a:pt x="85" y="368"/>
                </a:moveTo>
                <a:lnTo>
                  <a:pt x="85" y="368"/>
                </a:lnTo>
                <a:lnTo>
                  <a:pt x="85" y="368"/>
                </a:lnTo>
                <a:lnTo>
                  <a:pt x="85" y="369"/>
                </a:lnTo>
                <a:lnTo>
                  <a:pt x="85" y="370"/>
                </a:lnTo>
                <a:lnTo>
                  <a:pt x="85" y="370"/>
                </a:lnTo>
                <a:lnTo>
                  <a:pt x="83" y="370"/>
                </a:lnTo>
                <a:lnTo>
                  <a:pt x="83" y="369"/>
                </a:lnTo>
                <a:lnTo>
                  <a:pt x="85" y="368"/>
                </a:lnTo>
                <a:lnTo>
                  <a:pt x="85" y="368"/>
                </a:lnTo>
                <a:close/>
                <a:moveTo>
                  <a:pt x="76" y="430"/>
                </a:moveTo>
                <a:lnTo>
                  <a:pt x="76" y="430"/>
                </a:lnTo>
                <a:lnTo>
                  <a:pt x="77" y="432"/>
                </a:lnTo>
                <a:lnTo>
                  <a:pt x="77" y="434"/>
                </a:lnTo>
                <a:lnTo>
                  <a:pt x="77" y="434"/>
                </a:lnTo>
                <a:lnTo>
                  <a:pt x="77" y="434"/>
                </a:lnTo>
                <a:lnTo>
                  <a:pt x="76" y="433"/>
                </a:lnTo>
                <a:lnTo>
                  <a:pt x="76" y="430"/>
                </a:lnTo>
                <a:lnTo>
                  <a:pt x="76" y="430"/>
                </a:lnTo>
                <a:close/>
                <a:moveTo>
                  <a:pt x="75" y="447"/>
                </a:moveTo>
                <a:lnTo>
                  <a:pt x="75" y="447"/>
                </a:lnTo>
                <a:lnTo>
                  <a:pt x="76" y="445"/>
                </a:lnTo>
                <a:lnTo>
                  <a:pt x="76" y="445"/>
                </a:lnTo>
                <a:lnTo>
                  <a:pt x="77" y="447"/>
                </a:lnTo>
                <a:lnTo>
                  <a:pt x="77" y="449"/>
                </a:lnTo>
                <a:lnTo>
                  <a:pt x="77" y="449"/>
                </a:lnTo>
                <a:lnTo>
                  <a:pt x="76" y="448"/>
                </a:lnTo>
                <a:lnTo>
                  <a:pt x="75" y="447"/>
                </a:lnTo>
                <a:lnTo>
                  <a:pt x="75" y="447"/>
                </a:lnTo>
                <a:close/>
                <a:moveTo>
                  <a:pt x="68" y="357"/>
                </a:moveTo>
                <a:lnTo>
                  <a:pt x="68" y="357"/>
                </a:lnTo>
                <a:lnTo>
                  <a:pt x="69" y="338"/>
                </a:lnTo>
                <a:lnTo>
                  <a:pt x="69" y="338"/>
                </a:lnTo>
                <a:lnTo>
                  <a:pt x="69" y="338"/>
                </a:lnTo>
                <a:lnTo>
                  <a:pt x="69" y="339"/>
                </a:lnTo>
                <a:lnTo>
                  <a:pt x="69" y="342"/>
                </a:lnTo>
                <a:lnTo>
                  <a:pt x="69" y="342"/>
                </a:lnTo>
                <a:lnTo>
                  <a:pt x="69" y="358"/>
                </a:lnTo>
                <a:lnTo>
                  <a:pt x="69" y="358"/>
                </a:lnTo>
                <a:lnTo>
                  <a:pt x="68" y="358"/>
                </a:lnTo>
                <a:lnTo>
                  <a:pt x="68" y="357"/>
                </a:lnTo>
                <a:lnTo>
                  <a:pt x="68" y="357"/>
                </a:lnTo>
                <a:close/>
                <a:moveTo>
                  <a:pt x="76" y="472"/>
                </a:moveTo>
                <a:lnTo>
                  <a:pt x="76" y="472"/>
                </a:lnTo>
                <a:lnTo>
                  <a:pt x="76" y="473"/>
                </a:lnTo>
                <a:lnTo>
                  <a:pt x="76" y="474"/>
                </a:lnTo>
                <a:lnTo>
                  <a:pt x="74" y="474"/>
                </a:lnTo>
                <a:lnTo>
                  <a:pt x="74" y="474"/>
                </a:lnTo>
                <a:lnTo>
                  <a:pt x="74" y="473"/>
                </a:lnTo>
                <a:lnTo>
                  <a:pt x="75" y="473"/>
                </a:lnTo>
                <a:lnTo>
                  <a:pt x="76" y="472"/>
                </a:lnTo>
                <a:lnTo>
                  <a:pt x="76" y="472"/>
                </a:lnTo>
                <a:close/>
                <a:moveTo>
                  <a:pt x="83" y="499"/>
                </a:moveTo>
                <a:lnTo>
                  <a:pt x="83" y="499"/>
                </a:lnTo>
                <a:lnTo>
                  <a:pt x="83" y="501"/>
                </a:lnTo>
                <a:lnTo>
                  <a:pt x="81" y="502"/>
                </a:lnTo>
                <a:lnTo>
                  <a:pt x="81" y="502"/>
                </a:lnTo>
                <a:lnTo>
                  <a:pt x="82" y="499"/>
                </a:lnTo>
                <a:lnTo>
                  <a:pt x="83" y="499"/>
                </a:lnTo>
                <a:lnTo>
                  <a:pt x="83" y="499"/>
                </a:lnTo>
                <a:close/>
                <a:moveTo>
                  <a:pt x="83" y="476"/>
                </a:moveTo>
                <a:lnTo>
                  <a:pt x="83" y="476"/>
                </a:lnTo>
                <a:lnTo>
                  <a:pt x="83" y="482"/>
                </a:lnTo>
                <a:lnTo>
                  <a:pt x="82" y="488"/>
                </a:lnTo>
                <a:lnTo>
                  <a:pt x="82" y="488"/>
                </a:lnTo>
                <a:lnTo>
                  <a:pt x="82" y="489"/>
                </a:lnTo>
                <a:lnTo>
                  <a:pt x="83" y="489"/>
                </a:lnTo>
                <a:lnTo>
                  <a:pt x="83" y="491"/>
                </a:lnTo>
                <a:lnTo>
                  <a:pt x="83" y="492"/>
                </a:lnTo>
                <a:lnTo>
                  <a:pt x="83" y="492"/>
                </a:lnTo>
                <a:lnTo>
                  <a:pt x="82" y="491"/>
                </a:lnTo>
                <a:lnTo>
                  <a:pt x="82" y="491"/>
                </a:lnTo>
                <a:lnTo>
                  <a:pt x="82" y="494"/>
                </a:lnTo>
                <a:lnTo>
                  <a:pt x="83" y="497"/>
                </a:lnTo>
                <a:lnTo>
                  <a:pt x="83" y="497"/>
                </a:lnTo>
                <a:lnTo>
                  <a:pt x="81" y="497"/>
                </a:lnTo>
                <a:lnTo>
                  <a:pt x="81" y="498"/>
                </a:lnTo>
                <a:lnTo>
                  <a:pt x="80" y="501"/>
                </a:lnTo>
                <a:lnTo>
                  <a:pt x="80" y="501"/>
                </a:lnTo>
                <a:lnTo>
                  <a:pt x="79" y="499"/>
                </a:lnTo>
                <a:lnTo>
                  <a:pt x="79" y="497"/>
                </a:lnTo>
                <a:lnTo>
                  <a:pt x="81" y="494"/>
                </a:lnTo>
                <a:lnTo>
                  <a:pt x="81" y="494"/>
                </a:lnTo>
                <a:lnTo>
                  <a:pt x="79" y="492"/>
                </a:lnTo>
                <a:lnTo>
                  <a:pt x="77" y="491"/>
                </a:lnTo>
                <a:lnTo>
                  <a:pt x="77" y="489"/>
                </a:lnTo>
                <a:lnTo>
                  <a:pt x="77" y="489"/>
                </a:lnTo>
                <a:lnTo>
                  <a:pt x="79" y="489"/>
                </a:lnTo>
                <a:lnTo>
                  <a:pt x="79" y="491"/>
                </a:lnTo>
                <a:lnTo>
                  <a:pt x="79" y="491"/>
                </a:lnTo>
                <a:lnTo>
                  <a:pt x="80" y="492"/>
                </a:lnTo>
                <a:lnTo>
                  <a:pt x="80" y="492"/>
                </a:lnTo>
                <a:lnTo>
                  <a:pt x="80" y="491"/>
                </a:lnTo>
                <a:lnTo>
                  <a:pt x="80" y="491"/>
                </a:lnTo>
                <a:lnTo>
                  <a:pt x="79" y="489"/>
                </a:lnTo>
                <a:lnTo>
                  <a:pt x="79" y="489"/>
                </a:lnTo>
                <a:lnTo>
                  <a:pt x="79" y="487"/>
                </a:lnTo>
                <a:lnTo>
                  <a:pt x="79" y="486"/>
                </a:lnTo>
                <a:lnTo>
                  <a:pt x="79" y="486"/>
                </a:lnTo>
                <a:lnTo>
                  <a:pt x="80" y="486"/>
                </a:lnTo>
                <a:lnTo>
                  <a:pt x="80" y="486"/>
                </a:lnTo>
                <a:lnTo>
                  <a:pt x="79" y="483"/>
                </a:lnTo>
                <a:lnTo>
                  <a:pt x="79" y="483"/>
                </a:lnTo>
                <a:lnTo>
                  <a:pt x="79" y="482"/>
                </a:lnTo>
                <a:lnTo>
                  <a:pt x="80" y="482"/>
                </a:lnTo>
                <a:lnTo>
                  <a:pt x="80" y="482"/>
                </a:lnTo>
                <a:lnTo>
                  <a:pt x="79" y="481"/>
                </a:lnTo>
                <a:lnTo>
                  <a:pt x="80" y="479"/>
                </a:lnTo>
                <a:lnTo>
                  <a:pt x="80" y="479"/>
                </a:lnTo>
                <a:lnTo>
                  <a:pt x="80" y="478"/>
                </a:lnTo>
                <a:lnTo>
                  <a:pt x="80" y="478"/>
                </a:lnTo>
                <a:lnTo>
                  <a:pt x="82" y="478"/>
                </a:lnTo>
                <a:lnTo>
                  <a:pt x="82" y="477"/>
                </a:lnTo>
                <a:lnTo>
                  <a:pt x="83" y="476"/>
                </a:lnTo>
                <a:lnTo>
                  <a:pt x="83" y="476"/>
                </a:lnTo>
                <a:close/>
                <a:moveTo>
                  <a:pt x="81" y="478"/>
                </a:moveTo>
                <a:lnTo>
                  <a:pt x="81" y="478"/>
                </a:lnTo>
                <a:lnTo>
                  <a:pt x="81" y="481"/>
                </a:lnTo>
                <a:lnTo>
                  <a:pt x="80" y="482"/>
                </a:lnTo>
                <a:lnTo>
                  <a:pt x="81" y="483"/>
                </a:lnTo>
                <a:lnTo>
                  <a:pt x="82" y="483"/>
                </a:lnTo>
                <a:lnTo>
                  <a:pt x="82" y="483"/>
                </a:lnTo>
                <a:lnTo>
                  <a:pt x="82" y="479"/>
                </a:lnTo>
                <a:lnTo>
                  <a:pt x="82" y="479"/>
                </a:lnTo>
                <a:lnTo>
                  <a:pt x="81" y="478"/>
                </a:lnTo>
                <a:lnTo>
                  <a:pt x="81" y="478"/>
                </a:lnTo>
                <a:close/>
                <a:moveTo>
                  <a:pt x="68" y="428"/>
                </a:moveTo>
                <a:lnTo>
                  <a:pt x="68" y="428"/>
                </a:lnTo>
                <a:lnTo>
                  <a:pt x="66" y="427"/>
                </a:lnTo>
                <a:lnTo>
                  <a:pt x="66" y="427"/>
                </a:lnTo>
                <a:lnTo>
                  <a:pt x="66" y="424"/>
                </a:lnTo>
                <a:lnTo>
                  <a:pt x="66" y="424"/>
                </a:lnTo>
                <a:lnTo>
                  <a:pt x="68" y="424"/>
                </a:lnTo>
                <a:lnTo>
                  <a:pt x="68" y="425"/>
                </a:lnTo>
                <a:lnTo>
                  <a:pt x="68" y="428"/>
                </a:lnTo>
                <a:lnTo>
                  <a:pt x="68" y="428"/>
                </a:lnTo>
                <a:close/>
                <a:moveTo>
                  <a:pt x="70" y="429"/>
                </a:moveTo>
                <a:lnTo>
                  <a:pt x="70" y="429"/>
                </a:lnTo>
                <a:lnTo>
                  <a:pt x="70" y="428"/>
                </a:lnTo>
                <a:lnTo>
                  <a:pt x="70" y="425"/>
                </a:lnTo>
                <a:lnTo>
                  <a:pt x="70" y="422"/>
                </a:lnTo>
                <a:lnTo>
                  <a:pt x="70" y="422"/>
                </a:lnTo>
                <a:lnTo>
                  <a:pt x="70" y="423"/>
                </a:lnTo>
                <a:lnTo>
                  <a:pt x="70" y="425"/>
                </a:lnTo>
                <a:lnTo>
                  <a:pt x="70" y="429"/>
                </a:lnTo>
                <a:lnTo>
                  <a:pt x="70" y="429"/>
                </a:lnTo>
                <a:close/>
                <a:moveTo>
                  <a:pt x="66" y="511"/>
                </a:moveTo>
                <a:lnTo>
                  <a:pt x="66" y="511"/>
                </a:lnTo>
                <a:lnTo>
                  <a:pt x="66" y="512"/>
                </a:lnTo>
                <a:lnTo>
                  <a:pt x="66" y="513"/>
                </a:lnTo>
                <a:lnTo>
                  <a:pt x="66" y="516"/>
                </a:lnTo>
                <a:lnTo>
                  <a:pt x="66" y="516"/>
                </a:lnTo>
                <a:lnTo>
                  <a:pt x="66" y="516"/>
                </a:lnTo>
                <a:lnTo>
                  <a:pt x="66" y="514"/>
                </a:lnTo>
                <a:lnTo>
                  <a:pt x="66" y="511"/>
                </a:lnTo>
                <a:lnTo>
                  <a:pt x="66" y="511"/>
                </a:lnTo>
                <a:close/>
                <a:moveTo>
                  <a:pt x="66" y="491"/>
                </a:moveTo>
                <a:lnTo>
                  <a:pt x="66" y="491"/>
                </a:lnTo>
                <a:lnTo>
                  <a:pt x="68" y="494"/>
                </a:lnTo>
                <a:lnTo>
                  <a:pt x="66" y="499"/>
                </a:lnTo>
                <a:lnTo>
                  <a:pt x="66" y="499"/>
                </a:lnTo>
                <a:lnTo>
                  <a:pt x="66" y="506"/>
                </a:lnTo>
                <a:lnTo>
                  <a:pt x="66" y="508"/>
                </a:lnTo>
                <a:lnTo>
                  <a:pt x="66" y="506"/>
                </a:lnTo>
                <a:lnTo>
                  <a:pt x="66" y="506"/>
                </a:lnTo>
                <a:lnTo>
                  <a:pt x="66" y="491"/>
                </a:lnTo>
                <a:lnTo>
                  <a:pt x="66" y="491"/>
                </a:lnTo>
                <a:close/>
                <a:moveTo>
                  <a:pt x="83" y="676"/>
                </a:moveTo>
                <a:lnTo>
                  <a:pt x="83" y="676"/>
                </a:lnTo>
                <a:lnTo>
                  <a:pt x="83" y="676"/>
                </a:lnTo>
                <a:lnTo>
                  <a:pt x="83" y="677"/>
                </a:lnTo>
                <a:lnTo>
                  <a:pt x="81" y="676"/>
                </a:lnTo>
                <a:lnTo>
                  <a:pt x="76" y="674"/>
                </a:lnTo>
                <a:lnTo>
                  <a:pt x="76" y="674"/>
                </a:lnTo>
                <a:lnTo>
                  <a:pt x="79" y="674"/>
                </a:lnTo>
                <a:lnTo>
                  <a:pt x="80" y="674"/>
                </a:lnTo>
                <a:lnTo>
                  <a:pt x="81" y="676"/>
                </a:lnTo>
                <a:lnTo>
                  <a:pt x="81" y="676"/>
                </a:lnTo>
                <a:lnTo>
                  <a:pt x="82" y="676"/>
                </a:lnTo>
                <a:lnTo>
                  <a:pt x="83" y="676"/>
                </a:lnTo>
                <a:lnTo>
                  <a:pt x="83" y="676"/>
                </a:lnTo>
                <a:close/>
                <a:moveTo>
                  <a:pt x="93" y="679"/>
                </a:moveTo>
                <a:lnTo>
                  <a:pt x="93" y="679"/>
                </a:lnTo>
                <a:lnTo>
                  <a:pt x="85" y="677"/>
                </a:lnTo>
                <a:lnTo>
                  <a:pt x="85" y="677"/>
                </a:lnTo>
                <a:lnTo>
                  <a:pt x="89" y="677"/>
                </a:lnTo>
                <a:lnTo>
                  <a:pt x="92" y="677"/>
                </a:lnTo>
                <a:lnTo>
                  <a:pt x="93" y="679"/>
                </a:lnTo>
                <a:lnTo>
                  <a:pt x="93" y="679"/>
                </a:lnTo>
                <a:close/>
                <a:moveTo>
                  <a:pt x="97" y="684"/>
                </a:moveTo>
                <a:lnTo>
                  <a:pt x="97" y="684"/>
                </a:lnTo>
                <a:lnTo>
                  <a:pt x="98" y="684"/>
                </a:lnTo>
                <a:lnTo>
                  <a:pt x="98" y="686"/>
                </a:lnTo>
                <a:lnTo>
                  <a:pt x="97" y="687"/>
                </a:lnTo>
                <a:lnTo>
                  <a:pt x="97" y="687"/>
                </a:lnTo>
                <a:lnTo>
                  <a:pt x="95" y="686"/>
                </a:lnTo>
                <a:lnTo>
                  <a:pt x="93" y="684"/>
                </a:lnTo>
                <a:lnTo>
                  <a:pt x="93" y="684"/>
                </a:lnTo>
                <a:lnTo>
                  <a:pt x="94" y="684"/>
                </a:lnTo>
                <a:lnTo>
                  <a:pt x="95" y="684"/>
                </a:lnTo>
                <a:lnTo>
                  <a:pt x="97" y="684"/>
                </a:lnTo>
                <a:lnTo>
                  <a:pt x="97" y="684"/>
                </a:lnTo>
                <a:lnTo>
                  <a:pt x="97" y="684"/>
                </a:lnTo>
                <a:close/>
                <a:moveTo>
                  <a:pt x="69" y="334"/>
                </a:moveTo>
                <a:lnTo>
                  <a:pt x="69" y="334"/>
                </a:lnTo>
                <a:lnTo>
                  <a:pt x="69" y="329"/>
                </a:lnTo>
                <a:lnTo>
                  <a:pt x="69" y="324"/>
                </a:lnTo>
                <a:lnTo>
                  <a:pt x="69" y="324"/>
                </a:lnTo>
                <a:lnTo>
                  <a:pt x="70" y="327"/>
                </a:lnTo>
                <a:lnTo>
                  <a:pt x="70" y="329"/>
                </a:lnTo>
                <a:lnTo>
                  <a:pt x="69" y="334"/>
                </a:lnTo>
                <a:lnTo>
                  <a:pt x="69" y="334"/>
                </a:lnTo>
                <a:close/>
                <a:moveTo>
                  <a:pt x="77" y="501"/>
                </a:moveTo>
                <a:lnTo>
                  <a:pt x="77" y="501"/>
                </a:lnTo>
                <a:lnTo>
                  <a:pt x="81" y="502"/>
                </a:lnTo>
                <a:lnTo>
                  <a:pt x="82" y="504"/>
                </a:lnTo>
                <a:lnTo>
                  <a:pt x="82" y="507"/>
                </a:lnTo>
                <a:lnTo>
                  <a:pt x="81" y="511"/>
                </a:lnTo>
                <a:lnTo>
                  <a:pt x="81" y="511"/>
                </a:lnTo>
                <a:lnTo>
                  <a:pt x="81" y="511"/>
                </a:lnTo>
                <a:lnTo>
                  <a:pt x="82" y="509"/>
                </a:lnTo>
                <a:lnTo>
                  <a:pt x="82" y="509"/>
                </a:lnTo>
                <a:lnTo>
                  <a:pt x="82" y="511"/>
                </a:lnTo>
                <a:lnTo>
                  <a:pt x="82" y="512"/>
                </a:lnTo>
                <a:lnTo>
                  <a:pt x="81" y="514"/>
                </a:lnTo>
                <a:lnTo>
                  <a:pt x="81" y="514"/>
                </a:lnTo>
                <a:lnTo>
                  <a:pt x="81" y="516"/>
                </a:lnTo>
                <a:lnTo>
                  <a:pt x="81" y="514"/>
                </a:lnTo>
                <a:lnTo>
                  <a:pt x="81" y="514"/>
                </a:lnTo>
                <a:lnTo>
                  <a:pt x="81" y="518"/>
                </a:lnTo>
                <a:lnTo>
                  <a:pt x="81" y="522"/>
                </a:lnTo>
                <a:lnTo>
                  <a:pt x="81" y="522"/>
                </a:lnTo>
                <a:lnTo>
                  <a:pt x="81" y="523"/>
                </a:lnTo>
                <a:lnTo>
                  <a:pt x="81" y="524"/>
                </a:lnTo>
                <a:lnTo>
                  <a:pt x="82" y="524"/>
                </a:lnTo>
                <a:lnTo>
                  <a:pt x="82" y="524"/>
                </a:lnTo>
                <a:lnTo>
                  <a:pt x="82" y="527"/>
                </a:lnTo>
                <a:lnTo>
                  <a:pt x="82" y="528"/>
                </a:lnTo>
                <a:lnTo>
                  <a:pt x="82" y="533"/>
                </a:lnTo>
                <a:lnTo>
                  <a:pt x="82" y="533"/>
                </a:lnTo>
                <a:lnTo>
                  <a:pt x="80" y="536"/>
                </a:lnTo>
                <a:lnTo>
                  <a:pt x="80" y="536"/>
                </a:lnTo>
                <a:lnTo>
                  <a:pt x="79" y="538"/>
                </a:lnTo>
                <a:lnTo>
                  <a:pt x="79" y="538"/>
                </a:lnTo>
                <a:lnTo>
                  <a:pt x="80" y="538"/>
                </a:lnTo>
                <a:lnTo>
                  <a:pt x="80" y="537"/>
                </a:lnTo>
                <a:lnTo>
                  <a:pt x="81" y="536"/>
                </a:lnTo>
                <a:lnTo>
                  <a:pt x="82" y="537"/>
                </a:lnTo>
                <a:lnTo>
                  <a:pt x="82" y="537"/>
                </a:lnTo>
                <a:lnTo>
                  <a:pt x="82" y="538"/>
                </a:lnTo>
                <a:lnTo>
                  <a:pt x="81" y="538"/>
                </a:lnTo>
                <a:lnTo>
                  <a:pt x="81" y="538"/>
                </a:lnTo>
                <a:lnTo>
                  <a:pt x="81" y="546"/>
                </a:lnTo>
                <a:lnTo>
                  <a:pt x="81" y="552"/>
                </a:lnTo>
                <a:lnTo>
                  <a:pt x="81" y="552"/>
                </a:lnTo>
                <a:lnTo>
                  <a:pt x="80" y="554"/>
                </a:lnTo>
                <a:lnTo>
                  <a:pt x="79" y="554"/>
                </a:lnTo>
                <a:lnTo>
                  <a:pt x="79" y="554"/>
                </a:lnTo>
                <a:lnTo>
                  <a:pt x="80" y="556"/>
                </a:lnTo>
                <a:lnTo>
                  <a:pt x="80" y="557"/>
                </a:lnTo>
                <a:lnTo>
                  <a:pt x="79" y="562"/>
                </a:lnTo>
                <a:lnTo>
                  <a:pt x="79" y="562"/>
                </a:lnTo>
                <a:lnTo>
                  <a:pt x="80" y="563"/>
                </a:lnTo>
                <a:lnTo>
                  <a:pt x="80" y="564"/>
                </a:lnTo>
                <a:lnTo>
                  <a:pt x="80" y="567"/>
                </a:lnTo>
                <a:lnTo>
                  <a:pt x="80" y="567"/>
                </a:lnTo>
                <a:lnTo>
                  <a:pt x="80" y="566"/>
                </a:lnTo>
                <a:lnTo>
                  <a:pt x="80" y="564"/>
                </a:lnTo>
                <a:lnTo>
                  <a:pt x="80" y="564"/>
                </a:lnTo>
                <a:lnTo>
                  <a:pt x="79" y="566"/>
                </a:lnTo>
                <a:lnTo>
                  <a:pt x="79" y="567"/>
                </a:lnTo>
                <a:lnTo>
                  <a:pt x="79" y="569"/>
                </a:lnTo>
                <a:lnTo>
                  <a:pt x="79" y="571"/>
                </a:lnTo>
                <a:lnTo>
                  <a:pt x="79" y="571"/>
                </a:lnTo>
                <a:lnTo>
                  <a:pt x="79" y="571"/>
                </a:lnTo>
                <a:lnTo>
                  <a:pt x="79" y="571"/>
                </a:lnTo>
                <a:lnTo>
                  <a:pt x="79" y="571"/>
                </a:lnTo>
                <a:lnTo>
                  <a:pt x="80" y="571"/>
                </a:lnTo>
                <a:lnTo>
                  <a:pt x="79" y="571"/>
                </a:lnTo>
                <a:lnTo>
                  <a:pt x="77" y="572"/>
                </a:lnTo>
                <a:lnTo>
                  <a:pt x="77" y="572"/>
                </a:lnTo>
                <a:lnTo>
                  <a:pt x="77" y="574"/>
                </a:lnTo>
                <a:lnTo>
                  <a:pt x="77" y="574"/>
                </a:lnTo>
                <a:lnTo>
                  <a:pt x="77" y="578"/>
                </a:lnTo>
                <a:lnTo>
                  <a:pt x="77" y="578"/>
                </a:lnTo>
                <a:lnTo>
                  <a:pt x="76" y="579"/>
                </a:lnTo>
                <a:lnTo>
                  <a:pt x="76" y="579"/>
                </a:lnTo>
                <a:lnTo>
                  <a:pt x="77" y="582"/>
                </a:lnTo>
                <a:lnTo>
                  <a:pt x="77" y="582"/>
                </a:lnTo>
                <a:lnTo>
                  <a:pt x="77" y="582"/>
                </a:lnTo>
                <a:lnTo>
                  <a:pt x="76" y="583"/>
                </a:lnTo>
                <a:lnTo>
                  <a:pt x="76" y="583"/>
                </a:lnTo>
                <a:lnTo>
                  <a:pt x="77" y="584"/>
                </a:lnTo>
                <a:lnTo>
                  <a:pt x="77" y="584"/>
                </a:lnTo>
                <a:lnTo>
                  <a:pt x="76" y="587"/>
                </a:lnTo>
                <a:lnTo>
                  <a:pt x="76" y="589"/>
                </a:lnTo>
                <a:lnTo>
                  <a:pt x="76" y="589"/>
                </a:lnTo>
                <a:lnTo>
                  <a:pt x="77" y="588"/>
                </a:lnTo>
                <a:lnTo>
                  <a:pt x="77" y="588"/>
                </a:lnTo>
                <a:lnTo>
                  <a:pt x="76" y="592"/>
                </a:lnTo>
                <a:lnTo>
                  <a:pt x="76" y="594"/>
                </a:lnTo>
                <a:lnTo>
                  <a:pt x="76" y="594"/>
                </a:lnTo>
                <a:lnTo>
                  <a:pt x="76" y="598"/>
                </a:lnTo>
                <a:lnTo>
                  <a:pt x="76" y="598"/>
                </a:lnTo>
                <a:lnTo>
                  <a:pt x="76" y="599"/>
                </a:lnTo>
                <a:lnTo>
                  <a:pt x="76" y="599"/>
                </a:lnTo>
                <a:lnTo>
                  <a:pt x="76" y="599"/>
                </a:lnTo>
                <a:lnTo>
                  <a:pt x="77" y="601"/>
                </a:lnTo>
                <a:lnTo>
                  <a:pt x="77" y="601"/>
                </a:lnTo>
                <a:lnTo>
                  <a:pt x="77" y="602"/>
                </a:lnTo>
                <a:lnTo>
                  <a:pt x="76" y="603"/>
                </a:lnTo>
                <a:lnTo>
                  <a:pt x="76" y="603"/>
                </a:lnTo>
                <a:lnTo>
                  <a:pt x="76" y="603"/>
                </a:lnTo>
                <a:lnTo>
                  <a:pt x="76" y="602"/>
                </a:lnTo>
                <a:lnTo>
                  <a:pt x="76" y="602"/>
                </a:lnTo>
                <a:lnTo>
                  <a:pt x="75" y="602"/>
                </a:lnTo>
                <a:lnTo>
                  <a:pt x="74" y="602"/>
                </a:lnTo>
                <a:lnTo>
                  <a:pt x="72" y="602"/>
                </a:lnTo>
                <a:lnTo>
                  <a:pt x="72" y="602"/>
                </a:lnTo>
                <a:lnTo>
                  <a:pt x="72" y="602"/>
                </a:lnTo>
                <a:lnTo>
                  <a:pt x="72" y="603"/>
                </a:lnTo>
                <a:lnTo>
                  <a:pt x="72" y="603"/>
                </a:lnTo>
                <a:lnTo>
                  <a:pt x="72" y="603"/>
                </a:lnTo>
                <a:lnTo>
                  <a:pt x="74" y="603"/>
                </a:lnTo>
                <a:lnTo>
                  <a:pt x="75" y="603"/>
                </a:lnTo>
                <a:lnTo>
                  <a:pt x="75" y="603"/>
                </a:lnTo>
                <a:lnTo>
                  <a:pt x="75" y="604"/>
                </a:lnTo>
                <a:lnTo>
                  <a:pt x="75" y="606"/>
                </a:lnTo>
                <a:lnTo>
                  <a:pt x="75" y="606"/>
                </a:lnTo>
                <a:lnTo>
                  <a:pt x="76" y="607"/>
                </a:lnTo>
                <a:lnTo>
                  <a:pt x="76" y="607"/>
                </a:lnTo>
                <a:lnTo>
                  <a:pt x="75" y="608"/>
                </a:lnTo>
                <a:lnTo>
                  <a:pt x="76" y="608"/>
                </a:lnTo>
                <a:lnTo>
                  <a:pt x="76" y="608"/>
                </a:lnTo>
                <a:lnTo>
                  <a:pt x="76" y="608"/>
                </a:lnTo>
                <a:lnTo>
                  <a:pt x="76" y="609"/>
                </a:lnTo>
                <a:lnTo>
                  <a:pt x="76" y="609"/>
                </a:lnTo>
                <a:lnTo>
                  <a:pt x="76" y="609"/>
                </a:lnTo>
                <a:lnTo>
                  <a:pt x="76" y="611"/>
                </a:lnTo>
                <a:lnTo>
                  <a:pt x="77" y="611"/>
                </a:lnTo>
                <a:lnTo>
                  <a:pt x="77" y="611"/>
                </a:lnTo>
                <a:lnTo>
                  <a:pt x="76" y="613"/>
                </a:lnTo>
                <a:lnTo>
                  <a:pt x="77" y="616"/>
                </a:lnTo>
                <a:lnTo>
                  <a:pt x="77" y="616"/>
                </a:lnTo>
                <a:lnTo>
                  <a:pt x="76" y="617"/>
                </a:lnTo>
                <a:lnTo>
                  <a:pt x="76" y="619"/>
                </a:lnTo>
                <a:lnTo>
                  <a:pt x="76" y="619"/>
                </a:lnTo>
                <a:lnTo>
                  <a:pt x="77" y="619"/>
                </a:lnTo>
                <a:lnTo>
                  <a:pt x="77" y="618"/>
                </a:lnTo>
                <a:lnTo>
                  <a:pt x="77" y="618"/>
                </a:lnTo>
                <a:lnTo>
                  <a:pt x="77" y="619"/>
                </a:lnTo>
                <a:lnTo>
                  <a:pt x="79" y="621"/>
                </a:lnTo>
                <a:lnTo>
                  <a:pt x="79" y="621"/>
                </a:lnTo>
                <a:lnTo>
                  <a:pt x="79" y="621"/>
                </a:lnTo>
                <a:lnTo>
                  <a:pt x="80" y="621"/>
                </a:lnTo>
                <a:lnTo>
                  <a:pt x="80" y="621"/>
                </a:lnTo>
                <a:lnTo>
                  <a:pt x="81" y="622"/>
                </a:lnTo>
                <a:lnTo>
                  <a:pt x="81" y="622"/>
                </a:lnTo>
                <a:lnTo>
                  <a:pt x="82" y="622"/>
                </a:lnTo>
                <a:lnTo>
                  <a:pt x="82" y="622"/>
                </a:lnTo>
                <a:lnTo>
                  <a:pt x="82" y="623"/>
                </a:lnTo>
                <a:lnTo>
                  <a:pt x="82" y="623"/>
                </a:lnTo>
                <a:lnTo>
                  <a:pt x="85" y="626"/>
                </a:lnTo>
                <a:lnTo>
                  <a:pt x="86" y="629"/>
                </a:lnTo>
                <a:lnTo>
                  <a:pt x="86" y="629"/>
                </a:lnTo>
                <a:lnTo>
                  <a:pt x="86" y="629"/>
                </a:lnTo>
                <a:lnTo>
                  <a:pt x="86" y="631"/>
                </a:lnTo>
                <a:lnTo>
                  <a:pt x="86" y="631"/>
                </a:lnTo>
                <a:lnTo>
                  <a:pt x="86" y="631"/>
                </a:lnTo>
                <a:lnTo>
                  <a:pt x="87" y="631"/>
                </a:lnTo>
                <a:lnTo>
                  <a:pt x="87" y="631"/>
                </a:lnTo>
                <a:lnTo>
                  <a:pt x="88" y="632"/>
                </a:lnTo>
                <a:lnTo>
                  <a:pt x="91" y="634"/>
                </a:lnTo>
                <a:lnTo>
                  <a:pt x="91" y="634"/>
                </a:lnTo>
                <a:lnTo>
                  <a:pt x="89" y="634"/>
                </a:lnTo>
                <a:lnTo>
                  <a:pt x="89" y="634"/>
                </a:lnTo>
                <a:lnTo>
                  <a:pt x="88" y="633"/>
                </a:lnTo>
                <a:lnTo>
                  <a:pt x="88" y="633"/>
                </a:lnTo>
                <a:lnTo>
                  <a:pt x="88" y="633"/>
                </a:lnTo>
                <a:lnTo>
                  <a:pt x="87" y="634"/>
                </a:lnTo>
                <a:lnTo>
                  <a:pt x="88" y="636"/>
                </a:lnTo>
                <a:lnTo>
                  <a:pt x="88" y="636"/>
                </a:lnTo>
                <a:lnTo>
                  <a:pt x="88" y="636"/>
                </a:lnTo>
                <a:lnTo>
                  <a:pt x="88" y="636"/>
                </a:lnTo>
                <a:lnTo>
                  <a:pt x="89" y="636"/>
                </a:lnTo>
                <a:lnTo>
                  <a:pt x="89" y="636"/>
                </a:lnTo>
                <a:lnTo>
                  <a:pt x="92" y="637"/>
                </a:lnTo>
                <a:lnTo>
                  <a:pt x="92" y="637"/>
                </a:lnTo>
                <a:lnTo>
                  <a:pt x="93" y="636"/>
                </a:lnTo>
                <a:lnTo>
                  <a:pt x="93" y="636"/>
                </a:lnTo>
                <a:lnTo>
                  <a:pt x="95" y="637"/>
                </a:lnTo>
                <a:lnTo>
                  <a:pt x="95" y="637"/>
                </a:lnTo>
                <a:lnTo>
                  <a:pt x="98" y="637"/>
                </a:lnTo>
                <a:lnTo>
                  <a:pt x="99" y="638"/>
                </a:lnTo>
                <a:lnTo>
                  <a:pt x="99" y="638"/>
                </a:lnTo>
                <a:lnTo>
                  <a:pt x="101" y="637"/>
                </a:lnTo>
                <a:lnTo>
                  <a:pt x="104" y="637"/>
                </a:lnTo>
                <a:lnTo>
                  <a:pt x="110" y="638"/>
                </a:lnTo>
                <a:lnTo>
                  <a:pt x="110" y="638"/>
                </a:lnTo>
                <a:lnTo>
                  <a:pt x="111" y="637"/>
                </a:lnTo>
                <a:lnTo>
                  <a:pt x="112" y="636"/>
                </a:lnTo>
                <a:lnTo>
                  <a:pt x="117" y="637"/>
                </a:lnTo>
                <a:lnTo>
                  <a:pt x="117" y="637"/>
                </a:lnTo>
                <a:lnTo>
                  <a:pt x="126" y="634"/>
                </a:lnTo>
                <a:lnTo>
                  <a:pt x="126" y="634"/>
                </a:lnTo>
                <a:lnTo>
                  <a:pt x="135" y="633"/>
                </a:lnTo>
                <a:lnTo>
                  <a:pt x="135" y="633"/>
                </a:lnTo>
                <a:lnTo>
                  <a:pt x="140" y="632"/>
                </a:lnTo>
                <a:lnTo>
                  <a:pt x="141" y="632"/>
                </a:lnTo>
                <a:lnTo>
                  <a:pt x="144" y="631"/>
                </a:lnTo>
                <a:lnTo>
                  <a:pt x="144" y="631"/>
                </a:lnTo>
                <a:lnTo>
                  <a:pt x="145" y="631"/>
                </a:lnTo>
                <a:lnTo>
                  <a:pt x="146" y="631"/>
                </a:lnTo>
                <a:lnTo>
                  <a:pt x="147" y="629"/>
                </a:lnTo>
                <a:lnTo>
                  <a:pt x="147" y="629"/>
                </a:lnTo>
                <a:lnTo>
                  <a:pt x="150" y="631"/>
                </a:lnTo>
                <a:lnTo>
                  <a:pt x="150" y="631"/>
                </a:lnTo>
                <a:lnTo>
                  <a:pt x="161" y="627"/>
                </a:lnTo>
                <a:lnTo>
                  <a:pt x="161" y="627"/>
                </a:lnTo>
                <a:lnTo>
                  <a:pt x="167" y="627"/>
                </a:lnTo>
                <a:lnTo>
                  <a:pt x="167" y="627"/>
                </a:lnTo>
                <a:lnTo>
                  <a:pt x="170" y="624"/>
                </a:lnTo>
                <a:lnTo>
                  <a:pt x="170" y="624"/>
                </a:lnTo>
                <a:lnTo>
                  <a:pt x="175" y="624"/>
                </a:lnTo>
                <a:lnTo>
                  <a:pt x="175" y="624"/>
                </a:lnTo>
                <a:lnTo>
                  <a:pt x="178" y="623"/>
                </a:lnTo>
                <a:lnTo>
                  <a:pt x="181" y="623"/>
                </a:lnTo>
                <a:lnTo>
                  <a:pt x="181" y="623"/>
                </a:lnTo>
                <a:lnTo>
                  <a:pt x="181" y="623"/>
                </a:lnTo>
                <a:lnTo>
                  <a:pt x="181" y="622"/>
                </a:lnTo>
                <a:lnTo>
                  <a:pt x="181" y="622"/>
                </a:lnTo>
                <a:lnTo>
                  <a:pt x="184" y="622"/>
                </a:lnTo>
                <a:lnTo>
                  <a:pt x="186" y="622"/>
                </a:lnTo>
                <a:lnTo>
                  <a:pt x="186" y="622"/>
                </a:lnTo>
                <a:lnTo>
                  <a:pt x="190" y="624"/>
                </a:lnTo>
                <a:lnTo>
                  <a:pt x="191" y="624"/>
                </a:lnTo>
                <a:lnTo>
                  <a:pt x="193" y="624"/>
                </a:lnTo>
                <a:lnTo>
                  <a:pt x="193" y="624"/>
                </a:lnTo>
                <a:lnTo>
                  <a:pt x="193" y="626"/>
                </a:lnTo>
                <a:lnTo>
                  <a:pt x="193" y="627"/>
                </a:lnTo>
                <a:lnTo>
                  <a:pt x="192" y="628"/>
                </a:lnTo>
                <a:lnTo>
                  <a:pt x="192" y="631"/>
                </a:lnTo>
                <a:lnTo>
                  <a:pt x="192" y="631"/>
                </a:lnTo>
                <a:lnTo>
                  <a:pt x="193" y="632"/>
                </a:lnTo>
                <a:lnTo>
                  <a:pt x="194" y="631"/>
                </a:lnTo>
                <a:lnTo>
                  <a:pt x="196" y="631"/>
                </a:lnTo>
                <a:lnTo>
                  <a:pt x="196" y="631"/>
                </a:lnTo>
                <a:lnTo>
                  <a:pt x="196" y="629"/>
                </a:lnTo>
                <a:lnTo>
                  <a:pt x="196" y="628"/>
                </a:lnTo>
                <a:lnTo>
                  <a:pt x="196" y="628"/>
                </a:lnTo>
                <a:lnTo>
                  <a:pt x="197" y="628"/>
                </a:lnTo>
                <a:lnTo>
                  <a:pt x="198" y="628"/>
                </a:lnTo>
                <a:lnTo>
                  <a:pt x="198" y="629"/>
                </a:lnTo>
                <a:lnTo>
                  <a:pt x="199" y="629"/>
                </a:lnTo>
                <a:lnTo>
                  <a:pt x="199" y="629"/>
                </a:lnTo>
                <a:lnTo>
                  <a:pt x="201" y="629"/>
                </a:lnTo>
                <a:lnTo>
                  <a:pt x="202" y="629"/>
                </a:lnTo>
                <a:lnTo>
                  <a:pt x="202" y="628"/>
                </a:lnTo>
                <a:lnTo>
                  <a:pt x="203" y="628"/>
                </a:lnTo>
                <a:lnTo>
                  <a:pt x="203" y="628"/>
                </a:lnTo>
                <a:lnTo>
                  <a:pt x="203" y="631"/>
                </a:lnTo>
                <a:lnTo>
                  <a:pt x="203" y="631"/>
                </a:lnTo>
                <a:lnTo>
                  <a:pt x="205" y="629"/>
                </a:lnTo>
                <a:lnTo>
                  <a:pt x="208" y="629"/>
                </a:lnTo>
                <a:lnTo>
                  <a:pt x="208" y="629"/>
                </a:lnTo>
                <a:lnTo>
                  <a:pt x="207" y="631"/>
                </a:lnTo>
                <a:lnTo>
                  <a:pt x="207" y="631"/>
                </a:lnTo>
                <a:lnTo>
                  <a:pt x="210" y="631"/>
                </a:lnTo>
                <a:lnTo>
                  <a:pt x="211" y="631"/>
                </a:lnTo>
                <a:lnTo>
                  <a:pt x="213" y="631"/>
                </a:lnTo>
                <a:lnTo>
                  <a:pt x="213" y="631"/>
                </a:lnTo>
                <a:lnTo>
                  <a:pt x="213" y="631"/>
                </a:lnTo>
                <a:lnTo>
                  <a:pt x="213" y="631"/>
                </a:lnTo>
                <a:lnTo>
                  <a:pt x="213" y="631"/>
                </a:lnTo>
                <a:lnTo>
                  <a:pt x="216" y="629"/>
                </a:lnTo>
                <a:lnTo>
                  <a:pt x="219" y="631"/>
                </a:lnTo>
                <a:lnTo>
                  <a:pt x="219" y="631"/>
                </a:lnTo>
                <a:lnTo>
                  <a:pt x="220" y="629"/>
                </a:lnTo>
                <a:lnTo>
                  <a:pt x="221" y="629"/>
                </a:lnTo>
                <a:lnTo>
                  <a:pt x="221" y="629"/>
                </a:lnTo>
                <a:lnTo>
                  <a:pt x="222" y="628"/>
                </a:lnTo>
                <a:lnTo>
                  <a:pt x="223" y="627"/>
                </a:lnTo>
                <a:lnTo>
                  <a:pt x="223" y="627"/>
                </a:lnTo>
                <a:lnTo>
                  <a:pt x="225" y="628"/>
                </a:lnTo>
                <a:lnTo>
                  <a:pt x="226" y="628"/>
                </a:lnTo>
                <a:lnTo>
                  <a:pt x="226" y="628"/>
                </a:lnTo>
                <a:lnTo>
                  <a:pt x="227" y="628"/>
                </a:lnTo>
                <a:lnTo>
                  <a:pt x="227" y="628"/>
                </a:lnTo>
                <a:lnTo>
                  <a:pt x="227" y="626"/>
                </a:lnTo>
                <a:lnTo>
                  <a:pt x="227" y="624"/>
                </a:lnTo>
                <a:lnTo>
                  <a:pt x="227" y="624"/>
                </a:lnTo>
                <a:lnTo>
                  <a:pt x="227" y="624"/>
                </a:lnTo>
                <a:lnTo>
                  <a:pt x="227" y="626"/>
                </a:lnTo>
                <a:lnTo>
                  <a:pt x="227" y="626"/>
                </a:lnTo>
                <a:lnTo>
                  <a:pt x="228" y="626"/>
                </a:lnTo>
                <a:lnTo>
                  <a:pt x="230" y="624"/>
                </a:lnTo>
                <a:lnTo>
                  <a:pt x="230" y="624"/>
                </a:lnTo>
                <a:lnTo>
                  <a:pt x="232" y="627"/>
                </a:lnTo>
                <a:lnTo>
                  <a:pt x="233" y="627"/>
                </a:lnTo>
                <a:lnTo>
                  <a:pt x="234" y="626"/>
                </a:lnTo>
                <a:lnTo>
                  <a:pt x="234" y="626"/>
                </a:lnTo>
                <a:lnTo>
                  <a:pt x="233" y="624"/>
                </a:lnTo>
                <a:lnTo>
                  <a:pt x="232" y="626"/>
                </a:lnTo>
                <a:lnTo>
                  <a:pt x="232" y="626"/>
                </a:lnTo>
                <a:lnTo>
                  <a:pt x="232" y="624"/>
                </a:lnTo>
                <a:lnTo>
                  <a:pt x="231" y="622"/>
                </a:lnTo>
                <a:lnTo>
                  <a:pt x="231" y="622"/>
                </a:lnTo>
                <a:lnTo>
                  <a:pt x="233" y="621"/>
                </a:lnTo>
                <a:lnTo>
                  <a:pt x="236" y="621"/>
                </a:lnTo>
                <a:lnTo>
                  <a:pt x="236" y="621"/>
                </a:lnTo>
                <a:lnTo>
                  <a:pt x="234" y="622"/>
                </a:lnTo>
                <a:lnTo>
                  <a:pt x="234" y="622"/>
                </a:lnTo>
                <a:lnTo>
                  <a:pt x="233" y="622"/>
                </a:lnTo>
                <a:lnTo>
                  <a:pt x="233" y="623"/>
                </a:lnTo>
                <a:lnTo>
                  <a:pt x="233" y="623"/>
                </a:lnTo>
                <a:lnTo>
                  <a:pt x="234" y="623"/>
                </a:lnTo>
                <a:lnTo>
                  <a:pt x="237" y="623"/>
                </a:lnTo>
                <a:lnTo>
                  <a:pt x="239" y="622"/>
                </a:lnTo>
                <a:lnTo>
                  <a:pt x="240" y="621"/>
                </a:lnTo>
                <a:lnTo>
                  <a:pt x="240" y="621"/>
                </a:lnTo>
                <a:lnTo>
                  <a:pt x="244" y="619"/>
                </a:lnTo>
                <a:lnTo>
                  <a:pt x="245" y="621"/>
                </a:lnTo>
                <a:lnTo>
                  <a:pt x="245" y="622"/>
                </a:lnTo>
                <a:lnTo>
                  <a:pt x="245" y="622"/>
                </a:lnTo>
                <a:lnTo>
                  <a:pt x="246" y="622"/>
                </a:lnTo>
                <a:lnTo>
                  <a:pt x="248" y="621"/>
                </a:lnTo>
                <a:lnTo>
                  <a:pt x="248" y="621"/>
                </a:lnTo>
                <a:lnTo>
                  <a:pt x="249" y="621"/>
                </a:lnTo>
                <a:lnTo>
                  <a:pt x="249" y="621"/>
                </a:lnTo>
                <a:lnTo>
                  <a:pt x="249" y="621"/>
                </a:lnTo>
                <a:lnTo>
                  <a:pt x="248" y="621"/>
                </a:lnTo>
                <a:lnTo>
                  <a:pt x="248" y="621"/>
                </a:lnTo>
                <a:lnTo>
                  <a:pt x="250" y="623"/>
                </a:lnTo>
                <a:lnTo>
                  <a:pt x="250" y="624"/>
                </a:lnTo>
                <a:lnTo>
                  <a:pt x="250" y="626"/>
                </a:lnTo>
                <a:lnTo>
                  <a:pt x="250" y="626"/>
                </a:lnTo>
                <a:lnTo>
                  <a:pt x="252" y="626"/>
                </a:lnTo>
                <a:lnTo>
                  <a:pt x="254" y="624"/>
                </a:lnTo>
                <a:lnTo>
                  <a:pt x="254" y="624"/>
                </a:lnTo>
                <a:lnTo>
                  <a:pt x="252" y="624"/>
                </a:lnTo>
                <a:lnTo>
                  <a:pt x="251" y="624"/>
                </a:lnTo>
                <a:lnTo>
                  <a:pt x="251" y="624"/>
                </a:lnTo>
                <a:lnTo>
                  <a:pt x="251" y="622"/>
                </a:lnTo>
                <a:lnTo>
                  <a:pt x="251" y="621"/>
                </a:lnTo>
                <a:lnTo>
                  <a:pt x="252" y="621"/>
                </a:lnTo>
                <a:lnTo>
                  <a:pt x="252" y="621"/>
                </a:lnTo>
                <a:lnTo>
                  <a:pt x="254" y="621"/>
                </a:lnTo>
                <a:lnTo>
                  <a:pt x="252" y="621"/>
                </a:lnTo>
                <a:lnTo>
                  <a:pt x="252" y="622"/>
                </a:lnTo>
                <a:lnTo>
                  <a:pt x="252" y="623"/>
                </a:lnTo>
                <a:lnTo>
                  <a:pt x="252" y="623"/>
                </a:lnTo>
                <a:lnTo>
                  <a:pt x="255" y="622"/>
                </a:lnTo>
                <a:lnTo>
                  <a:pt x="255" y="622"/>
                </a:lnTo>
                <a:lnTo>
                  <a:pt x="256" y="622"/>
                </a:lnTo>
                <a:lnTo>
                  <a:pt x="256" y="622"/>
                </a:lnTo>
                <a:lnTo>
                  <a:pt x="256" y="622"/>
                </a:lnTo>
                <a:lnTo>
                  <a:pt x="256" y="621"/>
                </a:lnTo>
                <a:lnTo>
                  <a:pt x="256" y="619"/>
                </a:lnTo>
                <a:lnTo>
                  <a:pt x="256" y="619"/>
                </a:lnTo>
                <a:lnTo>
                  <a:pt x="259" y="621"/>
                </a:lnTo>
                <a:lnTo>
                  <a:pt x="261" y="619"/>
                </a:lnTo>
                <a:lnTo>
                  <a:pt x="261" y="619"/>
                </a:lnTo>
                <a:lnTo>
                  <a:pt x="262" y="621"/>
                </a:lnTo>
                <a:lnTo>
                  <a:pt x="262" y="622"/>
                </a:lnTo>
                <a:lnTo>
                  <a:pt x="262" y="622"/>
                </a:lnTo>
                <a:lnTo>
                  <a:pt x="263" y="622"/>
                </a:lnTo>
                <a:lnTo>
                  <a:pt x="263" y="622"/>
                </a:lnTo>
                <a:lnTo>
                  <a:pt x="265" y="622"/>
                </a:lnTo>
                <a:lnTo>
                  <a:pt x="265" y="621"/>
                </a:lnTo>
                <a:lnTo>
                  <a:pt x="265" y="621"/>
                </a:lnTo>
                <a:lnTo>
                  <a:pt x="263" y="621"/>
                </a:lnTo>
                <a:lnTo>
                  <a:pt x="262" y="621"/>
                </a:lnTo>
                <a:lnTo>
                  <a:pt x="262" y="621"/>
                </a:lnTo>
                <a:lnTo>
                  <a:pt x="262" y="619"/>
                </a:lnTo>
                <a:lnTo>
                  <a:pt x="263" y="618"/>
                </a:lnTo>
                <a:lnTo>
                  <a:pt x="266" y="618"/>
                </a:lnTo>
                <a:lnTo>
                  <a:pt x="266" y="618"/>
                </a:lnTo>
                <a:lnTo>
                  <a:pt x="265" y="618"/>
                </a:lnTo>
                <a:lnTo>
                  <a:pt x="263" y="618"/>
                </a:lnTo>
                <a:lnTo>
                  <a:pt x="261" y="618"/>
                </a:lnTo>
                <a:lnTo>
                  <a:pt x="261" y="618"/>
                </a:lnTo>
                <a:lnTo>
                  <a:pt x="262" y="617"/>
                </a:lnTo>
                <a:lnTo>
                  <a:pt x="263" y="617"/>
                </a:lnTo>
                <a:lnTo>
                  <a:pt x="268" y="617"/>
                </a:lnTo>
                <a:lnTo>
                  <a:pt x="268" y="617"/>
                </a:lnTo>
                <a:lnTo>
                  <a:pt x="267" y="618"/>
                </a:lnTo>
                <a:lnTo>
                  <a:pt x="267" y="618"/>
                </a:lnTo>
                <a:lnTo>
                  <a:pt x="269" y="618"/>
                </a:lnTo>
                <a:lnTo>
                  <a:pt x="271" y="618"/>
                </a:lnTo>
                <a:lnTo>
                  <a:pt x="273" y="621"/>
                </a:lnTo>
                <a:lnTo>
                  <a:pt x="273" y="621"/>
                </a:lnTo>
                <a:lnTo>
                  <a:pt x="274" y="619"/>
                </a:lnTo>
                <a:lnTo>
                  <a:pt x="274" y="619"/>
                </a:lnTo>
                <a:lnTo>
                  <a:pt x="272" y="618"/>
                </a:lnTo>
                <a:lnTo>
                  <a:pt x="271" y="614"/>
                </a:lnTo>
                <a:lnTo>
                  <a:pt x="271" y="614"/>
                </a:lnTo>
                <a:lnTo>
                  <a:pt x="272" y="616"/>
                </a:lnTo>
                <a:lnTo>
                  <a:pt x="273" y="618"/>
                </a:lnTo>
                <a:lnTo>
                  <a:pt x="273" y="618"/>
                </a:lnTo>
                <a:lnTo>
                  <a:pt x="274" y="617"/>
                </a:lnTo>
                <a:lnTo>
                  <a:pt x="275" y="616"/>
                </a:lnTo>
                <a:lnTo>
                  <a:pt x="275" y="616"/>
                </a:lnTo>
                <a:lnTo>
                  <a:pt x="277" y="616"/>
                </a:lnTo>
                <a:lnTo>
                  <a:pt x="277" y="618"/>
                </a:lnTo>
                <a:lnTo>
                  <a:pt x="277" y="618"/>
                </a:lnTo>
                <a:lnTo>
                  <a:pt x="278" y="617"/>
                </a:lnTo>
                <a:lnTo>
                  <a:pt x="280" y="617"/>
                </a:lnTo>
                <a:lnTo>
                  <a:pt x="280" y="617"/>
                </a:lnTo>
                <a:lnTo>
                  <a:pt x="281" y="617"/>
                </a:lnTo>
                <a:lnTo>
                  <a:pt x="283" y="618"/>
                </a:lnTo>
                <a:lnTo>
                  <a:pt x="283" y="618"/>
                </a:lnTo>
                <a:lnTo>
                  <a:pt x="284" y="617"/>
                </a:lnTo>
                <a:lnTo>
                  <a:pt x="284" y="616"/>
                </a:lnTo>
                <a:lnTo>
                  <a:pt x="284" y="616"/>
                </a:lnTo>
                <a:lnTo>
                  <a:pt x="284" y="614"/>
                </a:lnTo>
                <a:lnTo>
                  <a:pt x="281" y="614"/>
                </a:lnTo>
                <a:lnTo>
                  <a:pt x="281" y="614"/>
                </a:lnTo>
                <a:lnTo>
                  <a:pt x="283" y="614"/>
                </a:lnTo>
                <a:lnTo>
                  <a:pt x="284" y="614"/>
                </a:lnTo>
                <a:lnTo>
                  <a:pt x="285" y="614"/>
                </a:lnTo>
                <a:lnTo>
                  <a:pt x="285" y="616"/>
                </a:lnTo>
                <a:lnTo>
                  <a:pt x="285" y="616"/>
                </a:lnTo>
                <a:lnTo>
                  <a:pt x="289" y="616"/>
                </a:lnTo>
                <a:lnTo>
                  <a:pt x="291" y="616"/>
                </a:lnTo>
                <a:lnTo>
                  <a:pt x="291" y="616"/>
                </a:lnTo>
                <a:lnTo>
                  <a:pt x="288" y="614"/>
                </a:lnTo>
                <a:lnTo>
                  <a:pt x="286" y="614"/>
                </a:lnTo>
                <a:lnTo>
                  <a:pt x="286" y="613"/>
                </a:lnTo>
                <a:lnTo>
                  <a:pt x="286" y="613"/>
                </a:lnTo>
                <a:lnTo>
                  <a:pt x="288" y="613"/>
                </a:lnTo>
                <a:lnTo>
                  <a:pt x="290" y="614"/>
                </a:lnTo>
                <a:lnTo>
                  <a:pt x="290" y="614"/>
                </a:lnTo>
                <a:lnTo>
                  <a:pt x="291" y="613"/>
                </a:lnTo>
                <a:lnTo>
                  <a:pt x="291" y="613"/>
                </a:lnTo>
                <a:lnTo>
                  <a:pt x="290" y="611"/>
                </a:lnTo>
                <a:lnTo>
                  <a:pt x="290" y="611"/>
                </a:lnTo>
                <a:lnTo>
                  <a:pt x="289" y="612"/>
                </a:lnTo>
                <a:lnTo>
                  <a:pt x="288" y="612"/>
                </a:lnTo>
                <a:lnTo>
                  <a:pt x="288" y="612"/>
                </a:lnTo>
                <a:lnTo>
                  <a:pt x="288" y="612"/>
                </a:lnTo>
                <a:lnTo>
                  <a:pt x="289" y="611"/>
                </a:lnTo>
                <a:lnTo>
                  <a:pt x="292" y="612"/>
                </a:lnTo>
                <a:lnTo>
                  <a:pt x="292" y="612"/>
                </a:lnTo>
                <a:lnTo>
                  <a:pt x="292" y="614"/>
                </a:lnTo>
                <a:lnTo>
                  <a:pt x="292" y="614"/>
                </a:lnTo>
                <a:lnTo>
                  <a:pt x="296" y="613"/>
                </a:lnTo>
                <a:lnTo>
                  <a:pt x="297" y="613"/>
                </a:lnTo>
                <a:lnTo>
                  <a:pt x="298" y="614"/>
                </a:lnTo>
                <a:lnTo>
                  <a:pt x="298" y="614"/>
                </a:lnTo>
                <a:lnTo>
                  <a:pt x="300" y="613"/>
                </a:lnTo>
                <a:lnTo>
                  <a:pt x="298" y="613"/>
                </a:lnTo>
                <a:lnTo>
                  <a:pt x="297" y="612"/>
                </a:lnTo>
                <a:lnTo>
                  <a:pt x="297" y="612"/>
                </a:lnTo>
                <a:lnTo>
                  <a:pt x="300" y="611"/>
                </a:lnTo>
                <a:lnTo>
                  <a:pt x="302" y="612"/>
                </a:lnTo>
                <a:lnTo>
                  <a:pt x="304" y="612"/>
                </a:lnTo>
                <a:lnTo>
                  <a:pt x="307" y="612"/>
                </a:lnTo>
                <a:lnTo>
                  <a:pt x="307" y="612"/>
                </a:lnTo>
                <a:lnTo>
                  <a:pt x="308" y="612"/>
                </a:lnTo>
                <a:lnTo>
                  <a:pt x="309" y="612"/>
                </a:lnTo>
                <a:lnTo>
                  <a:pt x="309" y="612"/>
                </a:lnTo>
                <a:lnTo>
                  <a:pt x="310" y="612"/>
                </a:lnTo>
                <a:lnTo>
                  <a:pt x="310" y="612"/>
                </a:lnTo>
                <a:lnTo>
                  <a:pt x="312" y="612"/>
                </a:lnTo>
                <a:lnTo>
                  <a:pt x="312" y="612"/>
                </a:lnTo>
                <a:lnTo>
                  <a:pt x="313" y="611"/>
                </a:lnTo>
                <a:lnTo>
                  <a:pt x="313" y="611"/>
                </a:lnTo>
                <a:lnTo>
                  <a:pt x="317" y="611"/>
                </a:lnTo>
                <a:lnTo>
                  <a:pt x="319" y="611"/>
                </a:lnTo>
                <a:lnTo>
                  <a:pt x="319" y="611"/>
                </a:lnTo>
                <a:lnTo>
                  <a:pt x="320" y="611"/>
                </a:lnTo>
                <a:lnTo>
                  <a:pt x="320" y="609"/>
                </a:lnTo>
                <a:lnTo>
                  <a:pt x="320" y="609"/>
                </a:lnTo>
                <a:lnTo>
                  <a:pt x="321" y="608"/>
                </a:lnTo>
                <a:lnTo>
                  <a:pt x="323" y="607"/>
                </a:lnTo>
                <a:lnTo>
                  <a:pt x="323" y="607"/>
                </a:lnTo>
                <a:lnTo>
                  <a:pt x="321" y="607"/>
                </a:lnTo>
                <a:lnTo>
                  <a:pt x="323" y="606"/>
                </a:lnTo>
                <a:lnTo>
                  <a:pt x="323" y="606"/>
                </a:lnTo>
                <a:lnTo>
                  <a:pt x="323" y="608"/>
                </a:lnTo>
                <a:lnTo>
                  <a:pt x="323" y="609"/>
                </a:lnTo>
                <a:lnTo>
                  <a:pt x="324" y="609"/>
                </a:lnTo>
                <a:lnTo>
                  <a:pt x="324" y="609"/>
                </a:lnTo>
                <a:lnTo>
                  <a:pt x="324" y="609"/>
                </a:lnTo>
                <a:lnTo>
                  <a:pt x="324" y="609"/>
                </a:lnTo>
                <a:lnTo>
                  <a:pt x="324" y="608"/>
                </a:lnTo>
                <a:lnTo>
                  <a:pt x="324" y="608"/>
                </a:lnTo>
                <a:lnTo>
                  <a:pt x="324" y="608"/>
                </a:lnTo>
                <a:lnTo>
                  <a:pt x="326" y="607"/>
                </a:lnTo>
                <a:lnTo>
                  <a:pt x="329" y="606"/>
                </a:lnTo>
                <a:lnTo>
                  <a:pt x="329" y="606"/>
                </a:lnTo>
                <a:lnTo>
                  <a:pt x="331" y="607"/>
                </a:lnTo>
                <a:lnTo>
                  <a:pt x="335" y="607"/>
                </a:lnTo>
                <a:lnTo>
                  <a:pt x="335" y="607"/>
                </a:lnTo>
                <a:lnTo>
                  <a:pt x="336" y="607"/>
                </a:lnTo>
                <a:lnTo>
                  <a:pt x="336" y="606"/>
                </a:lnTo>
                <a:lnTo>
                  <a:pt x="336" y="604"/>
                </a:lnTo>
                <a:lnTo>
                  <a:pt x="337" y="604"/>
                </a:lnTo>
                <a:lnTo>
                  <a:pt x="337" y="604"/>
                </a:lnTo>
                <a:lnTo>
                  <a:pt x="337" y="606"/>
                </a:lnTo>
                <a:lnTo>
                  <a:pt x="337" y="606"/>
                </a:lnTo>
                <a:lnTo>
                  <a:pt x="337" y="606"/>
                </a:lnTo>
                <a:lnTo>
                  <a:pt x="338" y="607"/>
                </a:lnTo>
                <a:lnTo>
                  <a:pt x="339" y="608"/>
                </a:lnTo>
                <a:lnTo>
                  <a:pt x="339" y="608"/>
                </a:lnTo>
                <a:lnTo>
                  <a:pt x="341" y="607"/>
                </a:lnTo>
                <a:lnTo>
                  <a:pt x="341" y="606"/>
                </a:lnTo>
                <a:lnTo>
                  <a:pt x="341" y="604"/>
                </a:lnTo>
                <a:lnTo>
                  <a:pt x="341" y="604"/>
                </a:lnTo>
                <a:lnTo>
                  <a:pt x="344" y="604"/>
                </a:lnTo>
                <a:lnTo>
                  <a:pt x="347" y="603"/>
                </a:lnTo>
                <a:lnTo>
                  <a:pt x="347" y="603"/>
                </a:lnTo>
                <a:lnTo>
                  <a:pt x="348" y="604"/>
                </a:lnTo>
                <a:lnTo>
                  <a:pt x="347" y="606"/>
                </a:lnTo>
                <a:lnTo>
                  <a:pt x="347" y="606"/>
                </a:lnTo>
                <a:lnTo>
                  <a:pt x="348" y="607"/>
                </a:lnTo>
                <a:lnTo>
                  <a:pt x="349" y="606"/>
                </a:lnTo>
                <a:lnTo>
                  <a:pt x="353" y="604"/>
                </a:lnTo>
                <a:lnTo>
                  <a:pt x="353" y="604"/>
                </a:lnTo>
                <a:lnTo>
                  <a:pt x="353" y="607"/>
                </a:lnTo>
                <a:lnTo>
                  <a:pt x="352" y="608"/>
                </a:lnTo>
                <a:lnTo>
                  <a:pt x="352" y="608"/>
                </a:lnTo>
                <a:lnTo>
                  <a:pt x="352" y="609"/>
                </a:lnTo>
                <a:lnTo>
                  <a:pt x="354" y="609"/>
                </a:lnTo>
                <a:lnTo>
                  <a:pt x="354" y="609"/>
                </a:lnTo>
                <a:lnTo>
                  <a:pt x="354" y="608"/>
                </a:lnTo>
                <a:lnTo>
                  <a:pt x="354" y="607"/>
                </a:lnTo>
                <a:lnTo>
                  <a:pt x="354" y="606"/>
                </a:lnTo>
                <a:lnTo>
                  <a:pt x="354" y="606"/>
                </a:lnTo>
                <a:lnTo>
                  <a:pt x="355" y="604"/>
                </a:lnTo>
                <a:lnTo>
                  <a:pt x="356" y="603"/>
                </a:lnTo>
                <a:lnTo>
                  <a:pt x="358" y="603"/>
                </a:lnTo>
                <a:lnTo>
                  <a:pt x="358" y="603"/>
                </a:lnTo>
                <a:lnTo>
                  <a:pt x="358" y="602"/>
                </a:lnTo>
                <a:lnTo>
                  <a:pt x="358" y="601"/>
                </a:lnTo>
                <a:lnTo>
                  <a:pt x="358" y="601"/>
                </a:lnTo>
                <a:lnTo>
                  <a:pt x="362" y="601"/>
                </a:lnTo>
                <a:lnTo>
                  <a:pt x="368" y="601"/>
                </a:lnTo>
                <a:lnTo>
                  <a:pt x="368" y="601"/>
                </a:lnTo>
                <a:lnTo>
                  <a:pt x="368" y="601"/>
                </a:lnTo>
                <a:lnTo>
                  <a:pt x="368" y="599"/>
                </a:lnTo>
                <a:lnTo>
                  <a:pt x="368" y="599"/>
                </a:lnTo>
                <a:lnTo>
                  <a:pt x="374" y="598"/>
                </a:lnTo>
                <a:lnTo>
                  <a:pt x="374" y="598"/>
                </a:lnTo>
                <a:lnTo>
                  <a:pt x="374" y="599"/>
                </a:lnTo>
                <a:lnTo>
                  <a:pt x="374" y="599"/>
                </a:lnTo>
                <a:lnTo>
                  <a:pt x="377" y="599"/>
                </a:lnTo>
                <a:lnTo>
                  <a:pt x="377" y="599"/>
                </a:lnTo>
                <a:lnTo>
                  <a:pt x="378" y="599"/>
                </a:lnTo>
                <a:lnTo>
                  <a:pt x="378" y="598"/>
                </a:lnTo>
                <a:lnTo>
                  <a:pt x="378" y="598"/>
                </a:lnTo>
                <a:lnTo>
                  <a:pt x="378" y="597"/>
                </a:lnTo>
                <a:lnTo>
                  <a:pt x="377" y="597"/>
                </a:lnTo>
                <a:lnTo>
                  <a:pt x="377" y="597"/>
                </a:lnTo>
                <a:lnTo>
                  <a:pt x="377" y="596"/>
                </a:lnTo>
                <a:lnTo>
                  <a:pt x="377" y="596"/>
                </a:lnTo>
                <a:lnTo>
                  <a:pt x="378" y="596"/>
                </a:lnTo>
                <a:lnTo>
                  <a:pt x="379" y="597"/>
                </a:lnTo>
                <a:lnTo>
                  <a:pt x="379" y="597"/>
                </a:lnTo>
                <a:lnTo>
                  <a:pt x="382" y="597"/>
                </a:lnTo>
                <a:lnTo>
                  <a:pt x="382" y="597"/>
                </a:lnTo>
                <a:lnTo>
                  <a:pt x="382" y="598"/>
                </a:lnTo>
                <a:lnTo>
                  <a:pt x="382" y="598"/>
                </a:lnTo>
                <a:lnTo>
                  <a:pt x="383" y="598"/>
                </a:lnTo>
                <a:lnTo>
                  <a:pt x="383" y="598"/>
                </a:lnTo>
                <a:lnTo>
                  <a:pt x="384" y="597"/>
                </a:lnTo>
                <a:lnTo>
                  <a:pt x="385" y="598"/>
                </a:lnTo>
                <a:lnTo>
                  <a:pt x="385" y="598"/>
                </a:lnTo>
                <a:lnTo>
                  <a:pt x="385" y="597"/>
                </a:lnTo>
                <a:lnTo>
                  <a:pt x="385" y="596"/>
                </a:lnTo>
                <a:lnTo>
                  <a:pt x="385" y="596"/>
                </a:lnTo>
                <a:lnTo>
                  <a:pt x="390" y="596"/>
                </a:lnTo>
                <a:lnTo>
                  <a:pt x="394" y="594"/>
                </a:lnTo>
                <a:lnTo>
                  <a:pt x="394" y="594"/>
                </a:lnTo>
                <a:lnTo>
                  <a:pt x="394" y="596"/>
                </a:lnTo>
                <a:lnTo>
                  <a:pt x="393" y="596"/>
                </a:lnTo>
                <a:lnTo>
                  <a:pt x="393" y="596"/>
                </a:lnTo>
                <a:lnTo>
                  <a:pt x="394" y="597"/>
                </a:lnTo>
                <a:lnTo>
                  <a:pt x="395" y="596"/>
                </a:lnTo>
                <a:lnTo>
                  <a:pt x="396" y="594"/>
                </a:lnTo>
                <a:lnTo>
                  <a:pt x="395" y="594"/>
                </a:lnTo>
                <a:lnTo>
                  <a:pt x="395" y="594"/>
                </a:lnTo>
                <a:lnTo>
                  <a:pt x="395" y="593"/>
                </a:lnTo>
                <a:lnTo>
                  <a:pt x="396" y="593"/>
                </a:lnTo>
                <a:lnTo>
                  <a:pt x="399" y="593"/>
                </a:lnTo>
                <a:lnTo>
                  <a:pt x="399" y="593"/>
                </a:lnTo>
                <a:lnTo>
                  <a:pt x="399" y="594"/>
                </a:lnTo>
                <a:lnTo>
                  <a:pt x="400" y="596"/>
                </a:lnTo>
                <a:lnTo>
                  <a:pt x="400" y="596"/>
                </a:lnTo>
                <a:lnTo>
                  <a:pt x="400" y="594"/>
                </a:lnTo>
                <a:lnTo>
                  <a:pt x="400" y="594"/>
                </a:lnTo>
                <a:lnTo>
                  <a:pt x="400" y="594"/>
                </a:lnTo>
                <a:lnTo>
                  <a:pt x="401" y="594"/>
                </a:lnTo>
                <a:lnTo>
                  <a:pt x="403" y="594"/>
                </a:lnTo>
                <a:lnTo>
                  <a:pt x="405" y="594"/>
                </a:lnTo>
                <a:lnTo>
                  <a:pt x="406" y="593"/>
                </a:lnTo>
                <a:lnTo>
                  <a:pt x="406" y="593"/>
                </a:lnTo>
                <a:lnTo>
                  <a:pt x="407" y="593"/>
                </a:lnTo>
                <a:lnTo>
                  <a:pt x="407" y="593"/>
                </a:lnTo>
                <a:lnTo>
                  <a:pt x="408" y="594"/>
                </a:lnTo>
                <a:lnTo>
                  <a:pt x="410" y="593"/>
                </a:lnTo>
                <a:lnTo>
                  <a:pt x="410" y="593"/>
                </a:lnTo>
                <a:lnTo>
                  <a:pt x="410" y="593"/>
                </a:lnTo>
                <a:lnTo>
                  <a:pt x="407" y="593"/>
                </a:lnTo>
                <a:lnTo>
                  <a:pt x="407" y="593"/>
                </a:lnTo>
                <a:lnTo>
                  <a:pt x="408" y="592"/>
                </a:lnTo>
                <a:lnTo>
                  <a:pt x="410" y="592"/>
                </a:lnTo>
                <a:lnTo>
                  <a:pt x="412" y="593"/>
                </a:lnTo>
                <a:lnTo>
                  <a:pt x="412" y="593"/>
                </a:lnTo>
                <a:lnTo>
                  <a:pt x="412" y="592"/>
                </a:lnTo>
                <a:lnTo>
                  <a:pt x="412" y="591"/>
                </a:lnTo>
                <a:lnTo>
                  <a:pt x="413" y="591"/>
                </a:lnTo>
                <a:lnTo>
                  <a:pt x="413" y="591"/>
                </a:lnTo>
                <a:lnTo>
                  <a:pt x="414" y="592"/>
                </a:lnTo>
                <a:lnTo>
                  <a:pt x="414" y="593"/>
                </a:lnTo>
                <a:lnTo>
                  <a:pt x="414" y="593"/>
                </a:lnTo>
                <a:lnTo>
                  <a:pt x="418" y="592"/>
                </a:lnTo>
                <a:lnTo>
                  <a:pt x="420" y="591"/>
                </a:lnTo>
                <a:lnTo>
                  <a:pt x="420" y="591"/>
                </a:lnTo>
                <a:lnTo>
                  <a:pt x="422" y="591"/>
                </a:lnTo>
                <a:lnTo>
                  <a:pt x="422" y="591"/>
                </a:lnTo>
                <a:lnTo>
                  <a:pt x="423" y="591"/>
                </a:lnTo>
                <a:lnTo>
                  <a:pt x="423" y="591"/>
                </a:lnTo>
                <a:lnTo>
                  <a:pt x="429" y="589"/>
                </a:lnTo>
                <a:lnTo>
                  <a:pt x="429" y="589"/>
                </a:lnTo>
                <a:lnTo>
                  <a:pt x="434" y="589"/>
                </a:lnTo>
                <a:lnTo>
                  <a:pt x="434" y="589"/>
                </a:lnTo>
                <a:lnTo>
                  <a:pt x="435" y="588"/>
                </a:lnTo>
                <a:lnTo>
                  <a:pt x="436" y="588"/>
                </a:lnTo>
                <a:lnTo>
                  <a:pt x="437" y="588"/>
                </a:lnTo>
                <a:lnTo>
                  <a:pt x="437" y="588"/>
                </a:lnTo>
                <a:lnTo>
                  <a:pt x="439" y="589"/>
                </a:lnTo>
                <a:lnTo>
                  <a:pt x="440" y="589"/>
                </a:lnTo>
                <a:lnTo>
                  <a:pt x="440" y="589"/>
                </a:lnTo>
                <a:lnTo>
                  <a:pt x="440" y="588"/>
                </a:lnTo>
                <a:lnTo>
                  <a:pt x="440" y="588"/>
                </a:lnTo>
                <a:lnTo>
                  <a:pt x="442" y="588"/>
                </a:lnTo>
                <a:lnTo>
                  <a:pt x="443" y="588"/>
                </a:lnTo>
                <a:lnTo>
                  <a:pt x="445" y="587"/>
                </a:lnTo>
                <a:lnTo>
                  <a:pt x="445" y="587"/>
                </a:lnTo>
                <a:lnTo>
                  <a:pt x="452" y="586"/>
                </a:lnTo>
                <a:lnTo>
                  <a:pt x="452" y="586"/>
                </a:lnTo>
                <a:lnTo>
                  <a:pt x="454" y="584"/>
                </a:lnTo>
                <a:lnTo>
                  <a:pt x="454" y="584"/>
                </a:lnTo>
                <a:lnTo>
                  <a:pt x="455" y="586"/>
                </a:lnTo>
                <a:lnTo>
                  <a:pt x="455" y="586"/>
                </a:lnTo>
                <a:lnTo>
                  <a:pt x="458" y="584"/>
                </a:lnTo>
                <a:lnTo>
                  <a:pt x="458" y="584"/>
                </a:lnTo>
                <a:lnTo>
                  <a:pt x="459" y="586"/>
                </a:lnTo>
                <a:lnTo>
                  <a:pt x="459" y="586"/>
                </a:lnTo>
                <a:lnTo>
                  <a:pt x="460" y="583"/>
                </a:lnTo>
                <a:lnTo>
                  <a:pt x="460" y="583"/>
                </a:lnTo>
                <a:lnTo>
                  <a:pt x="474" y="582"/>
                </a:lnTo>
                <a:lnTo>
                  <a:pt x="484" y="579"/>
                </a:lnTo>
                <a:lnTo>
                  <a:pt x="484" y="579"/>
                </a:lnTo>
                <a:lnTo>
                  <a:pt x="486" y="581"/>
                </a:lnTo>
                <a:lnTo>
                  <a:pt x="486" y="581"/>
                </a:lnTo>
                <a:lnTo>
                  <a:pt x="490" y="578"/>
                </a:lnTo>
                <a:lnTo>
                  <a:pt x="494" y="577"/>
                </a:lnTo>
                <a:lnTo>
                  <a:pt x="503" y="576"/>
                </a:lnTo>
                <a:lnTo>
                  <a:pt x="503" y="576"/>
                </a:lnTo>
                <a:lnTo>
                  <a:pt x="504" y="576"/>
                </a:lnTo>
                <a:lnTo>
                  <a:pt x="504" y="574"/>
                </a:lnTo>
                <a:lnTo>
                  <a:pt x="504" y="574"/>
                </a:lnTo>
                <a:lnTo>
                  <a:pt x="505" y="574"/>
                </a:lnTo>
                <a:lnTo>
                  <a:pt x="505" y="574"/>
                </a:lnTo>
                <a:lnTo>
                  <a:pt x="505" y="576"/>
                </a:lnTo>
                <a:lnTo>
                  <a:pt x="507" y="577"/>
                </a:lnTo>
                <a:lnTo>
                  <a:pt x="507" y="577"/>
                </a:lnTo>
                <a:lnTo>
                  <a:pt x="507" y="576"/>
                </a:lnTo>
                <a:lnTo>
                  <a:pt x="506" y="576"/>
                </a:lnTo>
                <a:lnTo>
                  <a:pt x="506" y="574"/>
                </a:lnTo>
                <a:lnTo>
                  <a:pt x="505" y="574"/>
                </a:lnTo>
                <a:lnTo>
                  <a:pt x="505" y="574"/>
                </a:lnTo>
                <a:lnTo>
                  <a:pt x="507" y="573"/>
                </a:lnTo>
                <a:lnTo>
                  <a:pt x="509" y="574"/>
                </a:lnTo>
                <a:lnTo>
                  <a:pt x="509" y="574"/>
                </a:lnTo>
                <a:lnTo>
                  <a:pt x="510" y="573"/>
                </a:lnTo>
                <a:lnTo>
                  <a:pt x="510" y="572"/>
                </a:lnTo>
                <a:lnTo>
                  <a:pt x="510" y="572"/>
                </a:lnTo>
                <a:lnTo>
                  <a:pt x="519" y="572"/>
                </a:lnTo>
                <a:lnTo>
                  <a:pt x="519" y="572"/>
                </a:lnTo>
                <a:lnTo>
                  <a:pt x="518" y="574"/>
                </a:lnTo>
                <a:lnTo>
                  <a:pt x="518" y="578"/>
                </a:lnTo>
                <a:lnTo>
                  <a:pt x="518" y="578"/>
                </a:lnTo>
                <a:lnTo>
                  <a:pt x="519" y="578"/>
                </a:lnTo>
                <a:lnTo>
                  <a:pt x="519" y="577"/>
                </a:lnTo>
                <a:lnTo>
                  <a:pt x="519" y="577"/>
                </a:lnTo>
                <a:lnTo>
                  <a:pt x="521" y="578"/>
                </a:lnTo>
                <a:lnTo>
                  <a:pt x="522" y="579"/>
                </a:lnTo>
                <a:lnTo>
                  <a:pt x="522" y="579"/>
                </a:lnTo>
                <a:lnTo>
                  <a:pt x="524" y="579"/>
                </a:lnTo>
                <a:lnTo>
                  <a:pt x="526" y="579"/>
                </a:lnTo>
                <a:lnTo>
                  <a:pt x="528" y="579"/>
                </a:lnTo>
                <a:lnTo>
                  <a:pt x="529" y="578"/>
                </a:lnTo>
                <a:lnTo>
                  <a:pt x="529" y="578"/>
                </a:lnTo>
                <a:lnTo>
                  <a:pt x="530" y="578"/>
                </a:lnTo>
                <a:lnTo>
                  <a:pt x="530" y="579"/>
                </a:lnTo>
                <a:lnTo>
                  <a:pt x="530" y="579"/>
                </a:lnTo>
                <a:lnTo>
                  <a:pt x="532" y="578"/>
                </a:lnTo>
                <a:lnTo>
                  <a:pt x="532" y="578"/>
                </a:lnTo>
                <a:lnTo>
                  <a:pt x="532" y="578"/>
                </a:lnTo>
                <a:lnTo>
                  <a:pt x="534" y="578"/>
                </a:lnTo>
                <a:lnTo>
                  <a:pt x="536" y="578"/>
                </a:lnTo>
                <a:lnTo>
                  <a:pt x="536" y="578"/>
                </a:lnTo>
                <a:lnTo>
                  <a:pt x="536" y="579"/>
                </a:lnTo>
                <a:lnTo>
                  <a:pt x="539" y="581"/>
                </a:lnTo>
                <a:lnTo>
                  <a:pt x="539" y="581"/>
                </a:lnTo>
                <a:lnTo>
                  <a:pt x="539" y="579"/>
                </a:lnTo>
                <a:lnTo>
                  <a:pt x="538" y="579"/>
                </a:lnTo>
                <a:lnTo>
                  <a:pt x="536" y="579"/>
                </a:lnTo>
                <a:lnTo>
                  <a:pt x="538" y="578"/>
                </a:lnTo>
                <a:lnTo>
                  <a:pt x="538" y="578"/>
                </a:lnTo>
                <a:lnTo>
                  <a:pt x="540" y="578"/>
                </a:lnTo>
                <a:lnTo>
                  <a:pt x="540" y="578"/>
                </a:lnTo>
                <a:lnTo>
                  <a:pt x="542" y="577"/>
                </a:lnTo>
                <a:lnTo>
                  <a:pt x="542" y="577"/>
                </a:lnTo>
                <a:lnTo>
                  <a:pt x="545" y="577"/>
                </a:lnTo>
                <a:lnTo>
                  <a:pt x="545" y="577"/>
                </a:lnTo>
                <a:lnTo>
                  <a:pt x="552" y="577"/>
                </a:lnTo>
                <a:lnTo>
                  <a:pt x="558" y="576"/>
                </a:lnTo>
                <a:lnTo>
                  <a:pt x="558" y="576"/>
                </a:lnTo>
                <a:lnTo>
                  <a:pt x="558" y="576"/>
                </a:lnTo>
                <a:lnTo>
                  <a:pt x="558" y="574"/>
                </a:lnTo>
                <a:lnTo>
                  <a:pt x="558" y="574"/>
                </a:lnTo>
                <a:lnTo>
                  <a:pt x="563" y="574"/>
                </a:lnTo>
                <a:lnTo>
                  <a:pt x="569" y="572"/>
                </a:lnTo>
                <a:lnTo>
                  <a:pt x="569" y="572"/>
                </a:lnTo>
                <a:lnTo>
                  <a:pt x="570" y="572"/>
                </a:lnTo>
                <a:lnTo>
                  <a:pt x="571" y="572"/>
                </a:lnTo>
                <a:lnTo>
                  <a:pt x="571" y="572"/>
                </a:lnTo>
                <a:lnTo>
                  <a:pt x="573" y="572"/>
                </a:lnTo>
                <a:lnTo>
                  <a:pt x="573" y="571"/>
                </a:lnTo>
                <a:lnTo>
                  <a:pt x="573" y="571"/>
                </a:lnTo>
                <a:lnTo>
                  <a:pt x="574" y="572"/>
                </a:lnTo>
                <a:lnTo>
                  <a:pt x="574" y="572"/>
                </a:lnTo>
                <a:lnTo>
                  <a:pt x="574" y="572"/>
                </a:lnTo>
                <a:lnTo>
                  <a:pt x="577" y="572"/>
                </a:lnTo>
                <a:lnTo>
                  <a:pt x="577" y="572"/>
                </a:lnTo>
                <a:lnTo>
                  <a:pt x="579" y="571"/>
                </a:lnTo>
                <a:lnTo>
                  <a:pt x="581" y="571"/>
                </a:lnTo>
                <a:lnTo>
                  <a:pt x="581" y="571"/>
                </a:lnTo>
                <a:lnTo>
                  <a:pt x="580" y="569"/>
                </a:lnTo>
                <a:lnTo>
                  <a:pt x="579" y="571"/>
                </a:lnTo>
                <a:lnTo>
                  <a:pt x="579" y="571"/>
                </a:lnTo>
                <a:lnTo>
                  <a:pt x="579" y="569"/>
                </a:lnTo>
                <a:lnTo>
                  <a:pt x="580" y="569"/>
                </a:lnTo>
                <a:lnTo>
                  <a:pt x="583" y="569"/>
                </a:lnTo>
                <a:lnTo>
                  <a:pt x="583" y="569"/>
                </a:lnTo>
                <a:lnTo>
                  <a:pt x="583" y="571"/>
                </a:lnTo>
                <a:lnTo>
                  <a:pt x="583" y="571"/>
                </a:lnTo>
                <a:lnTo>
                  <a:pt x="583" y="572"/>
                </a:lnTo>
                <a:lnTo>
                  <a:pt x="583" y="572"/>
                </a:lnTo>
                <a:lnTo>
                  <a:pt x="583" y="572"/>
                </a:lnTo>
                <a:lnTo>
                  <a:pt x="583" y="573"/>
                </a:lnTo>
                <a:lnTo>
                  <a:pt x="585" y="572"/>
                </a:lnTo>
                <a:lnTo>
                  <a:pt x="585" y="572"/>
                </a:lnTo>
                <a:lnTo>
                  <a:pt x="586" y="572"/>
                </a:lnTo>
                <a:lnTo>
                  <a:pt x="586" y="572"/>
                </a:lnTo>
                <a:lnTo>
                  <a:pt x="586" y="571"/>
                </a:lnTo>
                <a:lnTo>
                  <a:pt x="586" y="569"/>
                </a:lnTo>
                <a:lnTo>
                  <a:pt x="586" y="569"/>
                </a:lnTo>
                <a:lnTo>
                  <a:pt x="586" y="569"/>
                </a:lnTo>
                <a:lnTo>
                  <a:pt x="586" y="569"/>
                </a:lnTo>
                <a:lnTo>
                  <a:pt x="587" y="569"/>
                </a:lnTo>
                <a:lnTo>
                  <a:pt x="587" y="569"/>
                </a:lnTo>
                <a:lnTo>
                  <a:pt x="587" y="571"/>
                </a:lnTo>
                <a:lnTo>
                  <a:pt x="587" y="571"/>
                </a:lnTo>
                <a:lnTo>
                  <a:pt x="587" y="571"/>
                </a:lnTo>
                <a:lnTo>
                  <a:pt x="588" y="571"/>
                </a:lnTo>
                <a:lnTo>
                  <a:pt x="588" y="569"/>
                </a:lnTo>
                <a:lnTo>
                  <a:pt x="588" y="569"/>
                </a:lnTo>
                <a:lnTo>
                  <a:pt x="590" y="569"/>
                </a:lnTo>
                <a:lnTo>
                  <a:pt x="591" y="568"/>
                </a:lnTo>
                <a:lnTo>
                  <a:pt x="591" y="568"/>
                </a:lnTo>
                <a:lnTo>
                  <a:pt x="591" y="568"/>
                </a:lnTo>
                <a:lnTo>
                  <a:pt x="596" y="568"/>
                </a:lnTo>
                <a:lnTo>
                  <a:pt x="599" y="568"/>
                </a:lnTo>
                <a:lnTo>
                  <a:pt x="599" y="568"/>
                </a:lnTo>
                <a:lnTo>
                  <a:pt x="599" y="571"/>
                </a:lnTo>
                <a:lnTo>
                  <a:pt x="599" y="572"/>
                </a:lnTo>
                <a:lnTo>
                  <a:pt x="599" y="572"/>
                </a:lnTo>
                <a:lnTo>
                  <a:pt x="604" y="572"/>
                </a:lnTo>
                <a:lnTo>
                  <a:pt x="610" y="572"/>
                </a:lnTo>
                <a:lnTo>
                  <a:pt x="610" y="572"/>
                </a:lnTo>
                <a:lnTo>
                  <a:pt x="610" y="571"/>
                </a:lnTo>
                <a:lnTo>
                  <a:pt x="610" y="571"/>
                </a:lnTo>
                <a:lnTo>
                  <a:pt x="617" y="571"/>
                </a:lnTo>
                <a:lnTo>
                  <a:pt x="621" y="571"/>
                </a:lnTo>
                <a:lnTo>
                  <a:pt x="623" y="569"/>
                </a:lnTo>
                <a:lnTo>
                  <a:pt x="623" y="569"/>
                </a:lnTo>
                <a:lnTo>
                  <a:pt x="627" y="569"/>
                </a:lnTo>
                <a:lnTo>
                  <a:pt x="629" y="569"/>
                </a:lnTo>
                <a:lnTo>
                  <a:pt x="629" y="568"/>
                </a:lnTo>
                <a:lnTo>
                  <a:pt x="629" y="568"/>
                </a:lnTo>
                <a:lnTo>
                  <a:pt x="632" y="568"/>
                </a:lnTo>
                <a:lnTo>
                  <a:pt x="634" y="567"/>
                </a:lnTo>
                <a:lnTo>
                  <a:pt x="634" y="567"/>
                </a:lnTo>
                <a:lnTo>
                  <a:pt x="638" y="568"/>
                </a:lnTo>
                <a:lnTo>
                  <a:pt x="638" y="568"/>
                </a:lnTo>
                <a:lnTo>
                  <a:pt x="640" y="567"/>
                </a:lnTo>
                <a:lnTo>
                  <a:pt x="640" y="567"/>
                </a:lnTo>
                <a:lnTo>
                  <a:pt x="644" y="566"/>
                </a:lnTo>
                <a:lnTo>
                  <a:pt x="648" y="566"/>
                </a:lnTo>
                <a:lnTo>
                  <a:pt x="648" y="566"/>
                </a:lnTo>
                <a:lnTo>
                  <a:pt x="656" y="564"/>
                </a:lnTo>
                <a:lnTo>
                  <a:pt x="656" y="564"/>
                </a:lnTo>
                <a:lnTo>
                  <a:pt x="662" y="563"/>
                </a:lnTo>
                <a:lnTo>
                  <a:pt x="662" y="563"/>
                </a:lnTo>
                <a:lnTo>
                  <a:pt x="664" y="563"/>
                </a:lnTo>
                <a:lnTo>
                  <a:pt x="668" y="562"/>
                </a:lnTo>
                <a:lnTo>
                  <a:pt x="668" y="562"/>
                </a:lnTo>
                <a:lnTo>
                  <a:pt x="668" y="564"/>
                </a:lnTo>
                <a:lnTo>
                  <a:pt x="668" y="566"/>
                </a:lnTo>
                <a:lnTo>
                  <a:pt x="668" y="566"/>
                </a:lnTo>
                <a:lnTo>
                  <a:pt x="668" y="566"/>
                </a:lnTo>
                <a:lnTo>
                  <a:pt x="667" y="567"/>
                </a:lnTo>
                <a:lnTo>
                  <a:pt x="667" y="568"/>
                </a:lnTo>
                <a:lnTo>
                  <a:pt x="666" y="568"/>
                </a:lnTo>
                <a:lnTo>
                  <a:pt x="666" y="568"/>
                </a:lnTo>
                <a:lnTo>
                  <a:pt x="666" y="569"/>
                </a:lnTo>
                <a:lnTo>
                  <a:pt x="667" y="568"/>
                </a:lnTo>
                <a:lnTo>
                  <a:pt x="668" y="568"/>
                </a:lnTo>
                <a:lnTo>
                  <a:pt x="669" y="568"/>
                </a:lnTo>
                <a:lnTo>
                  <a:pt x="669" y="568"/>
                </a:lnTo>
                <a:lnTo>
                  <a:pt x="668" y="572"/>
                </a:lnTo>
                <a:lnTo>
                  <a:pt x="668" y="573"/>
                </a:lnTo>
                <a:lnTo>
                  <a:pt x="669" y="574"/>
                </a:lnTo>
                <a:lnTo>
                  <a:pt x="669" y="574"/>
                </a:lnTo>
                <a:lnTo>
                  <a:pt x="672" y="574"/>
                </a:lnTo>
                <a:lnTo>
                  <a:pt x="672" y="574"/>
                </a:lnTo>
                <a:lnTo>
                  <a:pt x="678" y="574"/>
                </a:lnTo>
                <a:lnTo>
                  <a:pt x="678" y="574"/>
                </a:lnTo>
                <a:lnTo>
                  <a:pt x="680" y="573"/>
                </a:lnTo>
                <a:lnTo>
                  <a:pt x="681" y="573"/>
                </a:lnTo>
                <a:lnTo>
                  <a:pt x="684" y="573"/>
                </a:lnTo>
                <a:lnTo>
                  <a:pt x="684" y="573"/>
                </a:lnTo>
                <a:lnTo>
                  <a:pt x="685" y="572"/>
                </a:lnTo>
                <a:lnTo>
                  <a:pt x="689" y="572"/>
                </a:lnTo>
                <a:lnTo>
                  <a:pt x="695" y="571"/>
                </a:lnTo>
                <a:lnTo>
                  <a:pt x="695" y="571"/>
                </a:lnTo>
                <a:lnTo>
                  <a:pt x="697" y="569"/>
                </a:lnTo>
                <a:lnTo>
                  <a:pt x="697" y="569"/>
                </a:lnTo>
                <a:lnTo>
                  <a:pt x="703" y="569"/>
                </a:lnTo>
                <a:lnTo>
                  <a:pt x="708" y="569"/>
                </a:lnTo>
                <a:lnTo>
                  <a:pt x="708" y="569"/>
                </a:lnTo>
                <a:lnTo>
                  <a:pt x="708" y="572"/>
                </a:lnTo>
                <a:lnTo>
                  <a:pt x="709" y="574"/>
                </a:lnTo>
                <a:lnTo>
                  <a:pt x="709" y="574"/>
                </a:lnTo>
                <a:lnTo>
                  <a:pt x="712" y="576"/>
                </a:lnTo>
                <a:lnTo>
                  <a:pt x="713" y="577"/>
                </a:lnTo>
                <a:lnTo>
                  <a:pt x="714" y="578"/>
                </a:lnTo>
                <a:lnTo>
                  <a:pt x="715" y="579"/>
                </a:lnTo>
                <a:lnTo>
                  <a:pt x="715" y="579"/>
                </a:lnTo>
                <a:lnTo>
                  <a:pt x="715" y="582"/>
                </a:lnTo>
                <a:lnTo>
                  <a:pt x="718" y="583"/>
                </a:lnTo>
                <a:lnTo>
                  <a:pt x="718" y="583"/>
                </a:lnTo>
                <a:lnTo>
                  <a:pt x="716" y="584"/>
                </a:lnTo>
                <a:lnTo>
                  <a:pt x="718" y="587"/>
                </a:lnTo>
                <a:lnTo>
                  <a:pt x="719" y="588"/>
                </a:lnTo>
                <a:lnTo>
                  <a:pt x="719" y="589"/>
                </a:lnTo>
                <a:lnTo>
                  <a:pt x="719" y="589"/>
                </a:lnTo>
                <a:lnTo>
                  <a:pt x="718" y="591"/>
                </a:lnTo>
                <a:lnTo>
                  <a:pt x="718" y="591"/>
                </a:lnTo>
                <a:lnTo>
                  <a:pt x="718" y="591"/>
                </a:lnTo>
                <a:lnTo>
                  <a:pt x="720" y="591"/>
                </a:lnTo>
                <a:lnTo>
                  <a:pt x="720" y="591"/>
                </a:lnTo>
                <a:lnTo>
                  <a:pt x="719" y="592"/>
                </a:lnTo>
                <a:lnTo>
                  <a:pt x="718" y="593"/>
                </a:lnTo>
                <a:lnTo>
                  <a:pt x="718" y="593"/>
                </a:lnTo>
                <a:lnTo>
                  <a:pt x="718" y="594"/>
                </a:lnTo>
                <a:lnTo>
                  <a:pt x="719" y="594"/>
                </a:lnTo>
                <a:lnTo>
                  <a:pt x="719" y="594"/>
                </a:lnTo>
                <a:lnTo>
                  <a:pt x="719" y="596"/>
                </a:lnTo>
                <a:lnTo>
                  <a:pt x="718" y="597"/>
                </a:lnTo>
                <a:lnTo>
                  <a:pt x="718" y="597"/>
                </a:lnTo>
                <a:lnTo>
                  <a:pt x="716" y="597"/>
                </a:lnTo>
                <a:lnTo>
                  <a:pt x="716" y="597"/>
                </a:lnTo>
                <a:lnTo>
                  <a:pt x="716" y="599"/>
                </a:lnTo>
                <a:lnTo>
                  <a:pt x="716" y="601"/>
                </a:lnTo>
                <a:lnTo>
                  <a:pt x="716" y="601"/>
                </a:lnTo>
                <a:lnTo>
                  <a:pt x="715" y="599"/>
                </a:lnTo>
                <a:lnTo>
                  <a:pt x="715" y="599"/>
                </a:lnTo>
                <a:lnTo>
                  <a:pt x="714" y="601"/>
                </a:lnTo>
                <a:lnTo>
                  <a:pt x="713" y="603"/>
                </a:lnTo>
                <a:lnTo>
                  <a:pt x="713" y="603"/>
                </a:lnTo>
                <a:lnTo>
                  <a:pt x="710" y="603"/>
                </a:lnTo>
                <a:lnTo>
                  <a:pt x="708" y="603"/>
                </a:lnTo>
                <a:lnTo>
                  <a:pt x="708" y="603"/>
                </a:lnTo>
                <a:lnTo>
                  <a:pt x="708" y="604"/>
                </a:lnTo>
                <a:lnTo>
                  <a:pt x="708" y="606"/>
                </a:lnTo>
                <a:lnTo>
                  <a:pt x="708" y="606"/>
                </a:lnTo>
                <a:lnTo>
                  <a:pt x="706" y="604"/>
                </a:lnTo>
                <a:lnTo>
                  <a:pt x="702" y="603"/>
                </a:lnTo>
                <a:lnTo>
                  <a:pt x="699" y="602"/>
                </a:lnTo>
                <a:lnTo>
                  <a:pt x="697" y="601"/>
                </a:lnTo>
                <a:lnTo>
                  <a:pt x="692" y="601"/>
                </a:lnTo>
                <a:lnTo>
                  <a:pt x="692" y="601"/>
                </a:lnTo>
                <a:lnTo>
                  <a:pt x="693" y="604"/>
                </a:lnTo>
                <a:lnTo>
                  <a:pt x="695" y="608"/>
                </a:lnTo>
                <a:lnTo>
                  <a:pt x="695" y="608"/>
                </a:lnTo>
                <a:lnTo>
                  <a:pt x="693" y="609"/>
                </a:lnTo>
                <a:lnTo>
                  <a:pt x="693" y="611"/>
                </a:lnTo>
                <a:lnTo>
                  <a:pt x="693" y="612"/>
                </a:lnTo>
                <a:lnTo>
                  <a:pt x="693" y="613"/>
                </a:lnTo>
                <a:lnTo>
                  <a:pt x="691" y="613"/>
                </a:lnTo>
                <a:lnTo>
                  <a:pt x="691" y="613"/>
                </a:lnTo>
                <a:lnTo>
                  <a:pt x="692" y="616"/>
                </a:lnTo>
                <a:lnTo>
                  <a:pt x="692" y="617"/>
                </a:lnTo>
                <a:lnTo>
                  <a:pt x="692" y="617"/>
                </a:lnTo>
                <a:lnTo>
                  <a:pt x="686" y="617"/>
                </a:lnTo>
                <a:lnTo>
                  <a:pt x="686" y="617"/>
                </a:lnTo>
                <a:lnTo>
                  <a:pt x="685" y="614"/>
                </a:lnTo>
                <a:lnTo>
                  <a:pt x="684" y="614"/>
                </a:lnTo>
                <a:lnTo>
                  <a:pt x="684" y="614"/>
                </a:lnTo>
                <a:lnTo>
                  <a:pt x="683" y="614"/>
                </a:lnTo>
                <a:lnTo>
                  <a:pt x="683" y="614"/>
                </a:lnTo>
                <a:lnTo>
                  <a:pt x="683" y="616"/>
                </a:lnTo>
                <a:lnTo>
                  <a:pt x="683" y="616"/>
                </a:lnTo>
                <a:lnTo>
                  <a:pt x="680" y="616"/>
                </a:lnTo>
                <a:lnTo>
                  <a:pt x="680" y="613"/>
                </a:lnTo>
                <a:lnTo>
                  <a:pt x="680" y="613"/>
                </a:lnTo>
                <a:lnTo>
                  <a:pt x="677" y="613"/>
                </a:lnTo>
                <a:lnTo>
                  <a:pt x="675" y="613"/>
                </a:lnTo>
                <a:lnTo>
                  <a:pt x="675" y="614"/>
                </a:lnTo>
                <a:lnTo>
                  <a:pt x="675" y="614"/>
                </a:lnTo>
                <a:lnTo>
                  <a:pt x="677" y="614"/>
                </a:lnTo>
                <a:lnTo>
                  <a:pt x="678" y="614"/>
                </a:lnTo>
                <a:lnTo>
                  <a:pt x="678" y="616"/>
                </a:lnTo>
                <a:lnTo>
                  <a:pt x="661" y="616"/>
                </a:lnTo>
                <a:lnTo>
                  <a:pt x="661" y="616"/>
                </a:lnTo>
                <a:lnTo>
                  <a:pt x="658" y="617"/>
                </a:lnTo>
                <a:lnTo>
                  <a:pt x="658" y="617"/>
                </a:lnTo>
                <a:lnTo>
                  <a:pt x="658" y="618"/>
                </a:lnTo>
                <a:lnTo>
                  <a:pt x="660" y="621"/>
                </a:lnTo>
                <a:lnTo>
                  <a:pt x="660" y="621"/>
                </a:lnTo>
                <a:lnTo>
                  <a:pt x="656" y="622"/>
                </a:lnTo>
                <a:lnTo>
                  <a:pt x="654" y="622"/>
                </a:lnTo>
                <a:lnTo>
                  <a:pt x="654" y="622"/>
                </a:lnTo>
                <a:lnTo>
                  <a:pt x="654" y="623"/>
                </a:lnTo>
                <a:lnTo>
                  <a:pt x="654" y="623"/>
                </a:lnTo>
                <a:lnTo>
                  <a:pt x="656" y="623"/>
                </a:lnTo>
                <a:lnTo>
                  <a:pt x="656" y="623"/>
                </a:lnTo>
                <a:lnTo>
                  <a:pt x="656" y="623"/>
                </a:lnTo>
                <a:lnTo>
                  <a:pt x="656" y="623"/>
                </a:lnTo>
                <a:lnTo>
                  <a:pt x="654" y="623"/>
                </a:lnTo>
                <a:lnTo>
                  <a:pt x="654" y="623"/>
                </a:lnTo>
                <a:lnTo>
                  <a:pt x="646" y="624"/>
                </a:lnTo>
                <a:lnTo>
                  <a:pt x="644" y="623"/>
                </a:lnTo>
                <a:lnTo>
                  <a:pt x="641" y="622"/>
                </a:lnTo>
                <a:lnTo>
                  <a:pt x="641" y="622"/>
                </a:lnTo>
                <a:lnTo>
                  <a:pt x="640" y="623"/>
                </a:lnTo>
                <a:lnTo>
                  <a:pt x="637" y="624"/>
                </a:lnTo>
                <a:lnTo>
                  <a:pt x="637" y="624"/>
                </a:lnTo>
                <a:lnTo>
                  <a:pt x="638" y="623"/>
                </a:lnTo>
                <a:lnTo>
                  <a:pt x="639" y="623"/>
                </a:lnTo>
                <a:lnTo>
                  <a:pt x="639" y="623"/>
                </a:lnTo>
                <a:lnTo>
                  <a:pt x="638" y="622"/>
                </a:lnTo>
                <a:lnTo>
                  <a:pt x="638" y="622"/>
                </a:lnTo>
                <a:lnTo>
                  <a:pt x="637" y="622"/>
                </a:lnTo>
                <a:lnTo>
                  <a:pt x="635" y="624"/>
                </a:lnTo>
                <a:lnTo>
                  <a:pt x="635" y="624"/>
                </a:lnTo>
                <a:lnTo>
                  <a:pt x="631" y="624"/>
                </a:lnTo>
                <a:lnTo>
                  <a:pt x="627" y="623"/>
                </a:lnTo>
                <a:lnTo>
                  <a:pt x="625" y="624"/>
                </a:lnTo>
                <a:lnTo>
                  <a:pt x="625" y="624"/>
                </a:lnTo>
                <a:lnTo>
                  <a:pt x="626" y="623"/>
                </a:lnTo>
                <a:lnTo>
                  <a:pt x="625" y="623"/>
                </a:lnTo>
                <a:lnTo>
                  <a:pt x="623" y="623"/>
                </a:lnTo>
                <a:lnTo>
                  <a:pt x="622" y="624"/>
                </a:lnTo>
                <a:lnTo>
                  <a:pt x="622" y="624"/>
                </a:lnTo>
                <a:lnTo>
                  <a:pt x="611" y="624"/>
                </a:lnTo>
                <a:lnTo>
                  <a:pt x="611" y="624"/>
                </a:lnTo>
                <a:lnTo>
                  <a:pt x="605" y="626"/>
                </a:lnTo>
                <a:lnTo>
                  <a:pt x="598" y="624"/>
                </a:lnTo>
                <a:lnTo>
                  <a:pt x="591" y="626"/>
                </a:lnTo>
                <a:lnTo>
                  <a:pt x="586" y="627"/>
                </a:lnTo>
                <a:lnTo>
                  <a:pt x="586" y="627"/>
                </a:lnTo>
                <a:lnTo>
                  <a:pt x="586" y="626"/>
                </a:lnTo>
                <a:lnTo>
                  <a:pt x="586" y="624"/>
                </a:lnTo>
                <a:lnTo>
                  <a:pt x="586" y="624"/>
                </a:lnTo>
                <a:lnTo>
                  <a:pt x="585" y="624"/>
                </a:lnTo>
                <a:lnTo>
                  <a:pt x="585" y="624"/>
                </a:lnTo>
                <a:lnTo>
                  <a:pt x="583" y="626"/>
                </a:lnTo>
                <a:lnTo>
                  <a:pt x="582" y="626"/>
                </a:lnTo>
                <a:lnTo>
                  <a:pt x="582" y="626"/>
                </a:lnTo>
                <a:lnTo>
                  <a:pt x="579" y="624"/>
                </a:lnTo>
                <a:lnTo>
                  <a:pt x="579" y="624"/>
                </a:lnTo>
                <a:lnTo>
                  <a:pt x="577" y="626"/>
                </a:lnTo>
                <a:lnTo>
                  <a:pt x="575" y="626"/>
                </a:lnTo>
                <a:lnTo>
                  <a:pt x="575" y="626"/>
                </a:lnTo>
                <a:lnTo>
                  <a:pt x="574" y="626"/>
                </a:lnTo>
                <a:lnTo>
                  <a:pt x="574" y="624"/>
                </a:lnTo>
                <a:lnTo>
                  <a:pt x="574" y="624"/>
                </a:lnTo>
                <a:lnTo>
                  <a:pt x="573" y="626"/>
                </a:lnTo>
                <a:lnTo>
                  <a:pt x="571" y="627"/>
                </a:lnTo>
                <a:lnTo>
                  <a:pt x="570" y="627"/>
                </a:lnTo>
                <a:lnTo>
                  <a:pt x="570" y="627"/>
                </a:lnTo>
                <a:lnTo>
                  <a:pt x="570" y="626"/>
                </a:lnTo>
                <a:lnTo>
                  <a:pt x="571" y="626"/>
                </a:lnTo>
                <a:lnTo>
                  <a:pt x="571" y="626"/>
                </a:lnTo>
                <a:lnTo>
                  <a:pt x="569" y="624"/>
                </a:lnTo>
                <a:lnTo>
                  <a:pt x="567" y="624"/>
                </a:lnTo>
                <a:lnTo>
                  <a:pt x="567" y="624"/>
                </a:lnTo>
                <a:lnTo>
                  <a:pt x="565" y="623"/>
                </a:lnTo>
                <a:lnTo>
                  <a:pt x="565" y="623"/>
                </a:lnTo>
                <a:lnTo>
                  <a:pt x="559" y="624"/>
                </a:lnTo>
                <a:lnTo>
                  <a:pt x="554" y="624"/>
                </a:lnTo>
                <a:lnTo>
                  <a:pt x="554" y="624"/>
                </a:lnTo>
                <a:lnTo>
                  <a:pt x="553" y="627"/>
                </a:lnTo>
                <a:lnTo>
                  <a:pt x="553" y="627"/>
                </a:lnTo>
                <a:lnTo>
                  <a:pt x="551" y="626"/>
                </a:lnTo>
                <a:lnTo>
                  <a:pt x="548" y="626"/>
                </a:lnTo>
                <a:lnTo>
                  <a:pt x="544" y="627"/>
                </a:lnTo>
                <a:lnTo>
                  <a:pt x="544" y="626"/>
                </a:lnTo>
                <a:lnTo>
                  <a:pt x="544" y="626"/>
                </a:lnTo>
                <a:lnTo>
                  <a:pt x="541" y="626"/>
                </a:lnTo>
                <a:lnTo>
                  <a:pt x="540" y="627"/>
                </a:lnTo>
                <a:lnTo>
                  <a:pt x="540" y="627"/>
                </a:lnTo>
                <a:lnTo>
                  <a:pt x="540" y="627"/>
                </a:lnTo>
                <a:lnTo>
                  <a:pt x="540" y="627"/>
                </a:lnTo>
                <a:lnTo>
                  <a:pt x="541" y="624"/>
                </a:lnTo>
                <a:lnTo>
                  <a:pt x="541" y="624"/>
                </a:lnTo>
                <a:lnTo>
                  <a:pt x="539" y="626"/>
                </a:lnTo>
                <a:lnTo>
                  <a:pt x="536" y="627"/>
                </a:lnTo>
                <a:lnTo>
                  <a:pt x="536" y="627"/>
                </a:lnTo>
                <a:lnTo>
                  <a:pt x="533" y="627"/>
                </a:lnTo>
                <a:lnTo>
                  <a:pt x="529" y="628"/>
                </a:lnTo>
                <a:lnTo>
                  <a:pt x="529" y="628"/>
                </a:lnTo>
                <a:lnTo>
                  <a:pt x="527" y="628"/>
                </a:lnTo>
                <a:lnTo>
                  <a:pt x="527" y="628"/>
                </a:lnTo>
                <a:lnTo>
                  <a:pt x="513" y="631"/>
                </a:lnTo>
                <a:lnTo>
                  <a:pt x="506" y="632"/>
                </a:lnTo>
                <a:lnTo>
                  <a:pt x="500" y="632"/>
                </a:lnTo>
                <a:lnTo>
                  <a:pt x="500" y="632"/>
                </a:lnTo>
                <a:lnTo>
                  <a:pt x="495" y="634"/>
                </a:lnTo>
                <a:lnTo>
                  <a:pt x="495" y="634"/>
                </a:lnTo>
                <a:lnTo>
                  <a:pt x="493" y="633"/>
                </a:lnTo>
                <a:lnTo>
                  <a:pt x="489" y="633"/>
                </a:lnTo>
                <a:lnTo>
                  <a:pt x="488" y="631"/>
                </a:lnTo>
                <a:lnTo>
                  <a:pt x="488" y="631"/>
                </a:lnTo>
                <a:lnTo>
                  <a:pt x="484" y="633"/>
                </a:lnTo>
                <a:lnTo>
                  <a:pt x="483" y="633"/>
                </a:lnTo>
                <a:lnTo>
                  <a:pt x="481" y="633"/>
                </a:lnTo>
                <a:lnTo>
                  <a:pt x="481" y="633"/>
                </a:lnTo>
                <a:lnTo>
                  <a:pt x="482" y="632"/>
                </a:lnTo>
                <a:lnTo>
                  <a:pt x="483" y="632"/>
                </a:lnTo>
                <a:lnTo>
                  <a:pt x="486" y="633"/>
                </a:lnTo>
                <a:lnTo>
                  <a:pt x="486" y="633"/>
                </a:lnTo>
                <a:lnTo>
                  <a:pt x="487" y="631"/>
                </a:lnTo>
                <a:lnTo>
                  <a:pt x="487" y="631"/>
                </a:lnTo>
                <a:lnTo>
                  <a:pt x="488" y="629"/>
                </a:lnTo>
                <a:lnTo>
                  <a:pt x="488" y="629"/>
                </a:lnTo>
                <a:lnTo>
                  <a:pt x="488" y="629"/>
                </a:lnTo>
                <a:lnTo>
                  <a:pt x="486" y="629"/>
                </a:lnTo>
                <a:lnTo>
                  <a:pt x="486" y="629"/>
                </a:lnTo>
                <a:lnTo>
                  <a:pt x="487" y="628"/>
                </a:lnTo>
                <a:lnTo>
                  <a:pt x="487" y="627"/>
                </a:lnTo>
                <a:lnTo>
                  <a:pt x="488" y="624"/>
                </a:lnTo>
                <a:lnTo>
                  <a:pt x="488" y="624"/>
                </a:lnTo>
                <a:lnTo>
                  <a:pt x="489" y="623"/>
                </a:lnTo>
                <a:lnTo>
                  <a:pt x="490" y="622"/>
                </a:lnTo>
                <a:lnTo>
                  <a:pt x="495" y="621"/>
                </a:lnTo>
                <a:lnTo>
                  <a:pt x="495" y="621"/>
                </a:lnTo>
                <a:lnTo>
                  <a:pt x="497" y="621"/>
                </a:lnTo>
                <a:lnTo>
                  <a:pt x="498" y="623"/>
                </a:lnTo>
                <a:lnTo>
                  <a:pt x="498" y="623"/>
                </a:lnTo>
                <a:lnTo>
                  <a:pt x="500" y="621"/>
                </a:lnTo>
                <a:lnTo>
                  <a:pt x="500" y="621"/>
                </a:lnTo>
                <a:lnTo>
                  <a:pt x="499" y="621"/>
                </a:lnTo>
                <a:lnTo>
                  <a:pt x="498" y="621"/>
                </a:lnTo>
                <a:lnTo>
                  <a:pt x="498" y="621"/>
                </a:lnTo>
                <a:lnTo>
                  <a:pt x="499" y="619"/>
                </a:lnTo>
                <a:lnTo>
                  <a:pt x="501" y="619"/>
                </a:lnTo>
                <a:lnTo>
                  <a:pt x="505" y="619"/>
                </a:lnTo>
                <a:lnTo>
                  <a:pt x="505" y="619"/>
                </a:lnTo>
                <a:lnTo>
                  <a:pt x="505" y="622"/>
                </a:lnTo>
                <a:lnTo>
                  <a:pt x="505" y="623"/>
                </a:lnTo>
                <a:lnTo>
                  <a:pt x="505" y="623"/>
                </a:lnTo>
                <a:lnTo>
                  <a:pt x="507" y="622"/>
                </a:lnTo>
                <a:lnTo>
                  <a:pt x="507" y="621"/>
                </a:lnTo>
                <a:lnTo>
                  <a:pt x="509" y="622"/>
                </a:lnTo>
                <a:lnTo>
                  <a:pt x="509" y="622"/>
                </a:lnTo>
                <a:lnTo>
                  <a:pt x="510" y="621"/>
                </a:lnTo>
                <a:lnTo>
                  <a:pt x="510" y="621"/>
                </a:lnTo>
                <a:lnTo>
                  <a:pt x="509" y="619"/>
                </a:lnTo>
                <a:lnTo>
                  <a:pt x="507" y="621"/>
                </a:lnTo>
                <a:lnTo>
                  <a:pt x="505" y="621"/>
                </a:lnTo>
                <a:lnTo>
                  <a:pt x="505" y="619"/>
                </a:lnTo>
                <a:lnTo>
                  <a:pt x="505" y="619"/>
                </a:lnTo>
                <a:lnTo>
                  <a:pt x="509" y="618"/>
                </a:lnTo>
                <a:lnTo>
                  <a:pt x="512" y="619"/>
                </a:lnTo>
                <a:lnTo>
                  <a:pt x="512" y="619"/>
                </a:lnTo>
                <a:lnTo>
                  <a:pt x="513" y="618"/>
                </a:lnTo>
                <a:lnTo>
                  <a:pt x="513" y="618"/>
                </a:lnTo>
                <a:lnTo>
                  <a:pt x="512" y="617"/>
                </a:lnTo>
                <a:lnTo>
                  <a:pt x="513" y="616"/>
                </a:lnTo>
                <a:lnTo>
                  <a:pt x="513" y="616"/>
                </a:lnTo>
                <a:lnTo>
                  <a:pt x="511" y="617"/>
                </a:lnTo>
                <a:lnTo>
                  <a:pt x="510" y="617"/>
                </a:lnTo>
                <a:lnTo>
                  <a:pt x="509" y="617"/>
                </a:lnTo>
                <a:lnTo>
                  <a:pt x="509" y="617"/>
                </a:lnTo>
                <a:lnTo>
                  <a:pt x="509" y="614"/>
                </a:lnTo>
                <a:lnTo>
                  <a:pt x="510" y="614"/>
                </a:lnTo>
                <a:lnTo>
                  <a:pt x="510" y="614"/>
                </a:lnTo>
                <a:lnTo>
                  <a:pt x="507" y="612"/>
                </a:lnTo>
                <a:lnTo>
                  <a:pt x="507" y="612"/>
                </a:lnTo>
                <a:lnTo>
                  <a:pt x="507" y="613"/>
                </a:lnTo>
                <a:lnTo>
                  <a:pt x="507" y="613"/>
                </a:lnTo>
                <a:lnTo>
                  <a:pt x="509" y="614"/>
                </a:lnTo>
                <a:lnTo>
                  <a:pt x="509" y="616"/>
                </a:lnTo>
                <a:lnTo>
                  <a:pt x="509" y="616"/>
                </a:lnTo>
                <a:lnTo>
                  <a:pt x="507" y="616"/>
                </a:lnTo>
                <a:lnTo>
                  <a:pt x="507" y="617"/>
                </a:lnTo>
                <a:lnTo>
                  <a:pt x="507" y="617"/>
                </a:lnTo>
                <a:lnTo>
                  <a:pt x="505" y="617"/>
                </a:lnTo>
                <a:lnTo>
                  <a:pt x="504" y="617"/>
                </a:lnTo>
                <a:lnTo>
                  <a:pt x="504" y="617"/>
                </a:lnTo>
                <a:lnTo>
                  <a:pt x="505" y="616"/>
                </a:lnTo>
                <a:lnTo>
                  <a:pt x="506" y="616"/>
                </a:lnTo>
                <a:lnTo>
                  <a:pt x="506" y="616"/>
                </a:lnTo>
                <a:lnTo>
                  <a:pt x="505" y="614"/>
                </a:lnTo>
                <a:lnTo>
                  <a:pt x="504" y="616"/>
                </a:lnTo>
                <a:lnTo>
                  <a:pt x="503" y="617"/>
                </a:lnTo>
                <a:lnTo>
                  <a:pt x="503" y="617"/>
                </a:lnTo>
                <a:lnTo>
                  <a:pt x="500" y="617"/>
                </a:lnTo>
                <a:lnTo>
                  <a:pt x="498" y="616"/>
                </a:lnTo>
                <a:lnTo>
                  <a:pt x="498" y="616"/>
                </a:lnTo>
                <a:lnTo>
                  <a:pt x="498" y="617"/>
                </a:lnTo>
                <a:lnTo>
                  <a:pt x="497" y="618"/>
                </a:lnTo>
                <a:lnTo>
                  <a:pt x="495" y="618"/>
                </a:lnTo>
                <a:lnTo>
                  <a:pt x="495" y="618"/>
                </a:lnTo>
                <a:lnTo>
                  <a:pt x="494" y="617"/>
                </a:lnTo>
                <a:lnTo>
                  <a:pt x="494" y="616"/>
                </a:lnTo>
                <a:lnTo>
                  <a:pt x="494" y="616"/>
                </a:lnTo>
                <a:lnTo>
                  <a:pt x="493" y="617"/>
                </a:lnTo>
                <a:lnTo>
                  <a:pt x="492" y="618"/>
                </a:lnTo>
                <a:lnTo>
                  <a:pt x="492" y="618"/>
                </a:lnTo>
                <a:lnTo>
                  <a:pt x="472" y="619"/>
                </a:lnTo>
                <a:lnTo>
                  <a:pt x="472" y="619"/>
                </a:lnTo>
                <a:lnTo>
                  <a:pt x="472" y="619"/>
                </a:lnTo>
                <a:lnTo>
                  <a:pt x="471" y="621"/>
                </a:lnTo>
                <a:lnTo>
                  <a:pt x="471" y="621"/>
                </a:lnTo>
                <a:lnTo>
                  <a:pt x="471" y="621"/>
                </a:lnTo>
                <a:lnTo>
                  <a:pt x="472" y="622"/>
                </a:lnTo>
                <a:lnTo>
                  <a:pt x="474" y="622"/>
                </a:lnTo>
                <a:lnTo>
                  <a:pt x="474" y="622"/>
                </a:lnTo>
                <a:lnTo>
                  <a:pt x="472" y="623"/>
                </a:lnTo>
                <a:lnTo>
                  <a:pt x="474" y="624"/>
                </a:lnTo>
                <a:lnTo>
                  <a:pt x="475" y="627"/>
                </a:lnTo>
                <a:lnTo>
                  <a:pt x="474" y="627"/>
                </a:lnTo>
                <a:lnTo>
                  <a:pt x="472" y="628"/>
                </a:lnTo>
                <a:lnTo>
                  <a:pt x="472" y="628"/>
                </a:lnTo>
                <a:lnTo>
                  <a:pt x="472" y="626"/>
                </a:lnTo>
                <a:lnTo>
                  <a:pt x="472" y="624"/>
                </a:lnTo>
                <a:lnTo>
                  <a:pt x="471" y="624"/>
                </a:lnTo>
                <a:lnTo>
                  <a:pt x="471" y="624"/>
                </a:lnTo>
                <a:lnTo>
                  <a:pt x="471" y="626"/>
                </a:lnTo>
                <a:lnTo>
                  <a:pt x="471" y="626"/>
                </a:lnTo>
                <a:lnTo>
                  <a:pt x="472" y="626"/>
                </a:lnTo>
                <a:lnTo>
                  <a:pt x="472" y="627"/>
                </a:lnTo>
                <a:lnTo>
                  <a:pt x="472" y="627"/>
                </a:lnTo>
                <a:lnTo>
                  <a:pt x="470" y="627"/>
                </a:lnTo>
                <a:lnTo>
                  <a:pt x="469" y="627"/>
                </a:lnTo>
                <a:lnTo>
                  <a:pt x="466" y="628"/>
                </a:lnTo>
                <a:lnTo>
                  <a:pt x="466" y="628"/>
                </a:lnTo>
                <a:lnTo>
                  <a:pt x="468" y="628"/>
                </a:lnTo>
                <a:lnTo>
                  <a:pt x="470" y="628"/>
                </a:lnTo>
                <a:lnTo>
                  <a:pt x="470" y="628"/>
                </a:lnTo>
                <a:lnTo>
                  <a:pt x="472" y="628"/>
                </a:lnTo>
                <a:lnTo>
                  <a:pt x="475" y="629"/>
                </a:lnTo>
                <a:lnTo>
                  <a:pt x="475" y="629"/>
                </a:lnTo>
                <a:lnTo>
                  <a:pt x="475" y="632"/>
                </a:lnTo>
                <a:lnTo>
                  <a:pt x="475" y="633"/>
                </a:lnTo>
                <a:lnTo>
                  <a:pt x="476" y="633"/>
                </a:lnTo>
                <a:lnTo>
                  <a:pt x="476" y="633"/>
                </a:lnTo>
                <a:lnTo>
                  <a:pt x="470" y="637"/>
                </a:lnTo>
                <a:lnTo>
                  <a:pt x="470" y="637"/>
                </a:lnTo>
                <a:lnTo>
                  <a:pt x="469" y="637"/>
                </a:lnTo>
                <a:lnTo>
                  <a:pt x="468" y="636"/>
                </a:lnTo>
                <a:lnTo>
                  <a:pt x="468" y="636"/>
                </a:lnTo>
                <a:lnTo>
                  <a:pt x="466" y="636"/>
                </a:lnTo>
                <a:lnTo>
                  <a:pt x="464" y="637"/>
                </a:lnTo>
                <a:lnTo>
                  <a:pt x="464" y="637"/>
                </a:lnTo>
                <a:lnTo>
                  <a:pt x="461" y="636"/>
                </a:lnTo>
                <a:lnTo>
                  <a:pt x="461" y="636"/>
                </a:lnTo>
                <a:lnTo>
                  <a:pt x="457" y="637"/>
                </a:lnTo>
                <a:lnTo>
                  <a:pt x="457" y="637"/>
                </a:lnTo>
                <a:lnTo>
                  <a:pt x="449" y="638"/>
                </a:lnTo>
                <a:lnTo>
                  <a:pt x="442" y="638"/>
                </a:lnTo>
                <a:lnTo>
                  <a:pt x="442" y="638"/>
                </a:lnTo>
                <a:lnTo>
                  <a:pt x="440" y="638"/>
                </a:lnTo>
                <a:lnTo>
                  <a:pt x="440" y="638"/>
                </a:lnTo>
                <a:lnTo>
                  <a:pt x="439" y="639"/>
                </a:lnTo>
                <a:lnTo>
                  <a:pt x="439" y="639"/>
                </a:lnTo>
                <a:lnTo>
                  <a:pt x="437" y="639"/>
                </a:lnTo>
                <a:lnTo>
                  <a:pt x="436" y="638"/>
                </a:lnTo>
                <a:lnTo>
                  <a:pt x="436" y="638"/>
                </a:lnTo>
                <a:lnTo>
                  <a:pt x="436" y="639"/>
                </a:lnTo>
                <a:lnTo>
                  <a:pt x="435" y="639"/>
                </a:lnTo>
                <a:lnTo>
                  <a:pt x="435" y="639"/>
                </a:lnTo>
                <a:lnTo>
                  <a:pt x="435" y="639"/>
                </a:lnTo>
                <a:lnTo>
                  <a:pt x="434" y="639"/>
                </a:lnTo>
                <a:lnTo>
                  <a:pt x="434" y="638"/>
                </a:lnTo>
                <a:lnTo>
                  <a:pt x="432" y="638"/>
                </a:lnTo>
                <a:lnTo>
                  <a:pt x="432" y="638"/>
                </a:lnTo>
                <a:lnTo>
                  <a:pt x="430" y="639"/>
                </a:lnTo>
                <a:lnTo>
                  <a:pt x="429" y="639"/>
                </a:lnTo>
                <a:lnTo>
                  <a:pt x="429" y="639"/>
                </a:lnTo>
                <a:lnTo>
                  <a:pt x="429" y="639"/>
                </a:lnTo>
                <a:lnTo>
                  <a:pt x="428" y="639"/>
                </a:lnTo>
                <a:lnTo>
                  <a:pt x="428" y="641"/>
                </a:lnTo>
                <a:lnTo>
                  <a:pt x="428" y="641"/>
                </a:lnTo>
                <a:lnTo>
                  <a:pt x="424" y="639"/>
                </a:lnTo>
                <a:lnTo>
                  <a:pt x="420" y="641"/>
                </a:lnTo>
                <a:lnTo>
                  <a:pt x="420" y="641"/>
                </a:lnTo>
                <a:lnTo>
                  <a:pt x="419" y="642"/>
                </a:lnTo>
                <a:lnTo>
                  <a:pt x="419" y="642"/>
                </a:lnTo>
                <a:lnTo>
                  <a:pt x="405" y="643"/>
                </a:lnTo>
                <a:lnTo>
                  <a:pt x="387" y="646"/>
                </a:lnTo>
                <a:lnTo>
                  <a:pt x="387" y="646"/>
                </a:lnTo>
                <a:lnTo>
                  <a:pt x="382" y="648"/>
                </a:lnTo>
                <a:lnTo>
                  <a:pt x="382" y="648"/>
                </a:lnTo>
                <a:lnTo>
                  <a:pt x="377" y="648"/>
                </a:lnTo>
                <a:lnTo>
                  <a:pt x="372" y="649"/>
                </a:lnTo>
                <a:lnTo>
                  <a:pt x="372" y="649"/>
                </a:lnTo>
                <a:lnTo>
                  <a:pt x="373" y="649"/>
                </a:lnTo>
                <a:lnTo>
                  <a:pt x="373" y="651"/>
                </a:lnTo>
                <a:lnTo>
                  <a:pt x="371" y="652"/>
                </a:lnTo>
                <a:lnTo>
                  <a:pt x="371" y="652"/>
                </a:lnTo>
                <a:lnTo>
                  <a:pt x="354" y="653"/>
                </a:lnTo>
                <a:lnTo>
                  <a:pt x="354" y="653"/>
                </a:lnTo>
                <a:lnTo>
                  <a:pt x="353" y="653"/>
                </a:lnTo>
                <a:lnTo>
                  <a:pt x="353" y="653"/>
                </a:lnTo>
                <a:lnTo>
                  <a:pt x="348" y="654"/>
                </a:lnTo>
                <a:lnTo>
                  <a:pt x="348" y="654"/>
                </a:lnTo>
                <a:lnTo>
                  <a:pt x="346" y="654"/>
                </a:lnTo>
                <a:lnTo>
                  <a:pt x="346" y="654"/>
                </a:lnTo>
                <a:lnTo>
                  <a:pt x="343" y="654"/>
                </a:lnTo>
                <a:lnTo>
                  <a:pt x="341" y="656"/>
                </a:lnTo>
                <a:lnTo>
                  <a:pt x="341" y="656"/>
                </a:lnTo>
                <a:lnTo>
                  <a:pt x="338" y="654"/>
                </a:lnTo>
                <a:lnTo>
                  <a:pt x="338" y="654"/>
                </a:lnTo>
                <a:lnTo>
                  <a:pt x="336" y="657"/>
                </a:lnTo>
                <a:lnTo>
                  <a:pt x="336" y="657"/>
                </a:lnTo>
                <a:lnTo>
                  <a:pt x="335" y="657"/>
                </a:lnTo>
                <a:lnTo>
                  <a:pt x="335" y="657"/>
                </a:lnTo>
                <a:lnTo>
                  <a:pt x="330" y="658"/>
                </a:lnTo>
                <a:lnTo>
                  <a:pt x="330" y="658"/>
                </a:lnTo>
                <a:lnTo>
                  <a:pt x="320" y="659"/>
                </a:lnTo>
                <a:lnTo>
                  <a:pt x="320" y="659"/>
                </a:lnTo>
                <a:lnTo>
                  <a:pt x="319" y="661"/>
                </a:lnTo>
                <a:lnTo>
                  <a:pt x="319" y="661"/>
                </a:lnTo>
                <a:lnTo>
                  <a:pt x="319" y="661"/>
                </a:lnTo>
                <a:lnTo>
                  <a:pt x="319" y="659"/>
                </a:lnTo>
                <a:lnTo>
                  <a:pt x="319" y="659"/>
                </a:lnTo>
                <a:lnTo>
                  <a:pt x="317" y="659"/>
                </a:lnTo>
                <a:lnTo>
                  <a:pt x="317" y="659"/>
                </a:lnTo>
                <a:lnTo>
                  <a:pt x="318" y="661"/>
                </a:lnTo>
                <a:lnTo>
                  <a:pt x="318" y="661"/>
                </a:lnTo>
                <a:lnTo>
                  <a:pt x="317" y="662"/>
                </a:lnTo>
                <a:lnTo>
                  <a:pt x="317" y="662"/>
                </a:lnTo>
                <a:lnTo>
                  <a:pt x="317" y="659"/>
                </a:lnTo>
                <a:lnTo>
                  <a:pt x="317" y="659"/>
                </a:lnTo>
                <a:lnTo>
                  <a:pt x="314" y="661"/>
                </a:lnTo>
                <a:lnTo>
                  <a:pt x="313" y="661"/>
                </a:lnTo>
                <a:lnTo>
                  <a:pt x="313" y="661"/>
                </a:lnTo>
                <a:lnTo>
                  <a:pt x="309" y="663"/>
                </a:lnTo>
                <a:lnTo>
                  <a:pt x="309" y="663"/>
                </a:lnTo>
                <a:lnTo>
                  <a:pt x="306" y="662"/>
                </a:lnTo>
                <a:lnTo>
                  <a:pt x="306" y="662"/>
                </a:lnTo>
                <a:lnTo>
                  <a:pt x="295" y="664"/>
                </a:lnTo>
                <a:lnTo>
                  <a:pt x="295" y="664"/>
                </a:lnTo>
                <a:lnTo>
                  <a:pt x="290" y="666"/>
                </a:lnTo>
                <a:lnTo>
                  <a:pt x="290" y="666"/>
                </a:lnTo>
                <a:lnTo>
                  <a:pt x="288" y="666"/>
                </a:lnTo>
                <a:lnTo>
                  <a:pt x="288" y="666"/>
                </a:lnTo>
                <a:lnTo>
                  <a:pt x="285" y="667"/>
                </a:lnTo>
                <a:lnTo>
                  <a:pt x="284" y="667"/>
                </a:lnTo>
                <a:lnTo>
                  <a:pt x="284" y="667"/>
                </a:lnTo>
                <a:lnTo>
                  <a:pt x="280" y="666"/>
                </a:lnTo>
                <a:lnTo>
                  <a:pt x="280" y="666"/>
                </a:lnTo>
                <a:lnTo>
                  <a:pt x="277" y="666"/>
                </a:lnTo>
                <a:lnTo>
                  <a:pt x="277" y="666"/>
                </a:lnTo>
                <a:lnTo>
                  <a:pt x="275" y="667"/>
                </a:lnTo>
                <a:lnTo>
                  <a:pt x="275" y="667"/>
                </a:lnTo>
                <a:lnTo>
                  <a:pt x="274" y="667"/>
                </a:lnTo>
                <a:lnTo>
                  <a:pt x="274" y="667"/>
                </a:lnTo>
                <a:lnTo>
                  <a:pt x="272" y="668"/>
                </a:lnTo>
                <a:lnTo>
                  <a:pt x="272" y="668"/>
                </a:lnTo>
                <a:lnTo>
                  <a:pt x="268" y="668"/>
                </a:lnTo>
                <a:lnTo>
                  <a:pt x="268" y="668"/>
                </a:lnTo>
                <a:lnTo>
                  <a:pt x="265" y="669"/>
                </a:lnTo>
                <a:lnTo>
                  <a:pt x="261" y="671"/>
                </a:lnTo>
                <a:lnTo>
                  <a:pt x="259" y="669"/>
                </a:lnTo>
                <a:lnTo>
                  <a:pt x="259" y="669"/>
                </a:lnTo>
                <a:lnTo>
                  <a:pt x="256" y="672"/>
                </a:lnTo>
                <a:lnTo>
                  <a:pt x="251" y="672"/>
                </a:lnTo>
                <a:lnTo>
                  <a:pt x="251" y="672"/>
                </a:lnTo>
                <a:lnTo>
                  <a:pt x="248" y="672"/>
                </a:lnTo>
                <a:lnTo>
                  <a:pt x="248" y="672"/>
                </a:lnTo>
                <a:lnTo>
                  <a:pt x="239" y="674"/>
                </a:lnTo>
                <a:lnTo>
                  <a:pt x="230" y="676"/>
                </a:lnTo>
                <a:lnTo>
                  <a:pt x="230" y="676"/>
                </a:lnTo>
                <a:lnTo>
                  <a:pt x="228" y="676"/>
                </a:lnTo>
                <a:lnTo>
                  <a:pt x="227" y="676"/>
                </a:lnTo>
                <a:lnTo>
                  <a:pt x="227" y="676"/>
                </a:lnTo>
                <a:lnTo>
                  <a:pt x="227" y="676"/>
                </a:lnTo>
                <a:lnTo>
                  <a:pt x="227" y="676"/>
                </a:lnTo>
                <a:lnTo>
                  <a:pt x="228" y="676"/>
                </a:lnTo>
                <a:lnTo>
                  <a:pt x="228" y="676"/>
                </a:lnTo>
                <a:lnTo>
                  <a:pt x="225" y="677"/>
                </a:lnTo>
                <a:lnTo>
                  <a:pt x="222" y="677"/>
                </a:lnTo>
                <a:lnTo>
                  <a:pt x="222" y="676"/>
                </a:lnTo>
                <a:lnTo>
                  <a:pt x="222" y="676"/>
                </a:lnTo>
                <a:lnTo>
                  <a:pt x="221" y="677"/>
                </a:lnTo>
                <a:lnTo>
                  <a:pt x="219" y="677"/>
                </a:lnTo>
                <a:lnTo>
                  <a:pt x="219" y="677"/>
                </a:lnTo>
                <a:lnTo>
                  <a:pt x="216" y="678"/>
                </a:lnTo>
                <a:lnTo>
                  <a:pt x="214" y="679"/>
                </a:lnTo>
                <a:lnTo>
                  <a:pt x="214" y="679"/>
                </a:lnTo>
                <a:lnTo>
                  <a:pt x="214" y="678"/>
                </a:lnTo>
                <a:lnTo>
                  <a:pt x="215" y="678"/>
                </a:lnTo>
                <a:lnTo>
                  <a:pt x="215" y="678"/>
                </a:lnTo>
                <a:lnTo>
                  <a:pt x="214" y="677"/>
                </a:lnTo>
                <a:lnTo>
                  <a:pt x="215" y="676"/>
                </a:lnTo>
                <a:lnTo>
                  <a:pt x="215" y="676"/>
                </a:lnTo>
                <a:lnTo>
                  <a:pt x="215" y="676"/>
                </a:lnTo>
                <a:lnTo>
                  <a:pt x="215" y="676"/>
                </a:lnTo>
                <a:lnTo>
                  <a:pt x="215" y="676"/>
                </a:lnTo>
                <a:lnTo>
                  <a:pt x="213" y="677"/>
                </a:lnTo>
                <a:lnTo>
                  <a:pt x="213" y="677"/>
                </a:lnTo>
                <a:lnTo>
                  <a:pt x="214" y="674"/>
                </a:lnTo>
                <a:lnTo>
                  <a:pt x="214" y="674"/>
                </a:lnTo>
                <a:lnTo>
                  <a:pt x="211" y="674"/>
                </a:lnTo>
                <a:lnTo>
                  <a:pt x="210" y="674"/>
                </a:lnTo>
                <a:lnTo>
                  <a:pt x="210" y="674"/>
                </a:lnTo>
                <a:lnTo>
                  <a:pt x="210" y="673"/>
                </a:lnTo>
                <a:lnTo>
                  <a:pt x="209" y="673"/>
                </a:lnTo>
                <a:lnTo>
                  <a:pt x="208" y="673"/>
                </a:lnTo>
                <a:lnTo>
                  <a:pt x="208" y="673"/>
                </a:lnTo>
                <a:lnTo>
                  <a:pt x="210" y="676"/>
                </a:lnTo>
                <a:lnTo>
                  <a:pt x="210" y="677"/>
                </a:lnTo>
                <a:lnTo>
                  <a:pt x="211" y="678"/>
                </a:lnTo>
                <a:lnTo>
                  <a:pt x="211" y="678"/>
                </a:lnTo>
                <a:lnTo>
                  <a:pt x="210" y="679"/>
                </a:lnTo>
                <a:lnTo>
                  <a:pt x="209" y="681"/>
                </a:lnTo>
                <a:lnTo>
                  <a:pt x="209" y="681"/>
                </a:lnTo>
                <a:lnTo>
                  <a:pt x="207" y="678"/>
                </a:lnTo>
                <a:lnTo>
                  <a:pt x="207" y="678"/>
                </a:lnTo>
                <a:lnTo>
                  <a:pt x="205" y="678"/>
                </a:lnTo>
                <a:lnTo>
                  <a:pt x="205" y="679"/>
                </a:lnTo>
                <a:lnTo>
                  <a:pt x="207" y="681"/>
                </a:lnTo>
                <a:lnTo>
                  <a:pt x="208" y="681"/>
                </a:lnTo>
                <a:lnTo>
                  <a:pt x="208" y="681"/>
                </a:lnTo>
                <a:lnTo>
                  <a:pt x="207" y="681"/>
                </a:lnTo>
                <a:lnTo>
                  <a:pt x="205" y="681"/>
                </a:lnTo>
                <a:lnTo>
                  <a:pt x="203" y="678"/>
                </a:lnTo>
                <a:lnTo>
                  <a:pt x="203" y="678"/>
                </a:lnTo>
                <a:lnTo>
                  <a:pt x="202" y="679"/>
                </a:lnTo>
                <a:lnTo>
                  <a:pt x="201" y="681"/>
                </a:lnTo>
                <a:lnTo>
                  <a:pt x="201" y="682"/>
                </a:lnTo>
                <a:lnTo>
                  <a:pt x="201" y="682"/>
                </a:lnTo>
                <a:lnTo>
                  <a:pt x="199" y="682"/>
                </a:lnTo>
                <a:lnTo>
                  <a:pt x="199" y="683"/>
                </a:lnTo>
                <a:lnTo>
                  <a:pt x="199" y="683"/>
                </a:lnTo>
                <a:lnTo>
                  <a:pt x="197" y="682"/>
                </a:lnTo>
                <a:lnTo>
                  <a:pt x="196" y="682"/>
                </a:lnTo>
                <a:lnTo>
                  <a:pt x="194" y="681"/>
                </a:lnTo>
                <a:lnTo>
                  <a:pt x="194" y="681"/>
                </a:lnTo>
                <a:lnTo>
                  <a:pt x="197" y="681"/>
                </a:lnTo>
                <a:lnTo>
                  <a:pt x="197" y="681"/>
                </a:lnTo>
                <a:lnTo>
                  <a:pt x="197" y="682"/>
                </a:lnTo>
                <a:lnTo>
                  <a:pt x="201" y="682"/>
                </a:lnTo>
                <a:lnTo>
                  <a:pt x="201" y="682"/>
                </a:lnTo>
                <a:lnTo>
                  <a:pt x="199" y="681"/>
                </a:lnTo>
                <a:lnTo>
                  <a:pt x="199" y="681"/>
                </a:lnTo>
                <a:lnTo>
                  <a:pt x="198" y="681"/>
                </a:lnTo>
                <a:lnTo>
                  <a:pt x="197" y="679"/>
                </a:lnTo>
                <a:lnTo>
                  <a:pt x="197" y="679"/>
                </a:lnTo>
                <a:lnTo>
                  <a:pt x="199" y="678"/>
                </a:lnTo>
                <a:lnTo>
                  <a:pt x="201" y="679"/>
                </a:lnTo>
                <a:lnTo>
                  <a:pt x="201" y="679"/>
                </a:lnTo>
                <a:lnTo>
                  <a:pt x="199" y="678"/>
                </a:lnTo>
                <a:lnTo>
                  <a:pt x="199" y="678"/>
                </a:lnTo>
                <a:lnTo>
                  <a:pt x="197" y="676"/>
                </a:lnTo>
                <a:lnTo>
                  <a:pt x="197" y="676"/>
                </a:lnTo>
                <a:lnTo>
                  <a:pt x="194" y="677"/>
                </a:lnTo>
                <a:lnTo>
                  <a:pt x="194" y="677"/>
                </a:lnTo>
                <a:lnTo>
                  <a:pt x="193" y="677"/>
                </a:lnTo>
                <a:lnTo>
                  <a:pt x="193" y="677"/>
                </a:lnTo>
                <a:lnTo>
                  <a:pt x="193" y="676"/>
                </a:lnTo>
                <a:lnTo>
                  <a:pt x="194" y="673"/>
                </a:lnTo>
                <a:lnTo>
                  <a:pt x="196" y="672"/>
                </a:lnTo>
                <a:lnTo>
                  <a:pt x="196" y="671"/>
                </a:lnTo>
                <a:lnTo>
                  <a:pt x="196" y="671"/>
                </a:lnTo>
                <a:lnTo>
                  <a:pt x="198" y="671"/>
                </a:lnTo>
                <a:lnTo>
                  <a:pt x="202" y="669"/>
                </a:lnTo>
                <a:lnTo>
                  <a:pt x="202" y="669"/>
                </a:lnTo>
                <a:lnTo>
                  <a:pt x="201" y="671"/>
                </a:lnTo>
                <a:lnTo>
                  <a:pt x="202" y="672"/>
                </a:lnTo>
                <a:lnTo>
                  <a:pt x="202" y="672"/>
                </a:lnTo>
                <a:lnTo>
                  <a:pt x="203" y="671"/>
                </a:lnTo>
                <a:lnTo>
                  <a:pt x="203" y="669"/>
                </a:lnTo>
                <a:lnTo>
                  <a:pt x="204" y="668"/>
                </a:lnTo>
                <a:lnTo>
                  <a:pt x="205" y="668"/>
                </a:lnTo>
                <a:lnTo>
                  <a:pt x="205" y="668"/>
                </a:lnTo>
                <a:lnTo>
                  <a:pt x="207" y="668"/>
                </a:lnTo>
                <a:lnTo>
                  <a:pt x="205" y="669"/>
                </a:lnTo>
                <a:lnTo>
                  <a:pt x="205" y="669"/>
                </a:lnTo>
                <a:lnTo>
                  <a:pt x="207" y="668"/>
                </a:lnTo>
                <a:lnTo>
                  <a:pt x="208" y="667"/>
                </a:lnTo>
                <a:lnTo>
                  <a:pt x="208" y="667"/>
                </a:lnTo>
                <a:lnTo>
                  <a:pt x="209" y="667"/>
                </a:lnTo>
                <a:lnTo>
                  <a:pt x="210" y="668"/>
                </a:lnTo>
                <a:lnTo>
                  <a:pt x="211" y="668"/>
                </a:lnTo>
                <a:lnTo>
                  <a:pt x="213" y="668"/>
                </a:lnTo>
                <a:lnTo>
                  <a:pt x="213" y="668"/>
                </a:lnTo>
                <a:lnTo>
                  <a:pt x="213" y="667"/>
                </a:lnTo>
                <a:lnTo>
                  <a:pt x="213" y="667"/>
                </a:lnTo>
                <a:lnTo>
                  <a:pt x="211" y="666"/>
                </a:lnTo>
                <a:lnTo>
                  <a:pt x="211" y="666"/>
                </a:lnTo>
                <a:lnTo>
                  <a:pt x="211" y="666"/>
                </a:lnTo>
                <a:lnTo>
                  <a:pt x="213" y="666"/>
                </a:lnTo>
                <a:lnTo>
                  <a:pt x="214" y="666"/>
                </a:lnTo>
                <a:lnTo>
                  <a:pt x="214" y="666"/>
                </a:lnTo>
                <a:lnTo>
                  <a:pt x="214" y="666"/>
                </a:lnTo>
                <a:lnTo>
                  <a:pt x="215" y="666"/>
                </a:lnTo>
                <a:lnTo>
                  <a:pt x="214" y="664"/>
                </a:lnTo>
                <a:lnTo>
                  <a:pt x="213" y="664"/>
                </a:lnTo>
                <a:lnTo>
                  <a:pt x="213" y="664"/>
                </a:lnTo>
                <a:lnTo>
                  <a:pt x="216" y="663"/>
                </a:lnTo>
                <a:lnTo>
                  <a:pt x="217" y="663"/>
                </a:lnTo>
                <a:lnTo>
                  <a:pt x="219" y="662"/>
                </a:lnTo>
                <a:lnTo>
                  <a:pt x="219" y="662"/>
                </a:lnTo>
                <a:lnTo>
                  <a:pt x="217" y="662"/>
                </a:lnTo>
                <a:lnTo>
                  <a:pt x="217" y="662"/>
                </a:lnTo>
                <a:lnTo>
                  <a:pt x="216" y="663"/>
                </a:lnTo>
                <a:lnTo>
                  <a:pt x="215" y="663"/>
                </a:lnTo>
                <a:lnTo>
                  <a:pt x="215" y="663"/>
                </a:lnTo>
                <a:lnTo>
                  <a:pt x="214" y="662"/>
                </a:lnTo>
                <a:lnTo>
                  <a:pt x="214" y="662"/>
                </a:lnTo>
                <a:lnTo>
                  <a:pt x="214" y="661"/>
                </a:lnTo>
                <a:lnTo>
                  <a:pt x="214" y="661"/>
                </a:lnTo>
                <a:lnTo>
                  <a:pt x="213" y="661"/>
                </a:lnTo>
                <a:lnTo>
                  <a:pt x="211" y="662"/>
                </a:lnTo>
                <a:lnTo>
                  <a:pt x="210" y="662"/>
                </a:lnTo>
                <a:lnTo>
                  <a:pt x="209" y="662"/>
                </a:lnTo>
                <a:lnTo>
                  <a:pt x="209" y="662"/>
                </a:lnTo>
                <a:lnTo>
                  <a:pt x="208" y="662"/>
                </a:lnTo>
                <a:lnTo>
                  <a:pt x="207" y="662"/>
                </a:lnTo>
                <a:lnTo>
                  <a:pt x="207" y="662"/>
                </a:lnTo>
                <a:lnTo>
                  <a:pt x="203" y="663"/>
                </a:lnTo>
                <a:lnTo>
                  <a:pt x="203" y="663"/>
                </a:lnTo>
                <a:lnTo>
                  <a:pt x="199" y="662"/>
                </a:lnTo>
                <a:lnTo>
                  <a:pt x="199" y="662"/>
                </a:lnTo>
                <a:lnTo>
                  <a:pt x="199" y="663"/>
                </a:lnTo>
                <a:lnTo>
                  <a:pt x="199" y="663"/>
                </a:lnTo>
                <a:lnTo>
                  <a:pt x="201" y="663"/>
                </a:lnTo>
                <a:lnTo>
                  <a:pt x="201" y="664"/>
                </a:lnTo>
                <a:lnTo>
                  <a:pt x="201" y="664"/>
                </a:lnTo>
                <a:lnTo>
                  <a:pt x="198" y="666"/>
                </a:lnTo>
                <a:lnTo>
                  <a:pt x="196" y="666"/>
                </a:lnTo>
                <a:lnTo>
                  <a:pt x="193" y="666"/>
                </a:lnTo>
                <a:lnTo>
                  <a:pt x="192" y="666"/>
                </a:lnTo>
                <a:lnTo>
                  <a:pt x="192" y="666"/>
                </a:lnTo>
                <a:lnTo>
                  <a:pt x="191" y="666"/>
                </a:lnTo>
                <a:lnTo>
                  <a:pt x="188" y="666"/>
                </a:lnTo>
                <a:lnTo>
                  <a:pt x="188" y="666"/>
                </a:lnTo>
                <a:lnTo>
                  <a:pt x="188" y="664"/>
                </a:lnTo>
                <a:lnTo>
                  <a:pt x="190" y="664"/>
                </a:lnTo>
                <a:lnTo>
                  <a:pt x="191" y="664"/>
                </a:lnTo>
                <a:lnTo>
                  <a:pt x="192" y="664"/>
                </a:lnTo>
                <a:lnTo>
                  <a:pt x="192" y="664"/>
                </a:lnTo>
                <a:lnTo>
                  <a:pt x="185" y="659"/>
                </a:lnTo>
                <a:lnTo>
                  <a:pt x="185" y="659"/>
                </a:lnTo>
                <a:lnTo>
                  <a:pt x="185" y="661"/>
                </a:lnTo>
                <a:lnTo>
                  <a:pt x="185" y="662"/>
                </a:lnTo>
                <a:lnTo>
                  <a:pt x="188" y="662"/>
                </a:lnTo>
                <a:lnTo>
                  <a:pt x="188" y="662"/>
                </a:lnTo>
                <a:lnTo>
                  <a:pt x="187" y="663"/>
                </a:lnTo>
                <a:lnTo>
                  <a:pt x="186" y="664"/>
                </a:lnTo>
                <a:lnTo>
                  <a:pt x="185" y="664"/>
                </a:lnTo>
                <a:lnTo>
                  <a:pt x="185" y="667"/>
                </a:lnTo>
                <a:lnTo>
                  <a:pt x="185" y="667"/>
                </a:lnTo>
                <a:lnTo>
                  <a:pt x="184" y="666"/>
                </a:lnTo>
                <a:lnTo>
                  <a:pt x="184" y="666"/>
                </a:lnTo>
                <a:lnTo>
                  <a:pt x="184" y="666"/>
                </a:lnTo>
                <a:lnTo>
                  <a:pt x="182" y="667"/>
                </a:lnTo>
                <a:lnTo>
                  <a:pt x="181" y="667"/>
                </a:lnTo>
                <a:lnTo>
                  <a:pt x="178" y="667"/>
                </a:lnTo>
                <a:lnTo>
                  <a:pt x="178" y="667"/>
                </a:lnTo>
                <a:lnTo>
                  <a:pt x="178" y="667"/>
                </a:lnTo>
                <a:lnTo>
                  <a:pt x="179" y="667"/>
                </a:lnTo>
                <a:lnTo>
                  <a:pt x="179" y="666"/>
                </a:lnTo>
                <a:lnTo>
                  <a:pt x="179" y="666"/>
                </a:lnTo>
                <a:lnTo>
                  <a:pt x="179" y="666"/>
                </a:lnTo>
                <a:lnTo>
                  <a:pt x="175" y="664"/>
                </a:lnTo>
                <a:lnTo>
                  <a:pt x="175" y="664"/>
                </a:lnTo>
                <a:lnTo>
                  <a:pt x="174" y="664"/>
                </a:lnTo>
                <a:lnTo>
                  <a:pt x="174" y="666"/>
                </a:lnTo>
                <a:lnTo>
                  <a:pt x="174" y="668"/>
                </a:lnTo>
                <a:lnTo>
                  <a:pt x="174" y="668"/>
                </a:lnTo>
                <a:lnTo>
                  <a:pt x="172" y="668"/>
                </a:lnTo>
                <a:lnTo>
                  <a:pt x="170" y="668"/>
                </a:lnTo>
                <a:lnTo>
                  <a:pt x="170" y="668"/>
                </a:lnTo>
                <a:lnTo>
                  <a:pt x="170" y="668"/>
                </a:lnTo>
                <a:lnTo>
                  <a:pt x="170" y="667"/>
                </a:lnTo>
                <a:lnTo>
                  <a:pt x="172" y="667"/>
                </a:lnTo>
                <a:lnTo>
                  <a:pt x="173" y="667"/>
                </a:lnTo>
                <a:lnTo>
                  <a:pt x="173" y="667"/>
                </a:lnTo>
                <a:lnTo>
                  <a:pt x="173" y="667"/>
                </a:lnTo>
                <a:lnTo>
                  <a:pt x="172" y="666"/>
                </a:lnTo>
                <a:lnTo>
                  <a:pt x="170" y="666"/>
                </a:lnTo>
                <a:lnTo>
                  <a:pt x="169" y="667"/>
                </a:lnTo>
                <a:lnTo>
                  <a:pt x="168" y="667"/>
                </a:lnTo>
                <a:lnTo>
                  <a:pt x="168" y="667"/>
                </a:lnTo>
                <a:lnTo>
                  <a:pt x="169" y="669"/>
                </a:lnTo>
                <a:lnTo>
                  <a:pt x="164" y="669"/>
                </a:lnTo>
                <a:lnTo>
                  <a:pt x="164" y="669"/>
                </a:lnTo>
                <a:lnTo>
                  <a:pt x="163" y="669"/>
                </a:lnTo>
                <a:lnTo>
                  <a:pt x="166" y="669"/>
                </a:lnTo>
                <a:lnTo>
                  <a:pt x="167" y="668"/>
                </a:lnTo>
                <a:lnTo>
                  <a:pt x="167" y="667"/>
                </a:lnTo>
                <a:lnTo>
                  <a:pt x="167" y="667"/>
                </a:lnTo>
                <a:lnTo>
                  <a:pt x="166" y="667"/>
                </a:lnTo>
                <a:lnTo>
                  <a:pt x="164" y="668"/>
                </a:lnTo>
                <a:lnTo>
                  <a:pt x="161" y="669"/>
                </a:lnTo>
                <a:lnTo>
                  <a:pt x="161" y="669"/>
                </a:lnTo>
                <a:lnTo>
                  <a:pt x="162" y="669"/>
                </a:lnTo>
                <a:lnTo>
                  <a:pt x="161" y="671"/>
                </a:lnTo>
                <a:lnTo>
                  <a:pt x="156" y="671"/>
                </a:lnTo>
                <a:lnTo>
                  <a:pt x="156" y="671"/>
                </a:lnTo>
                <a:lnTo>
                  <a:pt x="156" y="671"/>
                </a:lnTo>
                <a:lnTo>
                  <a:pt x="157" y="671"/>
                </a:lnTo>
                <a:lnTo>
                  <a:pt x="159" y="669"/>
                </a:lnTo>
                <a:lnTo>
                  <a:pt x="159" y="669"/>
                </a:lnTo>
                <a:lnTo>
                  <a:pt x="158" y="668"/>
                </a:lnTo>
                <a:lnTo>
                  <a:pt x="157" y="669"/>
                </a:lnTo>
                <a:lnTo>
                  <a:pt x="153" y="671"/>
                </a:lnTo>
                <a:lnTo>
                  <a:pt x="153" y="671"/>
                </a:lnTo>
                <a:lnTo>
                  <a:pt x="150" y="669"/>
                </a:lnTo>
                <a:lnTo>
                  <a:pt x="147" y="671"/>
                </a:lnTo>
                <a:lnTo>
                  <a:pt x="146" y="672"/>
                </a:lnTo>
                <a:lnTo>
                  <a:pt x="146" y="672"/>
                </a:lnTo>
                <a:lnTo>
                  <a:pt x="147" y="672"/>
                </a:lnTo>
                <a:lnTo>
                  <a:pt x="149" y="672"/>
                </a:lnTo>
                <a:lnTo>
                  <a:pt x="152" y="671"/>
                </a:lnTo>
                <a:lnTo>
                  <a:pt x="152" y="671"/>
                </a:lnTo>
                <a:lnTo>
                  <a:pt x="152" y="672"/>
                </a:lnTo>
                <a:lnTo>
                  <a:pt x="151" y="672"/>
                </a:lnTo>
                <a:lnTo>
                  <a:pt x="150" y="672"/>
                </a:lnTo>
                <a:lnTo>
                  <a:pt x="150" y="672"/>
                </a:lnTo>
                <a:lnTo>
                  <a:pt x="146" y="673"/>
                </a:lnTo>
                <a:lnTo>
                  <a:pt x="145" y="673"/>
                </a:lnTo>
                <a:lnTo>
                  <a:pt x="145" y="674"/>
                </a:lnTo>
                <a:lnTo>
                  <a:pt x="145" y="674"/>
                </a:lnTo>
                <a:lnTo>
                  <a:pt x="140" y="674"/>
                </a:lnTo>
                <a:lnTo>
                  <a:pt x="134" y="674"/>
                </a:lnTo>
                <a:lnTo>
                  <a:pt x="134" y="674"/>
                </a:lnTo>
                <a:lnTo>
                  <a:pt x="134" y="676"/>
                </a:lnTo>
                <a:lnTo>
                  <a:pt x="133" y="676"/>
                </a:lnTo>
                <a:lnTo>
                  <a:pt x="133" y="676"/>
                </a:lnTo>
                <a:lnTo>
                  <a:pt x="132" y="676"/>
                </a:lnTo>
                <a:lnTo>
                  <a:pt x="132" y="674"/>
                </a:lnTo>
                <a:lnTo>
                  <a:pt x="132" y="674"/>
                </a:lnTo>
                <a:lnTo>
                  <a:pt x="129" y="674"/>
                </a:lnTo>
                <a:lnTo>
                  <a:pt x="127" y="674"/>
                </a:lnTo>
                <a:lnTo>
                  <a:pt x="124" y="674"/>
                </a:lnTo>
                <a:lnTo>
                  <a:pt x="121" y="676"/>
                </a:lnTo>
                <a:lnTo>
                  <a:pt x="121" y="676"/>
                </a:lnTo>
                <a:lnTo>
                  <a:pt x="121" y="674"/>
                </a:lnTo>
                <a:lnTo>
                  <a:pt x="122" y="673"/>
                </a:lnTo>
                <a:lnTo>
                  <a:pt x="122" y="673"/>
                </a:lnTo>
                <a:lnTo>
                  <a:pt x="120" y="672"/>
                </a:lnTo>
                <a:lnTo>
                  <a:pt x="120" y="672"/>
                </a:lnTo>
                <a:lnTo>
                  <a:pt x="120" y="673"/>
                </a:lnTo>
                <a:lnTo>
                  <a:pt x="120" y="674"/>
                </a:lnTo>
                <a:lnTo>
                  <a:pt x="120" y="674"/>
                </a:lnTo>
                <a:lnTo>
                  <a:pt x="118" y="676"/>
                </a:lnTo>
                <a:lnTo>
                  <a:pt x="117" y="676"/>
                </a:lnTo>
                <a:lnTo>
                  <a:pt x="114" y="677"/>
                </a:lnTo>
                <a:lnTo>
                  <a:pt x="114" y="677"/>
                </a:lnTo>
                <a:lnTo>
                  <a:pt x="114" y="678"/>
                </a:lnTo>
                <a:lnTo>
                  <a:pt x="115" y="678"/>
                </a:lnTo>
                <a:lnTo>
                  <a:pt x="115" y="678"/>
                </a:lnTo>
                <a:lnTo>
                  <a:pt x="112" y="678"/>
                </a:lnTo>
                <a:lnTo>
                  <a:pt x="109" y="679"/>
                </a:lnTo>
                <a:lnTo>
                  <a:pt x="109" y="679"/>
                </a:lnTo>
                <a:lnTo>
                  <a:pt x="110" y="678"/>
                </a:lnTo>
                <a:lnTo>
                  <a:pt x="109" y="677"/>
                </a:lnTo>
                <a:lnTo>
                  <a:pt x="108" y="676"/>
                </a:lnTo>
                <a:lnTo>
                  <a:pt x="108" y="676"/>
                </a:lnTo>
                <a:lnTo>
                  <a:pt x="108" y="674"/>
                </a:lnTo>
                <a:lnTo>
                  <a:pt x="109" y="676"/>
                </a:lnTo>
                <a:lnTo>
                  <a:pt x="110" y="676"/>
                </a:lnTo>
                <a:lnTo>
                  <a:pt x="110" y="676"/>
                </a:lnTo>
                <a:lnTo>
                  <a:pt x="110" y="674"/>
                </a:lnTo>
                <a:lnTo>
                  <a:pt x="109" y="674"/>
                </a:lnTo>
                <a:lnTo>
                  <a:pt x="109" y="674"/>
                </a:lnTo>
                <a:lnTo>
                  <a:pt x="108" y="674"/>
                </a:lnTo>
                <a:lnTo>
                  <a:pt x="108" y="676"/>
                </a:lnTo>
                <a:lnTo>
                  <a:pt x="108" y="677"/>
                </a:lnTo>
                <a:lnTo>
                  <a:pt x="108" y="678"/>
                </a:lnTo>
                <a:lnTo>
                  <a:pt x="108" y="678"/>
                </a:lnTo>
                <a:lnTo>
                  <a:pt x="104" y="677"/>
                </a:lnTo>
                <a:lnTo>
                  <a:pt x="100" y="677"/>
                </a:lnTo>
                <a:lnTo>
                  <a:pt x="100" y="676"/>
                </a:lnTo>
                <a:lnTo>
                  <a:pt x="100" y="676"/>
                </a:lnTo>
                <a:lnTo>
                  <a:pt x="97" y="676"/>
                </a:lnTo>
                <a:lnTo>
                  <a:pt x="95" y="677"/>
                </a:lnTo>
                <a:lnTo>
                  <a:pt x="93" y="677"/>
                </a:lnTo>
                <a:lnTo>
                  <a:pt x="93" y="677"/>
                </a:lnTo>
                <a:lnTo>
                  <a:pt x="93" y="676"/>
                </a:lnTo>
                <a:lnTo>
                  <a:pt x="93" y="676"/>
                </a:lnTo>
                <a:lnTo>
                  <a:pt x="92" y="674"/>
                </a:lnTo>
                <a:lnTo>
                  <a:pt x="92" y="674"/>
                </a:lnTo>
                <a:lnTo>
                  <a:pt x="92" y="673"/>
                </a:lnTo>
                <a:lnTo>
                  <a:pt x="92" y="672"/>
                </a:lnTo>
                <a:lnTo>
                  <a:pt x="91" y="672"/>
                </a:lnTo>
                <a:lnTo>
                  <a:pt x="91" y="672"/>
                </a:lnTo>
                <a:lnTo>
                  <a:pt x="91" y="673"/>
                </a:lnTo>
                <a:lnTo>
                  <a:pt x="91" y="673"/>
                </a:lnTo>
                <a:lnTo>
                  <a:pt x="92" y="674"/>
                </a:lnTo>
                <a:lnTo>
                  <a:pt x="92" y="677"/>
                </a:lnTo>
                <a:lnTo>
                  <a:pt x="92" y="677"/>
                </a:lnTo>
                <a:lnTo>
                  <a:pt x="91" y="676"/>
                </a:lnTo>
                <a:lnTo>
                  <a:pt x="89" y="676"/>
                </a:lnTo>
                <a:lnTo>
                  <a:pt x="89" y="674"/>
                </a:lnTo>
                <a:lnTo>
                  <a:pt x="87" y="674"/>
                </a:lnTo>
                <a:lnTo>
                  <a:pt x="87" y="674"/>
                </a:lnTo>
                <a:lnTo>
                  <a:pt x="87" y="674"/>
                </a:lnTo>
                <a:lnTo>
                  <a:pt x="88" y="676"/>
                </a:lnTo>
                <a:lnTo>
                  <a:pt x="88" y="676"/>
                </a:lnTo>
                <a:lnTo>
                  <a:pt x="87" y="676"/>
                </a:lnTo>
                <a:lnTo>
                  <a:pt x="86" y="676"/>
                </a:lnTo>
                <a:lnTo>
                  <a:pt x="83" y="673"/>
                </a:lnTo>
                <a:lnTo>
                  <a:pt x="83" y="673"/>
                </a:lnTo>
                <a:lnTo>
                  <a:pt x="79" y="673"/>
                </a:lnTo>
                <a:lnTo>
                  <a:pt x="79" y="673"/>
                </a:lnTo>
                <a:lnTo>
                  <a:pt x="76" y="672"/>
                </a:lnTo>
                <a:lnTo>
                  <a:pt x="74" y="672"/>
                </a:lnTo>
                <a:lnTo>
                  <a:pt x="74" y="672"/>
                </a:lnTo>
                <a:lnTo>
                  <a:pt x="75" y="671"/>
                </a:lnTo>
                <a:lnTo>
                  <a:pt x="75" y="671"/>
                </a:lnTo>
                <a:lnTo>
                  <a:pt x="74" y="671"/>
                </a:lnTo>
                <a:lnTo>
                  <a:pt x="72" y="671"/>
                </a:lnTo>
                <a:lnTo>
                  <a:pt x="71" y="669"/>
                </a:lnTo>
                <a:lnTo>
                  <a:pt x="71" y="669"/>
                </a:lnTo>
                <a:lnTo>
                  <a:pt x="72" y="668"/>
                </a:lnTo>
                <a:lnTo>
                  <a:pt x="72" y="669"/>
                </a:lnTo>
                <a:lnTo>
                  <a:pt x="74" y="668"/>
                </a:lnTo>
                <a:lnTo>
                  <a:pt x="74" y="668"/>
                </a:lnTo>
                <a:lnTo>
                  <a:pt x="72" y="668"/>
                </a:lnTo>
                <a:lnTo>
                  <a:pt x="72" y="668"/>
                </a:lnTo>
                <a:lnTo>
                  <a:pt x="71" y="668"/>
                </a:lnTo>
                <a:lnTo>
                  <a:pt x="70" y="668"/>
                </a:lnTo>
                <a:lnTo>
                  <a:pt x="70" y="668"/>
                </a:lnTo>
                <a:lnTo>
                  <a:pt x="71" y="669"/>
                </a:lnTo>
                <a:lnTo>
                  <a:pt x="71" y="671"/>
                </a:lnTo>
                <a:lnTo>
                  <a:pt x="71" y="672"/>
                </a:lnTo>
                <a:lnTo>
                  <a:pt x="71" y="672"/>
                </a:lnTo>
                <a:lnTo>
                  <a:pt x="69" y="671"/>
                </a:lnTo>
                <a:lnTo>
                  <a:pt x="69" y="671"/>
                </a:lnTo>
                <a:lnTo>
                  <a:pt x="70" y="671"/>
                </a:lnTo>
                <a:lnTo>
                  <a:pt x="70" y="671"/>
                </a:lnTo>
                <a:lnTo>
                  <a:pt x="69" y="667"/>
                </a:lnTo>
                <a:lnTo>
                  <a:pt x="66" y="664"/>
                </a:lnTo>
                <a:lnTo>
                  <a:pt x="66" y="664"/>
                </a:lnTo>
                <a:lnTo>
                  <a:pt x="65" y="664"/>
                </a:lnTo>
                <a:lnTo>
                  <a:pt x="65" y="666"/>
                </a:lnTo>
                <a:lnTo>
                  <a:pt x="65" y="666"/>
                </a:lnTo>
                <a:lnTo>
                  <a:pt x="64" y="666"/>
                </a:lnTo>
                <a:lnTo>
                  <a:pt x="64" y="666"/>
                </a:lnTo>
                <a:lnTo>
                  <a:pt x="62" y="662"/>
                </a:lnTo>
                <a:lnTo>
                  <a:pt x="63" y="661"/>
                </a:lnTo>
                <a:lnTo>
                  <a:pt x="63" y="661"/>
                </a:lnTo>
                <a:lnTo>
                  <a:pt x="62" y="659"/>
                </a:lnTo>
                <a:lnTo>
                  <a:pt x="60" y="659"/>
                </a:lnTo>
                <a:lnTo>
                  <a:pt x="60" y="659"/>
                </a:lnTo>
                <a:lnTo>
                  <a:pt x="60" y="657"/>
                </a:lnTo>
                <a:lnTo>
                  <a:pt x="59" y="656"/>
                </a:lnTo>
                <a:lnTo>
                  <a:pt x="58" y="657"/>
                </a:lnTo>
                <a:lnTo>
                  <a:pt x="58" y="657"/>
                </a:lnTo>
                <a:lnTo>
                  <a:pt x="58" y="659"/>
                </a:lnTo>
                <a:lnTo>
                  <a:pt x="58" y="659"/>
                </a:lnTo>
                <a:lnTo>
                  <a:pt x="57" y="658"/>
                </a:lnTo>
                <a:lnTo>
                  <a:pt x="57" y="658"/>
                </a:lnTo>
                <a:lnTo>
                  <a:pt x="57" y="659"/>
                </a:lnTo>
                <a:lnTo>
                  <a:pt x="58" y="662"/>
                </a:lnTo>
                <a:lnTo>
                  <a:pt x="58" y="662"/>
                </a:lnTo>
                <a:lnTo>
                  <a:pt x="62" y="664"/>
                </a:lnTo>
                <a:lnTo>
                  <a:pt x="62" y="664"/>
                </a:lnTo>
                <a:lnTo>
                  <a:pt x="60" y="664"/>
                </a:lnTo>
                <a:lnTo>
                  <a:pt x="59" y="664"/>
                </a:lnTo>
                <a:lnTo>
                  <a:pt x="57" y="662"/>
                </a:lnTo>
                <a:lnTo>
                  <a:pt x="57" y="662"/>
                </a:lnTo>
                <a:lnTo>
                  <a:pt x="53" y="657"/>
                </a:lnTo>
                <a:lnTo>
                  <a:pt x="56" y="656"/>
                </a:lnTo>
                <a:lnTo>
                  <a:pt x="56" y="656"/>
                </a:lnTo>
                <a:lnTo>
                  <a:pt x="53" y="653"/>
                </a:lnTo>
                <a:lnTo>
                  <a:pt x="52" y="654"/>
                </a:lnTo>
                <a:lnTo>
                  <a:pt x="52" y="654"/>
                </a:lnTo>
                <a:lnTo>
                  <a:pt x="50" y="652"/>
                </a:lnTo>
                <a:lnTo>
                  <a:pt x="50" y="652"/>
                </a:lnTo>
                <a:lnTo>
                  <a:pt x="52" y="652"/>
                </a:lnTo>
                <a:lnTo>
                  <a:pt x="52" y="652"/>
                </a:lnTo>
                <a:lnTo>
                  <a:pt x="50" y="648"/>
                </a:lnTo>
                <a:lnTo>
                  <a:pt x="48" y="644"/>
                </a:lnTo>
                <a:lnTo>
                  <a:pt x="48" y="644"/>
                </a:lnTo>
                <a:lnTo>
                  <a:pt x="50" y="644"/>
                </a:lnTo>
                <a:lnTo>
                  <a:pt x="50" y="644"/>
                </a:lnTo>
                <a:lnTo>
                  <a:pt x="48" y="639"/>
                </a:lnTo>
                <a:lnTo>
                  <a:pt x="48" y="639"/>
                </a:lnTo>
                <a:lnTo>
                  <a:pt x="46" y="633"/>
                </a:lnTo>
                <a:lnTo>
                  <a:pt x="46" y="633"/>
                </a:lnTo>
                <a:lnTo>
                  <a:pt x="43" y="632"/>
                </a:lnTo>
                <a:lnTo>
                  <a:pt x="42" y="628"/>
                </a:lnTo>
                <a:lnTo>
                  <a:pt x="42" y="628"/>
                </a:lnTo>
                <a:lnTo>
                  <a:pt x="42" y="629"/>
                </a:lnTo>
                <a:lnTo>
                  <a:pt x="42" y="631"/>
                </a:lnTo>
                <a:lnTo>
                  <a:pt x="43" y="632"/>
                </a:lnTo>
                <a:lnTo>
                  <a:pt x="42" y="633"/>
                </a:lnTo>
                <a:lnTo>
                  <a:pt x="42" y="633"/>
                </a:lnTo>
                <a:lnTo>
                  <a:pt x="42" y="633"/>
                </a:lnTo>
                <a:lnTo>
                  <a:pt x="41" y="631"/>
                </a:lnTo>
                <a:lnTo>
                  <a:pt x="41" y="627"/>
                </a:lnTo>
                <a:lnTo>
                  <a:pt x="41" y="627"/>
                </a:lnTo>
                <a:lnTo>
                  <a:pt x="42" y="627"/>
                </a:lnTo>
                <a:lnTo>
                  <a:pt x="42" y="628"/>
                </a:lnTo>
                <a:lnTo>
                  <a:pt x="42" y="628"/>
                </a:lnTo>
                <a:lnTo>
                  <a:pt x="42" y="627"/>
                </a:lnTo>
                <a:lnTo>
                  <a:pt x="43" y="627"/>
                </a:lnTo>
                <a:lnTo>
                  <a:pt x="45" y="627"/>
                </a:lnTo>
                <a:lnTo>
                  <a:pt x="45" y="626"/>
                </a:lnTo>
                <a:lnTo>
                  <a:pt x="45" y="626"/>
                </a:lnTo>
                <a:lnTo>
                  <a:pt x="45" y="626"/>
                </a:lnTo>
                <a:lnTo>
                  <a:pt x="43" y="626"/>
                </a:lnTo>
                <a:lnTo>
                  <a:pt x="43" y="626"/>
                </a:lnTo>
                <a:lnTo>
                  <a:pt x="42" y="626"/>
                </a:lnTo>
                <a:lnTo>
                  <a:pt x="42" y="626"/>
                </a:lnTo>
                <a:lnTo>
                  <a:pt x="42" y="623"/>
                </a:lnTo>
                <a:lnTo>
                  <a:pt x="43" y="623"/>
                </a:lnTo>
                <a:lnTo>
                  <a:pt x="43" y="622"/>
                </a:lnTo>
                <a:lnTo>
                  <a:pt x="43" y="621"/>
                </a:lnTo>
                <a:lnTo>
                  <a:pt x="43" y="621"/>
                </a:lnTo>
                <a:lnTo>
                  <a:pt x="43" y="621"/>
                </a:lnTo>
                <a:lnTo>
                  <a:pt x="42" y="621"/>
                </a:lnTo>
                <a:lnTo>
                  <a:pt x="42" y="621"/>
                </a:lnTo>
                <a:lnTo>
                  <a:pt x="41" y="621"/>
                </a:lnTo>
                <a:lnTo>
                  <a:pt x="41" y="621"/>
                </a:lnTo>
                <a:lnTo>
                  <a:pt x="41" y="619"/>
                </a:lnTo>
                <a:lnTo>
                  <a:pt x="41" y="617"/>
                </a:lnTo>
                <a:lnTo>
                  <a:pt x="41" y="617"/>
                </a:lnTo>
                <a:lnTo>
                  <a:pt x="42" y="617"/>
                </a:lnTo>
                <a:lnTo>
                  <a:pt x="42" y="617"/>
                </a:lnTo>
                <a:lnTo>
                  <a:pt x="41" y="612"/>
                </a:lnTo>
                <a:lnTo>
                  <a:pt x="41" y="608"/>
                </a:lnTo>
                <a:lnTo>
                  <a:pt x="41" y="608"/>
                </a:lnTo>
                <a:lnTo>
                  <a:pt x="40" y="608"/>
                </a:lnTo>
                <a:lnTo>
                  <a:pt x="39" y="609"/>
                </a:lnTo>
                <a:lnTo>
                  <a:pt x="39" y="612"/>
                </a:lnTo>
                <a:lnTo>
                  <a:pt x="39" y="612"/>
                </a:lnTo>
                <a:lnTo>
                  <a:pt x="39" y="612"/>
                </a:lnTo>
                <a:lnTo>
                  <a:pt x="37" y="611"/>
                </a:lnTo>
                <a:lnTo>
                  <a:pt x="39" y="608"/>
                </a:lnTo>
                <a:lnTo>
                  <a:pt x="39" y="608"/>
                </a:lnTo>
                <a:lnTo>
                  <a:pt x="37" y="606"/>
                </a:lnTo>
                <a:lnTo>
                  <a:pt x="37" y="604"/>
                </a:lnTo>
                <a:lnTo>
                  <a:pt x="37" y="604"/>
                </a:lnTo>
                <a:lnTo>
                  <a:pt x="39" y="604"/>
                </a:lnTo>
                <a:lnTo>
                  <a:pt x="39" y="604"/>
                </a:lnTo>
                <a:lnTo>
                  <a:pt x="39" y="607"/>
                </a:lnTo>
                <a:lnTo>
                  <a:pt x="39" y="607"/>
                </a:lnTo>
                <a:lnTo>
                  <a:pt x="40" y="606"/>
                </a:lnTo>
                <a:lnTo>
                  <a:pt x="40" y="603"/>
                </a:lnTo>
                <a:lnTo>
                  <a:pt x="40" y="603"/>
                </a:lnTo>
                <a:lnTo>
                  <a:pt x="42" y="604"/>
                </a:lnTo>
                <a:lnTo>
                  <a:pt x="43" y="603"/>
                </a:lnTo>
                <a:lnTo>
                  <a:pt x="43" y="603"/>
                </a:lnTo>
                <a:lnTo>
                  <a:pt x="41" y="603"/>
                </a:lnTo>
                <a:lnTo>
                  <a:pt x="41" y="603"/>
                </a:lnTo>
                <a:lnTo>
                  <a:pt x="40" y="602"/>
                </a:lnTo>
                <a:lnTo>
                  <a:pt x="40" y="602"/>
                </a:lnTo>
                <a:lnTo>
                  <a:pt x="39" y="602"/>
                </a:lnTo>
                <a:lnTo>
                  <a:pt x="39" y="602"/>
                </a:lnTo>
                <a:lnTo>
                  <a:pt x="37" y="603"/>
                </a:lnTo>
                <a:lnTo>
                  <a:pt x="37" y="602"/>
                </a:lnTo>
                <a:lnTo>
                  <a:pt x="37" y="602"/>
                </a:lnTo>
                <a:lnTo>
                  <a:pt x="37" y="602"/>
                </a:lnTo>
                <a:lnTo>
                  <a:pt x="39" y="602"/>
                </a:lnTo>
                <a:lnTo>
                  <a:pt x="39" y="602"/>
                </a:lnTo>
                <a:lnTo>
                  <a:pt x="39" y="598"/>
                </a:lnTo>
                <a:lnTo>
                  <a:pt x="39" y="594"/>
                </a:lnTo>
                <a:lnTo>
                  <a:pt x="39" y="594"/>
                </a:lnTo>
                <a:lnTo>
                  <a:pt x="40" y="594"/>
                </a:lnTo>
                <a:lnTo>
                  <a:pt x="40" y="596"/>
                </a:lnTo>
                <a:lnTo>
                  <a:pt x="40" y="597"/>
                </a:lnTo>
                <a:lnTo>
                  <a:pt x="40" y="597"/>
                </a:lnTo>
                <a:lnTo>
                  <a:pt x="40" y="597"/>
                </a:lnTo>
                <a:lnTo>
                  <a:pt x="41" y="596"/>
                </a:lnTo>
                <a:lnTo>
                  <a:pt x="41" y="593"/>
                </a:lnTo>
                <a:lnTo>
                  <a:pt x="41" y="593"/>
                </a:lnTo>
                <a:lnTo>
                  <a:pt x="41" y="593"/>
                </a:lnTo>
                <a:lnTo>
                  <a:pt x="41" y="593"/>
                </a:lnTo>
                <a:lnTo>
                  <a:pt x="40" y="593"/>
                </a:lnTo>
                <a:lnTo>
                  <a:pt x="40" y="593"/>
                </a:lnTo>
                <a:lnTo>
                  <a:pt x="39" y="593"/>
                </a:lnTo>
                <a:lnTo>
                  <a:pt x="39" y="592"/>
                </a:lnTo>
                <a:lnTo>
                  <a:pt x="39" y="592"/>
                </a:lnTo>
                <a:lnTo>
                  <a:pt x="37" y="592"/>
                </a:lnTo>
                <a:lnTo>
                  <a:pt x="37" y="592"/>
                </a:lnTo>
                <a:lnTo>
                  <a:pt x="37" y="588"/>
                </a:lnTo>
                <a:lnTo>
                  <a:pt x="37" y="587"/>
                </a:lnTo>
                <a:lnTo>
                  <a:pt x="37" y="586"/>
                </a:lnTo>
                <a:lnTo>
                  <a:pt x="37" y="586"/>
                </a:lnTo>
                <a:lnTo>
                  <a:pt x="37" y="584"/>
                </a:lnTo>
                <a:lnTo>
                  <a:pt x="37" y="582"/>
                </a:lnTo>
                <a:lnTo>
                  <a:pt x="37" y="574"/>
                </a:lnTo>
                <a:lnTo>
                  <a:pt x="37" y="574"/>
                </a:lnTo>
                <a:lnTo>
                  <a:pt x="37" y="572"/>
                </a:lnTo>
                <a:lnTo>
                  <a:pt x="39" y="569"/>
                </a:lnTo>
                <a:lnTo>
                  <a:pt x="39" y="569"/>
                </a:lnTo>
                <a:lnTo>
                  <a:pt x="39" y="569"/>
                </a:lnTo>
                <a:lnTo>
                  <a:pt x="37" y="568"/>
                </a:lnTo>
                <a:lnTo>
                  <a:pt x="37" y="568"/>
                </a:lnTo>
                <a:lnTo>
                  <a:pt x="39" y="558"/>
                </a:lnTo>
                <a:lnTo>
                  <a:pt x="39" y="554"/>
                </a:lnTo>
                <a:lnTo>
                  <a:pt x="40" y="549"/>
                </a:lnTo>
                <a:lnTo>
                  <a:pt x="40" y="549"/>
                </a:lnTo>
                <a:lnTo>
                  <a:pt x="40" y="549"/>
                </a:lnTo>
                <a:lnTo>
                  <a:pt x="39" y="548"/>
                </a:lnTo>
                <a:lnTo>
                  <a:pt x="39" y="548"/>
                </a:lnTo>
                <a:lnTo>
                  <a:pt x="40" y="547"/>
                </a:lnTo>
                <a:lnTo>
                  <a:pt x="40" y="546"/>
                </a:lnTo>
                <a:lnTo>
                  <a:pt x="40" y="546"/>
                </a:lnTo>
                <a:lnTo>
                  <a:pt x="41" y="546"/>
                </a:lnTo>
                <a:lnTo>
                  <a:pt x="41" y="547"/>
                </a:lnTo>
                <a:lnTo>
                  <a:pt x="42" y="548"/>
                </a:lnTo>
                <a:lnTo>
                  <a:pt x="42" y="548"/>
                </a:lnTo>
                <a:lnTo>
                  <a:pt x="41" y="549"/>
                </a:lnTo>
                <a:lnTo>
                  <a:pt x="40" y="552"/>
                </a:lnTo>
                <a:lnTo>
                  <a:pt x="41" y="553"/>
                </a:lnTo>
                <a:lnTo>
                  <a:pt x="41" y="553"/>
                </a:lnTo>
                <a:lnTo>
                  <a:pt x="41" y="553"/>
                </a:lnTo>
                <a:lnTo>
                  <a:pt x="42" y="552"/>
                </a:lnTo>
                <a:lnTo>
                  <a:pt x="42" y="549"/>
                </a:lnTo>
                <a:lnTo>
                  <a:pt x="42" y="549"/>
                </a:lnTo>
                <a:lnTo>
                  <a:pt x="45" y="549"/>
                </a:lnTo>
                <a:lnTo>
                  <a:pt x="45" y="549"/>
                </a:lnTo>
                <a:lnTo>
                  <a:pt x="45" y="546"/>
                </a:lnTo>
                <a:lnTo>
                  <a:pt x="45" y="546"/>
                </a:lnTo>
                <a:lnTo>
                  <a:pt x="45" y="546"/>
                </a:lnTo>
                <a:lnTo>
                  <a:pt x="43" y="546"/>
                </a:lnTo>
                <a:lnTo>
                  <a:pt x="43" y="547"/>
                </a:lnTo>
                <a:lnTo>
                  <a:pt x="42" y="547"/>
                </a:lnTo>
                <a:lnTo>
                  <a:pt x="42" y="547"/>
                </a:lnTo>
                <a:lnTo>
                  <a:pt x="41" y="544"/>
                </a:lnTo>
                <a:lnTo>
                  <a:pt x="41" y="543"/>
                </a:lnTo>
                <a:lnTo>
                  <a:pt x="40" y="544"/>
                </a:lnTo>
                <a:lnTo>
                  <a:pt x="40" y="544"/>
                </a:lnTo>
                <a:lnTo>
                  <a:pt x="40" y="542"/>
                </a:lnTo>
                <a:lnTo>
                  <a:pt x="40" y="541"/>
                </a:lnTo>
                <a:lnTo>
                  <a:pt x="41" y="539"/>
                </a:lnTo>
                <a:lnTo>
                  <a:pt x="41" y="539"/>
                </a:lnTo>
                <a:lnTo>
                  <a:pt x="40" y="537"/>
                </a:lnTo>
                <a:lnTo>
                  <a:pt x="40" y="534"/>
                </a:lnTo>
                <a:lnTo>
                  <a:pt x="41" y="528"/>
                </a:lnTo>
                <a:lnTo>
                  <a:pt x="41" y="528"/>
                </a:lnTo>
                <a:lnTo>
                  <a:pt x="40" y="511"/>
                </a:lnTo>
                <a:lnTo>
                  <a:pt x="40" y="511"/>
                </a:lnTo>
                <a:lnTo>
                  <a:pt x="40" y="509"/>
                </a:lnTo>
                <a:lnTo>
                  <a:pt x="41" y="508"/>
                </a:lnTo>
                <a:lnTo>
                  <a:pt x="41" y="508"/>
                </a:lnTo>
                <a:lnTo>
                  <a:pt x="41" y="507"/>
                </a:lnTo>
                <a:lnTo>
                  <a:pt x="41" y="506"/>
                </a:lnTo>
                <a:lnTo>
                  <a:pt x="41" y="506"/>
                </a:lnTo>
                <a:lnTo>
                  <a:pt x="40" y="504"/>
                </a:lnTo>
                <a:lnTo>
                  <a:pt x="40" y="504"/>
                </a:lnTo>
                <a:lnTo>
                  <a:pt x="40" y="503"/>
                </a:lnTo>
                <a:lnTo>
                  <a:pt x="40" y="503"/>
                </a:lnTo>
                <a:lnTo>
                  <a:pt x="41" y="502"/>
                </a:lnTo>
                <a:lnTo>
                  <a:pt x="41" y="503"/>
                </a:lnTo>
                <a:lnTo>
                  <a:pt x="42" y="504"/>
                </a:lnTo>
                <a:lnTo>
                  <a:pt x="42" y="504"/>
                </a:lnTo>
                <a:lnTo>
                  <a:pt x="43" y="506"/>
                </a:lnTo>
                <a:lnTo>
                  <a:pt x="43" y="506"/>
                </a:lnTo>
                <a:lnTo>
                  <a:pt x="43" y="508"/>
                </a:lnTo>
                <a:lnTo>
                  <a:pt x="43" y="508"/>
                </a:lnTo>
                <a:lnTo>
                  <a:pt x="45" y="508"/>
                </a:lnTo>
                <a:lnTo>
                  <a:pt x="45" y="508"/>
                </a:lnTo>
                <a:lnTo>
                  <a:pt x="45" y="508"/>
                </a:lnTo>
                <a:lnTo>
                  <a:pt x="45" y="507"/>
                </a:lnTo>
                <a:lnTo>
                  <a:pt x="45" y="507"/>
                </a:lnTo>
                <a:lnTo>
                  <a:pt x="46" y="507"/>
                </a:lnTo>
                <a:lnTo>
                  <a:pt x="46" y="506"/>
                </a:lnTo>
                <a:lnTo>
                  <a:pt x="46" y="504"/>
                </a:lnTo>
                <a:lnTo>
                  <a:pt x="46" y="504"/>
                </a:lnTo>
                <a:lnTo>
                  <a:pt x="46" y="504"/>
                </a:lnTo>
                <a:lnTo>
                  <a:pt x="45" y="506"/>
                </a:lnTo>
                <a:lnTo>
                  <a:pt x="45" y="507"/>
                </a:lnTo>
                <a:lnTo>
                  <a:pt x="45" y="507"/>
                </a:lnTo>
                <a:lnTo>
                  <a:pt x="45" y="507"/>
                </a:lnTo>
                <a:lnTo>
                  <a:pt x="45" y="502"/>
                </a:lnTo>
                <a:lnTo>
                  <a:pt x="46" y="497"/>
                </a:lnTo>
                <a:lnTo>
                  <a:pt x="46" y="497"/>
                </a:lnTo>
                <a:lnTo>
                  <a:pt x="45" y="498"/>
                </a:lnTo>
                <a:lnTo>
                  <a:pt x="45" y="499"/>
                </a:lnTo>
                <a:lnTo>
                  <a:pt x="45" y="501"/>
                </a:lnTo>
                <a:lnTo>
                  <a:pt x="43" y="502"/>
                </a:lnTo>
                <a:lnTo>
                  <a:pt x="43" y="502"/>
                </a:lnTo>
                <a:lnTo>
                  <a:pt x="42" y="502"/>
                </a:lnTo>
                <a:lnTo>
                  <a:pt x="41" y="502"/>
                </a:lnTo>
                <a:lnTo>
                  <a:pt x="40" y="501"/>
                </a:lnTo>
                <a:lnTo>
                  <a:pt x="40" y="501"/>
                </a:lnTo>
                <a:lnTo>
                  <a:pt x="40" y="493"/>
                </a:lnTo>
                <a:lnTo>
                  <a:pt x="41" y="486"/>
                </a:lnTo>
                <a:lnTo>
                  <a:pt x="41" y="486"/>
                </a:lnTo>
                <a:lnTo>
                  <a:pt x="40" y="479"/>
                </a:lnTo>
                <a:lnTo>
                  <a:pt x="41" y="474"/>
                </a:lnTo>
                <a:lnTo>
                  <a:pt x="41" y="474"/>
                </a:lnTo>
                <a:lnTo>
                  <a:pt x="39" y="474"/>
                </a:lnTo>
                <a:lnTo>
                  <a:pt x="37" y="476"/>
                </a:lnTo>
                <a:lnTo>
                  <a:pt x="37" y="476"/>
                </a:lnTo>
                <a:lnTo>
                  <a:pt x="37" y="476"/>
                </a:lnTo>
                <a:lnTo>
                  <a:pt x="36" y="474"/>
                </a:lnTo>
                <a:lnTo>
                  <a:pt x="36" y="473"/>
                </a:lnTo>
                <a:lnTo>
                  <a:pt x="36" y="473"/>
                </a:lnTo>
                <a:lnTo>
                  <a:pt x="35" y="473"/>
                </a:lnTo>
                <a:lnTo>
                  <a:pt x="35" y="474"/>
                </a:lnTo>
                <a:lnTo>
                  <a:pt x="36" y="476"/>
                </a:lnTo>
                <a:lnTo>
                  <a:pt x="36" y="476"/>
                </a:lnTo>
                <a:lnTo>
                  <a:pt x="35" y="482"/>
                </a:lnTo>
                <a:lnTo>
                  <a:pt x="35" y="482"/>
                </a:lnTo>
                <a:lnTo>
                  <a:pt x="36" y="483"/>
                </a:lnTo>
                <a:lnTo>
                  <a:pt x="36" y="483"/>
                </a:lnTo>
                <a:lnTo>
                  <a:pt x="36" y="483"/>
                </a:lnTo>
                <a:lnTo>
                  <a:pt x="36" y="486"/>
                </a:lnTo>
                <a:lnTo>
                  <a:pt x="35" y="488"/>
                </a:lnTo>
                <a:lnTo>
                  <a:pt x="35" y="488"/>
                </a:lnTo>
                <a:lnTo>
                  <a:pt x="35" y="488"/>
                </a:lnTo>
                <a:lnTo>
                  <a:pt x="36" y="488"/>
                </a:lnTo>
                <a:lnTo>
                  <a:pt x="36" y="488"/>
                </a:lnTo>
                <a:lnTo>
                  <a:pt x="37" y="488"/>
                </a:lnTo>
                <a:lnTo>
                  <a:pt x="37" y="488"/>
                </a:lnTo>
                <a:lnTo>
                  <a:pt x="36" y="492"/>
                </a:lnTo>
                <a:lnTo>
                  <a:pt x="36" y="494"/>
                </a:lnTo>
                <a:lnTo>
                  <a:pt x="36" y="498"/>
                </a:lnTo>
                <a:lnTo>
                  <a:pt x="36" y="501"/>
                </a:lnTo>
                <a:lnTo>
                  <a:pt x="36" y="501"/>
                </a:lnTo>
                <a:lnTo>
                  <a:pt x="35" y="501"/>
                </a:lnTo>
                <a:lnTo>
                  <a:pt x="34" y="502"/>
                </a:lnTo>
                <a:lnTo>
                  <a:pt x="34" y="503"/>
                </a:lnTo>
                <a:lnTo>
                  <a:pt x="33" y="504"/>
                </a:lnTo>
                <a:lnTo>
                  <a:pt x="33" y="504"/>
                </a:lnTo>
                <a:lnTo>
                  <a:pt x="33" y="504"/>
                </a:lnTo>
                <a:lnTo>
                  <a:pt x="34" y="504"/>
                </a:lnTo>
                <a:lnTo>
                  <a:pt x="35" y="506"/>
                </a:lnTo>
                <a:lnTo>
                  <a:pt x="35" y="506"/>
                </a:lnTo>
                <a:lnTo>
                  <a:pt x="35" y="506"/>
                </a:lnTo>
                <a:lnTo>
                  <a:pt x="35" y="506"/>
                </a:lnTo>
                <a:lnTo>
                  <a:pt x="35" y="504"/>
                </a:lnTo>
                <a:lnTo>
                  <a:pt x="35" y="504"/>
                </a:lnTo>
                <a:lnTo>
                  <a:pt x="36" y="503"/>
                </a:lnTo>
                <a:lnTo>
                  <a:pt x="36" y="504"/>
                </a:lnTo>
                <a:lnTo>
                  <a:pt x="36" y="506"/>
                </a:lnTo>
                <a:lnTo>
                  <a:pt x="36" y="506"/>
                </a:lnTo>
                <a:lnTo>
                  <a:pt x="35" y="508"/>
                </a:lnTo>
                <a:lnTo>
                  <a:pt x="34" y="511"/>
                </a:lnTo>
                <a:lnTo>
                  <a:pt x="34" y="511"/>
                </a:lnTo>
                <a:lnTo>
                  <a:pt x="35" y="511"/>
                </a:lnTo>
                <a:lnTo>
                  <a:pt x="35" y="509"/>
                </a:lnTo>
                <a:lnTo>
                  <a:pt x="35" y="508"/>
                </a:lnTo>
                <a:lnTo>
                  <a:pt x="35" y="508"/>
                </a:lnTo>
                <a:lnTo>
                  <a:pt x="36" y="508"/>
                </a:lnTo>
                <a:lnTo>
                  <a:pt x="36" y="509"/>
                </a:lnTo>
                <a:lnTo>
                  <a:pt x="36" y="511"/>
                </a:lnTo>
                <a:lnTo>
                  <a:pt x="36" y="511"/>
                </a:lnTo>
                <a:lnTo>
                  <a:pt x="36" y="516"/>
                </a:lnTo>
                <a:lnTo>
                  <a:pt x="36" y="521"/>
                </a:lnTo>
                <a:lnTo>
                  <a:pt x="36" y="521"/>
                </a:lnTo>
                <a:lnTo>
                  <a:pt x="35" y="521"/>
                </a:lnTo>
                <a:lnTo>
                  <a:pt x="35" y="519"/>
                </a:lnTo>
                <a:lnTo>
                  <a:pt x="35" y="519"/>
                </a:lnTo>
                <a:lnTo>
                  <a:pt x="34" y="519"/>
                </a:lnTo>
                <a:lnTo>
                  <a:pt x="34" y="521"/>
                </a:lnTo>
                <a:lnTo>
                  <a:pt x="36" y="523"/>
                </a:lnTo>
                <a:lnTo>
                  <a:pt x="36" y="523"/>
                </a:lnTo>
                <a:lnTo>
                  <a:pt x="36" y="526"/>
                </a:lnTo>
                <a:lnTo>
                  <a:pt x="35" y="528"/>
                </a:lnTo>
                <a:lnTo>
                  <a:pt x="34" y="529"/>
                </a:lnTo>
                <a:lnTo>
                  <a:pt x="34" y="532"/>
                </a:lnTo>
                <a:lnTo>
                  <a:pt x="34" y="532"/>
                </a:lnTo>
                <a:lnTo>
                  <a:pt x="35" y="532"/>
                </a:lnTo>
                <a:lnTo>
                  <a:pt x="35" y="531"/>
                </a:lnTo>
                <a:lnTo>
                  <a:pt x="35" y="528"/>
                </a:lnTo>
                <a:lnTo>
                  <a:pt x="35" y="528"/>
                </a:lnTo>
                <a:lnTo>
                  <a:pt x="36" y="532"/>
                </a:lnTo>
                <a:lnTo>
                  <a:pt x="36" y="536"/>
                </a:lnTo>
                <a:lnTo>
                  <a:pt x="36" y="536"/>
                </a:lnTo>
                <a:lnTo>
                  <a:pt x="35" y="542"/>
                </a:lnTo>
                <a:lnTo>
                  <a:pt x="35" y="542"/>
                </a:lnTo>
                <a:lnTo>
                  <a:pt x="36" y="543"/>
                </a:lnTo>
                <a:lnTo>
                  <a:pt x="36" y="543"/>
                </a:lnTo>
                <a:lnTo>
                  <a:pt x="35" y="543"/>
                </a:lnTo>
                <a:lnTo>
                  <a:pt x="35" y="543"/>
                </a:lnTo>
                <a:lnTo>
                  <a:pt x="35" y="543"/>
                </a:lnTo>
                <a:lnTo>
                  <a:pt x="36" y="547"/>
                </a:lnTo>
                <a:lnTo>
                  <a:pt x="36" y="547"/>
                </a:lnTo>
                <a:lnTo>
                  <a:pt x="35" y="549"/>
                </a:lnTo>
                <a:lnTo>
                  <a:pt x="34" y="551"/>
                </a:lnTo>
                <a:lnTo>
                  <a:pt x="34" y="551"/>
                </a:lnTo>
                <a:lnTo>
                  <a:pt x="34" y="552"/>
                </a:lnTo>
                <a:lnTo>
                  <a:pt x="35" y="552"/>
                </a:lnTo>
                <a:lnTo>
                  <a:pt x="35" y="552"/>
                </a:lnTo>
                <a:lnTo>
                  <a:pt x="35" y="559"/>
                </a:lnTo>
                <a:lnTo>
                  <a:pt x="34" y="563"/>
                </a:lnTo>
                <a:lnTo>
                  <a:pt x="33" y="566"/>
                </a:lnTo>
                <a:lnTo>
                  <a:pt x="33" y="566"/>
                </a:lnTo>
                <a:lnTo>
                  <a:pt x="34" y="567"/>
                </a:lnTo>
                <a:lnTo>
                  <a:pt x="34" y="566"/>
                </a:lnTo>
                <a:lnTo>
                  <a:pt x="34" y="566"/>
                </a:lnTo>
                <a:lnTo>
                  <a:pt x="34" y="571"/>
                </a:lnTo>
                <a:lnTo>
                  <a:pt x="31" y="574"/>
                </a:lnTo>
                <a:lnTo>
                  <a:pt x="31" y="574"/>
                </a:lnTo>
                <a:lnTo>
                  <a:pt x="34" y="579"/>
                </a:lnTo>
                <a:lnTo>
                  <a:pt x="34" y="579"/>
                </a:lnTo>
                <a:lnTo>
                  <a:pt x="29" y="596"/>
                </a:lnTo>
                <a:lnTo>
                  <a:pt x="29" y="596"/>
                </a:lnTo>
                <a:lnTo>
                  <a:pt x="27" y="598"/>
                </a:lnTo>
                <a:lnTo>
                  <a:pt x="23" y="598"/>
                </a:lnTo>
                <a:lnTo>
                  <a:pt x="23" y="598"/>
                </a:lnTo>
                <a:lnTo>
                  <a:pt x="24" y="606"/>
                </a:lnTo>
                <a:lnTo>
                  <a:pt x="23" y="613"/>
                </a:lnTo>
                <a:lnTo>
                  <a:pt x="23" y="613"/>
                </a:lnTo>
                <a:lnTo>
                  <a:pt x="25" y="614"/>
                </a:lnTo>
                <a:lnTo>
                  <a:pt x="25" y="614"/>
                </a:lnTo>
                <a:lnTo>
                  <a:pt x="25" y="618"/>
                </a:lnTo>
                <a:lnTo>
                  <a:pt x="25" y="618"/>
                </a:lnTo>
                <a:lnTo>
                  <a:pt x="25" y="618"/>
                </a:lnTo>
                <a:lnTo>
                  <a:pt x="25" y="618"/>
                </a:lnTo>
                <a:lnTo>
                  <a:pt x="27" y="617"/>
                </a:lnTo>
                <a:lnTo>
                  <a:pt x="27" y="617"/>
                </a:lnTo>
                <a:lnTo>
                  <a:pt x="27" y="614"/>
                </a:lnTo>
                <a:lnTo>
                  <a:pt x="25" y="613"/>
                </a:lnTo>
                <a:lnTo>
                  <a:pt x="25" y="612"/>
                </a:lnTo>
                <a:lnTo>
                  <a:pt x="25" y="611"/>
                </a:lnTo>
                <a:lnTo>
                  <a:pt x="25" y="611"/>
                </a:lnTo>
                <a:lnTo>
                  <a:pt x="27" y="613"/>
                </a:lnTo>
                <a:lnTo>
                  <a:pt x="28" y="617"/>
                </a:lnTo>
                <a:lnTo>
                  <a:pt x="28" y="617"/>
                </a:lnTo>
                <a:lnTo>
                  <a:pt x="29" y="614"/>
                </a:lnTo>
                <a:lnTo>
                  <a:pt x="29" y="614"/>
                </a:lnTo>
                <a:lnTo>
                  <a:pt x="29" y="616"/>
                </a:lnTo>
                <a:lnTo>
                  <a:pt x="29" y="616"/>
                </a:lnTo>
                <a:lnTo>
                  <a:pt x="29" y="616"/>
                </a:lnTo>
                <a:lnTo>
                  <a:pt x="28" y="617"/>
                </a:lnTo>
                <a:lnTo>
                  <a:pt x="27" y="618"/>
                </a:lnTo>
                <a:lnTo>
                  <a:pt x="27" y="618"/>
                </a:lnTo>
                <a:lnTo>
                  <a:pt x="27" y="621"/>
                </a:lnTo>
                <a:lnTo>
                  <a:pt x="27" y="621"/>
                </a:lnTo>
                <a:lnTo>
                  <a:pt x="27" y="623"/>
                </a:lnTo>
                <a:lnTo>
                  <a:pt x="27" y="623"/>
                </a:lnTo>
                <a:lnTo>
                  <a:pt x="27" y="624"/>
                </a:lnTo>
                <a:lnTo>
                  <a:pt x="28" y="624"/>
                </a:lnTo>
                <a:lnTo>
                  <a:pt x="28" y="627"/>
                </a:lnTo>
                <a:lnTo>
                  <a:pt x="28" y="627"/>
                </a:lnTo>
                <a:lnTo>
                  <a:pt x="27" y="627"/>
                </a:lnTo>
                <a:lnTo>
                  <a:pt x="27" y="628"/>
                </a:lnTo>
                <a:lnTo>
                  <a:pt x="27" y="631"/>
                </a:lnTo>
                <a:lnTo>
                  <a:pt x="25" y="632"/>
                </a:lnTo>
                <a:lnTo>
                  <a:pt x="25" y="632"/>
                </a:lnTo>
                <a:lnTo>
                  <a:pt x="25" y="632"/>
                </a:lnTo>
                <a:lnTo>
                  <a:pt x="27" y="632"/>
                </a:lnTo>
                <a:lnTo>
                  <a:pt x="28" y="631"/>
                </a:lnTo>
                <a:lnTo>
                  <a:pt x="28" y="632"/>
                </a:lnTo>
                <a:lnTo>
                  <a:pt x="28" y="632"/>
                </a:lnTo>
                <a:lnTo>
                  <a:pt x="28" y="634"/>
                </a:lnTo>
                <a:lnTo>
                  <a:pt x="28" y="634"/>
                </a:lnTo>
                <a:lnTo>
                  <a:pt x="27" y="634"/>
                </a:lnTo>
                <a:lnTo>
                  <a:pt x="27" y="634"/>
                </a:lnTo>
                <a:lnTo>
                  <a:pt x="28" y="636"/>
                </a:lnTo>
                <a:lnTo>
                  <a:pt x="28" y="638"/>
                </a:lnTo>
                <a:lnTo>
                  <a:pt x="29" y="639"/>
                </a:lnTo>
                <a:lnTo>
                  <a:pt x="30" y="639"/>
                </a:lnTo>
                <a:lnTo>
                  <a:pt x="30" y="639"/>
                </a:lnTo>
                <a:lnTo>
                  <a:pt x="30" y="638"/>
                </a:lnTo>
                <a:lnTo>
                  <a:pt x="29" y="637"/>
                </a:lnTo>
                <a:lnTo>
                  <a:pt x="29" y="636"/>
                </a:lnTo>
                <a:lnTo>
                  <a:pt x="29" y="636"/>
                </a:lnTo>
                <a:lnTo>
                  <a:pt x="29" y="636"/>
                </a:lnTo>
                <a:lnTo>
                  <a:pt x="30" y="636"/>
                </a:lnTo>
                <a:lnTo>
                  <a:pt x="30" y="637"/>
                </a:lnTo>
                <a:lnTo>
                  <a:pt x="31" y="639"/>
                </a:lnTo>
                <a:lnTo>
                  <a:pt x="31" y="639"/>
                </a:lnTo>
                <a:lnTo>
                  <a:pt x="33" y="642"/>
                </a:lnTo>
                <a:lnTo>
                  <a:pt x="33" y="642"/>
                </a:lnTo>
                <a:lnTo>
                  <a:pt x="35" y="648"/>
                </a:lnTo>
                <a:lnTo>
                  <a:pt x="35" y="648"/>
                </a:lnTo>
                <a:lnTo>
                  <a:pt x="36" y="651"/>
                </a:lnTo>
                <a:lnTo>
                  <a:pt x="36" y="653"/>
                </a:lnTo>
                <a:lnTo>
                  <a:pt x="36" y="653"/>
                </a:lnTo>
                <a:lnTo>
                  <a:pt x="39" y="657"/>
                </a:lnTo>
                <a:lnTo>
                  <a:pt x="41" y="662"/>
                </a:lnTo>
                <a:lnTo>
                  <a:pt x="41" y="662"/>
                </a:lnTo>
                <a:lnTo>
                  <a:pt x="46" y="664"/>
                </a:lnTo>
                <a:lnTo>
                  <a:pt x="46" y="664"/>
                </a:lnTo>
                <a:lnTo>
                  <a:pt x="45" y="662"/>
                </a:lnTo>
                <a:lnTo>
                  <a:pt x="42" y="661"/>
                </a:lnTo>
                <a:lnTo>
                  <a:pt x="41" y="658"/>
                </a:lnTo>
                <a:lnTo>
                  <a:pt x="40" y="657"/>
                </a:lnTo>
                <a:lnTo>
                  <a:pt x="40" y="657"/>
                </a:lnTo>
                <a:lnTo>
                  <a:pt x="42" y="657"/>
                </a:lnTo>
                <a:lnTo>
                  <a:pt x="43" y="658"/>
                </a:lnTo>
                <a:lnTo>
                  <a:pt x="46" y="662"/>
                </a:lnTo>
                <a:lnTo>
                  <a:pt x="46" y="662"/>
                </a:lnTo>
                <a:lnTo>
                  <a:pt x="47" y="666"/>
                </a:lnTo>
                <a:lnTo>
                  <a:pt x="51" y="669"/>
                </a:lnTo>
                <a:lnTo>
                  <a:pt x="51" y="669"/>
                </a:lnTo>
                <a:lnTo>
                  <a:pt x="51" y="669"/>
                </a:lnTo>
                <a:lnTo>
                  <a:pt x="50" y="669"/>
                </a:lnTo>
                <a:lnTo>
                  <a:pt x="47" y="669"/>
                </a:lnTo>
                <a:lnTo>
                  <a:pt x="47" y="669"/>
                </a:lnTo>
                <a:lnTo>
                  <a:pt x="51" y="671"/>
                </a:lnTo>
                <a:lnTo>
                  <a:pt x="53" y="672"/>
                </a:lnTo>
                <a:lnTo>
                  <a:pt x="53" y="672"/>
                </a:lnTo>
                <a:lnTo>
                  <a:pt x="54" y="673"/>
                </a:lnTo>
                <a:lnTo>
                  <a:pt x="56" y="674"/>
                </a:lnTo>
                <a:lnTo>
                  <a:pt x="58" y="677"/>
                </a:lnTo>
                <a:lnTo>
                  <a:pt x="58" y="677"/>
                </a:lnTo>
                <a:lnTo>
                  <a:pt x="58" y="677"/>
                </a:lnTo>
                <a:lnTo>
                  <a:pt x="57" y="676"/>
                </a:lnTo>
                <a:lnTo>
                  <a:pt x="57" y="674"/>
                </a:lnTo>
                <a:lnTo>
                  <a:pt x="57" y="674"/>
                </a:lnTo>
                <a:lnTo>
                  <a:pt x="57" y="674"/>
                </a:lnTo>
                <a:lnTo>
                  <a:pt x="60" y="676"/>
                </a:lnTo>
                <a:lnTo>
                  <a:pt x="62" y="677"/>
                </a:lnTo>
                <a:lnTo>
                  <a:pt x="63" y="677"/>
                </a:lnTo>
                <a:lnTo>
                  <a:pt x="63" y="677"/>
                </a:lnTo>
                <a:lnTo>
                  <a:pt x="65" y="679"/>
                </a:lnTo>
                <a:lnTo>
                  <a:pt x="66" y="682"/>
                </a:lnTo>
                <a:lnTo>
                  <a:pt x="66" y="682"/>
                </a:lnTo>
                <a:lnTo>
                  <a:pt x="68" y="682"/>
                </a:lnTo>
                <a:lnTo>
                  <a:pt x="69" y="682"/>
                </a:lnTo>
                <a:lnTo>
                  <a:pt x="69" y="681"/>
                </a:lnTo>
                <a:lnTo>
                  <a:pt x="69" y="681"/>
                </a:lnTo>
                <a:lnTo>
                  <a:pt x="71" y="682"/>
                </a:lnTo>
                <a:lnTo>
                  <a:pt x="71" y="682"/>
                </a:lnTo>
                <a:lnTo>
                  <a:pt x="72" y="682"/>
                </a:lnTo>
                <a:lnTo>
                  <a:pt x="72" y="682"/>
                </a:lnTo>
                <a:lnTo>
                  <a:pt x="74" y="682"/>
                </a:lnTo>
                <a:lnTo>
                  <a:pt x="75" y="683"/>
                </a:lnTo>
                <a:lnTo>
                  <a:pt x="76" y="686"/>
                </a:lnTo>
                <a:lnTo>
                  <a:pt x="76" y="686"/>
                </a:lnTo>
                <a:lnTo>
                  <a:pt x="76" y="686"/>
                </a:lnTo>
                <a:lnTo>
                  <a:pt x="76" y="684"/>
                </a:lnTo>
                <a:lnTo>
                  <a:pt x="75" y="683"/>
                </a:lnTo>
                <a:lnTo>
                  <a:pt x="76" y="683"/>
                </a:lnTo>
                <a:lnTo>
                  <a:pt x="76" y="683"/>
                </a:lnTo>
                <a:lnTo>
                  <a:pt x="80" y="684"/>
                </a:lnTo>
                <a:lnTo>
                  <a:pt x="83" y="686"/>
                </a:lnTo>
                <a:lnTo>
                  <a:pt x="89" y="687"/>
                </a:lnTo>
                <a:lnTo>
                  <a:pt x="89" y="687"/>
                </a:lnTo>
                <a:lnTo>
                  <a:pt x="91" y="686"/>
                </a:lnTo>
                <a:lnTo>
                  <a:pt x="92" y="686"/>
                </a:lnTo>
                <a:lnTo>
                  <a:pt x="92" y="686"/>
                </a:lnTo>
                <a:lnTo>
                  <a:pt x="92" y="687"/>
                </a:lnTo>
                <a:lnTo>
                  <a:pt x="92" y="687"/>
                </a:lnTo>
                <a:lnTo>
                  <a:pt x="93" y="688"/>
                </a:lnTo>
                <a:lnTo>
                  <a:pt x="94" y="688"/>
                </a:lnTo>
                <a:lnTo>
                  <a:pt x="94" y="688"/>
                </a:lnTo>
                <a:lnTo>
                  <a:pt x="97" y="687"/>
                </a:lnTo>
                <a:lnTo>
                  <a:pt x="98" y="687"/>
                </a:lnTo>
                <a:lnTo>
                  <a:pt x="98" y="686"/>
                </a:lnTo>
                <a:lnTo>
                  <a:pt x="98" y="686"/>
                </a:lnTo>
                <a:lnTo>
                  <a:pt x="99" y="686"/>
                </a:lnTo>
                <a:lnTo>
                  <a:pt x="99" y="686"/>
                </a:lnTo>
                <a:lnTo>
                  <a:pt x="100" y="687"/>
                </a:lnTo>
                <a:lnTo>
                  <a:pt x="100" y="687"/>
                </a:lnTo>
                <a:lnTo>
                  <a:pt x="100" y="686"/>
                </a:lnTo>
                <a:lnTo>
                  <a:pt x="100" y="686"/>
                </a:lnTo>
                <a:lnTo>
                  <a:pt x="100" y="684"/>
                </a:lnTo>
                <a:lnTo>
                  <a:pt x="100" y="684"/>
                </a:lnTo>
                <a:lnTo>
                  <a:pt x="100" y="684"/>
                </a:lnTo>
                <a:lnTo>
                  <a:pt x="110" y="684"/>
                </a:lnTo>
                <a:lnTo>
                  <a:pt x="117" y="683"/>
                </a:lnTo>
                <a:lnTo>
                  <a:pt x="117" y="683"/>
                </a:lnTo>
                <a:lnTo>
                  <a:pt x="120" y="683"/>
                </a:lnTo>
                <a:lnTo>
                  <a:pt x="120" y="683"/>
                </a:lnTo>
                <a:lnTo>
                  <a:pt x="121" y="682"/>
                </a:lnTo>
                <a:lnTo>
                  <a:pt x="124" y="682"/>
                </a:lnTo>
                <a:lnTo>
                  <a:pt x="124" y="682"/>
                </a:lnTo>
                <a:lnTo>
                  <a:pt x="126" y="682"/>
                </a:lnTo>
                <a:lnTo>
                  <a:pt x="127" y="682"/>
                </a:lnTo>
                <a:lnTo>
                  <a:pt x="127" y="682"/>
                </a:lnTo>
                <a:lnTo>
                  <a:pt x="134" y="681"/>
                </a:lnTo>
                <a:lnTo>
                  <a:pt x="134" y="681"/>
                </a:lnTo>
                <a:lnTo>
                  <a:pt x="138" y="679"/>
                </a:lnTo>
                <a:lnTo>
                  <a:pt x="143" y="679"/>
                </a:lnTo>
                <a:lnTo>
                  <a:pt x="146" y="681"/>
                </a:lnTo>
                <a:lnTo>
                  <a:pt x="149" y="683"/>
                </a:lnTo>
                <a:lnTo>
                  <a:pt x="149" y="683"/>
                </a:lnTo>
                <a:lnTo>
                  <a:pt x="150" y="686"/>
                </a:lnTo>
                <a:lnTo>
                  <a:pt x="151" y="687"/>
                </a:lnTo>
                <a:lnTo>
                  <a:pt x="151" y="687"/>
                </a:lnTo>
                <a:lnTo>
                  <a:pt x="151" y="688"/>
                </a:lnTo>
                <a:lnTo>
                  <a:pt x="149" y="688"/>
                </a:lnTo>
                <a:lnTo>
                  <a:pt x="149" y="688"/>
                </a:lnTo>
                <a:lnTo>
                  <a:pt x="150" y="689"/>
                </a:lnTo>
                <a:lnTo>
                  <a:pt x="150" y="691"/>
                </a:lnTo>
                <a:lnTo>
                  <a:pt x="150" y="693"/>
                </a:lnTo>
                <a:lnTo>
                  <a:pt x="152" y="693"/>
                </a:lnTo>
                <a:lnTo>
                  <a:pt x="152" y="693"/>
                </a:lnTo>
                <a:lnTo>
                  <a:pt x="151" y="694"/>
                </a:lnTo>
                <a:lnTo>
                  <a:pt x="150" y="696"/>
                </a:lnTo>
                <a:lnTo>
                  <a:pt x="150" y="698"/>
                </a:lnTo>
                <a:lnTo>
                  <a:pt x="150" y="698"/>
                </a:lnTo>
                <a:lnTo>
                  <a:pt x="149" y="698"/>
                </a:lnTo>
                <a:lnTo>
                  <a:pt x="147" y="698"/>
                </a:lnTo>
                <a:lnTo>
                  <a:pt x="147" y="699"/>
                </a:lnTo>
                <a:lnTo>
                  <a:pt x="147" y="699"/>
                </a:lnTo>
                <a:lnTo>
                  <a:pt x="138" y="699"/>
                </a:lnTo>
                <a:lnTo>
                  <a:pt x="128" y="701"/>
                </a:lnTo>
                <a:lnTo>
                  <a:pt x="128" y="701"/>
                </a:lnTo>
                <a:lnTo>
                  <a:pt x="124" y="699"/>
                </a:lnTo>
                <a:lnTo>
                  <a:pt x="124" y="699"/>
                </a:lnTo>
                <a:lnTo>
                  <a:pt x="120" y="701"/>
                </a:lnTo>
                <a:lnTo>
                  <a:pt x="120" y="701"/>
                </a:lnTo>
                <a:lnTo>
                  <a:pt x="117" y="701"/>
                </a:lnTo>
                <a:lnTo>
                  <a:pt x="117" y="701"/>
                </a:lnTo>
                <a:lnTo>
                  <a:pt x="114" y="702"/>
                </a:lnTo>
                <a:lnTo>
                  <a:pt x="112" y="702"/>
                </a:lnTo>
                <a:lnTo>
                  <a:pt x="111" y="701"/>
                </a:lnTo>
                <a:lnTo>
                  <a:pt x="111" y="701"/>
                </a:lnTo>
                <a:lnTo>
                  <a:pt x="111" y="702"/>
                </a:lnTo>
                <a:lnTo>
                  <a:pt x="110" y="702"/>
                </a:lnTo>
                <a:lnTo>
                  <a:pt x="110" y="702"/>
                </a:lnTo>
                <a:lnTo>
                  <a:pt x="104" y="702"/>
                </a:lnTo>
                <a:lnTo>
                  <a:pt x="104" y="702"/>
                </a:lnTo>
                <a:lnTo>
                  <a:pt x="101" y="701"/>
                </a:lnTo>
                <a:lnTo>
                  <a:pt x="101" y="701"/>
                </a:lnTo>
                <a:lnTo>
                  <a:pt x="99" y="702"/>
                </a:lnTo>
                <a:lnTo>
                  <a:pt x="99" y="702"/>
                </a:lnTo>
                <a:lnTo>
                  <a:pt x="97" y="702"/>
                </a:lnTo>
                <a:lnTo>
                  <a:pt x="94" y="701"/>
                </a:lnTo>
                <a:lnTo>
                  <a:pt x="94" y="701"/>
                </a:lnTo>
                <a:lnTo>
                  <a:pt x="91" y="702"/>
                </a:lnTo>
                <a:lnTo>
                  <a:pt x="91" y="702"/>
                </a:lnTo>
                <a:lnTo>
                  <a:pt x="87" y="702"/>
                </a:lnTo>
                <a:lnTo>
                  <a:pt x="82" y="701"/>
                </a:lnTo>
                <a:lnTo>
                  <a:pt x="82" y="701"/>
                </a:lnTo>
                <a:lnTo>
                  <a:pt x="81" y="701"/>
                </a:lnTo>
                <a:lnTo>
                  <a:pt x="80" y="701"/>
                </a:lnTo>
                <a:lnTo>
                  <a:pt x="80" y="701"/>
                </a:lnTo>
                <a:lnTo>
                  <a:pt x="71" y="698"/>
                </a:lnTo>
                <a:lnTo>
                  <a:pt x="59" y="694"/>
                </a:lnTo>
                <a:lnTo>
                  <a:pt x="59" y="694"/>
                </a:lnTo>
                <a:lnTo>
                  <a:pt x="59" y="693"/>
                </a:lnTo>
                <a:lnTo>
                  <a:pt x="60" y="692"/>
                </a:lnTo>
                <a:lnTo>
                  <a:pt x="60" y="692"/>
                </a:lnTo>
                <a:lnTo>
                  <a:pt x="59" y="691"/>
                </a:lnTo>
                <a:lnTo>
                  <a:pt x="59" y="691"/>
                </a:lnTo>
                <a:lnTo>
                  <a:pt x="58" y="691"/>
                </a:lnTo>
                <a:lnTo>
                  <a:pt x="58" y="692"/>
                </a:lnTo>
                <a:lnTo>
                  <a:pt x="58" y="692"/>
                </a:lnTo>
                <a:lnTo>
                  <a:pt x="57" y="693"/>
                </a:lnTo>
                <a:lnTo>
                  <a:pt x="57" y="693"/>
                </a:lnTo>
                <a:lnTo>
                  <a:pt x="43" y="682"/>
                </a:lnTo>
                <a:lnTo>
                  <a:pt x="43" y="682"/>
                </a:lnTo>
                <a:lnTo>
                  <a:pt x="45" y="682"/>
                </a:lnTo>
                <a:lnTo>
                  <a:pt x="46" y="683"/>
                </a:lnTo>
                <a:lnTo>
                  <a:pt x="46" y="683"/>
                </a:lnTo>
                <a:lnTo>
                  <a:pt x="45" y="682"/>
                </a:lnTo>
                <a:lnTo>
                  <a:pt x="43" y="681"/>
                </a:lnTo>
                <a:lnTo>
                  <a:pt x="41" y="682"/>
                </a:lnTo>
                <a:lnTo>
                  <a:pt x="41" y="682"/>
                </a:lnTo>
                <a:lnTo>
                  <a:pt x="40" y="681"/>
                </a:lnTo>
                <a:lnTo>
                  <a:pt x="41" y="679"/>
                </a:lnTo>
                <a:lnTo>
                  <a:pt x="42" y="679"/>
                </a:lnTo>
                <a:lnTo>
                  <a:pt x="41" y="679"/>
                </a:lnTo>
                <a:lnTo>
                  <a:pt x="41" y="679"/>
                </a:lnTo>
                <a:lnTo>
                  <a:pt x="40" y="678"/>
                </a:lnTo>
                <a:lnTo>
                  <a:pt x="39" y="678"/>
                </a:lnTo>
                <a:lnTo>
                  <a:pt x="39" y="678"/>
                </a:lnTo>
                <a:lnTo>
                  <a:pt x="35" y="673"/>
                </a:lnTo>
                <a:lnTo>
                  <a:pt x="35" y="673"/>
                </a:lnTo>
                <a:lnTo>
                  <a:pt x="35" y="672"/>
                </a:lnTo>
                <a:lnTo>
                  <a:pt x="36" y="672"/>
                </a:lnTo>
                <a:lnTo>
                  <a:pt x="35" y="669"/>
                </a:lnTo>
                <a:lnTo>
                  <a:pt x="35" y="669"/>
                </a:lnTo>
                <a:lnTo>
                  <a:pt x="34" y="669"/>
                </a:lnTo>
                <a:lnTo>
                  <a:pt x="34" y="671"/>
                </a:lnTo>
                <a:lnTo>
                  <a:pt x="34" y="671"/>
                </a:lnTo>
                <a:lnTo>
                  <a:pt x="31" y="669"/>
                </a:lnTo>
                <a:lnTo>
                  <a:pt x="31" y="669"/>
                </a:lnTo>
                <a:lnTo>
                  <a:pt x="31" y="668"/>
                </a:lnTo>
                <a:lnTo>
                  <a:pt x="31" y="668"/>
                </a:lnTo>
                <a:lnTo>
                  <a:pt x="33" y="668"/>
                </a:lnTo>
                <a:lnTo>
                  <a:pt x="33" y="667"/>
                </a:lnTo>
                <a:lnTo>
                  <a:pt x="33" y="667"/>
                </a:lnTo>
                <a:lnTo>
                  <a:pt x="33" y="666"/>
                </a:lnTo>
                <a:lnTo>
                  <a:pt x="31" y="664"/>
                </a:lnTo>
                <a:lnTo>
                  <a:pt x="31" y="664"/>
                </a:lnTo>
                <a:lnTo>
                  <a:pt x="30" y="663"/>
                </a:lnTo>
                <a:lnTo>
                  <a:pt x="29" y="664"/>
                </a:lnTo>
                <a:lnTo>
                  <a:pt x="28" y="666"/>
                </a:lnTo>
                <a:lnTo>
                  <a:pt x="28" y="666"/>
                </a:lnTo>
                <a:lnTo>
                  <a:pt x="24" y="659"/>
                </a:lnTo>
                <a:lnTo>
                  <a:pt x="24" y="659"/>
                </a:lnTo>
                <a:lnTo>
                  <a:pt x="25" y="659"/>
                </a:lnTo>
                <a:lnTo>
                  <a:pt x="27" y="659"/>
                </a:lnTo>
                <a:lnTo>
                  <a:pt x="27" y="659"/>
                </a:lnTo>
                <a:lnTo>
                  <a:pt x="25" y="657"/>
                </a:lnTo>
                <a:lnTo>
                  <a:pt x="24" y="656"/>
                </a:lnTo>
                <a:lnTo>
                  <a:pt x="23" y="657"/>
                </a:lnTo>
                <a:lnTo>
                  <a:pt x="23" y="657"/>
                </a:lnTo>
                <a:lnTo>
                  <a:pt x="21" y="651"/>
                </a:lnTo>
                <a:lnTo>
                  <a:pt x="22" y="647"/>
                </a:lnTo>
                <a:lnTo>
                  <a:pt x="22" y="647"/>
                </a:lnTo>
                <a:lnTo>
                  <a:pt x="21" y="644"/>
                </a:lnTo>
                <a:lnTo>
                  <a:pt x="19" y="643"/>
                </a:lnTo>
                <a:lnTo>
                  <a:pt x="21" y="643"/>
                </a:lnTo>
                <a:lnTo>
                  <a:pt x="21" y="643"/>
                </a:lnTo>
                <a:lnTo>
                  <a:pt x="19" y="642"/>
                </a:lnTo>
                <a:lnTo>
                  <a:pt x="19" y="643"/>
                </a:lnTo>
                <a:lnTo>
                  <a:pt x="18" y="643"/>
                </a:lnTo>
                <a:lnTo>
                  <a:pt x="18" y="641"/>
                </a:lnTo>
                <a:lnTo>
                  <a:pt x="18" y="641"/>
                </a:lnTo>
                <a:lnTo>
                  <a:pt x="18" y="643"/>
                </a:lnTo>
                <a:lnTo>
                  <a:pt x="18" y="643"/>
                </a:lnTo>
                <a:lnTo>
                  <a:pt x="16" y="639"/>
                </a:lnTo>
                <a:lnTo>
                  <a:pt x="16" y="639"/>
                </a:lnTo>
                <a:lnTo>
                  <a:pt x="16" y="637"/>
                </a:lnTo>
                <a:lnTo>
                  <a:pt x="17" y="637"/>
                </a:lnTo>
                <a:lnTo>
                  <a:pt x="17" y="637"/>
                </a:lnTo>
                <a:lnTo>
                  <a:pt x="17" y="634"/>
                </a:lnTo>
                <a:lnTo>
                  <a:pt x="16" y="634"/>
                </a:lnTo>
                <a:lnTo>
                  <a:pt x="14" y="633"/>
                </a:lnTo>
                <a:lnTo>
                  <a:pt x="14" y="632"/>
                </a:lnTo>
                <a:lnTo>
                  <a:pt x="16" y="632"/>
                </a:lnTo>
                <a:lnTo>
                  <a:pt x="16" y="632"/>
                </a:lnTo>
                <a:lnTo>
                  <a:pt x="14" y="629"/>
                </a:lnTo>
                <a:lnTo>
                  <a:pt x="14" y="628"/>
                </a:lnTo>
                <a:lnTo>
                  <a:pt x="14" y="628"/>
                </a:lnTo>
                <a:lnTo>
                  <a:pt x="14" y="626"/>
                </a:lnTo>
                <a:lnTo>
                  <a:pt x="16" y="624"/>
                </a:lnTo>
                <a:lnTo>
                  <a:pt x="16" y="624"/>
                </a:lnTo>
                <a:lnTo>
                  <a:pt x="14" y="623"/>
                </a:lnTo>
                <a:lnTo>
                  <a:pt x="13" y="621"/>
                </a:lnTo>
                <a:lnTo>
                  <a:pt x="13" y="621"/>
                </a:lnTo>
                <a:lnTo>
                  <a:pt x="13" y="617"/>
                </a:lnTo>
                <a:lnTo>
                  <a:pt x="13" y="617"/>
                </a:lnTo>
                <a:lnTo>
                  <a:pt x="13" y="618"/>
                </a:lnTo>
                <a:lnTo>
                  <a:pt x="13" y="619"/>
                </a:lnTo>
                <a:lnTo>
                  <a:pt x="13" y="619"/>
                </a:lnTo>
                <a:lnTo>
                  <a:pt x="12" y="617"/>
                </a:lnTo>
                <a:lnTo>
                  <a:pt x="12" y="613"/>
                </a:lnTo>
                <a:lnTo>
                  <a:pt x="12" y="613"/>
                </a:lnTo>
                <a:lnTo>
                  <a:pt x="12" y="606"/>
                </a:lnTo>
                <a:lnTo>
                  <a:pt x="12" y="606"/>
                </a:lnTo>
                <a:lnTo>
                  <a:pt x="14" y="603"/>
                </a:lnTo>
                <a:lnTo>
                  <a:pt x="18" y="601"/>
                </a:lnTo>
                <a:lnTo>
                  <a:pt x="18" y="601"/>
                </a:lnTo>
                <a:lnTo>
                  <a:pt x="17" y="599"/>
                </a:lnTo>
                <a:lnTo>
                  <a:pt x="17" y="599"/>
                </a:lnTo>
                <a:lnTo>
                  <a:pt x="17" y="598"/>
                </a:lnTo>
                <a:lnTo>
                  <a:pt x="17" y="597"/>
                </a:lnTo>
                <a:lnTo>
                  <a:pt x="17" y="597"/>
                </a:lnTo>
                <a:lnTo>
                  <a:pt x="16" y="598"/>
                </a:lnTo>
                <a:lnTo>
                  <a:pt x="14" y="597"/>
                </a:lnTo>
                <a:lnTo>
                  <a:pt x="13" y="597"/>
                </a:lnTo>
                <a:lnTo>
                  <a:pt x="13" y="598"/>
                </a:lnTo>
                <a:lnTo>
                  <a:pt x="13" y="598"/>
                </a:lnTo>
                <a:lnTo>
                  <a:pt x="12" y="597"/>
                </a:lnTo>
                <a:lnTo>
                  <a:pt x="12" y="594"/>
                </a:lnTo>
                <a:lnTo>
                  <a:pt x="12" y="594"/>
                </a:lnTo>
                <a:lnTo>
                  <a:pt x="10" y="594"/>
                </a:lnTo>
                <a:lnTo>
                  <a:pt x="10" y="594"/>
                </a:lnTo>
                <a:lnTo>
                  <a:pt x="10" y="588"/>
                </a:lnTo>
                <a:lnTo>
                  <a:pt x="11" y="581"/>
                </a:lnTo>
                <a:lnTo>
                  <a:pt x="12" y="569"/>
                </a:lnTo>
                <a:lnTo>
                  <a:pt x="12" y="569"/>
                </a:lnTo>
                <a:lnTo>
                  <a:pt x="12" y="569"/>
                </a:lnTo>
                <a:lnTo>
                  <a:pt x="13" y="572"/>
                </a:lnTo>
                <a:lnTo>
                  <a:pt x="12" y="576"/>
                </a:lnTo>
                <a:lnTo>
                  <a:pt x="12" y="576"/>
                </a:lnTo>
                <a:lnTo>
                  <a:pt x="12" y="579"/>
                </a:lnTo>
                <a:lnTo>
                  <a:pt x="12" y="582"/>
                </a:lnTo>
                <a:lnTo>
                  <a:pt x="12" y="582"/>
                </a:lnTo>
                <a:lnTo>
                  <a:pt x="13" y="579"/>
                </a:lnTo>
                <a:lnTo>
                  <a:pt x="14" y="578"/>
                </a:lnTo>
                <a:lnTo>
                  <a:pt x="14" y="578"/>
                </a:lnTo>
                <a:lnTo>
                  <a:pt x="14" y="577"/>
                </a:lnTo>
                <a:lnTo>
                  <a:pt x="14" y="576"/>
                </a:lnTo>
                <a:lnTo>
                  <a:pt x="13" y="576"/>
                </a:lnTo>
                <a:lnTo>
                  <a:pt x="13" y="574"/>
                </a:lnTo>
                <a:lnTo>
                  <a:pt x="14" y="574"/>
                </a:lnTo>
                <a:lnTo>
                  <a:pt x="14" y="574"/>
                </a:lnTo>
                <a:lnTo>
                  <a:pt x="14" y="571"/>
                </a:lnTo>
                <a:lnTo>
                  <a:pt x="17" y="568"/>
                </a:lnTo>
                <a:lnTo>
                  <a:pt x="17" y="568"/>
                </a:lnTo>
                <a:lnTo>
                  <a:pt x="16" y="568"/>
                </a:lnTo>
                <a:lnTo>
                  <a:pt x="16" y="567"/>
                </a:lnTo>
                <a:lnTo>
                  <a:pt x="16" y="563"/>
                </a:lnTo>
                <a:lnTo>
                  <a:pt x="16" y="563"/>
                </a:lnTo>
                <a:lnTo>
                  <a:pt x="17" y="562"/>
                </a:lnTo>
                <a:lnTo>
                  <a:pt x="18" y="562"/>
                </a:lnTo>
                <a:lnTo>
                  <a:pt x="18" y="562"/>
                </a:lnTo>
                <a:lnTo>
                  <a:pt x="18" y="561"/>
                </a:lnTo>
                <a:lnTo>
                  <a:pt x="17" y="561"/>
                </a:lnTo>
                <a:lnTo>
                  <a:pt x="17" y="561"/>
                </a:lnTo>
                <a:lnTo>
                  <a:pt x="16" y="561"/>
                </a:lnTo>
                <a:lnTo>
                  <a:pt x="16" y="561"/>
                </a:lnTo>
                <a:lnTo>
                  <a:pt x="17" y="558"/>
                </a:lnTo>
                <a:lnTo>
                  <a:pt x="16" y="557"/>
                </a:lnTo>
                <a:lnTo>
                  <a:pt x="14" y="557"/>
                </a:lnTo>
                <a:lnTo>
                  <a:pt x="14" y="557"/>
                </a:lnTo>
                <a:lnTo>
                  <a:pt x="16" y="551"/>
                </a:lnTo>
                <a:lnTo>
                  <a:pt x="17" y="546"/>
                </a:lnTo>
                <a:lnTo>
                  <a:pt x="17" y="546"/>
                </a:lnTo>
                <a:lnTo>
                  <a:pt x="17" y="547"/>
                </a:lnTo>
                <a:lnTo>
                  <a:pt x="17" y="549"/>
                </a:lnTo>
                <a:lnTo>
                  <a:pt x="16" y="554"/>
                </a:lnTo>
                <a:lnTo>
                  <a:pt x="16" y="554"/>
                </a:lnTo>
                <a:lnTo>
                  <a:pt x="17" y="556"/>
                </a:lnTo>
                <a:lnTo>
                  <a:pt x="19" y="557"/>
                </a:lnTo>
                <a:lnTo>
                  <a:pt x="19" y="557"/>
                </a:lnTo>
                <a:lnTo>
                  <a:pt x="19" y="556"/>
                </a:lnTo>
                <a:lnTo>
                  <a:pt x="17" y="554"/>
                </a:lnTo>
                <a:lnTo>
                  <a:pt x="17" y="554"/>
                </a:lnTo>
                <a:lnTo>
                  <a:pt x="18" y="553"/>
                </a:lnTo>
                <a:lnTo>
                  <a:pt x="18" y="552"/>
                </a:lnTo>
                <a:lnTo>
                  <a:pt x="18" y="547"/>
                </a:lnTo>
                <a:lnTo>
                  <a:pt x="18" y="547"/>
                </a:lnTo>
                <a:lnTo>
                  <a:pt x="19" y="548"/>
                </a:lnTo>
                <a:lnTo>
                  <a:pt x="19" y="548"/>
                </a:lnTo>
                <a:lnTo>
                  <a:pt x="19" y="548"/>
                </a:lnTo>
                <a:lnTo>
                  <a:pt x="19" y="533"/>
                </a:lnTo>
                <a:lnTo>
                  <a:pt x="19" y="533"/>
                </a:lnTo>
                <a:lnTo>
                  <a:pt x="21" y="532"/>
                </a:lnTo>
                <a:lnTo>
                  <a:pt x="21" y="533"/>
                </a:lnTo>
                <a:lnTo>
                  <a:pt x="22" y="533"/>
                </a:lnTo>
                <a:lnTo>
                  <a:pt x="22" y="532"/>
                </a:lnTo>
                <a:lnTo>
                  <a:pt x="22" y="532"/>
                </a:lnTo>
                <a:lnTo>
                  <a:pt x="22" y="532"/>
                </a:lnTo>
                <a:lnTo>
                  <a:pt x="21" y="532"/>
                </a:lnTo>
                <a:lnTo>
                  <a:pt x="21" y="532"/>
                </a:lnTo>
                <a:lnTo>
                  <a:pt x="21" y="529"/>
                </a:lnTo>
                <a:lnTo>
                  <a:pt x="21" y="529"/>
                </a:lnTo>
                <a:lnTo>
                  <a:pt x="21" y="529"/>
                </a:lnTo>
                <a:lnTo>
                  <a:pt x="22" y="531"/>
                </a:lnTo>
                <a:lnTo>
                  <a:pt x="23" y="532"/>
                </a:lnTo>
                <a:lnTo>
                  <a:pt x="23" y="532"/>
                </a:lnTo>
                <a:lnTo>
                  <a:pt x="24" y="532"/>
                </a:lnTo>
                <a:lnTo>
                  <a:pt x="24" y="531"/>
                </a:lnTo>
                <a:lnTo>
                  <a:pt x="23" y="529"/>
                </a:lnTo>
                <a:lnTo>
                  <a:pt x="22" y="529"/>
                </a:lnTo>
                <a:lnTo>
                  <a:pt x="22" y="529"/>
                </a:lnTo>
                <a:lnTo>
                  <a:pt x="22" y="528"/>
                </a:lnTo>
                <a:lnTo>
                  <a:pt x="21" y="528"/>
                </a:lnTo>
                <a:lnTo>
                  <a:pt x="21" y="528"/>
                </a:lnTo>
                <a:lnTo>
                  <a:pt x="22" y="508"/>
                </a:lnTo>
                <a:lnTo>
                  <a:pt x="22" y="497"/>
                </a:lnTo>
                <a:lnTo>
                  <a:pt x="22" y="488"/>
                </a:lnTo>
                <a:lnTo>
                  <a:pt x="22" y="488"/>
                </a:lnTo>
                <a:lnTo>
                  <a:pt x="21" y="488"/>
                </a:lnTo>
                <a:lnTo>
                  <a:pt x="21" y="488"/>
                </a:lnTo>
                <a:lnTo>
                  <a:pt x="21" y="488"/>
                </a:lnTo>
                <a:lnTo>
                  <a:pt x="21" y="482"/>
                </a:lnTo>
                <a:lnTo>
                  <a:pt x="21" y="482"/>
                </a:lnTo>
                <a:lnTo>
                  <a:pt x="22" y="482"/>
                </a:lnTo>
                <a:lnTo>
                  <a:pt x="22" y="482"/>
                </a:lnTo>
                <a:lnTo>
                  <a:pt x="22" y="482"/>
                </a:lnTo>
                <a:lnTo>
                  <a:pt x="23" y="482"/>
                </a:lnTo>
                <a:lnTo>
                  <a:pt x="23" y="482"/>
                </a:lnTo>
                <a:lnTo>
                  <a:pt x="23" y="479"/>
                </a:lnTo>
                <a:lnTo>
                  <a:pt x="23" y="479"/>
                </a:lnTo>
                <a:lnTo>
                  <a:pt x="23" y="479"/>
                </a:lnTo>
                <a:lnTo>
                  <a:pt x="23" y="478"/>
                </a:lnTo>
                <a:lnTo>
                  <a:pt x="24" y="479"/>
                </a:lnTo>
                <a:lnTo>
                  <a:pt x="24" y="482"/>
                </a:lnTo>
                <a:lnTo>
                  <a:pt x="24" y="482"/>
                </a:lnTo>
                <a:lnTo>
                  <a:pt x="27" y="476"/>
                </a:lnTo>
                <a:lnTo>
                  <a:pt x="27" y="476"/>
                </a:lnTo>
                <a:lnTo>
                  <a:pt x="24" y="473"/>
                </a:lnTo>
                <a:lnTo>
                  <a:pt x="22" y="471"/>
                </a:lnTo>
                <a:lnTo>
                  <a:pt x="22" y="471"/>
                </a:lnTo>
                <a:lnTo>
                  <a:pt x="22" y="468"/>
                </a:lnTo>
                <a:lnTo>
                  <a:pt x="24" y="468"/>
                </a:lnTo>
                <a:lnTo>
                  <a:pt x="24" y="468"/>
                </a:lnTo>
                <a:lnTo>
                  <a:pt x="23" y="465"/>
                </a:lnTo>
                <a:lnTo>
                  <a:pt x="23" y="463"/>
                </a:lnTo>
                <a:lnTo>
                  <a:pt x="24" y="455"/>
                </a:lnTo>
                <a:lnTo>
                  <a:pt x="24" y="455"/>
                </a:lnTo>
                <a:lnTo>
                  <a:pt x="25" y="454"/>
                </a:lnTo>
                <a:lnTo>
                  <a:pt x="25" y="454"/>
                </a:lnTo>
                <a:lnTo>
                  <a:pt x="25" y="454"/>
                </a:lnTo>
                <a:lnTo>
                  <a:pt x="24" y="453"/>
                </a:lnTo>
                <a:lnTo>
                  <a:pt x="24" y="453"/>
                </a:lnTo>
                <a:lnTo>
                  <a:pt x="24" y="449"/>
                </a:lnTo>
                <a:lnTo>
                  <a:pt x="24" y="444"/>
                </a:lnTo>
                <a:lnTo>
                  <a:pt x="24" y="444"/>
                </a:lnTo>
                <a:lnTo>
                  <a:pt x="25" y="437"/>
                </a:lnTo>
                <a:lnTo>
                  <a:pt x="27" y="429"/>
                </a:lnTo>
                <a:lnTo>
                  <a:pt x="27" y="429"/>
                </a:lnTo>
                <a:lnTo>
                  <a:pt x="27" y="425"/>
                </a:lnTo>
                <a:lnTo>
                  <a:pt x="27" y="424"/>
                </a:lnTo>
                <a:lnTo>
                  <a:pt x="27" y="423"/>
                </a:lnTo>
                <a:lnTo>
                  <a:pt x="27" y="423"/>
                </a:lnTo>
                <a:lnTo>
                  <a:pt x="25" y="422"/>
                </a:lnTo>
                <a:lnTo>
                  <a:pt x="25" y="422"/>
                </a:lnTo>
                <a:lnTo>
                  <a:pt x="27" y="420"/>
                </a:lnTo>
                <a:lnTo>
                  <a:pt x="28" y="419"/>
                </a:lnTo>
                <a:lnTo>
                  <a:pt x="28" y="419"/>
                </a:lnTo>
                <a:lnTo>
                  <a:pt x="27" y="415"/>
                </a:lnTo>
                <a:lnTo>
                  <a:pt x="27" y="410"/>
                </a:lnTo>
                <a:lnTo>
                  <a:pt x="28" y="400"/>
                </a:lnTo>
                <a:lnTo>
                  <a:pt x="28" y="400"/>
                </a:lnTo>
                <a:lnTo>
                  <a:pt x="28" y="399"/>
                </a:lnTo>
                <a:lnTo>
                  <a:pt x="29" y="400"/>
                </a:lnTo>
                <a:lnTo>
                  <a:pt x="29" y="400"/>
                </a:lnTo>
                <a:lnTo>
                  <a:pt x="30" y="400"/>
                </a:lnTo>
                <a:lnTo>
                  <a:pt x="30" y="400"/>
                </a:lnTo>
                <a:lnTo>
                  <a:pt x="30" y="399"/>
                </a:lnTo>
                <a:lnTo>
                  <a:pt x="29" y="398"/>
                </a:lnTo>
                <a:lnTo>
                  <a:pt x="28" y="397"/>
                </a:lnTo>
                <a:lnTo>
                  <a:pt x="28" y="394"/>
                </a:lnTo>
                <a:lnTo>
                  <a:pt x="28" y="394"/>
                </a:lnTo>
                <a:lnTo>
                  <a:pt x="29" y="395"/>
                </a:lnTo>
                <a:lnTo>
                  <a:pt x="31" y="395"/>
                </a:lnTo>
                <a:lnTo>
                  <a:pt x="31" y="395"/>
                </a:lnTo>
                <a:lnTo>
                  <a:pt x="31" y="394"/>
                </a:lnTo>
                <a:lnTo>
                  <a:pt x="30" y="394"/>
                </a:lnTo>
                <a:lnTo>
                  <a:pt x="30" y="393"/>
                </a:lnTo>
                <a:lnTo>
                  <a:pt x="30" y="392"/>
                </a:lnTo>
                <a:lnTo>
                  <a:pt x="30" y="392"/>
                </a:lnTo>
                <a:lnTo>
                  <a:pt x="31" y="393"/>
                </a:lnTo>
                <a:lnTo>
                  <a:pt x="31" y="394"/>
                </a:lnTo>
                <a:lnTo>
                  <a:pt x="33" y="395"/>
                </a:lnTo>
                <a:lnTo>
                  <a:pt x="33" y="395"/>
                </a:lnTo>
                <a:lnTo>
                  <a:pt x="33" y="394"/>
                </a:lnTo>
                <a:lnTo>
                  <a:pt x="31" y="393"/>
                </a:lnTo>
                <a:lnTo>
                  <a:pt x="31" y="390"/>
                </a:lnTo>
                <a:lnTo>
                  <a:pt x="31" y="389"/>
                </a:lnTo>
                <a:lnTo>
                  <a:pt x="31" y="389"/>
                </a:lnTo>
                <a:lnTo>
                  <a:pt x="33" y="389"/>
                </a:lnTo>
                <a:lnTo>
                  <a:pt x="33" y="392"/>
                </a:lnTo>
                <a:lnTo>
                  <a:pt x="33" y="392"/>
                </a:lnTo>
                <a:lnTo>
                  <a:pt x="34" y="390"/>
                </a:lnTo>
                <a:lnTo>
                  <a:pt x="33" y="389"/>
                </a:lnTo>
                <a:lnTo>
                  <a:pt x="33" y="389"/>
                </a:lnTo>
                <a:lnTo>
                  <a:pt x="33" y="388"/>
                </a:lnTo>
                <a:lnTo>
                  <a:pt x="33" y="388"/>
                </a:lnTo>
                <a:lnTo>
                  <a:pt x="33" y="387"/>
                </a:lnTo>
                <a:lnTo>
                  <a:pt x="33" y="387"/>
                </a:lnTo>
                <a:lnTo>
                  <a:pt x="34" y="384"/>
                </a:lnTo>
                <a:lnTo>
                  <a:pt x="34" y="384"/>
                </a:lnTo>
                <a:lnTo>
                  <a:pt x="31" y="382"/>
                </a:lnTo>
                <a:lnTo>
                  <a:pt x="30" y="380"/>
                </a:lnTo>
                <a:lnTo>
                  <a:pt x="30" y="379"/>
                </a:lnTo>
                <a:lnTo>
                  <a:pt x="30" y="379"/>
                </a:lnTo>
                <a:lnTo>
                  <a:pt x="34" y="380"/>
                </a:lnTo>
                <a:lnTo>
                  <a:pt x="34" y="380"/>
                </a:lnTo>
                <a:lnTo>
                  <a:pt x="33" y="383"/>
                </a:lnTo>
                <a:lnTo>
                  <a:pt x="33" y="383"/>
                </a:lnTo>
                <a:lnTo>
                  <a:pt x="34" y="383"/>
                </a:lnTo>
                <a:lnTo>
                  <a:pt x="35" y="382"/>
                </a:lnTo>
                <a:lnTo>
                  <a:pt x="34" y="378"/>
                </a:lnTo>
                <a:lnTo>
                  <a:pt x="34" y="378"/>
                </a:lnTo>
                <a:lnTo>
                  <a:pt x="36" y="379"/>
                </a:lnTo>
                <a:lnTo>
                  <a:pt x="37" y="379"/>
                </a:lnTo>
                <a:lnTo>
                  <a:pt x="37" y="379"/>
                </a:lnTo>
                <a:lnTo>
                  <a:pt x="35" y="377"/>
                </a:lnTo>
                <a:lnTo>
                  <a:pt x="35" y="377"/>
                </a:lnTo>
                <a:lnTo>
                  <a:pt x="35" y="375"/>
                </a:lnTo>
                <a:lnTo>
                  <a:pt x="36" y="375"/>
                </a:lnTo>
                <a:lnTo>
                  <a:pt x="37" y="374"/>
                </a:lnTo>
                <a:lnTo>
                  <a:pt x="37" y="374"/>
                </a:lnTo>
                <a:lnTo>
                  <a:pt x="39" y="380"/>
                </a:lnTo>
                <a:lnTo>
                  <a:pt x="39" y="383"/>
                </a:lnTo>
                <a:lnTo>
                  <a:pt x="37" y="385"/>
                </a:lnTo>
                <a:lnTo>
                  <a:pt x="37" y="385"/>
                </a:lnTo>
                <a:lnTo>
                  <a:pt x="37" y="387"/>
                </a:lnTo>
                <a:lnTo>
                  <a:pt x="37" y="387"/>
                </a:lnTo>
                <a:lnTo>
                  <a:pt x="39" y="387"/>
                </a:lnTo>
                <a:lnTo>
                  <a:pt x="39" y="387"/>
                </a:lnTo>
                <a:lnTo>
                  <a:pt x="39" y="387"/>
                </a:lnTo>
                <a:lnTo>
                  <a:pt x="39" y="390"/>
                </a:lnTo>
                <a:lnTo>
                  <a:pt x="37" y="394"/>
                </a:lnTo>
                <a:lnTo>
                  <a:pt x="37" y="394"/>
                </a:lnTo>
                <a:lnTo>
                  <a:pt x="39" y="394"/>
                </a:lnTo>
                <a:lnTo>
                  <a:pt x="39" y="395"/>
                </a:lnTo>
                <a:lnTo>
                  <a:pt x="39" y="395"/>
                </a:lnTo>
                <a:lnTo>
                  <a:pt x="39" y="399"/>
                </a:lnTo>
                <a:lnTo>
                  <a:pt x="39" y="402"/>
                </a:lnTo>
                <a:lnTo>
                  <a:pt x="40" y="403"/>
                </a:lnTo>
                <a:lnTo>
                  <a:pt x="40" y="403"/>
                </a:lnTo>
                <a:lnTo>
                  <a:pt x="39" y="405"/>
                </a:lnTo>
                <a:lnTo>
                  <a:pt x="39" y="408"/>
                </a:lnTo>
                <a:lnTo>
                  <a:pt x="40" y="414"/>
                </a:lnTo>
                <a:lnTo>
                  <a:pt x="40" y="414"/>
                </a:lnTo>
                <a:lnTo>
                  <a:pt x="39" y="415"/>
                </a:lnTo>
                <a:lnTo>
                  <a:pt x="39" y="419"/>
                </a:lnTo>
                <a:lnTo>
                  <a:pt x="39" y="419"/>
                </a:lnTo>
                <a:lnTo>
                  <a:pt x="40" y="419"/>
                </a:lnTo>
                <a:lnTo>
                  <a:pt x="40" y="418"/>
                </a:lnTo>
                <a:lnTo>
                  <a:pt x="41" y="415"/>
                </a:lnTo>
                <a:lnTo>
                  <a:pt x="41" y="415"/>
                </a:lnTo>
                <a:lnTo>
                  <a:pt x="42" y="415"/>
                </a:lnTo>
                <a:lnTo>
                  <a:pt x="42" y="417"/>
                </a:lnTo>
                <a:lnTo>
                  <a:pt x="41" y="418"/>
                </a:lnTo>
                <a:lnTo>
                  <a:pt x="41" y="418"/>
                </a:lnTo>
                <a:lnTo>
                  <a:pt x="41" y="419"/>
                </a:lnTo>
                <a:lnTo>
                  <a:pt x="42" y="419"/>
                </a:lnTo>
                <a:lnTo>
                  <a:pt x="43" y="419"/>
                </a:lnTo>
                <a:lnTo>
                  <a:pt x="43" y="419"/>
                </a:lnTo>
                <a:lnTo>
                  <a:pt x="43" y="417"/>
                </a:lnTo>
                <a:lnTo>
                  <a:pt x="43" y="415"/>
                </a:lnTo>
                <a:lnTo>
                  <a:pt x="41" y="413"/>
                </a:lnTo>
                <a:lnTo>
                  <a:pt x="41" y="413"/>
                </a:lnTo>
                <a:lnTo>
                  <a:pt x="41" y="403"/>
                </a:lnTo>
                <a:lnTo>
                  <a:pt x="42" y="395"/>
                </a:lnTo>
                <a:lnTo>
                  <a:pt x="42" y="395"/>
                </a:lnTo>
                <a:lnTo>
                  <a:pt x="43" y="397"/>
                </a:lnTo>
                <a:lnTo>
                  <a:pt x="45" y="397"/>
                </a:lnTo>
                <a:lnTo>
                  <a:pt x="46" y="398"/>
                </a:lnTo>
                <a:lnTo>
                  <a:pt x="46" y="398"/>
                </a:lnTo>
                <a:lnTo>
                  <a:pt x="46" y="398"/>
                </a:lnTo>
                <a:lnTo>
                  <a:pt x="46" y="397"/>
                </a:lnTo>
                <a:lnTo>
                  <a:pt x="46" y="395"/>
                </a:lnTo>
                <a:lnTo>
                  <a:pt x="47" y="394"/>
                </a:lnTo>
                <a:lnTo>
                  <a:pt x="47" y="394"/>
                </a:lnTo>
                <a:lnTo>
                  <a:pt x="46" y="394"/>
                </a:lnTo>
                <a:lnTo>
                  <a:pt x="45" y="395"/>
                </a:lnTo>
                <a:lnTo>
                  <a:pt x="45" y="395"/>
                </a:lnTo>
                <a:lnTo>
                  <a:pt x="43" y="395"/>
                </a:lnTo>
                <a:lnTo>
                  <a:pt x="43" y="394"/>
                </a:lnTo>
                <a:lnTo>
                  <a:pt x="43" y="390"/>
                </a:lnTo>
                <a:lnTo>
                  <a:pt x="43" y="390"/>
                </a:lnTo>
                <a:lnTo>
                  <a:pt x="45" y="390"/>
                </a:lnTo>
                <a:lnTo>
                  <a:pt x="46" y="390"/>
                </a:lnTo>
                <a:lnTo>
                  <a:pt x="46" y="390"/>
                </a:lnTo>
                <a:lnTo>
                  <a:pt x="46" y="389"/>
                </a:lnTo>
                <a:lnTo>
                  <a:pt x="45" y="389"/>
                </a:lnTo>
                <a:lnTo>
                  <a:pt x="45" y="388"/>
                </a:lnTo>
                <a:lnTo>
                  <a:pt x="45" y="387"/>
                </a:lnTo>
                <a:lnTo>
                  <a:pt x="45" y="387"/>
                </a:lnTo>
                <a:lnTo>
                  <a:pt x="46" y="388"/>
                </a:lnTo>
                <a:lnTo>
                  <a:pt x="47" y="387"/>
                </a:lnTo>
                <a:lnTo>
                  <a:pt x="47" y="387"/>
                </a:lnTo>
                <a:lnTo>
                  <a:pt x="47" y="387"/>
                </a:lnTo>
                <a:lnTo>
                  <a:pt x="46" y="387"/>
                </a:lnTo>
                <a:lnTo>
                  <a:pt x="46" y="387"/>
                </a:lnTo>
                <a:lnTo>
                  <a:pt x="46" y="387"/>
                </a:lnTo>
                <a:lnTo>
                  <a:pt x="45" y="385"/>
                </a:lnTo>
                <a:lnTo>
                  <a:pt x="45" y="385"/>
                </a:lnTo>
                <a:lnTo>
                  <a:pt x="46" y="384"/>
                </a:lnTo>
                <a:lnTo>
                  <a:pt x="47" y="383"/>
                </a:lnTo>
                <a:lnTo>
                  <a:pt x="48" y="384"/>
                </a:lnTo>
                <a:lnTo>
                  <a:pt x="48" y="384"/>
                </a:lnTo>
                <a:lnTo>
                  <a:pt x="48" y="382"/>
                </a:lnTo>
                <a:lnTo>
                  <a:pt x="47" y="380"/>
                </a:lnTo>
                <a:lnTo>
                  <a:pt x="47" y="378"/>
                </a:lnTo>
                <a:lnTo>
                  <a:pt x="47" y="378"/>
                </a:lnTo>
                <a:lnTo>
                  <a:pt x="48" y="377"/>
                </a:lnTo>
                <a:lnTo>
                  <a:pt x="48" y="377"/>
                </a:lnTo>
                <a:lnTo>
                  <a:pt x="50" y="375"/>
                </a:lnTo>
                <a:lnTo>
                  <a:pt x="50" y="374"/>
                </a:lnTo>
                <a:lnTo>
                  <a:pt x="50" y="374"/>
                </a:lnTo>
                <a:lnTo>
                  <a:pt x="48" y="372"/>
                </a:lnTo>
                <a:lnTo>
                  <a:pt x="48" y="372"/>
                </a:lnTo>
                <a:lnTo>
                  <a:pt x="46" y="372"/>
                </a:lnTo>
                <a:lnTo>
                  <a:pt x="46" y="372"/>
                </a:lnTo>
                <a:lnTo>
                  <a:pt x="46" y="368"/>
                </a:lnTo>
                <a:lnTo>
                  <a:pt x="45" y="367"/>
                </a:lnTo>
                <a:lnTo>
                  <a:pt x="43" y="367"/>
                </a:lnTo>
                <a:lnTo>
                  <a:pt x="43" y="367"/>
                </a:lnTo>
                <a:lnTo>
                  <a:pt x="43" y="365"/>
                </a:lnTo>
                <a:lnTo>
                  <a:pt x="45" y="364"/>
                </a:lnTo>
                <a:lnTo>
                  <a:pt x="45" y="364"/>
                </a:lnTo>
                <a:lnTo>
                  <a:pt x="46" y="364"/>
                </a:lnTo>
                <a:lnTo>
                  <a:pt x="46" y="365"/>
                </a:lnTo>
                <a:lnTo>
                  <a:pt x="46" y="365"/>
                </a:lnTo>
                <a:lnTo>
                  <a:pt x="47" y="365"/>
                </a:lnTo>
                <a:lnTo>
                  <a:pt x="48" y="363"/>
                </a:lnTo>
                <a:lnTo>
                  <a:pt x="48" y="363"/>
                </a:lnTo>
                <a:lnTo>
                  <a:pt x="47" y="362"/>
                </a:lnTo>
                <a:lnTo>
                  <a:pt x="48" y="359"/>
                </a:lnTo>
                <a:lnTo>
                  <a:pt x="48" y="359"/>
                </a:lnTo>
                <a:lnTo>
                  <a:pt x="50" y="359"/>
                </a:lnTo>
                <a:lnTo>
                  <a:pt x="50" y="359"/>
                </a:lnTo>
                <a:lnTo>
                  <a:pt x="50" y="360"/>
                </a:lnTo>
                <a:lnTo>
                  <a:pt x="51" y="360"/>
                </a:lnTo>
                <a:lnTo>
                  <a:pt x="51" y="360"/>
                </a:lnTo>
                <a:lnTo>
                  <a:pt x="51" y="360"/>
                </a:lnTo>
                <a:lnTo>
                  <a:pt x="51" y="359"/>
                </a:lnTo>
                <a:lnTo>
                  <a:pt x="50" y="359"/>
                </a:lnTo>
                <a:lnTo>
                  <a:pt x="50" y="359"/>
                </a:lnTo>
                <a:lnTo>
                  <a:pt x="50" y="357"/>
                </a:lnTo>
                <a:lnTo>
                  <a:pt x="50" y="354"/>
                </a:lnTo>
                <a:lnTo>
                  <a:pt x="50" y="354"/>
                </a:lnTo>
                <a:lnTo>
                  <a:pt x="46" y="354"/>
                </a:lnTo>
                <a:lnTo>
                  <a:pt x="46" y="354"/>
                </a:lnTo>
                <a:lnTo>
                  <a:pt x="47" y="355"/>
                </a:lnTo>
                <a:lnTo>
                  <a:pt x="47" y="358"/>
                </a:lnTo>
                <a:lnTo>
                  <a:pt x="47" y="358"/>
                </a:lnTo>
                <a:lnTo>
                  <a:pt x="45" y="359"/>
                </a:lnTo>
                <a:lnTo>
                  <a:pt x="45" y="360"/>
                </a:lnTo>
                <a:lnTo>
                  <a:pt x="43" y="360"/>
                </a:lnTo>
                <a:lnTo>
                  <a:pt x="42" y="362"/>
                </a:lnTo>
                <a:lnTo>
                  <a:pt x="42" y="362"/>
                </a:lnTo>
                <a:lnTo>
                  <a:pt x="42" y="348"/>
                </a:lnTo>
                <a:lnTo>
                  <a:pt x="42" y="342"/>
                </a:lnTo>
                <a:lnTo>
                  <a:pt x="43" y="337"/>
                </a:lnTo>
                <a:lnTo>
                  <a:pt x="43" y="337"/>
                </a:lnTo>
                <a:lnTo>
                  <a:pt x="45" y="337"/>
                </a:lnTo>
                <a:lnTo>
                  <a:pt x="45" y="337"/>
                </a:lnTo>
                <a:lnTo>
                  <a:pt x="43" y="339"/>
                </a:lnTo>
                <a:lnTo>
                  <a:pt x="43" y="339"/>
                </a:lnTo>
                <a:lnTo>
                  <a:pt x="43" y="357"/>
                </a:lnTo>
                <a:lnTo>
                  <a:pt x="43" y="357"/>
                </a:lnTo>
                <a:lnTo>
                  <a:pt x="45" y="353"/>
                </a:lnTo>
                <a:lnTo>
                  <a:pt x="45" y="352"/>
                </a:lnTo>
                <a:lnTo>
                  <a:pt x="46" y="352"/>
                </a:lnTo>
                <a:lnTo>
                  <a:pt x="46" y="352"/>
                </a:lnTo>
                <a:lnTo>
                  <a:pt x="46" y="350"/>
                </a:lnTo>
                <a:lnTo>
                  <a:pt x="46" y="349"/>
                </a:lnTo>
                <a:lnTo>
                  <a:pt x="45" y="349"/>
                </a:lnTo>
                <a:lnTo>
                  <a:pt x="45" y="348"/>
                </a:lnTo>
                <a:lnTo>
                  <a:pt x="45" y="348"/>
                </a:lnTo>
                <a:lnTo>
                  <a:pt x="45" y="347"/>
                </a:lnTo>
                <a:lnTo>
                  <a:pt x="46" y="347"/>
                </a:lnTo>
                <a:lnTo>
                  <a:pt x="46" y="347"/>
                </a:lnTo>
                <a:lnTo>
                  <a:pt x="46" y="345"/>
                </a:lnTo>
                <a:lnTo>
                  <a:pt x="46" y="345"/>
                </a:lnTo>
                <a:lnTo>
                  <a:pt x="45" y="344"/>
                </a:lnTo>
                <a:lnTo>
                  <a:pt x="45" y="344"/>
                </a:lnTo>
                <a:lnTo>
                  <a:pt x="45" y="343"/>
                </a:lnTo>
                <a:lnTo>
                  <a:pt x="45" y="343"/>
                </a:lnTo>
                <a:lnTo>
                  <a:pt x="45" y="342"/>
                </a:lnTo>
                <a:lnTo>
                  <a:pt x="45" y="342"/>
                </a:lnTo>
                <a:lnTo>
                  <a:pt x="45" y="338"/>
                </a:lnTo>
                <a:lnTo>
                  <a:pt x="45" y="334"/>
                </a:lnTo>
                <a:lnTo>
                  <a:pt x="45" y="334"/>
                </a:lnTo>
                <a:lnTo>
                  <a:pt x="45" y="333"/>
                </a:lnTo>
                <a:lnTo>
                  <a:pt x="46" y="333"/>
                </a:lnTo>
                <a:lnTo>
                  <a:pt x="46" y="333"/>
                </a:lnTo>
                <a:lnTo>
                  <a:pt x="46" y="333"/>
                </a:lnTo>
                <a:lnTo>
                  <a:pt x="45" y="333"/>
                </a:lnTo>
                <a:lnTo>
                  <a:pt x="43" y="333"/>
                </a:lnTo>
                <a:lnTo>
                  <a:pt x="43" y="333"/>
                </a:lnTo>
                <a:lnTo>
                  <a:pt x="45" y="332"/>
                </a:lnTo>
                <a:lnTo>
                  <a:pt x="46" y="330"/>
                </a:lnTo>
                <a:lnTo>
                  <a:pt x="46" y="330"/>
                </a:lnTo>
                <a:lnTo>
                  <a:pt x="45" y="330"/>
                </a:lnTo>
                <a:lnTo>
                  <a:pt x="45" y="330"/>
                </a:lnTo>
                <a:lnTo>
                  <a:pt x="42" y="330"/>
                </a:lnTo>
                <a:lnTo>
                  <a:pt x="42" y="330"/>
                </a:lnTo>
                <a:lnTo>
                  <a:pt x="41" y="317"/>
                </a:lnTo>
                <a:lnTo>
                  <a:pt x="41" y="317"/>
                </a:lnTo>
                <a:lnTo>
                  <a:pt x="42" y="315"/>
                </a:lnTo>
                <a:lnTo>
                  <a:pt x="42" y="315"/>
                </a:lnTo>
                <a:lnTo>
                  <a:pt x="42" y="312"/>
                </a:lnTo>
                <a:lnTo>
                  <a:pt x="42" y="312"/>
                </a:lnTo>
                <a:lnTo>
                  <a:pt x="42" y="310"/>
                </a:lnTo>
                <a:lnTo>
                  <a:pt x="42" y="308"/>
                </a:lnTo>
                <a:lnTo>
                  <a:pt x="42" y="308"/>
                </a:lnTo>
                <a:lnTo>
                  <a:pt x="42" y="308"/>
                </a:lnTo>
                <a:lnTo>
                  <a:pt x="43" y="307"/>
                </a:lnTo>
                <a:lnTo>
                  <a:pt x="43" y="307"/>
                </a:lnTo>
                <a:lnTo>
                  <a:pt x="42" y="304"/>
                </a:lnTo>
                <a:lnTo>
                  <a:pt x="42" y="300"/>
                </a:lnTo>
                <a:lnTo>
                  <a:pt x="42" y="297"/>
                </a:lnTo>
                <a:lnTo>
                  <a:pt x="42" y="293"/>
                </a:lnTo>
                <a:lnTo>
                  <a:pt x="42" y="293"/>
                </a:lnTo>
                <a:lnTo>
                  <a:pt x="43" y="293"/>
                </a:lnTo>
                <a:lnTo>
                  <a:pt x="43" y="293"/>
                </a:lnTo>
                <a:lnTo>
                  <a:pt x="45" y="294"/>
                </a:lnTo>
                <a:lnTo>
                  <a:pt x="45" y="294"/>
                </a:lnTo>
                <a:lnTo>
                  <a:pt x="43" y="297"/>
                </a:lnTo>
                <a:lnTo>
                  <a:pt x="45" y="300"/>
                </a:lnTo>
                <a:lnTo>
                  <a:pt x="45" y="300"/>
                </a:lnTo>
                <a:lnTo>
                  <a:pt x="46" y="302"/>
                </a:lnTo>
                <a:lnTo>
                  <a:pt x="46" y="302"/>
                </a:lnTo>
                <a:lnTo>
                  <a:pt x="46" y="303"/>
                </a:lnTo>
                <a:lnTo>
                  <a:pt x="46" y="303"/>
                </a:lnTo>
                <a:lnTo>
                  <a:pt x="47" y="302"/>
                </a:lnTo>
                <a:lnTo>
                  <a:pt x="46" y="300"/>
                </a:lnTo>
                <a:lnTo>
                  <a:pt x="45" y="297"/>
                </a:lnTo>
                <a:lnTo>
                  <a:pt x="45" y="297"/>
                </a:lnTo>
                <a:lnTo>
                  <a:pt x="46" y="297"/>
                </a:lnTo>
                <a:lnTo>
                  <a:pt x="46" y="295"/>
                </a:lnTo>
                <a:lnTo>
                  <a:pt x="46" y="294"/>
                </a:lnTo>
                <a:lnTo>
                  <a:pt x="47" y="294"/>
                </a:lnTo>
                <a:lnTo>
                  <a:pt x="47" y="294"/>
                </a:lnTo>
                <a:lnTo>
                  <a:pt x="46" y="293"/>
                </a:lnTo>
                <a:lnTo>
                  <a:pt x="45" y="293"/>
                </a:lnTo>
                <a:lnTo>
                  <a:pt x="43" y="293"/>
                </a:lnTo>
                <a:lnTo>
                  <a:pt x="43" y="293"/>
                </a:lnTo>
                <a:lnTo>
                  <a:pt x="43" y="290"/>
                </a:lnTo>
                <a:lnTo>
                  <a:pt x="45" y="289"/>
                </a:lnTo>
                <a:lnTo>
                  <a:pt x="45" y="289"/>
                </a:lnTo>
                <a:lnTo>
                  <a:pt x="43" y="289"/>
                </a:lnTo>
                <a:lnTo>
                  <a:pt x="43" y="290"/>
                </a:lnTo>
                <a:lnTo>
                  <a:pt x="43" y="292"/>
                </a:lnTo>
                <a:lnTo>
                  <a:pt x="43" y="292"/>
                </a:lnTo>
                <a:lnTo>
                  <a:pt x="42" y="289"/>
                </a:lnTo>
                <a:lnTo>
                  <a:pt x="41" y="285"/>
                </a:lnTo>
                <a:lnTo>
                  <a:pt x="41" y="285"/>
                </a:lnTo>
                <a:lnTo>
                  <a:pt x="42" y="280"/>
                </a:lnTo>
                <a:lnTo>
                  <a:pt x="42" y="280"/>
                </a:lnTo>
                <a:lnTo>
                  <a:pt x="42" y="279"/>
                </a:lnTo>
                <a:lnTo>
                  <a:pt x="42" y="279"/>
                </a:lnTo>
                <a:lnTo>
                  <a:pt x="42" y="278"/>
                </a:lnTo>
                <a:lnTo>
                  <a:pt x="42" y="278"/>
                </a:lnTo>
                <a:lnTo>
                  <a:pt x="42" y="277"/>
                </a:lnTo>
                <a:lnTo>
                  <a:pt x="42" y="275"/>
                </a:lnTo>
                <a:lnTo>
                  <a:pt x="41" y="274"/>
                </a:lnTo>
                <a:lnTo>
                  <a:pt x="41" y="274"/>
                </a:lnTo>
                <a:lnTo>
                  <a:pt x="41" y="273"/>
                </a:lnTo>
                <a:lnTo>
                  <a:pt x="42" y="273"/>
                </a:lnTo>
                <a:lnTo>
                  <a:pt x="42" y="273"/>
                </a:lnTo>
                <a:lnTo>
                  <a:pt x="42" y="272"/>
                </a:lnTo>
                <a:lnTo>
                  <a:pt x="41" y="269"/>
                </a:lnTo>
                <a:lnTo>
                  <a:pt x="41" y="269"/>
                </a:lnTo>
                <a:lnTo>
                  <a:pt x="42" y="270"/>
                </a:lnTo>
                <a:lnTo>
                  <a:pt x="42" y="272"/>
                </a:lnTo>
                <a:lnTo>
                  <a:pt x="42" y="272"/>
                </a:lnTo>
                <a:lnTo>
                  <a:pt x="43" y="270"/>
                </a:lnTo>
                <a:lnTo>
                  <a:pt x="45" y="269"/>
                </a:lnTo>
                <a:lnTo>
                  <a:pt x="45" y="269"/>
                </a:lnTo>
                <a:lnTo>
                  <a:pt x="45" y="268"/>
                </a:lnTo>
                <a:lnTo>
                  <a:pt x="42" y="267"/>
                </a:lnTo>
                <a:lnTo>
                  <a:pt x="42" y="267"/>
                </a:lnTo>
                <a:lnTo>
                  <a:pt x="43" y="265"/>
                </a:lnTo>
                <a:lnTo>
                  <a:pt x="43" y="264"/>
                </a:lnTo>
                <a:lnTo>
                  <a:pt x="42" y="264"/>
                </a:lnTo>
                <a:lnTo>
                  <a:pt x="42" y="264"/>
                </a:lnTo>
                <a:lnTo>
                  <a:pt x="41" y="264"/>
                </a:lnTo>
                <a:lnTo>
                  <a:pt x="42" y="265"/>
                </a:lnTo>
                <a:lnTo>
                  <a:pt x="42" y="267"/>
                </a:lnTo>
                <a:lnTo>
                  <a:pt x="42" y="268"/>
                </a:lnTo>
                <a:lnTo>
                  <a:pt x="42" y="268"/>
                </a:lnTo>
                <a:lnTo>
                  <a:pt x="41" y="267"/>
                </a:lnTo>
                <a:lnTo>
                  <a:pt x="41" y="265"/>
                </a:lnTo>
                <a:lnTo>
                  <a:pt x="41" y="265"/>
                </a:lnTo>
                <a:lnTo>
                  <a:pt x="40" y="265"/>
                </a:lnTo>
                <a:lnTo>
                  <a:pt x="40" y="267"/>
                </a:lnTo>
                <a:lnTo>
                  <a:pt x="39" y="268"/>
                </a:lnTo>
                <a:lnTo>
                  <a:pt x="37" y="269"/>
                </a:lnTo>
                <a:lnTo>
                  <a:pt x="37" y="269"/>
                </a:lnTo>
                <a:lnTo>
                  <a:pt x="37" y="272"/>
                </a:lnTo>
                <a:lnTo>
                  <a:pt x="36" y="274"/>
                </a:lnTo>
                <a:lnTo>
                  <a:pt x="36" y="274"/>
                </a:lnTo>
                <a:lnTo>
                  <a:pt x="36" y="273"/>
                </a:lnTo>
                <a:lnTo>
                  <a:pt x="37" y="272"/>
                </a:lnTo>
                <a:lnTo>
                  <a:pt x="37" y="272"/>
                </a:lnTo>
                <a:lnTo>
                  <a:pt x="36" y="270"/>
                </a:lnTo>
                <a:lnTo>
                  <a:pt x="36" y="270"/>
                </a:lnTo>
                <a:lnTo>
                  <a:pt x="35" y="272"/>
                </a:lnTo>
                <a:lnTo>
                  <a:pt x="36" y="272"/>
                </a:lnTo>
                <a:lnTo>
                  <a:pt x="36" y="272"/>
                </a:lnTo>
                <a:lnTo>
                  <a:pt x="35" y="272"/>
                </a:lnTo>
                <a:lnTo>
                  <a:pt x="34" y="272"/>
                </a:lnTo>
                <a:lnTo>
                  <a:pt x="33" y="272"/>
                </a:lnTo>
                <a:lnTo>
                  <a:pt x="33" y="273"/>
                </a:lnTo>
                <a:lnTo>
                  <a:pt x="33" y="273"/>
                </a:lnTo>
                <a:lnTo>
                  <a:pt x="31" y="273"/>
                </a:lnTo>
                <a:lnTo>
                  <a:pt x="31" y="270"/>
                </a:lnTo>
                <a:lnTo>
                  <a:pt x="33" y="269"/>
                </a:lnTo>
                <a:lnTo>
                  <a:pt x="31" y="268"/>
                </a:lnTo>
                <a:lnTo>
                  <a:pt x="31" y="268"/>
                </a:lnTo>
                <a:lnTo>
                  <a:pt x="30" y="272"/>
                </a:lnTo>
                <a:lnTo>
                  <a:pt x="29" y="274"/>
                </a:lnTo>
                <a:lnTo>
                  <a:pt x="29" y="274"/>
                </a:lnTo>
                <a:lnTo>
                  <a:pt x="29" y="275"/>
                </a:lnTo>
                <a:lnTo>
                  <a:pt x="30" y="275"/>
                </a:lnTo>
                <a:lnTo>
                  <a:pt x="31" y="274"/>
                </a:lnTo>
                <a:lnTo>
                  <a:pt x="31" y="274"/>
                </a:lnTo>
                <a:lnTo>
                  <a:pt x="31" y="274"/>
                </a:lnTo>
                <a:lnTo>
                  <a:pt x="30" y="277"/>
                </a:lnTo>
                <a:lnTo>
                  <a:pt x="29" y="277"/>
                </a:lnTo>
                <a:lnTo>
                  <a:pt x="29" y="277"/>
                </a:lnTo>
                <a:lnTo>
                  <a:pt x="29" y="279"/>
                </a:lnTo>
                <a:lnTo>
                  <a:pt x="28" y="280"/>
                </a:lnTo>
                <a:lnTo>
                  <a:pt x="28" y="280"/>
                </a:lnTo>
                <a:lnTo>
                  <a:pt x="27" y="279"/>
                </a:lnTo>
                <a:lnTo>
                  <a:pt x="27" y="277"/>
                </a:lnTo>
                <a:lnTo>
                  <a:pt x="27" y="273"/>
                </a:lnTo>
                <a:lnTo>
                  <a:pt x="27" y="270"/>
                </a:lnTo>
                <a:lnTo>
                  <a:pt x="27" y="270"/>
                </a:lnTo>
                <a:lnTo>
                  <a:pt x="28" y="272"/>
                </a:lnTo>
                <a:lnTo>
                  <a:pt x="29" y="272"/>
                </a:lnTo>
                <a:lnTo>
                  <a:pt x="29" y="272"/>
                </a:lnTo>
                <a:lnTo>
                  <a:pt x="29" y="270"/>
                </a:lnTo>
                <a:lnTo>
                  <a:pt x="28" y="270"/>
                </a:lnTo>
                <a:lnTo>
                  <a:pt x="28" y="269"/>
                </a:lnTo>
                <a:lnTo>
                  <a:pt x="28" y="268"/>
                </a:lnTo>
                <a:lnTo>
                  <a:pt x="28" y="268"/>
                </a:lnTo>
                <a:lnTo>
                  <a:pt x="27" y="269"/>
                </a:lnTo>
                <a:lnTo>
                  <a:pt x="27" y="269"/>
                </a:lnTo>
                <a:lnTo>
                  <a:pt x="24" y="265"/>
                </a:lnTo>
                <a:lnTo>
                  <a:pt x="23" y="264"/>
                </a:lnTo>
                <a:lnTo>
                  <a:pt x="22" y="264"/>
                </a:lnTo>
                <a:lnTo>
                  <a:pt x="22" y="264"/>
                </a:lnTo>
                <a:lnTo>
                  <a:pt x="22" y="262"/>
                </a:lnTo>
                <a:lnTo>
                  <a:pt x="23" y="260"/>
                </a:lnTo>
                <a:lnTo>
                  <a:pt x="23" y="260"/>
                </a:lnTo>
                <a:lnTo>
                  <a:pt x="23" y="258"/>
                </a:lnTo>
                <a:lnTo>
                  <a:pt x="23" y="254"/>
                </a:lnTo>
                <a:lnTo>
                  <a:pt x="23" y="254"/>
                </a:lnTo>
                <a:lnTo>
                  <a:pt x="24" y="255"/>
                </a:lnTo>
                <a:lnTo>
                  <a:pt x="24" y="257"/>
                </a:lnTo>
                <a:lnTo>
                  <a:pt x="24" y="257"/>
                </a:lnTo>
                <a:lnTo>
                  <a:pt x="25" y="255"/>
                </a:lnTo>
                <a:lnTo>
                  <a:pt x="25" y="253"/>
                </a:lnTo>
                <a:lnTo>
                  <a:pt x="27" y="250"/>
                </a:lnTo>
                <a:lnTo>
                  <a:pt x="28" y="250"/>
                </a:lnTo>
                <a:lnTo>
                  <a:pt x="28" y="250"/>
                </a:lnTo>
                <a:lnTo>
                  <a:pt x="27" y="249"/>
                </a:lnTo>
                <a:lnTo>
                  <a:pt x="25" y="249"/>
                </a:lnTo>
                <a:lnTo>
                  <a:pt x="24" y="252"/>
                </a:lnTo>
                <a:lnTo>
                  <a:pt x="24" y="252"/>
                </a:lnTo>
                <a:lnTo>
                  <a:pt x="23" y="250"/>
                </a:lnTo>
                <a:lnTo>
                  <a:pt x="23" y="250"/>
                </a:lnTo>
                <a:lnTo>
                  <a:pt x="23" y="248"/>
                </a:lnTo>
                <a:lnTo>
                  <a:pt x="23" y="248"/>
                </a:lnTo>
                <a:lnTo>
                  <a:pt x="24" y="249"/>
                </a:lnTo>
                <a:lnTo>
                  <a:pt x="25" y="248"/>
                </a:lnTo>
                <a:lnTo>
                  <a:pt x="28" y="247"/>
                </a:lnTo>
                <a:lnTo>
                  <a:pt x="28" y="247"/>
                </a:lnTo>
                <a:lnTo>
                  <a:pt x="25" y="243"/>
                </a:lnTo>
                <a:lnTo>
                  <a:pt x="24" y="242"/>
                </a:lnTo>
                <a:lnTo>
                  <a:pt x="24" y="238"/>
                </a:lnTo>
                <a:lnTo>
                  <a:pt x="24" y="238"/>
                </a:lnTo>
                <a:lnTo>
                  <a:pt x="24" y="238"/>
                </a:lnTo>
                <a:lnTo>
                  <a:pt x="24" y="237"/>
                </a:lnTo>
                <a:lnTo>
                  <a:pt x="25" y="237"/>
                </a:lnTo>
                <a:lnTo>
                  <a:pt x="25" y="237"/>
                </a:lnTo>
                <a:lnTo>
                  <a:pt x="25" y="235"/>
                </a:lnTo>
                <a:lnTo>
                  <a:pt x="25" y="235"/>
                </a:lnTo>
                <a:lnTo>
                  <a:pt x="24" y="235"/>
                </a:lnTo>
                <a:lnTo>
                  <a:pt x="24" y="235"/>
                </a:lnTo>
                <a:lnTo>
                  <a:pt x="23" y="235"/>
                </a:lnTo>
                <a:lnTo>
                  <a:pt x="23" y="235"/>
                </a:lnTo>
                <a:lnTo>
                  <a:pt x="23" y="235"/>
                </a:lnTo>
                <a:lnTo>
                  <a:pt x="23" y="234"/>
                </a:lnTo>
                <a:lnTo>
                  <a:pt x="24" y="234"/>
                </a:lnTo>
                <a:lnTo>
                  <a:pt x="24" y="234"/>
                </a:lnTo>
                <a:lnTo>
                  <a:pt x="23" y="230"/>
                </a:lnTo>
                <a:lnTo>
                  <a:pt x="23" y="228"/>
                </a:lnTo>
                <a:lnTo>
                  <a:pt x="23" y="228"/>
                </a:lnTo>
                <a:lnTo>
                  <a:pt x="24" y="225"/>
                </a:lnTo>
                <a:lnTo>
                  <a:pt x="24" y="223"/>
                </a:lnTo>
                <a:lnTo>
                  <a:pt x="24" y="223"/>
                </a:lnTo>
                <a:lnTo>
                  <a:pt x="24" y="224"/>
                </a:lnTo>
                <a:lnTo>
                  <a:pt x="23" y="225"/>
                </a:lnTo>
                <a:lnTo>
                  <a:pt x="23" y="225"/>
                </a:lnTo>
                <a:lnTo>
                  <a:pt x="23" y="223"/>
                </a:lnTo>
                <a:lnTo>
                  <a:pt x="23" y="220"/>
                </a:lnTo>
                <a:lnTo>
                  <a:pt x="23" y="216"/>
                </a:lnTo>
                <a:lnTo>
                  <a:pt x="23" y="213"/>
                </a:lnTo>
                <a:lnTo>
                  <a:pt x="23" y="213"/>
                </a:lnTo>
                <a:lnTo>
                  <a:pt x="24" y="213"/>
                </a:lnTo>
                <a:lnTo>
                  <a:pt x="25" y="211"/>
                </a:lnTo>
                <a:lnTo>
                  <a:pt x="25" y="210"/>
                </a:lnTo>
                <a:lnTo>
                  <a:pt x="25" y="210"/>
                </a:lnTo>
                <a:lnTo>
                  <a:pt x="25" y="210"/>
                </a:lnTo>
                <a:lnTo>
                  <a:pt x="24" y="210"/>
                </a:lnTo>
                <a:lnTo>
                  <a:pt x="24" y="210"/>
                </a:lnTo>
                <a:lnTo>
                  <a:pt x="24" y="205"/>
                </a:lnTo>
                <a:lnTo>
                  <a:pt x="23" y="201"/>
                </a:lnTo>
                <a:lnTo>
                  <a:pt x="23" y="201"/>
                </a:lnTo>
                <a:lnTo>
                  <a:pt x="25" y="200"/>
                </a:lnTo>
                <a:lnTo>
                  <a:pt x="25" y="198"/>
                </a:lnTo>
                <a:lnTo>
                  <a:pt x="25" y="198"/>
                </a:lnTo>
                <a:lnTo>
                  <a:pt x="25" y="199"/>
                </a:lnTo>
                <a:lnTo>
                  <a:pt x="24" y="199"/>
                </a:lnTo>
                <a:lnTo>
                  <a:pt x="24" y="199"/>
                </a:lnTo>
                <a:lnTo>
                  <a:pt x="24" y="199"/>
                </a:lnTo>
                <a:lnTo>
                  <a:pt x="24" y="199"/>
                </a:lnTo>
                <a:lnTo>
                  <a:pt x="25" y="198"/>
                </a:lnTo>
                <a:lnTo>
                  <a:pt x="25" y="198"/>
                </a:lnTo>
                <a:lnTo>
                  <a:pt x="24" y="196"/>
                </a:lnTo>
                <a:lnTo>
                  <a:pt x="24" y="195"/>
                </a:lnTo>
                <a:lnTo>
                  <a:pt x="25" y="194"/>
                </a:lnTo>
                <a:lnTo>
                  <a:pt x="25" y="194"/>
                </a:lnTo>
                <a:lnTo>
                  <a:pt x="27" y="195"/>
                </a:lnTo>
                <a:lnTo>
                  <a:pt x="27" y="196"/>
                </a:lnTo>
                <a:lnTo>
                  <a:pt x="27" y="201"/>
                </a:lnTo>
                <a:lnTo>
                  <a:pt x="27" y="201"/>
                </a:lnTo>
                <a:lnTo>
                  <a:pt x="28" y="203"/>
                </a:lnTo>
                <a:lnTo>
                  <a:pt x="28" y="203"/>
                </a:lnTo>
                <a:lnTo>
                  <a:pt x="28" y="204"/>
                </a:lnTo>
                <a:lnTo>
                  <a:pt x="28" y="204"/>
                </a:lnTo>
                <a:lnTo>
                  <a:pt x="27" y="204"/>
                </a:lnTo>
                <a:lnTo>
                  <a:pt x="27" y="205"/>
                </a:lnTo>
                <a:lnTo>
                  <a:pt x="27" y="208"/>
                </a:lnTo>
                <a:lnTo>
                  <a:pt x="27" y="209"/>
                </a:lnTo>
                <a:lnTo>
                  <a:pt x="27" y="209"/>
                </a:lnTo>
                <a:lnTo>
                  <a:pt x="28" y="211"/>
                </a:lnTo>
                <a:lnTo>
                  <a:pt x="28" y="211"/>
                </a:lnTo>
                <a:lnTo>
                  <a:pt x="27" y="213"/>
                </a:lnTo>
                <a:lnTo>
                  <a:pt x="24" y="214"/>
                </a:lnTo>
                <a:lnTo>
                  <a:pt x="24" y="214"/>
                </a:lnTo>
                <a:lnTo>
                  <a:pt x="25" y="215"/>
                </a:lnTo>
                <a:lnTo>
                  <a:pt x="24" y="215"/>
                </a:lnTo>
                <a:lnTo>
                  <a:pt x="24" y="216"/>
                </a:lnTo>
                <a:lnTo>
                  <a:pt x="24" y="219"/>
                </a:lnTo>
                <a:lnTo>
                  <a:pt x="24" y="219"/>
                </a:lnTo>
                <a:lnTo>
                  <a:pt x="25" y="218"/>
                </a:lnTo>
                <a:lnTo>
                  <a:pt x="27" y="218"/>
                </a:lnTo>
                <a:lnTo>
                  <a:pt x="28" y="216"/>
                </a:lnTo>
                <a:lnTo>
                  <a:pt x="29" y="216"/>
                </a:lnTo>
                <a:lnTo>
                  <a:pt x="29" y="216"/>
                </a:lnTo>
                <a:lnTo>
                  <a:pt x="27" y="219"/>
                </a:lnTo>
                <a:lnTo>
                  <a:pt x="24" y="220"/>
                </a:lnTo>
                <a:lnTo>
                  <a:pt x="24" y="220"/>
                </a:lnTo>
                <a:lnTo>
                  <a:pt x="24" y="221"/>
                </a:lnTo>
                <a:lnTo>
                  <a:pt x="25" y="221"/>
                </a:lnTo>
                <a:lnTo>
                  <a:pt x="27" y="221"/>
                </a:lnTo>
                <a:lnTo>
                  <a:pt x="27" y="221"/>
                </a:lnTo>
                <a:lnTo>
                  <a:pt x="27" y="221"/>
                </a:lnTo>
                <a:lnTo>
                  <a:pt x="25" y="223"/>
                </a:lnTo>
                <a:lnTo>
                  <a:pt x="25" y="223"/>
                </a:lnTo>
                <a:lnTo>
                  <a:pt x="25" y="224"/>
                </a:lnTo>
                <a:lnTo>
                  <a:pt x="24" y="226"/>
                </a:lnTo>
                <a:lnTo>
                  <a:pt x="24" y="226"/>
                </a:lnTo>
                <a:lnTo>
                  <a:pt x="25" y="226"/>
                </a:lnTo>
                <a:lnTo>
                  <a:pt x="25" y="226"/>
                </a:lnTo>
                <a:lnTo>
                  <a:pt x="27" y="226"/>
                </a:lnTo>
                <a:lnTo>
                  <a:pt x="27" y="225"/>
                </a:lnTo>
                <a:lnTo>
                  <a:pt x="27" y="225"/>
                </a:lnTo>
                <a:lnTo>
                  <a:pt x="27" y="226"/>
                </a:lnTo>
                <a:lnTo>
                  <a:pt x="27" y="228"/>
                </a:lnTo>
                <a:lnTo>
                  <a:pt x="27" y="229"/>
                </a:lnTo>
                <a:lnTo>
                  <a:pt x="27" y="229"/>
                </a:lnTo>
                <a:lnTo>
                  <a:pt x="27" y="229"/>
                </a:lnTo>
                <a:lnTo>
                  <a:pt x="29" y="229"/>
                </a:lnTo>
                <a:lnTo>
                  <a:pt x="29" y="229"/>
                </a:lnTo>
                <a:lnTo>
                  <a:pt x="28" y="226"/>
                </a:lnTo>
                <a:lnTo>
                  <a:pt x="28" y="225"/>
                </a:lnTo>
                <a:lnTo>
                  <a:pt x="27" y="225"/>
                </a:lnTo>
                <a:lnTo>
                  <a:pt x="27" y="225"/>
                </a:lnTo>
                <a:lnTo>
                  <a:pt x="27" y="224"/>
                </a:lnTo>
                <a:lnTo>
                  <a:pt x="28" y="223"/>
                </a:lnTo>
                <a:lnTo>
                  <a:pt x="28" y="223"/>
                </a:lnTo>
                <a:lnTo>
                  <a:pt x="28" y="221"/>
                </a:lnTo>
                <a:lnTo>
                  <a:pt x="28" y="221"/>
                </a:lnTo>
                <a:lnTo>
                  <a:pt x="29" y="221"/>
                </a:lnTo>
                <a:lnTo>
                  <a:pt x="30" y="223"/>
                </a:lnTo>
                <a:lnTo>
                  <a:pt x="30" y="223"/>
                </a:lnTo>
                <a:lnTo>
                  <a:pt x="30" y="221"/>
                </a:lnTo>
                <a:lnTo>
                  <a:pt x="30" y="221"/>
                </a:lnTo>
                <a:lnTo>
                  <a:pt x="29" y="221"/>
                </a:lnTo>
                <a:lnTo>
                  <a:pt x="29" y="221"/>
                </a:lnTo>
                <a:lnTo>
                  <a:pt x="30" y="220"/>
                </a:lnTo>
                <a:lnTo>
                  <a:pt x="30" y="219"/>
                </a:lnTo>
                <a:lnTo>
                  <a:pt x="30" y="219"/>
                </a:lnTo>
                <a:lnTo>
                  <a:pt x="30" y="218"/>
                </a:lnTo>
                <a:lnTo>
                  <a:pt x="29" y="216"/>
                </a:lnTo>
                <a:lnTo>
                  <a:pt x="29" y="216"/>
                </a:lnTo>
                <a:lnTo>
                  <a:pt x="29" y="215"/>
                </a:lnTo>
                <a:lnTo>
                  <a:pt x="27" y="215"/>
                </a:lnTo>
                <a:lnTo>
                  <a:pt x="27" y="215"/>
                </a:lnTo>
                <a:lnTo>
                  <a:pt x="28" y="213"/>
                </a:lnTo>
                <a:lnTo>
                  <a:pt x="29" y="211"/>
                </a:lnTo>
                <a:lnTo>
                  <a:pt x="29" y="211"/>
                </a:lnTo>
                <a:lnTo>
                  <a:pt x="29" y="210"/>
                </a:lnTo>
                <a:lnTo>
                  <a:pt x="29" y="210"/>
                </a:lnTo>
                <a:lnTo>
                  <a:pt x="28" y="209"/>
                </a:lnTo>
                <a:lnTo>
                  <a:pt x="28" y="209"/>
                </a:lnTo>
                <a:lnTo>
                  <a:pt x="29" y="208"/>
                </a:lnTo>
                <a:lnTo>
                  <a:pt x="31" y="206"/>
                </a:lnTo>
                <a:lnTo>
                  <a:pt x="31" y="206"/>
                </a:lnTo>
                <a:lnTo>
                  <a:pt x="29" y="205"/>
                </a:lnTo>
                <a:lnTo>
                  <a:pt x="29" y="203"/>
                </a:lnTo>
                <a:lnTo>
                  <a:pt x="28" y="198"/>
                </a:lnTo>
                <a:lnTo>
                  <a:pt x="28" y="198"/>
                </a:lnTo>
                <a:lnTo>
                  <a:pt x="29" y="198"/>
                </a:lnTo>
                <a:lnTo>
                  <a:pt x="29" y="196"/>
                </a:lnTo>
                <a:lnTo>
                  <a:pt x="29" y="194"/>
                </a:lnTo>
                <a:lnTo>
                  <a:pt x="29" y="194"/>
                </a:lnTo>
                <a:lnTo>
                  <a:pt x="29" y="194"/>
                </a:lnTo>
                <a:lnTo>
                  <a:pt x="28" y="193"/>
                </a:lnTo>
                <a:lnTo>
                  <a:pt x="27" y="191"/>
                </a:lnTo>
                <a:lnTo>
                  <a:pt x="27" y="190"/>
                </a:lnTo>
                <a:lnTo>
                  <a:pt x="27" y="190"/>
                </a:lnTo>
                <a:lnTo>
                  <a:pt x="28" y="193"/>
                </a:lnTo>
                <a:lnTo>
                  <a:pt x="28" y="193"/>
                </a:lnTo>
                <a:lnTo>
                  <a:pt x="29" y="191"/>
                </a:lnTo>
                <a:lnTo>
                  <a:pt x="29" y="190"/>
                </a:lnTo>
                <a:lnTo>
                  <a:pt x="28" y="189"/>
                </a:lnTo>
                <a:lnTo>
                  <a:pt x="28" y="189"/>
                </a:lnTo>
                <a:lnTo>
                  <a:pt x="27" y="190"/>
                </a:lnTo>
                <a:lnTo>
                  <a:pt x="27" y="190"/>
                </a:lnTo>
                <a:lnTo>
                  <a:pt x="25" y="193"/>
                </a:lnTo>
                <a:lnTo>
                  <a:pt x="24" y="191"/>
                </a:lnTo>
                <a:lnTo>
                  <a:pt x="24" y="198"/>
                </a:lnTo>
                <a:lnTo>
                  <a:pt x="24" y="198"/>
                </a:lnTo>
                <a:lnTo>
                  <a:pt x="23" y="196"/>
                </a:lnTo>
                <a:lnTo>
                  <a:pt x="23" y="195"/>
                </a:lnTo>
                <a:lnTo>
                  <a:pt x="23" y="191"/>
                </a:lnTo>
                <a:lnTo>
                  <a:pt x="23" y="191"/>
                </a:lnTo>
                <a:lnTo>
                  <a:pt x="24" y="181"/>
                </a:lnTo>
                <a:lnTo>
                  <a:pt x="24" y="181"/>
                </a:lnTo>
                <a:lnTo>
                  <a:pt x="25" y="181"/>
                </a:lnTo>
                <a:lnTo>
                  <a:pt x="28" y="180"/>
                </a:lnTo>
                <a:lnTo>
                  <a:pt x="28" y="180"/>
                </a:lnTo>
                <a:lnTo>
                  <a:pt x="28" y="176"/>
                </a:lnTo>
                <a:lnTo>
                  <a:pt x="28" y="174"/>
                </a:lnTo>
                <a:lnTo>
                  <a:pt x="28" y="174"/>
                </a:lnTo>
                <a:lnTo>
                  <a:pt x="29" y="174"/>
                </a:lnTo>
                <a:lnTo>
                  <a:pt x="30" y="176"/>
                </a:lnTo>
                <a:lnTo>
                  <a:pt x="30" y="176"/>
                </a:lnTo>
                <a:lnTo>
                  <a:pt x="30" y="175"/>
                </a:lnTo>
                <a:lnTo>
                  <a:pt x="30" y="174"/>
                </a:lnTo>
                <a:lnTo>
                  <a:pt x="28" y="171"/>
                </a:lnTo>
                <a:lnTo>
                  <a:pt x="28" y="171"/>
                </a:lnTo>
                <a:lnTo>
                  <a:pt x="28" y="170"/>
                </a:lnTo>
                <a:lnTo>
                  <a:pt x="29" y="170"/>
                </a:lnTo>
                <a:lnTo>
                  <a:pt x="29" y="169"/>
                </a:lnTo>
                <a:lnTo>
                  <a:pt x="30" y="168"/>
                </a:lnTo>
                <a:lnTo>
                  <a:pt x="30" y="168"/>
                </a:lnTo>
                <a:lnTo>
                  <a:pt x="29" y="168"/>
                </a:lnTo>
                <a:lnTo>
                  <a:pt x="29" y="168"/>
                </a:lnTo>
                <a:lnTo>
                  <a:pt x="28" y="169"/>
                </a:lnTo>
                <a:lnTo>
                  <a:pt x="28" y="170"/>
                </a:lnTo>
                <a:lnTo>
                  <a:pt x="28" y="170"/>
                </a:lnTo>
                <a:lnTo>
                  <a:pt x="27" y="169"/>
                </a:lnTo>
                <a:lnTo>
                  <a:pt x="28" y="168"/>
                </a:lnTo>
                <a:lnTo>
                  <a:pt x="29" y="166"/>
                </a:lnTo>
                <a:lnTo>
                  <a:pt x="29" y="166"/>
                </a:lnTo>
                <a:lnTo>
                  <a:pt x="29" y="165"/>
                </a:lnTo>
                <a:lnTo>
                  <a:pt x="28" y="165"/>
                </a:lnTo>
                <a:lnTo>
                  <a:pt x="25" y="164"/>
                </a:lnTo>
                <a:lnTo>
                  <a:pt x="25" y="164"/>
                </a:lnTo>
                <a:lnTo>
                  <a:pt x="27" y="164"/>
                </a:lnTo>
                <a:lnTo>
                  <a:pt x="27" y="164"/>
                </a:lnTo>
                <a:lnTo>
                  <a:pt x="28" y="164"/>
                </a:lnTo>
                <a:lnTo>
                  <a:pt x="29" y="163"/>
                </a:lnTo>
                <a:lnTo>
                  <a:pt x="29" y="163"/>
                </a:lnTo>
                <a:lnTo>
                  <a:pt x="28" y="161"/>
                </a:lnTo>
                <a:lnTo>
                  <a:pt x="27" y="160"/>
                </a:lnTo>
                <a:lnTo>
                  <a:pt x="25" y="160"/>
                </a:lnTo>
                <a:lnTo>
                  <a:pt x="25" y="160"/>
                </a:lnTo>
                <a:lnTo>
                  <a:pt x="27" y="158"/>
                </a:lnTo>
                <a:lnTo>
                  <a:pt x="27" y="156"/>
                </a:lnTo>
                <a:lnTo>
                  <a:pt x="27" y="156"/>
                </a:lnTo>
                <a:lnTo>
                  <a:pt x="27" y="156"/>
                </a:lnTo>
                <a:lnTo>
                  <a:pt x="27" y="154"/>
                </a:lnTo>
                <a:lnTo>
                  <a:pt x="27" y="153"/>
                </a:lnTo>
                <a:lnTo>
                  <a:pt x="27" y="151"/>
                </a:lnTo>
                <a:lnTo>
                  <a:pt x="27" y="151"/>
                </a:lnTo>
                <a:lnTo>
                  <a:pt x="28" y="151"/>
                </a:lnTo>
                <a:lnTo>
                  <a:pt x="28" y="151"/>
                </a:lnTo>
                <a:lnTo>
                  <a:pt x="28" y="151"/>
                </a:lnTo>
                <a:lnTo>
                  <a:pt x="28" y="150"/>
                </a:lnTo>
                <a:lnTo>
                  <a:pt x="28" y="150"/>
                </a:lnTo>
                <a:lnTo>
                  <a:pt x="27" y="149"/>
                </a:lnTo>
                <a:lnTo>
                  <a:pt x="27" y="149"/>
                </a:lnTo>
                <a:lnTo>
                  <a:pt x="27" y="149"/>
                </a:lnTo>
                <a:lnTo>
                  <a:pt x="27" y="148"/>
                </a:lnTo>
                <a:lnTo>
                  <a:pt x="25" y="146"/>
                </a:lnTo>
                <a:lnTo>
                  <a:pt x="27" y="145"/>
                </a:lnTo>
                <a:lnTo>
                  <a:pt x="27" y="145"/>
                </a:lnTo>
                <a:lnTo>
                  <a:pt x="29" y="146"/>
                </a:lnTo>
                <a:lnTo>
                  <a:pt x="29" y="146"/>
                </a:lnTo>
                <a:lnTo>
                  <a:pt x="29" y="154"/>
                </a:lnTo>
                <a:lnTo>
                  <a:pt x="29" y="160"/>
                </a:lnTo>
                <a:lnTo>
                  <a:pt x="31" y="173"/>
                </a:lnTo>
                <a:lnTo>
                  <a:pt x="31" y="173"/>
                </a:lnTo>
                <a:lnTo>
                  <a:pt x="31" y="173"/>
                </a:lnTo>
                <a:lnTo>
                  <a:pt x="31" y="171"/>
                </a:lnTo>
                <a:lnTo>
                  <a:pt x="31" y="171"/>
                </a:lnTo>
                <a:lnTo>
                  <a:pt x="33" y="178"/>
                </a:lnTo>
                <a:lnTo>
                  <a:pt x="33" y="178"/>
                </a:lnTo>
                <a:lnTo>
                  <a:pt x="31" y="180"/>
                </a:lnTo>
                <a:lnTo>
                  <a:pt x="31" y="180"/>
                </a:lnTo>
                <a:lnTo>
                  <a:pt x="33" y="180"/>
                </a:lnTo>
                <a:lnTo>
                  <a:pt x="33" y="180"/>
                </a:lnTo>
                <a:lnTo>
                  <a:pt x="31" y="181"/>
                </a:lnTo>
                <a:lnTo>
                  <a:pt x="31" y="183"/>
                </a:lnTo>
                <a:lnTo>
                  <a:pt x="31" y="183"/>
                </a:lnTo>
                <a:lnTo>
                  <a:pt x="29" y="181"/>
                </a:lnTo>
                <a:lnTo>
                  <a:pt x="29" y="180"/>
                </a:lnTo>
                <a:lnTo>
                  <a:pt x="29" y="178"/>
                </a:lnTo>
                <a:lnTo>
                  <a:pt x="29" y="178"/>
                </a:lnTo>
                <a:lnTo>
                  <a:pt x="27" y="181"/>
                </a:lnTo>
                <a:lnTo>
                  <a:pt x="25" y="188"/>
                </a:lnTo>
                <a:lnTo>
                  <a:pt x="25" y="188"/>
                </a:lnTo>
                <a:lnTo>
                  <a:pt x="24" y="188"/>
                </a:lnTo>
                <a:lnTo>
                  <a:pt x="24" y="188"/>
                </a:lnTo>
                <a:lnTo>
                  <a:pt x="25" y="189"/>
                </a:lnTo>
                <a:lnTo>
                  <a:pt x="27" y="189"/>
                </a:lnTo>
                <a:lnTo>
                  <a:pt x="29" y="188"/>
                </a:lnTo>
                <a:lnTo>
                  <a:pt x="29" y="188"/>
                </a:lnTo>
                <a:lnTo>
                  <a:pt x="29" y="186"/>
                </a:lnTo>
                <a:lnTo>
                  <a:pt x="28" y="185"/>
                </a:lnTo>
                <a:lnTo>
                  <a:pt x="28" y="185"/>
                </a:lnTo>
                <a:lnTo>
                  <a:pt x="27" y="184"/>
                </a:lnTo>
                <a:lnTo>
                  <a:pt x="27" y="184"/>
                </a:lnTo>
                <a:lnTo>
                  <a:pt x="31" y="185"/>
                </a:lnTo>
                <a:lnTo>
                  <a:pt x="33" y="184"/>
                </a:lnTo>
                <a:lnTo>
                  <a:pt x="33" y="183"/>
                </a:lnTo>
                <a:lnTo>
                  <a:pt x="33" y="183"/>
                </a:lnTo>
                <a:lnTo>
                  <a:pt x="34" y="191"/>
                </a:lnTo>
                <a:lnTo>
                  <a:pt x="34" y="195"/>
                </a:lnTo>
                <a:lnTo>
                  <a:pt x="34" y="200"/>
                </a:lnTo>
                <a:lnTo>
                  <a:pt x="34" y="200"/>
                </a:lnTo>
                <a:lnTo>
                  <a:pt x="34" y="201"/>
                </a:lnTo>
                <a:lnTo>
                  <a:pt x="34" y="204"/>
                </a:lnTo>
                <a:lnTo>
                  <a:pt x="34" y="210"/>
                </a:lnTo>
                <a:lnTo>
                  <a:pt x="34" y="210"/>
                </a:lnTo>
                <a:lnTo>
                  <a:pt x="35" y="210"/>
                </a:lnTo>
                <a:lnTo>
                  <a:pt x="36" y="211"/>
                </a:lnTo>
                <a:lnTo>
                  <a:pt x="36" y="213"/>
                </a:lnTo>
                <a:lnTo>
                  <a:pt x="36" y="213"/>
                </a:lnTo>
                <a:lnTo>
                  <a:pt x="34" y="214"/>
                </a:lnTo>
                <a:lnTo>
                  <a:pt x="31" y="214"/>
                </a:lnTo>
                <a:lnTo>
                  <a:pt x="31" y="214"/>
                </a:lnTo>
                <a:lnTo>
                  <a:pt x="33" y="220"/>
                </a:lnTo>
                <a:lnTo>
                  <a:pt x="33" y="220"/>
                </a:lnTo>
                <a:lnTo>
                  <a:pt x="34" y="220"/>
                </a:lnTo>
                <a:lnTo>
                  <a:pt x="35" y="219"/>
                </a:lnTo>
                <a:lnTo>
                  <a:pt x="35" y="219"/>
                </a:lnTo>
                <a:lnTo>
                  <a:pt x="34" y="218"/>
                </a:lnTo>
                <a:lnTo>
                  <a:pt x="33" y="215"/>
                </a:lnTo>
                <a:lnTo>
                  <a:pt x="33" y="215"/>
                </a:lnTo>
                <a:lnTo>
                  <a:pt x="35" y="214"/>
                </a:lnTo>
                <a:lnTo>
                  <a:pt x="36" y="215"/>
                </a:lnTo>
                <a:lnTo>
                  <a:pt x="36" y="218"/>
                </a:lnTo>
                <a:lnTo>
                  <a:pt x="36" y="220"/>
                </a:lnTo>
                <a:lnTo>
                  <a:pt x="36" y="220"/>
                </a:lnTo>
                <a:lnTo>
                  <a:pt x="35" y="220"/>
                </a:lnTo>
                <a:lnTo>
                  <a:pt x="35" y="220"/>
                </a:lnTo>
                <a:lnTo>
                  <a:pt x="35" y="221"/>
                </a:lnTo>
                <a:lnTo>
                  <a:pt x="36" y="223"/>
                </a:lnTo>
                <a:lnTo>
                  <a:pt x="36" y="223"/>
                </a:lnTo>
                <a:lnTo>
                  <a:pt x="36" y="223"/>
                </a:lnTo>
                <a:lnTo>
                  <a:pt x="37" y="239"/>
                </a:lnTo>
                <a:lnTo>
                  <a:pt x="37" y="239"/>
                </a:lnTo>
                <a:lnTo>
                  <a:pt x="37" y="245"/>
                </a:lnTo>
                <a:lnTo>
                  <a:pt x="37" y="250"/>
                </a:lnTo>
                <a:lnTo>
                  <a:pt x="37" y="250"/>
                </a:lnTo>
                <a:lnTo>
                  <a:pt x="39" y="255"/>
                </a:lnTo>
                <a:lnTo>
                  <a:pt x="39" y="255"/>
                </a:lnTo>
                <a:lnTo>
                  <a:pt x="39" y="259"/>
                </a:lnTo>
                <a:lnTo>
                  <a:pt x="40" y="262"/>
                </a:lnTo>
                <a:lnTo>
                  <a:pt x="40" y="262"/>
                </a:lnTo>
                <a:lnTo>
                  <a:pt x="41" y="260"/>
                </a:lnTo>
                <a:lnTo>
                  <a:pt x="42" y="259"/>
                </a:lnTo>
                <a:lnTo>
                  <a:pt x="42" y="259"/>
                </a:lnTo>
                <a:lnTo>
                  <a:pt x="43" y="258"/>
                </a:lnTo>
                <a:lnTo>
                  <a:pt x="43" y="258"/>
                </a:lnTo>
                <a:lnTo>
                  <a:pt x="43" y="253"/>
                </a:lnTo>
                <a:lnTo>
                  <a:pt x="45" y="252"/>
                </a:lnTo>
                <a:lnTo>
                  <a:pt x="46" y="250"/>
                </a:lnTo>
                <a:lnTo>
                  <a:pt x="46" y="250"/>
                </a:lnTo>
                <a:lnTo>
                  <a:pt x="43" y="248"/>
                </a:lnTo>
                <a:lnTo>
                  <a:pt x="42" y="245"/>
                </a:lnTo>
                <a:lnTo>
                  <a:pt x="42" y="245"/>
                </a:lnTo>
                <a:lnTo>
                  <a:pt x="41" y="245"/>
                </a:lnTo>
                <a:lnTo>
                  <a:pt x="40" y="245"/>
                </a:lnTo>
                <a:lnTo>
                  <a:pt x="40" y="245"/>
                </a:lnTo>
                <a:lnTo>
                  <a:pt x="40" y="244"/>
                </a:lnTo>
                <a:lnTo>
                  <a:pt x="41" y="244"/>
                </a:lnTo>
                <a:lnTo>
                  <a:pt x="43" y="245"/>
                </a:lnTo>
                <a:lnTo>
                  <a:pt x="43" y="245"/>
                </a:lnTo>
                <a:lnTo>
                  <a:pt x="45" y="240"/>
                </a:lnTo>
                <a:lnTo>
                  <a:pt x="45" y="240"/>
                </a:lnTo>
                <a:lnTo>
                  <a:pt x="45" y="239"/>
                </a:lnTo>
                <a:lnTo>
                  <a:pt x="43" y="240"/>
                </a:lnTo>
                <a:lnTo>
                  <a:pt x="42" y="240"/>
                </a:lnTo>
                <a:lnTo>
                  <a:pt x="42" y="239"/>
                </a:lnTo>
                <a:lnTo>
                  <a:pt x="42" y="239"/>
                </a:lnTo>
                <a:lnTo>
                  <a:pt x="41" y="240"/>
                </a:lnTo>
                <a:lnTo>
                  <a:pt x="42" y="242"/>
                </a:lnTo>
                <a:lnTo>
                  <a:pt x="42" y="243"/>
                </a:lnTo>
                <a:lnTo>
                  <a:pt x="42" y="244"/>
                </a:lnTo>
                <a:lnTo>
                  <a:pt x="42" y="244"/>
                </a:lnTo>
                <a:lnTo>
                  <a:pt x="41" y="243"/>
                </a:lnTo>
                <a:lnTo>
                  <a:pt x="40" y="242"/>
                </a:lnTo>
                <a:lnTo>
                  <a:pt x="40" y="242"/>
                </a:lnTo>
                <a:lnTo>
                  <a:pt x="40" y="234"/>
                </a:lnTo>
                <a:lnTo>
                  <a:pt x="40" y="225"/>
                </a:lnTo>
                <a:lnTo>
                  <a:pt x="40" y="225"/>
                </a:lnTo>
                <a:lnTo>
                  <a:pt x="40" y="225"/>
                </a:lnTo>
                <a:lnTo>
                  <a:pt x="40" y="226"/>
                </a:lnTo>
                <a:lnTo>
                  <a:pt x="41" y="228"/>
                </a:lnTo>
                <a:lnTo>
                  <a:pt x="41" y="229"/>
                </a:lnTo>
                <a:lnTo>
                  <a:pt x="41" y="229"/>
                </a:lnTo>
                <a:lnTo>
                  <a:pt x="42" y="228"/>
                </a:lnTo>
                <a:lnTo>
                  <a:pt x="42" y="228"/>
                </a:lnTo>
                <a:lnTo>
                  <a:pt x="42" y="225"/>
                </a:lnTo>
                <a:lnTo>
                  <a:pt x="42" y="225"/>
                </a:lnTo>
                <a:lnTo>
                  <a:pt x="42" y="224"/>
                </a:lnTo>
                <a:lnTo>
                  <a:pt x="42" y="224"/>
                </a:lnTo>
                <a:lnTo>
                  <a:pt x="41" y="224"/>
                </a:lnTo>
                <a:lnTo>
                  <a:pt x="41" y="223"/>
                </a:lnTo>
                <a:lnTo>
                  <a:pt x="41" y="223"/>
                </a:lnTo>
                <a:lnTo>
                  <a:pt x="42" y="223"/>
                </a:lnTo>
                <a:lnTo>
                  <a:pt x="42" y="223"/>
                </a:lnTo>
                <a:lnTo>
                  <a:pt x="42" y="220"/>
                </a:lnTo>
                <a:lnTo>
                  <a:pt x="42" y="220"/>
                </a:lnTo>
                <a:lnTo>
                  <a:pt x="41" y="220"/>
                </a:lnTo>
                <a:lnTo>
                  <a:pt x="42" y="219"/>
                </a:lnTo>
                <a:lnTo>
                  <a:pt x="42" y="219"/>
                </a:lnTo>
                <a:lnTo>
                  <a:pt x="43" y="218"/>
                </a:lnTo>
                <a:lnTo>
                  <a:pt x="43" y="215"/>
                </a:lnTo>
                <a:lnTo>
                  <a:pt x="43" y="215"/>
                </a:lnTo>
                <a:lnTo>
                  <a:pt x="42" y="216"/>
                </a:lnTo>
                <a:lnTo>
                  <a:pt x="41" y="218"/>
                </a:lnTo>
                <a:lnTo>
                  <a:pt x="40" y="218"/>
                </a:lnTo>
                <a:lnTo>
                  <a:pt x="40" y="218"/>
                </a:lnTo>
                <a:lnTo>
                  <a:pt x="41" y="216"/>
                </a:lnTo>
                <a:lnTo>
                  <a:pt x="41" y="216"/>
                </a:lnTo>
                <a:lnTo>
                  <a:pt x="42" y="215"/>
                </a:lnTo>
                <a:lnTo>
                  <a:pt x="42" y="215"/>
                </a:lnTo>
                <a:lnTo>
                  <a:pt x="42" y="214"/>
                </a:lnTo>
                <a:lnTo>
                  <a:pt x="42" y="214"/>
                </a:lnTo>
                <a:lnTo>
                  <a:pt x="41" y="214"/>
                </a:lnTo>
                <a:lnTo>
                  <a:pt x="40" y="214"/>
                </a:lnTo>
                <a:lnTo>
                  <a:pt x="40" y="215"/>
                </a:lnTo>
                <a:lnTo>
                  <a:pt x="40" y="215"/>
                </a:lnTo>
                <a:lnTo>
                  <a:pt x="40" y="215"/>
                </a:lnTo>
                <a:lnTo>
                  <a:pt x="39" y="214"/>
                </a:lnTo>
                <a:lnTo>
                  <a:pt x="40" y="214"/>
                </a:lnTo>
                <a:lnTo>
                  <a:pt x="40" y="214"/>
                </a:lnTo>
                <a:lnTo>
                  <a:pt x="39" y="211"/>
                </a:lnTo>
                <a:lnTo>
                  <a:pt x="39" y="211"/>
                </a:lnTo>
                <a:lnTo>
                  <a:pt x="39" y="201"/>
                </a:lnTo>
                <a:lnTo>
                  <a:pt x="39" y="201"/>
                </a:lnTo>
                <a:lnTo>
                  <a:pt x="39" y="204"/>
                </a:lnTo>
                <a:lnTo>
                  <a:pt x="39" y="206"/>
                </a:lnTo>
                <a:lnTo>
                  <a:pt x="39" y="206"/>
                </a:lnTo>
                <a:lnTo>
                  <a:pt x="40" y="205"/>
                </a:lnTo>
                <a:lnTo>
                  <a:pt x="40" y="205"/>
                </a:lnTo>
                <a:lnTo>
                  <a:pt x="40" y="203"/>
                </a:lnTo>
                <a:lnTo>
                  <a:pt x="40" y="203"/>
                </a:lnTo>
                <a:lnTo>
                  <a:pt x="42" y="201"/>
                </a:lnTo>
                <a:lnTo>
                  <a:pt x="43" y="200"/>
                </a:lnTo>
                <a:lnTo>
                  <a:pt x="43" y="200"/>
                </a:lnTo>
                <a:lnTo>
                  <a:pt x="42" y="200"/>
                </a:lnTo>
                <a:lnTo>
                  <a:pt x="42" y="200"/>
                </a:lnTo>
                <a:lnTo>
                  <a:pt x="41" y="200"/>
                </a:lnTo>
                <a:lnTo>
                  <a:pt x="40" y="200"/>
                </a:lnTo>
                <a:lnTo>
                  <a:pt x="40" y="200"/>
                </a:lnTo>
                <a:lnTo>
                  <a:pt x="40" y="199"/>
                </a:lnTo>
                <a:lnTo>
                  <a:pt x="41" y="198"/>
                </a:lnTo>
                <a:lnTo>
                  <a:pt x="43" y="198"/>
                </a:lnTo>
                <a:lnTo>
                  <a:pt x="45" y="196"/>
                </a:lnTo>
                <a:lnTo>
                  <a:pt x="45" y="196"/>
                </a:lnTo>
                <a:lnTo>
                  <a:pt x="45" y="194"/>
                </a:lnTo>
                <a:lnTo>
                  <a:pt x="46" y="191"/>
                </a:lnTo>
                <a:lnTo>
                  <a:pt x="46" y="191"/>
                </a:lnTo>
                <a:lnTo>
                  <a:pt x="45" y="190"/>
                </a:lnTo>
                <a:lnTo>
                  <a:pt x="43" y="190"/>
                </a:lnTo>
                <a:lnTo>
                  <a:pt x="43" y="190"/>
                </a:lnTo>
                <a:lnTo>
                  <a:pt x="43" y="188"/>
                </a:lnTo>
                <a:lnTo>
                  <a:pt x="45" y="188"/>
                </a:lnTo>
                <a:lnTo>
                  <a:pt x="45" y="186"/>
                </a:lnTo>
                <a:lnTo>
                  <a:pt x="45" y="184"/>
                </a:lnTo>
                <a:lnTo>
                  <a:pt x="45" y="184"/>
                </a:lnTo>
                <a:lnTo>
                  <a:pt x="47" y="184"/>
                </a:lnTo>
                <a:lnTo>
                  <a:pt x="47" y="183"/>
                </a:lnTo>
                <a:lnTo>
                  <a:pt x="48" y="183"/>
                </a:lnTo>
                <a:lnTo>
                  <a:pt x="51" y="183"/>
                </a:lnTo>
                <a:lnTo>
                  <a:pt x="51" y="183"/>
                </a:lnTo>
                <a:lnTo>
                  <a:pt x="50" y="184"/>
                </a:lnTo>
                <a:lnTo>
                  <a:pt x="51" y="185"/>
                </a:lnTo>
                <a:lnTo>
                  <a:pt x="52" y="188"/>
                </a:lnTo>
                <a:lnTo>
                  <a:pt x="52" y="188"/>
                </a:lnTo>
                <a:lnTo>
                  <a:pt x="53" y="186"/>
                </a:lnTo>
                <a:lnTo>
                  <a:pt x="53" y="185"/>
                </a:lnTo>
                <a:lnTo>
                  <a:pt x="53" y="185"/>
                </a:lnTo>
                <a:lnTo>
                  <a:pt x="54" y="186"/>
                </a:lnTo>
                <a:lnTo>
                  <a:pt x="54" y="186"/>
                </a:lnTo>
                <a:lnTo>
                  <a:pt x="54" y="188"/>
                </a:lnTo>
                <a:lnTo>
                  <a:pt x="53" y="188"/>
                </a:lnTo>
                <a:lnTo>
                  <a:pt x="53" y="188"/>
                </a:lnTo>
                <a:lnTo>
                  <a:pt x="54" y="189"/>
                </a:lnTo>
                <a:lnTo>
                  <a:pt x="54" y="189"/>
                </a:lnTo>
                <a:lnTo>
                  <a:pt x="53" y="190"/>
                </a:lnTo>
                <a:lnTo>
                  <a:pt x="53" y="190"/>
                </a:lnTo>
                <a:lnTo>
                  <a:pt x="53" y="190"/>
                </a:lnTo>
                <a:lnTo>
                  <a:pt x="53" y="189"/>
                </a:lnTo>
                <a:lnTo>
                  <a:pt x="53" y="189"/>
                </a:lnTo>
                <a:lnTo>
                  <a:pt x="51" y="189"/>
                </a:lnTo>
                <a:lnTo>
                  <a:pt x="50" y="188"/>
                </a:lnTo>
                <a:lnTo>
                  <a:pt x="50" y="188"/>
                </a:lnTo>
                <a:lnTo>
                  <a:pt x="48" y="189"/>
                </a:lnTo>
                <a:lnTo>
                  <a:pt x="48" y="189"/>
                </a:lnTo>
                <a:lnTo>
                  <a:pt x="50" y="191"/>
                </a:lnTo>
                <a:lnTo>
                  <a:pt x="50" y="191"/>
                </a:lnTo>
                <a:lnTo>
                  <a:pt x="48" y="191"/>
                </a:lnTo>
                <a:lnTo>
                  <a:pt x="46" y="191"/>
                </a:lnTo>
                <a:lnTo>
                  <a:pt x="46" y="191"/>
                </a:lnTo>
                <a:lnTo>
                  <a:pt x="46" y="193"/>
                </a:lnTo>
                <a:lnTo>
                  <a:pt x="47" y="193"/>
                </a:lnTo>
                <a:lnTo>
                  <a:pt x="48" y="194"/>
                </a:lnTo>
                <a:lnTo>
                  <a:pt x="48" y="194"/>
                </a:lnTo>
                <a:lnTo>
                  <a:pt x="48" y="194"/>
                </a:lnTo>
                <a:lnTo>
                  <a:pt x="50" y="194"/>
                </a:lnTo>
                <a:lnTo>
                  <a:pt x="50" y="193"/>
                </a:lnTo>
                <a:lnTo>
                  <a:pt x="50" y="193"/>
                </a:lnTo>
                <a:lnTo>
                  <a:pt x="51" y="193"/>
                </a:lnTo>
                <a:lnTo>
                  <a:pt x="51" y="193"/>
                </a:lnTo>
                <a:lnTo>
                  <a:pt x="51" y="194"/>
                </a:lnTo>
                <a:lnTo>
                  <a:pt x="51" y="195"/>
                </a:lnTo>
                <a:lnTo>
                  <a:pt x="50" y="195"/>
                </a:lnTo>
                <a:lnTo>
                  <a:pt x="50" y="195"/>
                </a:lnTo>
                <a:lnTo>
                  <a:pt x="52" y="196"/>
                </a:lnTo>
                <a:lnTo>
                  <a:pt x="52" y="199"/>
                </a:lnTo>
                <a:lnTo>
                  <a:pt x="52" y="199"/>
                </a:lnTo>
                <a:lnTo>
                  <a:pt x="50" y="199"/>
                </a:lnTo>
                <a:lnTo>
                  <a:pt x="48" y="200"/>
                </a:lnTo>
                <a:lnTo>
                  <a:pt x="48" y="201"/>
                </a:lnTo>
                <a:lnTo>
                  <a:pt x="48" y="201"/>
                </a:lnTo>
                <a:lnTo>
                  <a:pt x="48" y="201"/>
                </a:lnTo>
                <a:lnTo>
                  <a:pt x="47" y="201"/>
                </a:lnTo>
                <a:lnTo>
                  <a:pt x="47" y="201"/>
                </a:lnTo>
                <a:lnTo>
                  <a:pt x="46" y="201"/>
                </a:lnTo>
                <a:lnTo>
                  <a:pt x="46" y="201"/>
                </a:lnTo>
                <a:lnTo>
                  <a:pt x="47" y="203"/>
                </a:lnTo>
                <a:lnTo>
                  <a:pt x="47" y="204"/>
                </a:lnTo>
                <a:lnTo>
                  <a:pt x="47" y="204"/>
                </a:lnTo>
                <a:lnTo>
                  <a:pt x="46" y="205"/>
                </a:lnTo>
                <a:lnTo>
                  <a:pt x="46" y="205"/>
                </a:lnTo>
                <a:lnTo>
                  <a:pt x="46" y="205"/>
                </a:lnTo>
                <a:lnTo>
                  <a:pt x="43" y="205"/>
                </a:lnTo>
                <a:lnTo>
                  <a:pt x="41" y="205"/>
                </a:lnTo>
                <a:lnTo>
                  <a:pt x="41" y="205"/>
                </a:lnTo>
                <a:lnTo>
                  <a:pt x="42" y="206"/>
                </a:lnTo>
                <a:lnTo>
                  <a:pt x="43" y="208"/>
                </a:lnTo>
                <a:lnTo>
                  <a:pt x="43" y="209"/>
                </a:lnTo>
                <a:lnTo>
                  <a:pt x="43" y="209"/>
                </a:lnTo>
                <a:lnTo>
                  <a:pt x="42" y="209"/>
                </a:lnTo>
                <a:lnTo>
                  <a:pt x="41" y="208"/>
                </a:lnTo>
                <a:lnTo>
                  <a:pt x="41" y="208"/>
                </a:lnTo>
                <a:lnTo>
                  <a:pt x="40" y="208"/>
                </a:lnTo>
                <a:lnTo>
                  <a:pt x="40" y="208"/>
                </a:lnTo>
                <a:lnTo>
                  <a:pt x="40" y="209"/>
                </a:lnTo>
                <a:lnTo>
                  <a:pt x="40" y="209"/>
                </a:lnTo>
                <a:lnTo>
                  <a:pt x="42" y="210"/>
                </a:lnTo>
                <a:lnTo>
                  <a:pt x="42" y="210"/>
                </a:lnTo>
                <a:lnTo>
                  <a:pt x="40" y="210"/>
                </a:lnTo>
                <a:lnTo>
                  <a:pt x="40" y="211"/>
                </a:lnTo>
                <a:lnTo>
                  <a:pt x="40" y="213"/>
                </a:lnTo>
                <a:lnTo>
                  <a:pt x="40" y="213"/>
                </a:lnTo>
                <a:lnTo>
                  <a:pt x="41" y="213"/>
                </a:lnTo>
                <a:lnTo>
                  <a:pt x="42" y="214"/>
                </a:lnTo>
                <a:lnTo>
                  <a:pt x="42" y="214"/>
                </a:lnTo>
                <a:lnTo>
                  <a:pt x="43" y="214"/>
                </a:lnTo>
                <a:lnTo>
                  <a:pt x="42" y="213"/>
                </a:lnTo>
                <a:lnTo>
                  <a:pt x="42" y="211"/>
                </a:lnTo>
                <a:lnTo>
                  <a:pt x="42" y="210"/>
                </a:lnTo>
                <a:lnTo>
                  <a:pt x="42" y="210"/>
                </a:lnTo>
                <a:lnTo>
                  <a:pt x="43" y="210"/>
                </a:lnTo>
                <a:lnTo>
                  <a:pt x="43" y="210"/>
                </a:lnTo>
                <a:lnTo>
                  <a:pt x="45" y="209"/>
                </a:lnTo>
                <a:lnTo>
                  <a:pt x="45" y="209"/>
                </a:lnTo>
                <a:lnTo>
                  <a:pt x="46" y="209"/>
                </a:lnTo>
                <a:lnTo>
                  <a:pt x="46" y="209"/>
                </a:lnTo>
                <a:lnTo>
                  <a:pt x="47" y="208"/>
                </a:lnTo>
                <a:lnTo>
                  <a:pt x="47" y="208"/>
                </a:lnTo>
                <a:lnTo>
                  <a:pt x="47" y="208"/>
                </a:lnTo>
                <a:lnTo>
                  <a:pt x="48" y="210"/>
                </a:lnTo>
                <a:lnTo>
                  <a:pt x="48" y="210"/>
                </a:lnTo>
                <a:lnTo>
                  <a:pt x="46" y="209"/>
                </a:lnTo>
                <a:lnTo>
                  <a:pt x="46" y="209"/>
                </a:lnTo>
                <a:lnTo>
                  <a:pt x="47" y="211"/>
                </a:lnTo>
                <a:lnTo>
                  <a:pt x="47" y="213"/>
                </a:lnTo>
                <a:lnTo>
                  <a:pt x="47" y="213"/>
                </a:lnTo>
                <a:lnTo>
                  <a:pt x="50" y="211"/>
                </a:lnTo>
                <a:lnTo>
                  <a:pt x="50" y="210"/>
                </a:lnTo>
                <a:lnTo>
                  <a:pt x="50" y="206"/>
                </a:lnTo>
                <a:lnTo>
                  <a:pt x="50" y="206"/>
                </a:lnTo>
                <a:lnTo>
                  <a:pt x="51" y="206"/>
                </a:lnTo>
                <a:lnTo>
                  <a:pt x="51" y="208"/>
                </a:lnTo>
                <a:lnTo>
                  <a:pt x="51" y="209"/>
                </a:lnTo>
                <a:lnTo>
                  <a:pt x="51" y="209"/>
                </a:lnTo>
                <a:lnTo>
                  <a:pt x="53" y="209"/>
                </a:lnTo>
                <a:lnTo>
                  <a:pt x="54" y="209"/>
                </a:lnTo>
                <a:lnTo>
                  <a:pt x="54" y="209"/>
                </a:lnTo>
                <a:lnTo>
                  <a:pt x="56" y="209"/>
                </a:lnTo>
                <a:lnTo>
                  <a:pt x="56" y="208"/>
                </a:lnTo>
                <a:lnTo>
                  <a:pt x="56" y="208"/>
                </a:lnTo>
                <a:lnTo>
                  <a:pt x="54" y="206"/>
                </a:lnTo>
                <a:lnTo>
                  <a:pt x="54" y="205"/>
                </a:lnTo>
                <a:lnTo>
                  <a:pt x="56" y="205"/>
                </a:lnTo>
                <a:lnTo>
                  <a:pt x="56" y="205"/>
                </a:lnTo>
                <a:lnTo>
                  <a:pt x="57" y="205"/>
                </a:lnTo>
                <a:lnTo>
                  <a:pt x="57" y="208"/>
                </a:lnTo>
                <a:lnTo>
                  <a:pt x="57" y="214"/>
                </a:lnTo>
                <a:lnTo>
                  <a:pt x="57" y="214"/>
                </a:lnTo>
                <a:lnTo>
                  <a:pt x="57" y="216"/>
                </a:lnTo>
                <a:lnTo>
                  <a:pt x="57" y="219"/>
                </a:lnTo>
                <a:lnTo>
                  <a:pt x="57" y="219"/>
                </a:lnTo>
                <a:lnTo>
                  <a:pt x="57" y="218"/>
                </a:lnTo>
                <a:lnTo>
                  <a:pt x="57" y="216"/>
                </a:lnTo>
                <a:lnTo>
                  <a:pt x="57" y="216"/>
                </a:lnTo>
                <a:lnTo>
                  <a:pt x="57" y="218"/>
                </a:lnTo>
                <a:lnTo>
                  <a:pt x="57" y="219"/>
                </a:lnTo>
                <a:lnTo>
                  <a:pt x="57" y="220"/>
                </a:lnTo>
                <a:lnTo>
                  <a:pt x="57" y="220"/>
                </a:lnTo>
                <a:lnTo>
                  <a:pt x="57" y="221"/>
                </a:lnTo>
                <a:lnTo>
                  <a:pt x="56" y="223"/>
                </a:lnTo>
                <a:lnTo>
                  <a:pt x="56" y="223"/>
                </a:lnTo>
                <a:lnTo>
                  <a:pt x="58" y="225"/>
                </a:lnTo>
                <a:lnTo>
                  <a:pt x="58" y="225"/>
                </a:lnTo>
                <a:lnTo>
                  <a:pt x="57" y="228"/>
                </a:lnTo>
                <a:lnTo>
                  <a:pt x="57" y="228"/>
                </a:lnTo>
                <a:lnTo>
                  <a:pt x="58" y="230"/>
                </a:lnTo>
                <a:lnTo>
                  <a:pt x="58" y="233"/>
                </a:lnTo>
                <a:lnTo>
                  <a:pt x="57" y="234"/>
                </a:lnTo>
                <a:lnTo>
                  <a:pt x="57" y="234"/>
                </a:lnTo>
                <a:lnTo>
                  <a:pt x="56" y="233"/>
                </a:lnTo>
                <a:lnTo>
                  <a:pt x="54" y="231"/>
                </a:lnTo>
                <a:lnTo>
                  <a:pt x="53" y="230"/>
                </a:lnTo>
                <a:lnTo>
                  <a:pt x="54" y="228"/>
                </a:lnTo>
                <a:lnTo>
                  <a:pt x="54" y="228"/>
                </a:lnTo>
                <a:lnTo>
                  <a:pt x="53" y="228"/>
                </a:lnTo>
                <a:lnTo>
                  <a:pt x="53" y="229"/>
                </a:lnTo>
                <a:lnTo>
                  <a:pt x="52" y="233"/>
                </a:lnTo>
                <a:lnTo>
                  <a:pt x="52" y="233"/>
                </a:lnTo>
                <a:lnTo>
                  <a:pt x="53" y="233"/>
                </a:lnTo>
                <a:lnTo>
                  <a:pt x="54" y="233"/>
                </a:lnTo>
                <a:lnTo>
                  <a:pt x="54" y="233"/>
                </a:lnTo>
                <a:lnTo>
                  <a:pt x="54" y="234"/>
                </a:lnTo>
                <a:lnTo>
                  <a:pt x="56" y="235"/>
                </a:lnTo>
                <a:lnTo>
                  <a:pt x="56" y="235"/>
                </a:lnTo>
                <a:lnTo>
                  <a:pt x="56" y="237"/>
                </a:lnTo>
                <a:lnTo>
                  <a:pt x="56" y="238"/>
                </a:lnTo>
                <a:lnTo>
                  <a:pt x="57" y="238"/>
                </a:lnTo>
                <a:lnTo>
                  <a:pt x="57" y="238"/>
                </a:lnTo>
                <a:lnTo>
                  <a:pt x="57" y="237"/>
                </a:lnTo>
                <a:lnTo>
                  <a:pt x="57" y="237"/>
                </a:lnTo>
                <a:lnTo>
                  <a:pt x="57" y="235"/>
                </a:lnTo>
                <a:lnTo>
                  <a:pt x="58" y="234"/>
                </a:lnTo>
                <a:lnTo>
                  <a:pt x="58" y="234"/>
                </a:lnTo>
                <a:lnTo>
                  <a:pt x="58" y="237"/>
                </a:lnTo>
                <a:lnTo>
                  <a:pt x="58" y="239"/>
                </a:lnTo>
                <a:lnTo>
                  <a:pt x="58" y="244"/>
                </a:lnTo>
                <a:lnTo>
                  <a:pt x="58" y="244"/>
                </a:lnTo>
                <a:lnTo>
                  <a:pt x="59" y="247"/>
                </a:lnTo>
                <a:lnTo>
                  <a:pt x="59" y="247"/>
                </a:lnTo>
                <a:lnTo>
                  <a:pt x="59" y="255"/>
                </a:lnTo>
                <a:lnTo>
                  <a:pt x="59" y="255"/>
                </a:lnTo>
                <a:lnTo>
                  <a:pt x="59" y="262"/>
                </a:lnTo>
                <a:lnTo>
                  <a:pt x="59" y="268"/>
                </a:lnTo>
                <a:lnTo>
                  <a:pt x="59" y="268"/>
                </a:lnTo>
                <a:lnTo>
                  <a:pt x="58" y="268"/>
                </a:lnTo>
                <a:lnTo>
                  <a:pt x="58" y="268"/>
                </a:lnTo>
                <a:lnTo>
                  <a:pt x="58" y="269"/>
                </a:lnTo>
                <a:lnTo>
                  <a:pt x="59" y="270"/>
                </a:lnTo>
                <a:lnTo>
                  <a:pt x="59" y="270"/>
                </a:lnTo>
                <a:lnTo>
                  <a:pt x="57" y="270"/>
                </a:lnTo>
                <a:lnTo>
                  <a:pt x="58" y="270"/>
                </a:lnTo>
                <a:lnTo>
                  <a:pt x="58" y="273"/>
                </a:lnTo>
                <a:lnTo>
                  <a:pt x="59" y="274"/>
                </a:lnTo>
                <a:lnTo>
                  <a:pt x="59" y="274"/>
                </a:lnTo>
                <a:lnTo>
                  <a:pt x="59" y="275"/>
                </a:lnTo>
                <a:lnTo>
                  <a:pt x="60" y="275"/>
                </a:lnTo>
                <a:lnTo>
                  <a:pt x="60" y="275"/>
                </a:lnTo>
                <a:lnTo>
                  <a:pt x="60" y="279"/>
                </a:lnTo>
                <a:lnTo>
                  <a:pt x="60" y="280"/>
                </a:lnTo>
                <a:lnTo>
                  <a:pt x="59" y="282"/>
                </a:lnTo>
                <a:lnTo>
                  <a:pt x="59" y="282"/>
                </a:lnTo>
                <a:lnTo>
                  <a:pt x="59" y="283"/>
                </a:lnTo>
                <a:lnTo>
                  <a:pt x="59" y="283"/>
                </a:lnTo>
                <a:lnTo>
                  <a:pt x="60" y="284"/>
                </a:lnTo>
                <a:lnTo>
                  <a:pt x="60" y="285"/>
                </a:lnTo>
                <a:lnTo>
                  <a:pt x="60" y="285"/>
                </a:lnTo>
                <a:lnTo>
                  <a:pt x="58" y="285"/>
                </a:lnTo>
                <a:lnTo>
                  <a:pt x="58" y="283"/>
                </a:lnTo>
                <a:lnTo>
                  <a:pt x="58" y="283"/>
                </a:lnTo>
                <a:lnTo>
                  <a:pt x="57" y="283"/>
                </a:lnTo>
                <a:lnTo>
                  <a:pt x="57" y="284"/>
                </a:lnTo>
                <a:lnTo>
                  <a:pt x="56" y="287"/>
                </a:lnTo>
                <a:lnTo>
                  <a:pt x="56" y="287"/>
                </a:lnTo>
                <a:lnTo>
                  <a:pt x="58" y="287"/>
                </a:lnTo>
                <a:lnTo>
                  <a:pt x="59" y="285"/>
                </a:lnTo>
                <a:lnTo>
                  <a:pt x="59" y="285"/>
                </a:lnTo>
                <a:lnTo>
                  <a:pt x="60" y="308"/>
                </a:lnTo>
                <a:lnTo>
                  <a:pt x="60" y="329"/>
                </a:lnTo>
                <a:lnTo>
                  <a:pt x="59" y="372"/>
                </a:lnTo>
                <a:lnTo>
                  <a:pt x="59" y="372"/>
                </a:lnTo>
                <a:lnTo>
                  <a:pt x="59" y="384"/>
                </a:lnTo>
                <a:lnTo>
                  <a:pt x="59" y="384"/>
                </a:lnTo>
                <a:lnTo>
                  <a:pt x="59" y="387"/>
                </a:lnTo>
                <a:lnTo>
                  <a:pt x="59" y="387"/>
                </a:lnTo>
                <a:lnTo>
                  <a:pt x="59" y="395"/>
                </a:lnTo>
                <a:lnTo>
                  <a:pt x="59" y="395"/>
                </a:lnTo>
                <a:lnTo>
                  <a:pt x="59" y="402"/>
                </a:lnTo>
                <a:lnTo>
                  <a:pt x="59" y="402"/>
                </a:lnTo>
                <a:lnTo>
                  <a:pt x="59" y="409"/>
                </a:lnTo>
                <a:lnTo>
                  <a:pt x="59" y="418"/>
                </a:lnTo>
                <a:lnTo>
                  <a:pt x="59" y="418"/>
                </a:lnTo>
                <a:lnTo>
                  <a:pt x="60" y="423"/>
                </a:lnTo>
                <a:lnTo>
                  <a:pt x="60" y="425"/>
                </a:lnTo>
                <a:lnTo>
                  <a:pt x="59" y="428"/>
                </a:lnTo>
                <a:lnTo>
                  <a:pt x="59" y="428"/>
                </a:lnTo>
                <a:lnTo>
                  <a:pt x="59" y="433"/>
                </a:lnTo>
                <a:lnTo>
                  <a:pt x="59" y="437"/>
                </a:lnTo>
                <a:lnTo>
                  <a:pt x="59" y="437"/>
                </a:lnTo>
                <a:lnTo>
                  <a:pt x="59" y="435"/>
                </a:lnTo>
                <a:lnTo>
                  <a:pt x="60" y="435"/>
                </a:lnTo>
                <a:lnTo>
                  <a:pt x="60" y="435"/>
                </a:lnTo>
                <a:lnTo>
                  <a:pt x="60" y="442"/>
                </a:lnTo>
                <a:lnTo>
                  <a:pt x="60" y="448"/>
                </a:lnTo>
                <a:lnTo>
                  <a:pt x="60" y="448"/>
                </a:lnTo>
                <a:lnTo>
                  <a:pt x="58" y="447"/>
                </a:lnTo>
                <a:lnTo>
                  <a:pt x="58" y="447"/>
                </a:lnTo>
                <a:lnTo>
                  <a:pt x="58" y="448"/>
                </a:lnTo>
                <a:lnTo>
                  <a:pt x="59" y="449"/>
                </a:lnTo>
                <a:lnTo>
                  <a:pt x="60" y="450"/>
                </a:lnTo>
                <a:lnTo>
                  <a:pt x="60" y="450"/>
                </a:lnTo>
                <a:lnTo>
                  <a:pt x="60" y="450"/>
                </a:lnTo>
                <a:lnTo>
                  <a:pt x="59" y="450"/>
                </a:lnTo>
                <a:lnTo>
                  <a:pt x="58" y="450"/>
                </a:lnTo>
                <a:lnTo>
                  <a:pt x="58" y="450"/>
                </a:lnTo>
                <a:lnTo>
                  <a:pt x="59" y="454"/>
                </a:lnTo>
                <a:lnTo>
                  <a:pt x="59" y="454"/>
                </a:lnTo>
                <a:lnTo>
                  <a:pt x="59" y="457"/>
                </a:lnTo>
                <a:lnTo>
                  <a:pt x="59" y="459"/>
                </a:lnTo>
                <a:lnTo>
                  <a:pt x="59" y="459"/>
                </a:lnTo>
                <a:lnTo>
                  <a:pt x="59" y="463"/>
                </a:lnTo>
                <a:lnTo>
                  <a:pt x="59" y="463"/>
                </a:lnTo>
                <a:lnTo>
                  <a:pt x="59" y="465"/>
                </a:lnTo>
                <a:lnTo>
                  <a:pt x="60" y="469"/>
                </a:lnTo>
                <a:lnTo>
                  <a:pt x="60" y="469"/>
                </a:lnTo>
                <a:lnTo>
                  <a:pt x="59" y="472"/>
                </a:lnTo>
                <a:lnTo>
                  <a:pt x="59" y="472"/>
                </a:lnTo>
                <a:lnTo>
                  <a:pt x="59" y="473"/>
                </a:lnTo>
                <a:lnTo>
                  <a:pt x="59" y="474"/>
                </a:lnTo>
                <a:lnTo>
                  <a:pt x="59" y="474"/>
                </a:lnTo>
                <a:lnTo>
                  <a:pt x="59" y="474"/>
                </a:lnTo>
                <a:lnTo>
                  <a:pt x="60" y="484"/>
                </a:lnTo>
                <a:lnTo>
                  <a:pt x="60" y="484"/>
                </a:lnTo>
                <a:lnTo>
                  <a:pt x="60" y="487"/>
                </a:lnTo>
                <a:lnTo>
                  <a:pt x="60" y="487"/>
                </a:lnTo>
                <a:lnTo>
                  <a:pt x="60" y="489"/>
                </a:lnTo>
                <a:lnTo>
                  <a:pt x="60" y="489"/>
                </a:lnTo>
                <a:lnTo>
                  <a:pt x="60" y="491"/>
                </a:lnTo>
                <a:lnTo>
                  <a:pt x="59" y="491"/>
                </a:lnTo>
                <a:lnTo>
                  <a:pt x="59" y="491"/>
                </a:lnTo>
                <a:lnTo>
                  <a:pt x="60" y="493"/>
                </a:lnTo>
                <a:lnTo>
                  <a:pt x="60" y="493"/>
                </a:lnTo>
                <a:lnTo>
                  <a:pt x="59" y="497"/>
                </a:lnTo>
                <a:lnTo>
                  <a:pt x="59" y="502"/>
                </a:lnTo>
                <a:lnTo>
                  <a:pt x="59" y="502"/>
                </a:lnTo>
                <a:lnTo>
                  <a:pt x="60" y="504"/>
                </a:lnTo>
                <a:lnTo>
                  <a:pt x="60" y="504"/>
                </a:lnTo>
                <a:lnTo>
                  <a:pt x="59" y="507"/>
                </a:lnTo>
                <a:lnTo>
                  <a:pt x="59" y="507"/>
                </a:lnTo>
                <a:lnTo>
                  <a:pt x="60" y="509"/>
                </a:lnTo>
                <a:lnTo>
                  <a:pt x="59" y="512"/>
                </a:lnTo>
                <a:lnTo>
                  <a:pt x="59" y="512"/>
                </a:lnTo>
                <a:lnTo>
                  <a:pt x="60" y="517"/>
                </a:lnTo>
                <a:lnTo>
                  <a:pt x="60" y="517"/>
                </a:lnTo>
                <a:lnTo>
                  <a:pt x="60" y="518"/>
                </a:lnTo>
                <a:lnTo>
                  <a:pt x="60" y="518"/>
                </a:lnTo>
                <a:lnTo>
                  <a:pt x="62" y="533"/>
                </a:lnTo>
                <a:lnTo>
                  <a:pt x="62" y="533"/>
                </a:lnTo>
                <a:lnTo>
                  <a:pt x="60" y="534"/>
                </a:lnTo>
                <a:lnTo>
                  <a:pt x="60" y="534"/>
                </a:lnTo>
                <a:lnTo>
                  <a:pt x="60" y="541"/>
                </a:lnTo>
                <a:lnTo>
                  <a:pt x="60" y="546"/>
                </a:lnTo>
                <a:lnTo>
                  <a:pt x="60" y="546"/>
                </a:lnTo>
                <a:lnTo>
                  <a:pt x="60" y="547"/>
                </a:lnTo>
                <a:lnTo>
                  <a:pt x="59" y="547"/>
                </a:lnTo>
                <a:lnTo>
                  <a:pt x="59" y="547"/>
                </a:lnTo>
                <a:lnTo>
                  <a:pt x="59" y="557"/>
                </a:lnTo>
                <a:lnTo>
                  <a:pt x="59" y="557"/>
                </a:lnTo>
                <a:lnTo>
                  <a:pt x="59" y="558"/>
                </a:lnTo>
                <a:lnTo>
                  <a:pt x="58" y="558"/>
                </a:lnTo>
                <a:lnTo>
                  <a:pt x="58" y="558"/>
                </a:lnTo>
                <a:lnTo>
                  <a:pt x="58" y="558"/>
                </a:lnTo>
                <a:lnTo>
                  <a:pt x="59" y="559"/>
                </a:lnTo>
                <a:lnTo>
                  <a:pt x="59" y="559"/>
                </a:lnTo>
                <a:lnTo>
                  <a:pt x="59" y="564"/>
                </a:lnTo>
                <a:lnTo>
                  <a:pt x="59" y="567"/>
                </a:lnTo>
                <a:lnTo>
                  <a:pt x="58" y="568"/>
                </a:lnTo>
                <a:lnTo>
                  <a:pt x="58" y="568"/>
                </a:lnTo>
                <a:lnTo>
                  <a:pt x="58" y="573"/>
                </a:lnTo>
                <a:lnTo>
                  <a:pt x="58" y="573"/>
                </a:lnTo>
                <a:lnTo>
                  <a:pt x="57" y="574"/>
                </a:lnTo>
                <a:lnTo>
                  <a:pt x="56" y="574"/>
                </a:lnTo>
                <a:lnTo>
                  <a:pt x="56" y="574"/>
                </a:lnTo>
                <a:lnTo>
                  <a:pt x="56" y="576"/>
                </a:lnTo>
                <a:lnTo>
                  <a:pt x="56" y="576"/>
                </a:lnTo>
                <a:lnTo>
                  <a:pt x="58" y="576"/>
                </a:lnTo>
                <a:lnTo>
                  <a:pt x="58" y="576"/>
                </a:lnTo>
                <a:lnTo>
                  <a:pt x="58" y="578"/>
                </a:lnTo>
                <a:lnTo>
                  <a:pt x="57" y="578"/>
                </a:lnTo>
                <a:lnTo>
                  <a:pt x="56" y="581"/>
                </a:lnTo>
                <a:lnTo>
                  <a:pt x="56" y="581"/>
                </a:lnTo>
                <a:lnTo>
                  <a:pt x="57" y="582"/>
                </a:lnTo>
                <a:lnTo>
                  <a:pt x="58" y="582"/>
                </a:lnTo>
                <a:lnTo>
                  <a:pt x="58" y="582"/>
                </a:lnTo>
                <a:lnTo>
                  <a:pt x="58" y="588"/>
                </a:lnTo>
                <a:lnTo>
                  <a:pt x="57" y="593"/>
                </a:lnTo>
                <a:lnTo>
                  <a:pt x="57" y="593"/>
                </a:lnTo>
                <a:lnTo>
                  <a:pt x="56" y="597"/>
                </a:lnTo>
                <a:lnTo>
                  <a:pt x="56" y="597"/>
                </a:lnTo>
                <a:lnTo>
                  <a:pt x="57" y="604"/>
                </a:lnTo>
                <a:lnTo>
                  <a:pt x="57" y="604"/>
                </a:lnTo>
                <a:lnTo>
                  <a:pt x="57" y="607"/>
                </a:lnTo>
                <a:lnTo>
                  <a:pt x="56" y="609"/>
                </a:lnTo>
                <a:lnTo>
                  <a:pt x="56" y="609"/>
                </a:lnTo>
                <a:lnTo>
                  <a:pt x="57" y="611"/>
                </a:lnTo>
                <a:lnTo>
                  <a:pt x="57" y="611"/>
                </a:lnTo>
                <a:lnTo>
                  <a:pt x="57" y="613"/>
                </a:lnTo>
                <a:lnTo>
                  <a:pt x="57" y="614"/>
                </a:lnTo>
                <a:lnTo>
                  <a:pt x="58" y="617"/>
                </a:lnTo>
                <a:lnTo>
                  <a:pt x="58" y="619"/>
                </a:lnTo>
                <a:lnTo>
                  <a:pt x="58" y="619"/>
                </a:lnTo>
                <a:lnTo>
                  <a:pt x="59" y="621"/>
                </a:lnTo>
                <a:lnTo>
                  <a:pt x="59" y="621"/>
                </a:lnTo>
                <a:lnTo>
                  <a:pt x="60" y="623"/>
                </a:lnTo>
                <a:lnTo>
                  <a:pt x="60" y="623"/>
                </a:lnTo>
                <a:lnTo>
                  <a:pt x="62" y="622"/>
                </a:lnTo>
                <a:lnTo>
                  <a:pt x="62" y="622"/>
                </a:lnTo>
                <a:lnTo>
                  <a:pt x="60" y="621"/>
                </a:lnTo>
                <a:lnTo>
                  <a:pt x="60" y="621"/>
                </a:lnTo>
                <a:lnTo>
                  <a:pt x="60" y="619"/>
                </a:lnTo>
                <a:lnTo>
                  <a:pt x="60" y="619"/>
                </a:lnTo>
                <a:lnTo>
                  <a:pt x="59" y="618"/>
                </a:lnTo>
                <a:lnTo>
                  <a:pt x="59" y="618"/>
                </a:lnTo>
                <a:lnTo>
                  <a:pt x="59" y="614"/>
                </a:lnTo>
                <a:lnTo>
                  <a:pt x="59" y="614"/>
                </a:lnTo>
                <a:lnTo>
                  <a:pt x="59" y="612"/>
                </a:lnTo>
                <a:lnTo>
                  <a:pt x="59" y="609"/>
                </a:lnTo>
                <a:lnTo>
                  <a:pt x="59" y="609"/>
                </a:lnTo>
                <a:lnTo>
                  <a:pt x="60" y="607"/>
                </a:lnTo>
                <a:lnTo>
                  <a:pt x="60" y="607"/>
                </a:lnTo>
                <a:lnTo>
                  <a:pt x="60" y="603"/>
                </a:lnTo>
                <a:lnTo>
                  <a:pt x="60" y="603"/>
                </a:lnTo>
                <a:lnTo>
                  <a:pt x="60" y="599"/>
                </a:lnTo>
                <a:lnTo>
                  <a:pt x="60" y="599"/>
                </a:lnTo>
                <a:lnTo>
                  <a:pt x="60" y="592"/>
                </a:lnTo>
                <a:lnTo>
                  <a:pt x="60" y="592"/>
                </a:lnTo>
                <a:lnTo>
                  <a:pt x="62" y="592"/>
                </a:lnTo>
                <a:lnTo>
                  <a:pt x="62" y="592"/>
                </a:lnTo>
                <a:lnTo>
                  <a:pt x="63" y="589"/>
                </a:lnTo>
                <a:lnTo>
                  <a:pt x="63" y="589"/>
                </a:lnTo>
                <a:lnTo>
                  <a:pt x="64" y="589"/>
                </a:lnTo>
                <a:lnTo>
                  <a:pt x="64" y="589"/>
                </a:lnTo>
                <a:lnTo>
                  <a:pt x="63" y="588"/>
                </a:lnTo>
                <a:lnTo>
                  <a:pt x="63" y="588"/>
                </a:lnTo>
                <a:lnTo>
                  <a:pt x="63" y="588"/>
                </a:lnTo>
                <a:lnTo>
                  <a:pt x="62" y="588"/>
                </a:lnTo>
                <a:lnTo>
                  <a:pt x="62" y="589"/>
                </a:lnTo>
                <a:lnTo>
                  <a:pt x="62" y="591"/>
                </a:lnTo>
                <a:lnTo>
                  <a:pt x="62" y="591"/>
                </a:lnTo>
                <a:lnTo>
                  <a:pt x="60" y="589"/>
                </a:lnTo>
                <a:lnTo>
                  <a:pt x="60" y="587"/>
                </a:lnTo>
                <a:lnTo>
                  <a:pt x="62" y="582"/>
                </a:lnTo>
                <a:lnTo>
                  <a:pt x="62" y="582"/>
                </a:lnTo>
                <a:lnTo>
                  <a:pt x="62" y="582"/>
                </a:lnTo>
                <a:lnTo>
                  <a:pt x="62" y="581"/>
                </a:lnTo>
                <a:lnTo>
                  <a:pt x="60" y="581"/>
                </a:lnTo>
                <a:lnTo>
                  <a:pt x="62" y="579"/>
                </a:lnTo>
                <a:lnTo>
                  <a:pt x="62" y="579"/>
                </a:lnTo>
                <a:lnTo>
                  <a:pt x="63" y="579"/>
                </a:lnTo>
                <a:lnTo>
                  <a:pt x="63" y="581"/>
                </a:lnTo>
                <a:lnTo>
                  <a:pt x="63" y="581"/>
                </a:lnTo>
                <a:lnTo>
                  <a:pt x="64" y="582"/>
                </a:lnTo>
                <a:lnTo>
                  <a:pt x="64" y="582"/>
                </a:lnTo>
                <a:lnTo>
                  <a:pt x="64" y="582"/>
                </a:lnTo>
                <a:lnTo>
                  <a:pt x="63" y="583"/>
                </a:lnTo>
                <a:lnTo>
                  <a:pt x="63" y="583"/>
                </a:lnTo>
                <a:lnTo>
                  <a:pt x="63" y="583"/>
                </a:lnTo>
                <a:lnTo>
                  <a:pt x="63" y="582"/>
                </a:lnTo>
                <a:lnTo>
                  <a:pt x="63" y="582"/>
                </a:lnTo>
                <a:lnTo>
                  <a:pt x="62" y="583"/>
                </a:lnTo>
                <a:lnTo>
                  <a:pt x="62" y="584"/>
                </a:lnTo>
                <a:lnTo>
                  <a:pt x="62" y="587"/>
                </a:lnTo>
                <a:lnTo>
                  <a:pt x="62" y="587"/>
                </a:lnTo>
                <a:lnTo>
                  <a:pt x="63" y="587"/>
                </a:lnTo>
                <a:lnTo>
                  <a:pt x="64" y="586"/>
                </a:lnTo>
                <a:lnTo>
                  <a:pt x="64" y="584"/>
                </a:lnTo>
                <a:lnTo>
                  <a:pt x="65" y="584"/>
                </a:lnTo>
                <a:lnTo>
                  <a:pt x="65" y="584"/>
                </a:lnTo>
                <a:lnTo>
                  <a:pt x="64" y="581"/>
                </a:lnTo>
                <a:lnTo>
                  <a:pt x="63" y="578"/>
                </a:lnTo>
                <a:lnTo>
                  <a:pt x="64" y="576"/>
                </a:lnTo>
                <a:lnTo>
                  <a:pt x="64" y="576"/>
                </a:lnTo>
                <a:lnTo>
                  <a:pt x="63" y="576"/>
                </a:lnTo>
                <a:lnTo>
                  <a:pt x="63" y="577"/>
                </a:lnTo>
                <a:lnTo>
                  <a:pt x="62" y="578"/>
                </a:lnTo>
                <a:lnTo>
                  <a:pt x="60" y="578"/>
                </a:lnTo>
                <a:lnTo>
                  <a:pt x="60" y="578"/>
                </a:lnTo>
                <a:lnTo>
                  <a:pt x="62" y="574"/>
                </a:lnTo>
                <a:lnTo>
                  <a:pt x="63" y="572"/>
                </a:lnTo>
                <a:lnTo>
                  <a:pt x="63" y="572"/>
                </a:lnTo>
                <a:lnTo>
                  <a:pt x="63" y="574"/>
                </a:lnTo>
                <a:lnTo>
                  <a:pt x="64" y="574"/>
                </a:lnTo>
                <a:lnTo>
                  <a:pt x="65" y="574"/>
                </a:lnTo>
                <a:lnTo>
                  <a:pt x="65" y="574"/>
                </a:lnTo>
                <a:lnTo>
                  <a:pt x="64" y="573"/>
                </a:lnTo>
                <a:lnTo>
                  <a:pt x="64" y="573"/>
                </a:lnTo>
                <a:lnTo>
                  <a:pt x="64" y="572"/>
                </a:lnTo>
                <a:lnTo>
                  <a:pt x="64" y="572"/>
                </a:lnTo>
                <a:lnTo>
                  <a:pt x="65" y="572"/>
                </a:lnTo>
                <a:lnTo>
                  <a:pt x="66" y="571"/>
                </a:lnTo>
                <a:lnTo>
                  <a:pt x="65" y="567"/>
                </a:lnTo>
                <a:lnTo>
                  <a:pt x="65" y="567"/>
                </a:lnTo>
                <a:lnTo>
                  <a:pt x="64" y="568"/>
                </a:lnTo>
                <a:lnTo>
                  <a:pt x="63" y="571"/>
                </a:lnTo>
                <a:lnTo>
                  <a:pt x="63" y="571"/>
                </a:lnTo>
                <a:lnTo>
                  <a:pt x="63" y="569"/>
                </a:lnTo>
                <a:lnTo>
                  <a:pt x="63" y="568"/>
                </a:lnTo>
                <a:lnTo>
                  <a:pt x="63" y="566"/>
                </a:lnTo>
                <a:lnTo>
                  <a:pt x="63" y="566"/>
                </a:lnTo>
                <a:lnTo>
                  <a:pt x="64" y="567"/>
                </a:lnTo>
                <a:lnTo>
                  <a:pt x="65" y="566"/>
                </a:lnTo>
                <a:lnTo>
                  <a:pt x="66" y="564"/>
                </a:lnTo>
                <a:lnTo>
                  <a:pt x="66" y="564"/>
                </a:lnTo>
                <a:lnTo>
                  <a:pt x="65" y="564"/>
                </a:lnTo>
                <a:lnTo>
                  <a:pt x="65" y="564"/>
                </a:lnTo>
                <a:lnTo>
                  <a:pt x="64" y="564"/>
                </a:lnTo>
                <a:lnTo>
                  <a:pt x="64" y="564"/>
                </a:lnTo>
                <a:lnTo>
                  <a:pt x="64" y="564"/>
                </a:lnTo>
                <a:lnTo>
                  <a:pt x="65" y="563"/>
                </a:lnTo>
                <a:lnTo>
                  <a:pt x="65" y="562"/>
                </a:lnTo>
                <a:lnTo>
                  <a:pt x="66" y="561"/>
                </a:lnTo>
                <a:lnTo>
                  <a:pt x="66" y="561"/>
                </a:lnTo>
                <a:lnTo>
                  <a:pt x="66" y="561"/>
                </a:lnTo>
                <a:lnTo>
                  <a:pt x="65" y="561"/>
                </a:lnTo>
                <a:lnTo>
                  <a:pt x="65" y="562"/>
                </a:lnTo>
                <a:lnTo>
                  <a:pt x="65" y="562"/>
                </a:lnTo>
                <a:lnTo>
                  <a:pt x="65" y="551"/>
                </a:lnTo>
                <a:lnTo>
                  <a:pt x="66" y="539"/>
                </a:lnTo>
                <a:lnTo>
                  <a:pt x="66" y="539"/>
                </a:lnTo>
                <a:lnTo>
                  <a:pt x="66" y="537"/>
                </a:lnTo>
                <a:lnTo>
                  <a:pt x="66" y="536"/>
                </a:lnTo>
                <a:lnTo>
                  <a:pt x="65" y="534"/>
                </a:lnTo>
                <a:lnTo>
                  <a:pt x="65" y="534"/>
                </a:lnTo>
                <a:lnTo>
                  <a:pt x="66" y="527"/>
                </a:lnTo>
                <a:lnTo>
                  <a:pt x="66" y="521"/>
                </a:lnTo>
                <a:lnTo>
                  <a:pt x="66" y="521"/>
                </a:lnTo>
                <a:lnTo>
                  <a:pt x="68" y="522"/>
                </a:lnTo>
                <a:lnTo>
                  <a:pt x="68" y="524"/>
                </a:lnTo>
                <a:lnTo>
                  <a:pt x="68" y="528"/>
                </a:lnTo>
                <a:lnTo>
                  <a:pt x="68" y="528"/>
                </a:lnTo>
                <a:lnTo>
                  <a:pt x="68" y="533"/>
                </a:lnTo>
                <a:lnTo>
                  <a:pt x="68" y="538"/>
                </a:lnTo>
                <a:lnTo>
                  <a:pt x="68" y="538"/>
                </a:lnTo>
                <a:lnTo>
                  <a:pt x="70" y="538"/>
                </a:lnTo>
                <a:lnTo>
                  <a:pt x="71" y="538"/>
                </a:lnTo>
                <a:lnTo>
                  <a:pt x="71" y="538"/>
                </a:lnTo>
                <a:lnTo>
                  <a:pt x="71" y="534"/>
                </a:lnTo>
                <a:lnTo>
                  <a:pt x="71" y="533"/>
                </a:lnTo>
                <a:lnTo>
                  <a:pt x="71" y="533"/>
                </a:lnTo>
                <a:lnTo>
                  <a:pt x="70" y="537"/>
                </a:lnTo>
                <a:lnTo>
                  <a:pt x="70" y="537"/>
                </a:lnTo>
                <a:lnTo>
                  <a:pt x="69" y="536"/>
                </a:lnTo>
                <a:lnTo>
                  <a:pt x="69" y="533"/>
                </a:lnTo>
                <a:lnTo>
                  <a:pt x="70" y="532"/>
                </a:lnTo>
                <a:lnTo>
                  <a:pt x="70" y="529"/>
                </a:lnTo>
                <a:lnTo>
                  <a:pt x="70" y="529"/>
                </a:lnTo>
                <a:lnTo>
                  <a:pt x="70" y="529"/>
                </a:lnTo>
                <a:lnTo>
                  <a:pt x="70" y="531"/>
                </a:lnTo>
                <a:lnTo>
                  <a:pt x="70" y="532"/>
                </a:lnTo>
                <a:lnTo>
                  <a:pt x="69" y="532"/>
                </a:lnTo>
                <a:lnTo>
                  <a:pt x="69" y="532"/>
                </a:lnTo>
                <a:lnTo>
                  <a:pt x="70" y="483"/>
                </a:lnTo>
                <a:lnTo>
                  <a:pt x="70" y="483"/>
                </a:lnTo>
                <a:lnTo>
                  <a:pt x="70" y="481"/>
                </a:lnTo>
                <a:lnTo>
                  <a:pt x="70" y="481"/>
                </a:lnTo>
                <a:lnTo>
                  <a:pt x="70" y="477"/>
                </a:lnTo>
                <a:lnTo>
                  <a:pt x="70" y="477"/>
                </a:lnTo>
                <a:lnTo>
                  <a:pt x="71" y="473"/>
                </a:lnTo>
                <a:lnTo>
                  <a:pt x="71" y="472"/>
                </a:lnTo>
                <a:lnTo>
                  <a:pt x="70" y="471"/>
                </a:lnTo>
                <a:lnTo>
                  <a:pt x="70" y="471"/>
                </a:lnTo>
                <a:lnTo>
                  <a:pt x="71" y="469"/>
                </a:lnTo>
                <a:lnTo>
                  <a:pt x="72" y="468"/>
                </a:lnTo>
                <a:lnTo>
                  <a:pt x="72" y="468"/>
                </a:lnTo>
                <a:lnTo>
                  <a:pt x="71" y="467"/>
                </a:lnTo>
                <a:lnTo>
                  <a:pt x="71" y="468"/>
                </a:lnTo>
                <a:lnTo>
                  <a:pt x="71" y="468"/>
                </a:lnTo>
                <a:lnTo>
                  <a:pt x="70" y="459"/>
                </a:lnTo>
                <a:lnTo>
                  <a:pt x="70" y="452"/>
                </a:lnTo>
                <a:lnTo>
                  <a:pt x="70" y="444"/>
                </a:lnTo>
                <a:lnTo>
                  <a:pt x="70" y="437"/>
                </a:lnTo>
                <a:lnTo>
                  <a:pt x="70" y="437"/>
                </a:lnTo>
                <a:lnTo>
                  <a:pt x="70" y="437"/>
                </a:lnTo>
                <a:lnTo>
                  <a:pt x="71" y="437"/>
                </a:lnTo>
                <a:lnTo>
                  <a:pt x="71" y="437"/>
                </a:lnTo>
                <a:lnTo>
                  <a:pt x="70" y="434"/>
                </a:lnTo>
                <a:lnTo>
                  <a:pt x="70" y="429"/>
                </a:lnTo>
                <a:lnTo>
                  <a:pt x="70" y="429"/>
                </a:lnTo>
                <a:lnTo>
                  <a:pt x="70" y="430"/>
                </a:lnTo>
                <a:lnTo>
                  <a:pt x="71" y="430"/>
                </a:lnTo>
                <a:lnTo>
                  <a:pt x="71" y="432"/>
                </a:lnTo>
                <a:lnTo>
                  <a:pt x="72" y="432"/>
                </a:lnTo>
                <a:lnTo>
                  <a:pt x="72" y="432"/>
                </a:lnTo>
                <a:lnTo>
                  <a:pt x="71" y="429"/>
                </a:lnTo>
                <a:lnTo>
                  <a:pt x="71" y="428"/>
                </a:lnTo>
                <a:lnTo>
                  <a:pt x="71" y="427"/>
                </a:lnTo>
                <a:lnTo>
                  <a:pt x="71" y="427"/>
                </a:lnTo>
                <a:lnTo>
                  <a:pt x="72" y="427"/>
                </a:lnTo>
                <a:lnTo>
                  <a:pt x="72" y="428"/>
                </a:lnTo>
                <a:lnTo>
                  <a:pt x="72" y="428"/>
                </a:lnTo>
                <a:lnTo>
                  <a:pt x="74" y="429"/>
                </a:lnTo>
                <a:lnTo>
                  <a:pt x="74" y="429"/>
                </a:lnTo>
                <a:lnTo>
                  <a:pt x="72" y="432"/>
                </a:lnTo>
                <a:lnTo>
                  <a:pt x="72" y="433"/>
                </a:lnTo>
                <a:lnTo>
                  <a:pt x="72" y="433"/>
                </a:lnTo>
                <a:lnTo>
                  <a:pt x="74" y="434"/>
                </a:lnTo>
                <a:lnTo>
                  <a:pt x="74" y="434"/>
                </a:lnTo>
                <a:lnTo>
                  <a:pt x="75" y="434"/>
                </a:lnTo>
                <a:lnTo>
                  <a:pt x="76" y="433"/>
                </a:lnTo>
                <a:lnTo>
                  <a:pt x="76" y="433"/>
                </a:lnTo>
                <a:lnTo>
                  <a:pt x="77" y="435"/>
                </a:lnTo>
                <a:lnTo>
                  <a:pt x="80" y="435"/>
                </a:lnTo>
                <a:lnTo>
                  <a:pt x="80" y="435"/>
                </a:lnTo>
                <a:lnTo>
                  <a:pt x="81" y="435"/>
                </a:lnTo>
                <a:lnTo>
                  <a:pt x="81" y="434"/>
                </a:lnTo>
                <a:lnTo>
                  <a:pt x="81" y="432"/>
                </a:lnTo>
                <a:lnTo>
                  <a:pt x="81" y="432"/>
                </a:lnTo>
                <a:lnTo>
                  <a:pt x="81" y="432"/>
                </a:lnTo>
                <a:lnTo>
                  <a:pt x="82" y="432"/>
                </a:lnTo>
                <a:lnTo>
                  <a:pt x="82" y="432"/>
                </a:lnTo>
                <a:lnTo>
                  <a:pt x="81" y="434"/>
                </a:lnTo>
                <a:lnTo>
                  <a:pt x="81" y="434"/>
                </a:lnTo>
                <a:lnTo>
                  <a:pt x="82" y="434"/>
                </a:lnTo>
                <a:lnTo>
                  <a:pt x="82" y="434"/>
                </a:lnTo>
                <a:lnTo>
                  <a:pt x="82" y="434"/>
                </a:lnTo>
                <a:lnTo>
                  <a:pt x="83" y="440"/>
                </a:lnTo>
                <a:lnTo>
                  <a:pt x="83" y="440"/>
                </a:lnTo>
                <a:lnTo>
                  <a:pt x="81" y="442"/>
                </a:lnTo>
                <a:lnTo>
                  <a:pt x="79" y="440"/>
                </a:lnTo>
                <a:lnTo>
                  <a:pt x="79" y="440"/>
                </a:lnTo>
                <a:lnTo>
                  <a:pt x="79" y="440"/>
                </a:lnTo>
                <a:lnTo>
                  <a:pt x="77" y="440"/>
                </a:lnTo>
                <a:lnTo>
                  <a:pt x="77" y="442"/>
                </a:lnTo>
                <a:lnTo>
                  <a:pt x="76" y="442"/>
                </a:lnTo>
                <a:lnTo>
                  <a:pt x="77" y="443"/>
                </a:lnTo>
                <a:lnTo>
                  <a:pt x="77" y="443"/>
                </a:lnTo>
                <a:lnTo>
                  <a:pt x="76" y="443"/>
                </a:lnTo>
                <a:lnTo>
                  <a:pt x="76" y="443"/>
                </a:lnTo>
                <a:lnTo>
                  <a:pt x="74" y="442"/>
                </a:lnTo>
                <a:lnTo>
                  <a:pt x="74" y="442"/>
                </a:lnTo>
                <a:lnTo>
                  <a:pt x="75" y="443"/>
                </a:lnTo>
                <a:lnTo>
                  <a:pt x="76" y="443"/>
                </a:lnTo>
                <a:lnTo>
                  <a:pt x="76" y="443"/>
                </a:lnTo>
                <a:lnTo>
                  <a:pt x="76" y="444"/>
                </a:lnTo>
                <a:lnTo>
                  <a:pt x="75" y="444"/>
                </a:lnTo>
                <a:lnTo>
                  <a:pt x="75" y="445"/>
                </a:lnTo>
                <a:lnTo>
                  <a:pt x="75" y="447"/>
                </a:lnTo>
                <a:lnTo>
                  <a:pt x="75" y="447"/>
                </a:lnTo>
                <a:lnTo>
                  <a:pt x="74" y="445"/>
                </a:lnTo>
                <a:lnTo>
                  <a:pt x="74" y="444"/>
                </a:lnTo>
                <a:lnTo>
                  <a:pt x="74" y="443"/>
                </a:lnTo>
                <a:lnTo>
                  <a:pt x="74" y="442"/>
                </a:lnTo>
                <a:lnTo>
                  <a:pt x="74" y="442"/>
                </a:lnTo>
                <a:lnTo>
                  <a:pt x="74" y="438"/>
                </a:lnTo>
                <a:lnTo>
                  <a:pt x="75" y="437"/>
                </a:lnTo>
                <a:lnTo>
                  <a:pt x="74" y="435"/>
                </a:lnTo>
                <a:lnTo>
                  <a:pt x="74" y="435"/>
                </a:lnTo>
                <a:lnTo>
                  <a:pt x="72" y="435"/>
                </a:lnTo>
                <a:lnTo>
                  <a:pt x="72" y="437"/>
                </a:lnTo>
                <a:lnTo>
                  <a:pt x="72" y="438"/>
                </a:lnTo>
                <a:lnTo>
                  <a:pt x="71" y="438"/>
                </a:lnTo>
                <a:lnTo>
                  <a:pt x="71" y="438"/>
                </a:lnTo>
                <a:lnTo>
                  <a:pt x="72" y="440"/>
                </a:lnTo>
                <a:lnTo>
                  <a:pt x="72" y="444"/>
                </a:lnTo>
                <a:lnTo>
                  <a:pt x="72" y="444"/>
                </a:lnTo>
                <a:lnTo>
                  <a:pt x="72" y="445"/>
                </a:lnTo>
                <a:lnTo>
                  <a:pt x="71" y="445"/>
                </a:lnTo>
                <a:lnTo>
                  <a:pt x="71" y="445"/>
                </a:lnTo>
                <a:lnTo>
                  <a:pt x="72" y="448"/>
                </a:lnTo>
                <a:lnTo>
                  <a:pt x="72" y="452"/>
                </a:lnTo>
                <a:lnTo>
                  <a:pt x="71" y="458"/>
                </a:lnTo>
                <a:lnTo>
                  <a:pt x="71" y="458"/>
                </a:lnTo>
                <a:lnTo>
                  <a:pt x="72" y="462"/>
                </a:lnTo>
                <a:lnTo>
                  <a:pt x="72" y="465"/>
                </a:lnTo>
                <a:lnTo>
                  <a:pt x="72" y="465"/>
                </a:lnTo>
                <a:lnTo>
                  <a:pt x="74" y="468"/>
                </a:lnTo>
                <a:lnTo>
                  <a:pt x="74" y="471"/>
                </a:lnTo>
                <a:lnTo>
                  <a:pt x="74" y="471"/>
                </a:lnTo>
                <a:lnTo>
                  <a:pt x="71" y="471"/>
                </a:lnTo>
                <a:lnTo>
                  <a:pt x="71" y="471"/>
                </a:lnTo>
                <a:lnTo>
                  <a:pt x="72" y="472"/>
                </a:lnTo>
                <a:lnTo>
                  <a:pt x="74" y="473"/>
                </a:lnTo>
                <a:lnTo>
                  <a:pt x="74" y="473"/>
                </a:lnTo>
                <a:lnTo>
                  <a:pt x="72" y="476"/>
                </a:lnTo>
                <a:lnTo>
                  <a:pt x="74" y="478"/>
                </a:lnTo>
                <a:lnTo>
                  <a:pt x="74" y="478"/>
                </a:lnTo>
                <a:lnTo>
                  <a:pt x="75" y="478"/>
                </a:lnTo>
                <a:lnTo>
                  <a:pt x="75" y="477"/>
                </a:lnTo>
                <a:lnTo>
                  <a:pt x="75" y="477"/>
                </a:lnTo>
                <a:lnTo>
                  <a:pt x="76" y="479"/>
                </a:lnTo>
                <a:lnTo>
                  <a:pt x="76" y="481"/>
                </a:lnTo>
                <a:lnTo>
                  <a:pt x="76" y="481"/>
                </a:lnTo>
                <a:lnTo>
                  <a:pt x="75" y="484"/>
                </a:lnTo>
                <a:lnTo>
                  <a:pt x="74" y="487"/>
                </a:lnTo>
                <a:lnTo>
                  <a:pt x="74" y="487"/>
                </a:lnTo>
                <a:lnTo>
                  <a:pt x="75" y="487"/>
                </a:lnTo>
                <a:lnTo>
                  <a:pt x="76" y="487"/>
                </a:lnTo>
                <a:lnTo>
                  <a:pt x="76" y="487"/>
                </a:lnTo>
                <a:lnTo>
                  <a:pt x="75" y="491"/>
                </a:lnTo>
                <a:lnTo>
                  <a:pt x="75" y="493"/>
                </a:lnTo>
                <a:lnTo>
                  <a:pt x="75" y="493"/>
                </a:lnTo>
                <a:lnTo>
                  <a:pt x="75" y="494"/>
                </a:lnTo>
                <a:lnTo>
                  <a:pt x="76" y="494"/>
                </a:lnTo>
                <a:lnTo>
                  <a:pt x="76" y="494"/>
                </a:lnTo>
                <a:lnTo>
                  <a:pt x="76" y="494"/>
                </a:lnTo>
                <a:lnTo>
                  <a:pt x="77" y="493"/>
                </a:lnTo>
                <a:lnTo>
                  <a:pt x="77" y="493"/>
                </a:lnTo>
                <a:lnTo>
                  <a:pt x="77" y="497"/>
                </a:lnTo>
                <a:lnTo>
                  <a:pt x="76" y="498"/>
                </a:lnTo>
                <a:lnTo>
                  <a:pt x="76" y="498"/>
                </a:lnTo>
                <a:lnTo>
                  <a:pt x="76" y="499"/>
                </a:lnTo>
                <a:lnTo>
                  <a:pt x="77" y="499"/>
                </a:lnTo>
                <a:lnTo>
                  <a:pt x="77" y="498"/>
                </a:lnTo>
                <a:lnTo>
                  <a:pt x="77" y="499"/>
                </a:lnTo>
                <a:lnTo>
                  <a:pt x="77" y="499"/>
                </a:lnTo>
                <a:lnTo>
                  <a:pt x="77" y="501"/>
                </a:lnTo>
                <a:lnTo>
                  <a:pt x="76" y="501"/>
                </a:lnTo>
                <a:lnTo>
                  <a:pt x="75" y="502"/>
                </a:lnTo>
                <a:lnTo>
                  <a:pt x="75" y="503"/>
                </a:lnTo>
                <a:lnTo>
                  <a:pt x="75" y="503"/>
                </a:lnTo>
                <a:lnTo>
                  <a:pt x="76" y="503"/>
                </a:lnTo>
                <a:lnTo>
                  <a:pt x="76" y="502"/>
                </a:lnTo>
                <a:lnTo>
                  <a:pt x="76" y="502"/>
                </a:lnTo>
                <a:lnTo>
                  <a:pt x="76" y="503"/>
                </a:lnTo>
                <a:lnTo>
                  <a:pt x="77" y="504"/>
                </a:lnTo>
                <a:lnTo>
                  <a:pt x="77" y="504"/>
                </a:lnTo>
                <a:lnTo>
                  <a:pt x="77" y="506"/>
                </a:lnTo>
                <a:lnTo>
                  <a:pt x="77" y="506"/>
                </a:lnTo>
                <a:lnTo>
                  <a:pt x="76" y="506"/>
                </a:lnTo>
                <a:lnTo>
                  <a:pt x="75" y="506"/>
                </a:lnTo>
                <a:lnTo>
                  <a:pt x="75" y="506"/>
                </a:lnTo>
                <a:lnTo>
                  <a:pt x="76" y="507"/>
                </a:lnTo>
                <a:lnTo>
                  <a:pt x="76" y="507"/>
                </a:lnTo>
                <a:lnTo>
                  <a:pt x="76" y="507"/>
                </a:lnTo>
                <a:lnTo>
                  <a:pt x="77" y="507"/>
                </a:lnTo>
                <a:lnTo>
                  <a:pt x="77" y="508"/>
                </a:lnTo>
                <a:lnTo>
                  <a:pt x="77" y="509"/>
                </a:lnTo>
                <a:lnTo>
                  <a:pt x="77" y="509"/>
                </a:lnTo>
                <a:lnTo>
                  <a:pt x="77" y="509"/>
                </a:lnTo>
                <a:lnTo>
                  <a:pt x="79" y="508"/>
                </a:lnTo>
                <a:lnTo>
                  <a:pt x="79" y="507"/>
                </a:lnTo>
                <a:lnTo>
                  <a:pt x="79" y="504"/>
                </a:lnTo>
                <a:lnTo>
                  <a:pt x="80" y="504"/>
                </a:lnTo>
                <a:lnTo>
                  <a:pt x="80" y="504"/>
                </a:lnTo>
                <a:lnTo>
                  <a:pt x="80" y="504"/>
                </a:lnTo>
                <a:lnTo>
                  <a:pt x="77" y="504"/>
                </a:lnTo>
                <a:lnTo>
                  <a:pt x="77" y="501"/>
                </a:lnTo>
                <a:close/>
                <a:moveTo>
                  <a:pt x="82" y="438"/>
                </a:moveTo>
                <a:lnTo>
                  <a:pt x="82" y="438"/>
                </a:lnTo>
                <a:lnTo>
                  <a:pt x="80" y="438"/>
                </a:lnTo>
                <a:lnTo>
                  <a:pt x="79" y="440"/>
                </a:lnTo>
                <a:lnTo>
                  <a:pt x="82" y="440"/>
                </a:lnTo>
                <a:lnTo>
                  <a:pt x="82" y="438"/>
                </a:lnTo>
                <a:close/>
                <a:moveTo>
                  <a:pt x="75" y="438"/>
                </a:moveTo>
                <a:lnTo>
                  <a:pt x="75" y="440"/>
                </a:lnTo>
                <a:lnTo>
                  <a:pt x="75" y="440"/>
                </a:lnTo>
                <a:lnTo>
                  <a:pt x="77" y="439"/>
                </a:lnTo>
                <a:lnTo>
                  <a:pt x="79" y="438"/>
                </a:lnTo>
                <a:lnTo>
                  <a:pt x="79" y="437"/>
                </a:lnTo>
                <a:lnTo>
                  <a:pt x="79" y="437"/>
                </a:lnTo>
                <a:lnTo>
                  <a:pt x="77" y="437"/>
                </a:lnTo>
                <a:lnTo>
                  <a:pt x="76" y="438"/>
                </a:lnTo>
                <a:lnTo>
                  <a:pt x="76" y="438"/>
                </a:lnTo>
                <a:lnTo>
                  <a:pt x="75" y="438"/>
                </a:lnTo>
                <a:lnTo>
                  <a:pt x="75" y="438"/>
                </a:lnTo>
                <a:close/>
                <a:moveTo>
                  <a:pt x="72" y="484"/>
                </a:moveTo>
                <a:lnTo>
                  <a:pt x="72" y="484"/>
                </a:lnTo>
                <a:lnTo>
                  <a:pt x="74" y="483"/>
                </a:lnTo>
                <a:lnTo>
                  <a:pt x="75" y="483"/>
                </a:lnTo>
                <a:lnTo>
                  <a:pt x="75" y="482"/>
                </a:lnTo>
                <a:lnTo>
                  <a:pt x="75" y="481"/>
                </a:lnTo>
                <a:lnTo>
                  <a:pt x="75" y="481"/>
                </a:lnTo>
                <a:lnTo>
                  <a:pt x="74" y="481"/>
                </a:lnTo>
                <a:lnTo>
                  <a:pt x="72" y="482"/>
                </a:lnTo>
                <a:lnTo>
                  <a:pt x="72" y="482"/>
                </a:lnTo>
                <a:lnTo>
                  <a:pt x="72" y="482"/>
                </a:lnTo>
                <a:lnTo>
                  <a:pt x="72" y="483"/>
                </a:lnTo>
                <a:lnTo>
                  <a:pt x="72" y="484"/>
                </a:lnTo>
                <a:lnTo>
                  <a:pt x="72" y="484"/>
                </a:lnTo>
                <a:lnTo>
                  <a:pt x="72" y="484"/>
                </a:lnTo>
                <a:close/>
                <a:moveTo>
                  <a:pt x="48" y="198"/>
                </a:moveTo>
                <a:lnTo>
                  <a:pt x="48" y="198"/>
                </a:lnTo>
                <a:lnTo>
                  <a:pt x="48" y="195"/>
                </a:lnTo>
                <a:lnTo>
                  <a:pt x="47" y="194"/>
                </a:lnTo>
                <a:lnTo>
                  <a:pt x="46" y="194"/>
                </a:lnTo>
                <a:lnTo>
                  <a:pt x="46" y="194"/>
                </a:lnTo>
                <a:lnTo>
                  <a:pt x="46" y="195"/>
                </a:lnTo>
                <a:lnTo>
                  <a:pt x="47" y="195"/>
                </a:lnTo>
                <a:lnTo>
                  <a:pt x="48" y="196"/>
                </a:lnTo>
                <a:lnTo>
                  <a:pt x="48" y="196"/>
                </a:lnTo>
                <a:lnTo>
                  <a:pt x="46" y="196"/>
                </a:lnTo>
                <a:lnTo>
                  <a:pt x="45" y="198"/>
                </a:lnTo>
                <a:lnTo>
                  <a:pt x="48" y="198"/>
                </a:lnTo>
                <a:close/>
                <a:moveTo>
                  <a:pt x="47" y="226"/>
                </a:moveTo>
                <a:lnTo>
                  <a:pt x="47" y="228"/>
                </a:lnTo>
                <a:lnTo>
                  <a:pt x="47" y="228"/>
                </a:lnTo>
                <a:lnTo>
                  <a:pt x="50" y="228"/>
                </a:lnTo>
                <a:lnTo>
                  <a:pt x="51" y="229"/>
                </a:lnTo>
                <a:lnTo>
                  <a:pt x="51" y="229"/>
                </a:lnTo>
                <a:lnTo>
                  <a:pt x="51" y="228"/>
                </a:lnTo>
                <a:lnTo>
                  <a:pt x="50" y="226"/>
                </a:lnTo>
                <a:lnTo>
                  <a:pt x="47" y="226"/>
                </a:lnTo>
                <a:lnTo>
                  <a:pt x="47" y="226"/>
                </a:lnTo>
                <a:close/>
                <a:moveTo>
                  <a:pt x="52" y="225"/>
                </a:moveTo>
                <a:lnTo>
                  <a:pt x="52" y="225"/>
                </a:lnTo>
                <a:lnTo>
                  <a:pt x="54" y="226"/>
                </a:lnTo>
                <a:lnTo>
                  <a:pt x="57" y="228"/>
                </a:lnTo>
                <a:lnTo>
                  <a:pt x="57" y="228"/>
                </a:lnTo>
                <a:lnTo>
                  <a:pt x="54" y="225"/>
                </a:lnTo>
                <a:lnTo>
                  <a:pt x="53" y="224"/>
                </a:lnTo>
                <a:lnTo>
                  <a:pt x="52" y="225"/>
                </a:lnTo>
                <a:lnTo>
                  <a:pt x="52" y="225"/>
                </a:lnTo>
                <a:close/>
                <a:moveTo>
                  <a:pt x="50" y="214"/>
                </a:moveTo>
                <a:lnTo>
                  <a:pt x="50" y="214"/>
                </a:lnTo>
                <a:lnTo>
                  <a:pt x="52" y="215"/>
                </a:lnTo>
                <a:lnTo>
                  <a:pt x="53" y="215"/>
                </a:lnTo>
                <a:lnTo>
                  <a:pt x="53" y="214"/>
                </a:lnTo>
                <a:lnTo>
                  <a:pt x="53" y="214"/>
                </a:lnTo>
                <a:lnTo>
                  <a:pt x="52" y="214"/>
                </a:lnTo>
                <a:lnTo>
                  <a:pt x="52" y="213"/>
                </a:lnTo>
                <a:lnTo>
                  <a:pt x="51" y="211"/>
                </a:lnTo>
                <a:lnTo>
                  <a:pt x="51" y="211"/>
                </a:lnTo>
                <a:lnTo>
                  <a:pt x="50" y="214"/>
                </a:lnTo>
                <a:lnTo>
                  <a:pt x="50" y="214"/>
                </a:lnTo>
                <a:close/>
                <a:moveTo>
                  <a:pt x="46" y="215"/>
                </a:moveTo>
                <a:lnTo>
                  <a:pt x="46" y="215"/>
                </a:lnTo>
                <a:lnTo>
                  <a:pt x="45" y="214"/>
                </a:lnTo>
                <a:lnTo>
                  <a:pt x="45" y="214"/>
                </a:lnTo>
                <a:lnTo>
                  <a:pt x="45" y="214"/>
                </a:lnTo>
                <a:lnTo>
                  <a:pt x="43" y="216"/>
                </a:lnTo>
                <a:lnTo>
                  <a:pt x="43" y="216"/>
                </a:lnTo>
                <a:lnTo>
                  <a:pt x="46" y="215"/>
                </a:lnTo>
                <a:lnTo>
                  <a:pt x="46" y="215"/>
                </a:lnTo>
                <a:lnTo>
                  <a:pt x="46" y="215"/>
                </a:lnTo>
                <a:close/>
                <a:moveTo>
                  <a:pt x="53" y="218"/>
                </a:moveTo>
                <a:lnTo>
                  <a:pt x="53" y="218"/>
                </a:lnTo>
                <a:lnTo>
                  <a:pt x="53" y="218"/>
                </a:lnTo>
                <a:lnTo>
                  <a:pt x="54" y="219"/>
                </a:lnTo>
                <a:lnTo>
                  <a:pt x="54" y="219"/>
                </a:lnTo>
                <a:lnTo>
                  <a:pt x="56" y="216"/>
                </a:lnTo>
                <a:lnTo>
                  <a:pt x="56" y="216"/>
                </a:lnTo>
                <a:lnTo>
                  <a:pt x="53" y="216"/>
                </a:lnTo>
                <a:lnTo>
                  <a:pt x="53" y="216"/>
                </a:lnTo>
                <a:lnTo>
                  <a:pt x="53" y="218"/>
                </a:lnTo>
                <a:lnTo>
                  <a:pt x="53" y="218"/>
                </a:lnTo>
                <a:close/>
                <a:moveTo>
                  <a:pt x="45" y="229"/>
                </a:moveTo>
                <a:lnTo>
                  <a:pt x="45" y="229"/>
                </a:lnTo>
                <a:lnTo>
                  <a:pt x="46" y="228"/>
                </a:lnTo>
                <a:lnTo>
                  <a:pt x="45" y="226"/>
                </a:lnTo>
                <a:lnTo>
                  <a:pt x="45" y="223"/>
                </a:lnTo>
                <a:lnTo>
                  <a:pt x="45" y="223"/>
                </a:lnTo>
                <a:lnTo>
                  <a:pt x="47" y="221"/>
                </a:lnTo>
                <a:lnTo>
                  <a:pt x="47" y="221"/>
                </a:lnTo>
                <a:lnTo>
                  <a:pt x="47" y="221"/>
                </a:lnTo>
                <a:lnTo>
                  <a:pt x="48" y="223"/>
                </a:lnTo>
                <a:lnTo>
                  <a:pt x="48" y="223"/>
                </a:lnTo>
                <a:lnTo>
                  <a:pt x="50" y="221"/>
                </a:lnTo>
                <a:lnTo>
                  <a:pt x="50" y="220"/>
                </a:lnTo>
                <a:lnTo>
                  <a:pt x="51" y="219"/>
                </a:lnTo>
                <a:lnTo>
                  <a:pt x="51" y="219"/>
                </a:lnTo>
                <a:lnTo>
                  <a:pt x="50" y="218"/>
                </a:lnTo>
                <a:lnTo>
                  <a:pt x="48" y="216"/>
                </a:lnTo>
                <a:lnTo>
                  <a:pt x="48" y="216"/>
                </a:lnTo>
                <a:lnTo>
                  <a:pt x="45" y="218"/>
                </a:lnTo>
                <a:lnTo>
                  <a:pt x="43" y="219"/>
                </a:lnTo>
                <a:lnTo>
                  <a:pt x="43" y="220"/>
                </a:lnTo>
                <a:lnTo>
                  <a:pt x="43" y="220"/>
                </a:lnTo>
                <a:lnTo>
                  <a:pt x="45" y="220"/>
                </a:lnTo>
                <a:lnTo>
                  <a:pt x="45" y="219"/>
                </a:lnTo>
                <a:lnTo>
                  <a:pt x="45" y="219"/>
                </a:lnTo>
                <a:lnTo>
                  <a:pt x="46" y="219"/>
                </a:lnTo>
                <a:lnTo>
                  <a:pt x="47" y="219"/>
                </a:lnTo>
                <a:lnTo>
                  <a:pt x="47" y="219"/>
                </a:lnTo>
                <a:lnTo>
                  <a:pt x="47" y="219"/>
                </a:lnTo>
                <a:lnTo>
                  <a:pt x="46" y="220"/>
                </a:lnTo>
                <a:lnTo>
                  <a:pt x="43" y="221"/>
                </a:lnTo>
                <a:lnTo>
                  <a:pt x="43" y="221"/>
                </a:lnTo>
                <a:lnTo>
                  <a:pt x="43" y="225"/>
                </a:lnTo>
                <a:lnTo>
                  <a:pt x="45" y="229"/>
                </a:lnTo>
                <a:lnTo>
                  <a:pt x="45" y="229"/>
                </a:lnTo>
                <a:close/>
                <a:moveTo>
                  <a:pt x="34" y="230"/>
                </a:moveTo>
                <a:lnTo>
                  <a:pt x="34" y="230"/>
                </a:lnTo>
                <a:lnTo>
                  <a:pt x="34" y="228"/>
                </a:lnTo>
                <a:lnTo>
                  <a:pt x="33" y="226"/>
                </a:lnTo>
                <a:lnTo>
                  <a:pt x="33" y="226"/>
                </a:lnTo>
                <a:lnTo>
                  <a:pt x="33" y="229"/>
                </a:lnTo>
                <a:lnTo>
                  <a:pt x="33" y="230"/>
                </a:lnTo>
                <a:lnTo>
                  <a:pt x="34" y="230"/>
                </a:lnTo>
                <a:close/>
                <a:moveTo>
                  <a:pt x="27" y="243"/>
                </a:moveTo>
                <a:lnTo>
                  <a:pt x="27" y="243"/>
                </a:lnTo>
                <a:lnTo>
                  <a:pt x="28" y="240"/>
                </a:lnTo>
                <a:lnTo>
                  <a:pt x="28" y="239"/>
                </a:lnTo>
                <a:lnTo>
                  <a:pt x="27" y="239"/>
                </a:lnTo>
                <a:lnTo>
                  <a:pt x="27" y="239"/>
                </a:lnTo>
                <a:lnTo>
                  <a:pt x="25" y="240"/>
                </a:lnTo>
                <a:lnTo>
                  <a:pt x="25" y="242"/>
                </a:lnTo>
                <a:lnTo>
                  <a:pt x="27" y="243"/>
                </a:lnTo>
                <a:lnTo>
                  <a:pt x="27" y="243"/>
                </a:lnTo>
                <a:close/>
                <a:moveTo>
                  <a:pt x="33" y="249"/>
                </a:moveTo>
                <a:lnTo>
                  <a:pt x="33" y="249"/>
                </a:lnTo>
                <a:lnTo>
                  <a:pt x="34" y="245"/>
                </a:lnTo>
                <a:lnTo>
                  <a:pt x="34" y="243"/>
                </a:lnTo>
                <a:lnTo>
                  <a:pt x="34" y="242"/>
                </a:lnTo>
                <a:lnTo>
                  <a:pt x="34" y="242"/>
                </a:lnTo>
                <a:lnTo>
                  <a:pt x="31" y="242"/>
                </a:lnTo>
                <a:lnTo>
                  <a:pt x="31" y="242"/>
                </a:lnTo>
                <a:lnTo>
                  <a:pt x="33" y="244"/>
                </a:lnTo>
                <a:lnTo>
                  <a:pt x="33" y="244"/>
                </a:lnTo>
                <a:lnTo>
                  <a:pt x="33" y="247"/>
                </a:lnTo>
                <a:lnTo>
                  <a:pt x="33" y="248"/>
                </a:lnTo>
                <a:lnTo>
                  <a:pt x="33" y="249"/>
                </a:lnTo>
                <a:lnTo>
                  <a:pt x="33" y="249"/>
                </a:lnTo>
                <a:close/>
                <a:moveTo>
                  <a:pt x="33" y="258"/>
                </a:moveTo>
                <a:lnTo>
                  <a:pt x="33" y="258"/>
                </a:lnTo>
                <a:lnTo>
                  <a:pt x="34" y="255"/>
                </a:lnTo>
                <a:lnTo>
                  <a:pt x="33" y="254"/>
                </a:lnTo>
                <a:lnTo>
                  <a:pt x="33" y="252"/>
                </a:lnTo>
                <a:lnTo>
                  <a:pt x="33" y="250"/>
                </a:lnTo>
                <a:lnTo>
                  <a:pt x="33" y="250"/>
                </a:lnTo>
                <a:lnTo>
                  <a:pt x="31" y="252"/>
                </a:lnTo>
                <a:lnTo>
                  <a:pt x="31" y="254"/>
                </a:lnTo>
                <a:lnTo>
                  <a:pt x="33" y="258"/>
                </a:lnTo>
                <a:lnTo>
                  <a:pt x="33" y="258"/>
                </a:lnTo>
                <a:close/>
                <a:moveTo>
                  <a:pt x="27" y="259"/>
                </a:moveTo>
                <a:lnTo>
                  <a:pt x="27" y="259"/>
                </a:lnTo>
                <a:lnTo>
                  <a:pt x="28" y="255"/>
                </a:lnTo>
                <a:lnTo>
                  <a:pt x="28" y="253"/>
                </a:lnTo>
                <a:lnTo>
                  <a:pt x="27" y="252"/>
                </a:lnTo>
                <a:lnTo>
                  <a:pt x="27" y="252"/>
                </a:lnTo>
                <a:lnTo>
                  <a:pt x="27" y="254"/>
                </a:lnTo>
                <a:lnTo>
                  <a:pt x="27" y="257"/>
                </a:lnTo>
                <a:lnTo>
                  <a:pt x="25" y="258"/>
                </a:lnTo>
                <a:lnTo>
                  <a:pt x="27" y="259"/>
                </a:lnTo>
                <a:lnTo>
                  <a:pt x="27" y="259"/>
                </a:lnTo>
                <a:close/>
                <a:moveTo>
                  <a:pt x="52" y="237"/>
                </a:moveTo>
                <a:lnTo>
                  <a:pt x="52" y="237"/>
                </a:lnTo>
                <a:lnTo>
                  <a:pt x="53" y="238"/>
                </a:lnTo>
                <a:lnTo>
                  <a:pt x="53" y="238"/>
                </a:lnTo>
                <a:lnTo>
                  <a:pt x="54" y="238"/>
                </a:lnTo>
                <a:lnTo>
                  <a:pt x="54" y="235"/>
                </a:lnTo>
                <a:lnTo>
                  <a:pt x="54" y="235"/>
                </a:lnTo>
                <a:lnTo>
                  <a:pt x="53" y="235"/>
                </a:lnTo>
                <a:lnTo>
                  <a:pt x="52" y="237"/>
                </a:lnTo>
                <a:lnTo>
                  <a:pt x="52" y="237"/>
                </a:lnTo>
                <a:close/>
                <a:moveTo>
                  <a:pt x="42" y="238"/>
                </a:moveTo>
                <a:lnTo>
                  <a:pt x="42" y="238"/>
                </a:lnTo>
                <a:lnTo>
                  <a:pt x="43" y="237"/>
                </a:lnTo>
                <a:lnTo>
                  <a:pt x="43" y="235"/>
                </a:lnTo>
                <a:lnTo>
                  <a:pt x="43" y="233"/>
                </a:lnTo>
                <a:lnTo>
                  <a:pt x="43" y="233"/>
                </a:lnTo>
                <a:lnTo>
                  <a:pt x="45" y="233"/>
                </a:lnTo>
                <a:lnTo>
                  <a:pt x="46" y="230"/>
                </a:lnTo>
                <a:lnTo>
                  <a:pt x="46" y="230"/>
                </a:lnTo>
                <a:lnTo>
                  <a:pt x="43" y="231"/>
                </a:lnTo>
                <a:lnTo>
                  <a:pt x="42" y="233"/>
                </a:lnTo>
                <a:lnTo>
                  <a:pt x="42" y="238"/>
                </a:lnTo>
                <a:lnTo>
                  <a:pt x="42" y="238"/>
                </a:lnTo>
                <a:close/>
                <a:moveTo>
                  <a:pt x="46" y="238"/>
                </a:moveTo>
                <a:lnTo>
                  <a:pt x="46" y="238"/>
                </a:lnTo>
                <a:lnTo>
                  <a:pt x="46" y="235"/>
                </a:lnTo>
                <a:lnTo>
                  <a:pt x="47" y="235"/>
                </a:lnTo>
                <a:lnTo>
                  <a:pt x="47" y="235"/>
                </a:lnTo>
                <a:lnTo>
                  <a:pt x="47" y="234"/>
                </a:lnTo>
                <a:lnTo>
                  <a:pt x="47" y="233"/>
                </a:lnTo>
                <a:lnTo>
                  <a:pt x="47" y="233"/>
                </a:lnTo>
                <a:lnTo>
                  <a:pt x="46" y="235"/>
                </a:lnTo>
                <a:lnTo>
                  <a:pt x="45" y="234"/>
                </a:lnTo>
                <a:lnTo>
                  <a:pt x="45" y="234"/>
                </a:lnTo>
                <a:lnTo>
                  <a:pt x="45" y="237"/>
                </a:lnTo>
                <a:lnTo>
                  <a:pt x="46" y="238"/>
                </a:lnTo>
                <a:lnTo>
                  <a:pt x="46" y="238"/>
                </a:lnTo>
                <a:close/>
                <a:moveTo>
                  <a:pt x="54" y="238"/>
                </a:moveTo>
                <a:lnTo>
                  <a:pt x="54" y="238"/>
                </a:lnTo>
                <a:lnTo>
                  <a:pt x="53" y="240"/>
                </a:lnTo>
                <a:lnTo>
                  <a:pt x="52" y="240"/>
                </a:lnTo>
                <a:lnTo>
                  <a:pt x="52" y="243"/>
                </a:lnTo>
                <a:lnTo>
                  <a:pt x="52" y="243"/>
                </a:lnTo>
                <a:lnTo>
                  <a:pt x="53" y="243"/>
                </a:lnTo>
                <a:lnTo>
                  <a:pt x="54" y="242"/>
                </a:lnTo>
                <a:lnTo>
                  <a:pt x="54" y="242"/>
                </a:lnTo>
                <a:lnTo>
                  <a:pt x="54" y="242"/>
                </a:lnTo>
                <a:lnTo>
                  <a:pt x="56" y="243"/>
                </a:lnTo>
                <a:lnTo>
                  <a:pt x="56" y="243"/>
                </a:lnTo>
                <a:lnTo>
                  <a:pt x="57" y="243"/>
                </a:lnTo>
                <a:lnTo>
                  <a:pt x="57" y="240"/>
                </a:lnTo>
                <a:lnTo>
                  <a:pt x="57" y="240"/>
                </a:lnTo>
                <a:lnTo>
                  <a:pt x="56" y="240"/>
                </a:lnTo>
                <a:lnTo>
                  <a:pt x="54" y="240"/>
                </a:lnTo>
                <a:lnTo>
                  <a:pt x="54" y="238"/>
                </a:lnTo>
                <a:lnTo>
                  <a:pt x="54" y="238"/>
                </a:lnTo>
                <a:close/>
                <a:moveTo>
                  <a:pt x="51" y="252"/>
                </a:moveTo>
                <a:lnTo>
                  <a:pt x="51" y="252"/>
                </a:lnTo>
                <a:lnTo>
                  <a:pt x="50" y="252"/>
                </a:lnTo>
                <a:lnTo>
                  <a:pt x="50" y="250"/>
                </a:lnTo>
                <a:lnTo>
                  <a:pt x="50" y="249"/>
                </a:lnTo>
                <a:lnTo>
                  <a:pt x="48" y="249"/>
                </a:lnTo>
                <a:lnTo>
                  <a:pt x="48" y="249"/>
                </a:lnTo>
                <a:lnTo>
                  <a:pt x="48" y="247"/>
                </a:lnTo>
                <a:lnTo>
                  <a:pt x="47" y="245"/>
                </a:lnTo>
                <a:lnTo>
                  <a:pt x="47" y="245"/>
                </a:lnTo>
                <a:lnTo>
                  <a:pt x="48" y="243"/>
                </a:lnTo>
                <a:lnTo>
                  <a:pt x="50" y="239"/>
                </a:lnTo>
                <a:lnTo>
                  <a:pt x="47" y="239"/>
                </a:lnTo>
                <a:lnTo>
                  <a:pt x="47" y="239"/>
                </a:lnTo>
                <a:lnTo>
                  <a:pt x="47" y="242"/>
                </a:lnTo>
                <a:lnTo>
                  <a:pt x="47" y="243"/>
                </a:lnTo>
                <a:lnTo>
                  <a:pt x="45" y="242"/>
                </a:lnTo>
                <a:lnTo>
                  <a:pt x="45" y="242"/>
                </a:lnTo>
                <a:lnTo>
                  <a:pt x="47" y="250"/>
                </a:lnTo>
                <a:lnTo>
                  <a:pt x="47" y="250"/>
                </a:lnTo>
                <a:lnTo>
                  <a:pt x="48" y="250"/>
                </a:lnTo>
                <a:lnTo>
                  <a:pt x="50" y="253"/>
                </a:lnTo>
                <a:lnTo>
                  <a:pt x="50" y="253"/>
                </a:lnTo>
                <a:lnTo>
                  <a:pt x="51" y="252"/>
                </a:lnTo>
                <a:lnTo>
                  <a:pt x="51" y="252"/>
                </a:lnTo>
                <a:close/>
                <a:moveTo>
                  <a:pt x="59" y="259"/>
                </a:moveTo>
                <a:lnTo>
                  <a:pt x="59" y="259"/>
                </a:lnTo>
                <a:lnTo>
                  <a:pt x="58" y="255"/>
                </a:lnTo>
                <a:lnTo>
                  <a:pt x="57" y="253"/>
                </a:lnTo>
                <a:lnTo>
                  <a:pt x="57" y="253"/>
                </a:lnTo>
                <a:lnTo>
                  <a:pt x="58" y="249"/>
                </a:lnTo>
                <a:lnTo>
                  <a:pt x="58" y="244"/>
                </a:lnTo>
                <a:lnTo>
                  <a:pt x="58" y="244"/>
                </a:lnTo>
                <a:lnTo>
                  <a:pt x="56" y="245"/>
                </a:lnTo>
                <a:lnTo>
                  <a:pt x="56" y="245"/>
                </a:lnTo>
                <a:lnTo>
                  <a:pt x="56" y="248"/>
                </a:lnTo>
                <a:lnTo>
                  <a:pt x="56" y="249"/>
                </a:lnTo>
                <a:lnTo>
                  <a:pt x="56" y="249"/>
                </a:lnTo>
                <a:lnTo>
                  <a:pt x="57" y="248"/>
                </a:lnTo>
                <a:lnTo>
                  <a:pt x="57" y="247"/>
                </a:lnTo>
                <a:lnTo>
                  <a:pt x="57" y="247"/>
                </a:lnTo>
                <a:lnTo>
                  <a:pt x="57" y="248"/>
                </a:lnTo>
                <a:lnTo>
                  <a:pt x="57" y="249"/>
                </a:lnTo>
                <a:lnTo>
                  <a:pt x="56" y="252"/>
                </a:lnTo>
                <a:lnTo>
                  <a:pt x="56" y="252"/>
                </a:lnTo>
                <a:lnTo>
                  <a:pt x="54" y="249"/>
                </a:lnTo>
                <a:lnTo>
                  <a:pt x="54" y="249"/>
                </a:lnTo>
                <a:lnTo>
                  <a:pt x="53" y="249"/>
                </a:lnTo>
                <a:lnTo>
                  <a:pt x="52" y="248"/>
                </a:lnTo>
                <a:lnTo>
                  <a:pt x="52" y="248"/>
                </a:lnTo>
                <a:lnTo>
                  <a:pt x="53" y="245"/>
                </a:lnTo>
                <a:lnTo>
                  <a:pt x="53" y="245"/>
                </a:lnTo>
                <a:lnTo>
                  <a:pt x="51" y="247"/>
                </a:lnTo>
                <a:lnTo>
                  <a:pt x="50" y="248"/>
                </a:lnTo>
                <a:lnTo>
                  <a:pt x="50" y="248"/>
                </a:lnTo>
                <a:lnTo>
                  <a:pt x="50" y="247"/>
                </a:lnTo>
                <a:lnTo>
                  <a:pt x="50" y="245"/>
                </a:lnTo>
                <a:lnTo>
                  <a:pt x="48" y="247"/>
                </a:lnTo>
                <a:lnTo>
                  <a:pt x="48" y="247"/>
                </a:lnTo>
                <a:lnTo>
                  <a:pt x="51" y="248"/>
                </a:lnTo>
                <a:lnTo>
                  <a:pt x="51" y="249"/>
                </a:lnTo>
                <a:lnTo>
                  <a:pt x="52" y="250"/>
                </a:lnTo>
                <a:lnTo>
                  <a:pt x="52" y="250"/>
                </a:lnTo>
                <a:lnTo>
                  <a:pt x="53" y="250"/>
                </a:lnTo>
                <a:lnTo>
                  <a:pt x="54" y="250"/>
                </a:lnTo>
                <a:lnTo>
                  <a:pt x="54" y="253"/>
                </a:lnTo>
                <a:lnTo>
                  <a:pt x="54" y="253"/>
                </a:lnTo>
                <a:lnTo>
                  <a:pt x="54" y="253"/>
                </a:lnTo>
                <a:lnTo>
                  <a:pt x="56" y="253"/>
                </a:lnTo>
                <a:lnTo>
                  <a:pt x="57" y="254"/>
                </a:lnTo>
                <a:lnTo>
                  <a:pt x="57" y="254"/>
                </a:lnTo>
                <a:lnTo>
                  <a:pt x="56" y="254"/>
                </a:lnTo>
                <a:lnTo>
                  <a:pt x="54" y="257"/>
                </a:lnTo>
                <a:lnTo>
                  <a:pt x="54" y="258"/>
                </a:lnTo>
                <a:lnTo>
                  <a:pt x="53" y="259"/>
                </a:lnTo>
                <a:lnTo>
                  <a:pt x="56" y="259"/>
                </a:lnTo>
                <a:lnTo>
                  <a:pt x="56" y="259"/>
                </a:lnTo>
                <a:lnTo>
                  <a:pt x="56" y="257"/>
                </a:lnTo>
                <a:lnTo>
                  <a:pt x="57" y="255"/>
                </a:lnTo>
                <a:lnTo>
                  <a:pt x="57" y="255"/>
                </a:lnTo>
                <a:lnTo>
                  <a:pt x="57" y="255"/>
                </a:lnTo>
                <a:lnTo>
                  <a:pt x="57" y="258"/>
                </a:lnTo>
                <a:lnTo>
                  <a:pt x="58" y="259"/>
                </a:lnTo>
                <a:lnTo>
                  <a:pt x="59" y="259"/>
                </a:lnTo>
                <a:lnTo>
                  <a:pt x="59" y="259"/>
                </a:lnTo>
                <a:close/>
                <a:moveTo>
                  <a:pt x="48" y="262"/>
                </a:moveTo>
                <a:lnTo>
                  <a:pt x="48" y="262"/>
                </a:lnTo>
                <a:lnTo>
                  <a:pt x="48" y="263"/>
                </a:lnTo>
                <a:lnTo>
                  <a:pt x="48" y="264"/>
                </a:lnTo>
                <a:lnTo>
                  <a:pt x="48" y="264"/>
                </a:lnTo>
                <a:lnTo>
                  <a:pt x="50" y="264"/>
                </a:lnTo>
                <a:lnTo>
                  <a:pt x="50" y="264"/>
                </a:lnTo>
                <a:lnTo>
                  <a:pt x="50" y="263"/>
                </a:lnTo>
                <a:lnTo>
                  <a:pt x="48" y="262"/>
                </a:lnTo>
                <a:lnTo>
                  <a:pt x="48" y="262"/>
                </a:lnTo>
                <a:close/>
                <a:moveTo>
                  <a:pt x="54" y="265"/>
                </a:moveTo>
                <a:lnTo>
                  <a:pt x="54" y="265"/>
                </a:lnTo>
                <a:lnTo>
                  <a:pt x="54" y="264"/>
                </a:lnTo>
                <a:lnTo>
                  <a:pt x="53" y="264"/>
                </a:lnTo>
                <a:lnTo>
                  <a:pt x="52" y="264"/>
                </a:lnTo>
                <a:lnTo>
                  <a:pt x="52" y="264"/>
                </a:lnTo>
                <a:lnTo>
                  <a:pt x="52" y="262"/>
                </a:lnTo>
                <a:lnTo>
                  <a:pt x="52" y="260"/>
                </a:lnTo>
                <a:lnTo>
                  <a:pt x="51" y="260"/>
                </a:lnTo>
                <a:lnTo>
                  <a:pt x="51" y="260"/>
                </a:lnTo>
                <a:lnTo>
                  <a:pt x="52" y="263"/>
                </a:lnTo>
                <a:lnTo>
                  <a:pt x="51" y="265"/>
                </a:lnTo>
                <a:lnTo>
                  <a:pt x="51" y="265"/>
                </a:lnTo>
                <a:lnTo>
                  <a:pt x="53" y="265"/>
                </a:lnTo>
                <a:lnTo>
                  <a:pt x="54" y="265"/>
                </a:lnTo>
                <a:lnTo>
                  <a:pt x="54" y="265"/>
                </a:lnTo>
                <a:close/>
                <a:moveTo>
                  <a:pt x="57" y="269"/>
                </a:moveTo>
                <a:lnTo>
                  <a:pt x="57" y="269"/>
                </a:lnTo>
                <a:lnTo>
                  <a:pt x="58" y="267"/>
                </a:lnTo>
                <a:lnTo>
                  <a:pt x="58" y="267"/>
                </a:lnTo>
                <a:lnTo>
                  <a:pt x="57" y="265"/>
                </a:lnTo>
                <a:lnTo>
                  <a:pt x="57" y="265"/>
                </a:lnTo>
                <a:lnTo>
                  <a:pt x="56" y="267"/>
                </a:lnTo>
                <a:lnTo>
                  <a:pt x="56" y="267"/>
                </a:lnTo>
                <a:lnTo>
                  <a:pt x="56" y="268"/>
                </a:lnTo>
                <a:lnTo>
                  <a:pt x="57" y="269"/>
                </a:lnTo>
                <a:lnTo>
                  <a:pt x="57" y="269"/>
                </a:lnTo>
                <a:close/>
                <a:moveTo>
                  <a:pt x="56" y="273"/>
                </a:moveTo>
                <a:lnTo>
                  <a:pt x="56" y="273"/>
                </a:lnTo>
                <a:lnTo>
                  <a:pt x="56" y="274"/>
                </a:lnTo>
                <a:lnTo>
                  <a:pt x="56" y="274"/>
                </a:lnTo>
                <a:lnTo>
                  <a:pt x="54" y="275"/>
                </a:lnTo>
                <a:lnTo>
                  <a:pt x="54" y="275"/>
                </a:lnTo>
                <a:lnTo>
                  <a:pt x="54" y="275"/>
                </a:lnTo>
                <a:lnTo>
                  <a:pt x="56" y="277"/>
                </a:lnTo>
                <a:lnTo>
                  <a:pt x="56" y="278"/>
                </a:lnTo>
                <a:lnTo>
                  <a:pt x="56" y="278"/>
                </a:lnTo>
                <a:lnTo>
                  <a:pt x="57" y="278"/>
                </a:lnTo>
                <a:lnTo>
                  <a:pt x="57" y="278"/>
                </a:lnTo>
                <a:lnTo>
                  <a:pt x="57" y="277"/>
                </a:lnTo>
                <a:lnTo>
                  <a:pt x="58" y="277"/>
                </a:lnTo>
                <a:lnTo>
                  <a:pt x="58" y="277"/>
                </a:lnTo>
                <a:lnTo>
                  <a:pt x="57" y="279"/>
                </a:lnTo>
                <a:lnTo>
                  <a:pt x="57" y="280"/>
                </a:lnTo>
                <a:lnTo>
                  <a:pt x="58" y="280"/>
                </a:lnTo>
                <a:lnTo>
                  <a:pt x="58" y="280"/>
                </a:lnTo>
                <a:lnTo>
                  <a:pt x="58" y="279"/>
                </a:lnTo>
                <a:lnTo>
                  <a:pt x="59" y="277"/>
                </a:lnTo>
                <a:lnTo>
                  <a:pt x="59" y="277"/>
                </a:lnTo>
                <a:lnTo>
                  <a:pt x="58" y="274"/>
                </a:lnTo>
                <a:lnTo>
                  <a:pt x="57" y="270"/>
                </a:lnTo>
                <a:lnTo>
                  <a:pt x="57" y="270"/>
                </a:lnTo>
                <a:lnTo>
                  <a:pt x="56" y="270"/>
                </a:lnTo>
                <a:lnTo>
                  <a:pt x="54" y="269"/>
                </a:lnTo>
                <a:lnTo>
                  <a:pt x="54" y="269"/>
                </a:lnTo>
                <a:lnTo>
                  <a:pt x="54" y="269"/>
                </a:lnTo>
                <a:lnTo>
                  <a:pt x="54" y="269"/>
                </a:lnTo>
                <a:lnTo>
                  <a:pt x="54" y="270"/>
                </a:lnTo>
                <a:lnTo>
                  <a:pt x="56" y="272"/>
                </a:lnTo>
                <a:lnTo>
                  <a:pt x="56" y="272"/>
                </a:lnTo>
                <a:lnTo>
                  <a:pt x="54" y="273"/>
                </a:lnTo>
                <a:lnTo>
                  <a:pt x="54" y="273"/>
                </a:lnTo>
                <a:lnTo>
                  <a:pt x="54" y="274"/>
                </a:lnTo>
                <a:lnTo>
                  <a:pt x="54" y="274"/>
                </a:lnTo>
                <a:lnTo>
                  <a:pt x="56" y="273"/>
                </a:lnTo>
                <a:lnTo>
                  <a:pt x="56" y="273"/>
                </a:lnTo>
                <a:lnTo>
                  <a:pt x="56" y="273"/>
                </a:lnTo>
                <a:close/>
                <a:moveTo>
                  <a:pt x="52" y="280"/>
                </a:moveTo>
                <a:lnTo>
                  <a:pt x="52" y="280"/>
                </a:lnTo>
                <a:lnTo>
                  <a:pt x="52" y="279"/>
                </a:lnTo>
                <a:lnTo>
                  <a:pt x="52" y="277"/>
                </a:lnTo>
                <a:lnTo>
                  <a:pt x="52" y="277"/>
                </a:lnTo>
                <a:lnTo>
                  <a:pt x="51" y="277"/>
                </a:lnTo>
                <a:lnTo>
                  <a:pt x="51" y="278"/>
                </a:lnTo>
                <a:lnTo>
                  <a:pt x="51" y="278"/>
                </a:lnTo>
                <a:lnTo>
                  <a:pt x="50" y="278"/>
                </a:lnTo>
                <a:lnTo>
                  <a:pt x="50" y="278"/>
                </a:lnTo>
                <a:lnTo>
                  <a:pt x="50" y="277"/>
                </a:lnTo>
                <a:lnTo>
                  <a:pt x="51" y="274"/>
                </a:lnTo>
                <a:lnTo>
                  <a:pt x="51" y="274"/>
                </a:lnTo>
                <a:lnTo>
                  <a:pt x="50" y="274"/>
                </a:lnTo>
                <a:lnTo>
                  <a:pt x="48" y="274"/>
                </a:lnTo>
                <a:lnTo>
                  <a:pt x="48" y="274"/>
                </a:lnTo>
                <a:lnTo>
                  <a:pt x="48" y="278"/>
                </a:lnTo>
                <a:lnTo>
                  <a:pt x="48" y="279"/>
                </a:lnTo>
                <a:lnTo>
                  <a:pt x="50" y="280"/>
                </a:lnTo>
                <a:lnTo>
                  <a:pt x="50" y="280"/>
                </a:lnTo>
                <a:lnTo>
                  <a:pt x="50" y="279"/>
                </a:lnTo>
                <a:lnTo>
                  <a:pt x="51" y="279"/>
                </a:lnTo>
                <a:lnTo>
                  <a:pt x="52" y="280"/>
                </a:lnTo>
                <a:lnTo>
                  <a:pt x="52" y="280"/>
                </a:lnTo>
                <a:close/>
                <a:moveTo>
                  <a:pt x="56" y="283"/>
                </a:moveTo>
                <a:lnTo>
                  <a:pt x="56" y="283"/>
                </a:lnTo>
                <a:lnTo>
                  <a:pt x="52" y="284"/>
                </a:lnTo>
                <a:lnTo>
                  <a:pt x="51" y="284"/>
                </a:lnTo>
                <a:lnTo>
                  <a:pt x="52" y="285"/>
                </a:lnTo>
                <a:lnTo>
                  <a:pt x="52" y="285"/>
                </a:lnTo>
                <a:lnTo>
                  <a:pt x="52" y="285"/>
                </a:lnTo>
                <a:lnTo>
                  <a:pt x="54" y="284"/>
                </a:lnTo>
                <a:lnTo>
                  <a:pt x="54" y="284"/>
                </a:lnTo>
                <a:lnTo>
                  <a:pt x="53" y="287"/>
                </a:lnTo>
                <a:lnTo>
                  <a:pt x="54" y="287"/>
                </a:lnTo>
                <a:lnTo>
                  <a:pt x="54" y="287"/>
                </a:lnTo>
                <a:lnTo>
                  <a:pt x="54" y="287"/>
                </a:lnTo>
                <a:lnTo>
                  <a:pt x="56" y="284"/>
                </a:lnTo>
                <a:lnTo>
                  <a:pt x="56" y="283"/>
                </a:lnTo>
                <a:lnTo>
                  <a:pt x="56" y="283"/>
                </a:lnTo>
                <a:lnTo>
                  <a:pt x="56" y="280"/>
                </a:lnTo>
                <a:lnTo>
                  <a:pt x="56" y="279"/>
                </a:lnTo>
                <a:lnTo>
                  <a:pt x="56" y="280"/>
                </a:lnTo>
                <a:lnTo>
                  <a:pt x="56" y="283"/>
                </a:lnTo>
                <a:close/>
                <a:moveTo>
                  <a:pt x="47" y="280"/>
                </a:moveTo>
                <a:lnTo>
                  <a:pt x="47" y="280"/>
                </a:lnTo>
                <a:lnTo>
                  <a:pt x="47" y="284"/>
                </a:lnTo>
                <a:lnTo>
                  <a:pt x="46" y="285"/>
                </a:lnTo>
                <a:lnTo>
                  <a:pt x="47" y="285"/>
                </a:lnTo>
                <a:lnTo>
                  <a:pt x="47" y="285"/>
                </a:lnTo>
                <a:lnTo>
                  <a:pt x="48" y="283"/>
                </a:lnTo>
                <a:lnTo>
                  <a:pt x="48" y="282"/>
                </a:lnTo>
                <a:lnTo>
                  <a:pt x="47" y="280"/>
                </a:lnTo>
                <a:lnTo>
                  <a:pt x="47" y="280"/>
                </a:lnTo>
                <a:close/>
                <a:moveTo>
                  <a:pt x="45" y="285"/>
                </a:moveTo>
                <a:lnTo>
                  <a:pt x="45" y="285"/>
                </a:lnTo>
                <a:lnTo>
                  <a:pt x="45" y="285"/>
                </a:lnTo>
                <a:lnTo>
                  <a:pt x="45" y="284"/>
                </a:lnTo>
                <a:lnTo>
                  <a:pt x="43" y="284"/>
                </a:lnTo>
                <a:lnTo>
                  <a:pt x="43" y="283"/>
                </a:lnTo>
                <a:lnTo>
                  <a:pt x="43" y="283"/>
                </a:lnTo>
                <a:lnTo>
                  <a:pt x="45" y="283"/>
                </a:lnTo>
                <a:lnTo>
                  <a:pt x="45" y="282"/>
                </a:lnTo>
                <a:lnTo>
                  <a:pt x="42" y="282"/>
                </a:lnTo>
                <a:lnTo>
                  <a:pt x="42" y="282"/>
                </a:lnTo>
                <a:lnTo>
                  <a:pt x="42" y="284"/>
                </a:lnTo>
                <a:lnTo>
                  <a:pt x="42" y="287"/>
                </a:lnTo>
                <a:lnTo>
                  <a:pt x="42" y="287"/>
                </a:lnTo>
                <a:lnTo>
                  <a:pt x="43" y="287"/>
                </a:lnTo>
                <a:lnTo>
                  <a:pt x="43" y="285"/>
                </a:lnTo>
                <a:lnTo>
                  <a:pt x="45" y="285"/>
                </a:lnTo>
                <a:lnTo>
                  <a:pt x="45" y="285"/>
                </a:lnTo>
                <a:lnTo>
                  <a:pt x="45" y="285"/>
                </a:lnTo>
                <a:close/>
                <a:moveTo>
                  <a:pt x="51" y="290"/>
                </a:moveTo>
                <a:lnTo>
                  <a:pt x="51" y="290"/>
                </a:lnTo>
                <a:lnTo>
                  <a:pt x="52" y="290"/>
                </a:lnTo>
                <a:lnTo>
                  <a:pt x="52" y="289"/>
                </a:lnTo>
                <a:lnTo>
                  <a:pt x="52" y="287"/>
                </a:lnTo>
                <a:lnTo>
                  <a:pt x="52" y="287"/>
                </a:lnTo>
                <a:lnTo>
                  <a:pt x="52" y="287"/>
                </a:lnTo>
                <a:lnTo>
                  <a:pt x="52" y="288"/>
                </a:lnTo>
                <a:lnTo>
                  <a:pt x="52" y="289"/>
                </a:lnTo>
                <a:lnTo>
                  <a:pt x="51" y="289"/>
                </a:lnTo>
                <a:lnTo>
                  <a:pt x="51" y="290"/>
                </a:lnTo>
                <a:lnTo>
                  <a:pt x="51" y="290"/>
                </a:lnTo>
                <a:close/>
                <a:moveTo>
                  <a:pt x="46" y="293"/>
                </a:moveTo>
                <a:lnTo>
                  <a:pt x="46" y="293"/>
                </a:lnTo>
                <a:lnTo>
                  <a:pt x="47" y="290"/>
                </a:lnTo>
                <a:lnTo>
                  <a:pt x="47" y="288"/>
                </a:lnTo>
                <a:lnTo>
                  <a:pt x="47" y="288"/>
                </a:lnTo>
                <a:lnTo>
                  <a:pt x="46" y="289"/>
                </a:lnTo>
                <a:lnTo>
                  <a:pt x="45" y="290"/>
                </a:lnTo>
                <a:lnTo>
                  <a:pt x="45" y="292"/>
                </a:lnTo>
                <a:lnTo>
                  <a:pt x="46" y="293"/>
                </a:lnTo>
                <a:lnTo>
                  <a:pt x="46" y="293"/>
                </a:lnTo>
                <a:close/>
                <a:moveTo>
                  <a:pt x="47" y="299"/>
                </a:moveTo>
                <a:lnTo>
                  <a:pt x="47" y="299"/>
                </a:lnTo>
                <a:lnTo>
                  <a:pt x="48" y="297"/>
                </a:lnTo>
                <a:lnTo>
                  <a:pt x="48" y="295"/>
                </a:lnTo>
                <a:lnTo>
                  <a:pt x="47" y="294"/>
                </a:lnTo>
                <a:lnTo>
                  <a:pt x="47" y="294"/>
                </a:lnTo>
                <a:lnTo>
                  <a:pt x="46" y="298"/>
                </a:lnTo>
                <a:lnTo>
                  <a:pt x="46" y="299"/>
                </a:lnTo>
                <a:lnTo>
                  <a:pt x="47" y="299"/>
                </a:lnTo>
                <a:lnTo>
                  <a:pt x="47" y="299"/>
                </a:lnTo>
                <a:close/>
                <a:moveTo>
                  <a:pt x="53" y="302"/>
                </a:moveTo>
                <a:lnTo>
                  <a:pt x="53" y="302"/>
                </a:lnTo>
                <a:lnTo>
                  <a:pt x="54" y="300"/>
                </a:lnTo>
                <a:lnTo>
                  <a:pt x="54" y="299"/>
                </a:lnTo>
                <a:lnTo>
                  <a:pt x="54" y="298"/>
                </a:lnTo>
                <a:lnTo>
                  <a:pt x="54" y="298"/>
                </a:lnTo>
                <a:lnTo>
                  <a:pt x="52" y="300"/>
                </a:lnTo>
                <a:lnTo>
                  <a:pt x="52" y="302"/>
                </a:lnTo>
                <a:lnTo>
                  <a:pt x="53" y="302"/>
                </a:lnTo>
                <a:lnTo>
                  <a:pt x="53" y="302"/>
                </a:lnTo>
                <a:close/>
                <a:moveTo>
                  <a:pt x="58" y="302"/>
                </a:moveTo>
                <a:lnTo>
                  <a:pt x="58" y="302"/>
                </a:lnTo>
                <a:lnTo>
                  <a:pt x="59" y="299"/>
                </a:lnTo>
                <a:lnTo>
                  <a:pt x="59" y="295"/>
                </a:lnTo>
                <a:lnTo>
                  <a:pt x="59" y="295"/>
                </a:lnTo>
                <a:lnTo>
                  <a:pt x="58" y="295"/>
                </a:lnTo>
                <a:lnTo>
                  <a:pt x="58" y="297"/>
                </a:lnTo>
                <a:lnTo>
                  <a:pt x="58" y="298"/>
                </a:lnTo>
                <a:lnTo>
                  <a:pt x="57" y="298"/>
                </a:lnTo>
                <a:lnTo>
                  <a:pt x="57" y="298"/>
                </a:lnTo>
                <a:lnTo>
                  <a:pt x="56" y="298"/>
                </a:lnTo>
                <a:lnTo>
                  <a:pt x="56" y="299"/>
                </a:lnTo>
                <a:lnTo>
                  <a:pt x="56" y="299"/>
                </a:lnTo>
                <a:lnTo>
                  <a:pt x="57" y="298"/>
                </a:lnTo>
                <a:lnTo>
                  <a:pt x="58" y="299"/>
                </a:lnTo>
                <a:lnTo>
                  <a:pt x="58" y="299"/>
                </a:lnTo>
                <a:lnTo>
                  <a:pt x="58" y="299"/>
                </a:lnTo>
                <a:lnTo>
                  <a:pt x="57" y="300"/>
                </a:lnTo>
                <a:lnTo>
                  <a:pt x="58" y="302"/>
                </a:lnTo>
                <a:lnTo>
                  <a:pt x="58" y="302"/>
                </a:lnTo>
                <a:close/>
                <a:moveTo>
                  <a:pt x="57" y="324"/>
                </a:moveTo>
                <a:lnTo>
                  <a:pt x="57" y="324"/>
                </a:lnTo>
                <a:lnTo>
                  <a:pt x="57" y="327"/>
                </a:lnTo>
                <a:lnTo>
                  <a:pt x="57" y="328"/>
                </a:lnTo>
                <a:lnTo>
                  <a:pt x="57" y="328"/>
                </a:lnTo>
                <a:lnTo>
                  <a:pt x="58" y="328"/>
                </a:lnTo>
                <a:lnTo>
                  <a:pt x="58" y="327"/>
                </a:lnTo>
                <a:lnTo>
                  <a:pt x="57" y="324"/>
                </a:lnTo>
                <a:lnTo>
                  <a:pt x="57" y="324"/>
                </a:lnTo>
                <a:close/>
                <a:moveTo>
                  <a:pt x="46" y="304"/>
                </a:moveTo>
                <a:lnTo>
                  <a:pt x="46" y="304"/>
                </a:lnTo>
                <a:lnTo>
                  <a:pt x="46" y="304"/>
                </a:lnTo>
                <a:lnTo>
                  <a:pt x="46" y="305"/>
                </a:lnTo>
                <a:lnTo>
                  <a:pt x="46" y="305"/>
                </a:lnTo>
                <a:lnTo>
                  <a:pt x="46" y="304"/>
                </a:lnTo>
                <a:lnTo>
                  <a:pt x="46" y="303"/>
                </a:lnTo>
                <a:lnTo>
                  <a:pt x="43" y="303"/>
                </a:lnTo>
                <a:lnTo>
                  <a:pt x="43" y="305"/>
                </a:lnTo>
                <a:lnTo>
                  <a:pt x="43" y="305"/>
                </a:lnTo>
                <a:lnTo>
                  <a:pt x="45" y="304"/>
                </a:lnTo>
                <a:lnTo>
                  <a:pt x="46" y="304"/>
                </a:lnTo>
                <a:lnTo>
                  <a:pt x="46" y="304"/>
                </a:lnTo>
                <a:close/>
                <a:moveTo>
                  <a:pt x="57" y="305"/>
                </a:moveTo>
                <a:lnTo>
                  <a:pt x="57" y="305"/>
                </a:lnTo>
                <a:lnTo>
                  <a:pt x="58" y="305"/>
                </a:lnTo>
                <a:lnTo>
                  <a:pt x="59" y="304"/>
                </a:lnTo>
                <a:lnTo>
                  <a:pt x="59" y="304"/>
                </a:lnTo>
                <a:lnTo>
                  <a:pt x="58" y="304"/>
                </a:lnTo>
                <a:lnTo>
                  <a:pt x="57" y="303"/>
                </a:lnTo>
                <a:lnTo>
                  <a:pt x="57" y="305"/>
                </a:lnTo>
                <a:close/>
                <a:moveTo>
                  <a:pt x="46" y="314"/>
                </a:moveTo>
                <a:lnTo>
                  <a:pt x="46" y="314"/>
                </a:lnTo>
                <a:lnTo>
                  <a:pt x="46" y="310"/>
                </a:lnTo>
                <a:lnTo>
                  <a:pt x="45" y="308"/>
                </a:lnTo>
                <a:lnTo>
                  <a:pt x="45" y="308"/>
                </a:lnTo>
                <a:lnTo>
                  <a:pt x="46" y="309"/>
                </a:lnTo>
                <a:lnTo>
                  <a:pt x="47" y="310"/>
                </a:lnTo>
                <a:lnTo>
                  <a:pt x="47" y="310"/>
                </a:lnTo>
                <a:lnTo>
                  <a:pt x="47" y="309"/>
                </a:lnTo>
                <a:lnTo>
                  <a:pt x="47" y="308"/>
                </a:lnTo>
                <a:lnTo>
                  <a:pt x="45" y="307"/>
                </a:lnTo>
                <a:lnTo>
                  <a:pt x="45" y="307"/>
                </a:lnTo>
                <a:lnTo>
                  <a:pt x="45" y="310"/>
                </a:lnTo>
                <a:lnTo>
                  <a:pt x="43" y="312"/>
                </a:lnTo>
                <a:lnTo>
                  <a:pt x="42" y="313"/>
                </a:lnTo>
                <a:lnTo>
                  <a:pt x="42" y="313"/>
                </a:lnTo>
                <a:lnTo>
                  <a:pt x="45" y="314"/>
                </a:lnTo>
                <a:lnTo>
                  <a:pt x="46" y="314"/>
                </a:lnTo>
                <a:lnTo>
                  <a:pt x="46" y="314"/>
                </a:lnTo>
                <a:close/>
                <a:moveTo>
                  <a:pt x="54" y="313"/>
                </a:moveTo>
                <a:lnTo>
                  <a:pt x="54" y="313"/>
                </a:lnTo>
                <a:lnTo>
                  <a:pt x="54" y="314"/>
                </a:lnTo>
                <a:lnTo>
                  <a:pt x="56" y="313"/>
                </a:lnTo>
                <a:lnTo>
                  <a:pt x="56" y="312"/>
                </a:lnTo>
                <a:lnTo>
                  <a:pt x="54" y="310"/>
                </a:lnTo>
                <a:lnTo>
                  <a:pt x="54" y="310"/>
                </a:lnTo>
                <a:lnTo>
                  <a:pt x="54" y="313"/>
                </a:lnTo>
                <a:lnTo>
                  <a:pt x="54" y="313"/>
                </a:lnTo>
                <a:close/>
                <a:moveTo>
                  <a:pt x="53" y="320"/>
                </a:moveTo>
                <a:lnTo>
                  <a:pt x="57" y="320"/>
                </a:lnTo>
                <a:lnTo>
                  <a:pt x="57" y="320"/>
                </a:lnTo>
                <a:lnTo>
                  <a:pt x="57" y="322"/>
                </a:lnTo>
                <a:lnTo>
                  <a:pt x="57" y="323"/>
                </a:lnTo>
                <a:lnTo>
                  <a:pt x="58" y="323"/>
                </a:lnTo>
                <a:lnTo>
                  <a:pt x="58" y="323"/>
                </a:lnTo>
                <a:lnTo>
                  <a:pt x="58" y="317"/>
                </a:lnTo>
                <a:lnTo>
                  <a:pt x="58" y="317"/>
                </a:lnTo>
                <a:lnTo>
                  <a:pt x="57" y="317"/>
                </a:lnTo>
                <a:lnTo>
                  <a:pt x="57" y="318"/>
                </a:lnTo>
                <a:lnTo>
                  <a:pt x="57" y="319"/>
                </a:lnTo>
                <a:lnTo>
                  <a:pt x="54" y="319"/>
                </a:lnTo>
                <a:lnTo>
                  <a:pt x="54" y="319"/>
                </a:lnTo>
                <a:lnTo>
                  <a:pt x="54" y="317"/>
                </a:lnTo>
                <a:lnTo>
                  <a:pt x="54" y="317"/>
                </a:lnTo>
                <a:lnTo>
                  <a:pt x="57" y="315"/>
                </a:lnTo>
                <a:lnTo>
                  <a:pt x="58" y="314"/>
                </a:lnTo>
                <a:lnTo>
                  <a:pt x="58" y="312"/>
                </a:lnTo>
                <a:lnTo>
                  <a:pt x="57" y="310"/>
                </a:lnTo>
                <a:lnTo>
                  <a:pt x="57" y="310"/>
                </a:lnTo>
                <a:lnTo>
                  <a:pt x="56" y="315"/>
                </a:lnTo>
                <a:lnTo>
                  <a:pt x="56" y="315"/>
                </a:lnTo>
                <a:lnTo>
                  <a:pt x="54" y="315"/>
                </a:lnTo>
                <a:lnTo>
                  <a:pt x="53" y="314"/>
                </a:lnTo>
                <a:lnTo>
                  <a:pt x="53" y="314"/>
                </a:lnTo>
                <a:lnTo>
                  <a:pt x="52" y="313"/>
                </a:lnTo>
                <a:lnTo>
                  <a:pt x="52" y="313"/>
                </a:lnTo>
                <a:lnTo>
                  <a:pt x="53" y="317"/>
                </a:lnTo>
                <a:lnTo>
                  <a:pt x="53" y="318"/>
                </a:lnTo>
                <a:lnTo>
                  <a:pt x="53" y="320"/>
                </a:lnTo>
                <a:lnTo>
                  <a:pt x="53" y="320"/>
                </a:lnTo>
                <a:close/>
                <a:moveTo>
                  <a:pt x="46" y="329"/>
                </a:moveTo>
                <a:lnTo>
                  <a:pt x="46" y="329"/>
                </a:lnTo>
                <a:lnTo>
                  <a:pt x="46" y="328"/>
                </a:lnTo>
                <a:lnTo>
                  <a:pt x="47" y="327"/>
                </a:lnTo>
                <a:lnTo>
                  <a:pt x="47" y="327"/>
                </a:lnTo>
                <a:lnTo>
                  <a:pt x="46" y="327"/>
                </a:lnTo>
                <a:lnTo>
                  <a:pt x="46" y="327"/>
                </a:lnTo>
                <a:lnTo>
                  <a:pt x="45" y="327"/>
                </a:lnTo>
                <a:lnTo>
                  <a:pt x="45" y="325"/>
                </a:lnTo>
                <a:lnTo>
                  <a:pt x="45" y="325"/>
                </a:lnTo>
                <a:lnTo>
                  <a:pt x="45" y="325"/>
                </a:lnTo>
                <a:lnTo>
                  <a:pt x="45" y="324"/>
                </a:lnTo>
                <a:lnTo>
                  <a:pt x="45" y="324"/>
                </a:lnTo>
                <a:lnTo>
                  <a:pt x="47" y="324"/>
                </a:lnTo>
                <a:lnTo>
                  <a:pt x="48" y="324"/>
                </a:lnTo>
                <a:lnTo>
                  <a:pt x="48" y="324"/>
                </a:lnTo>
                <a:lnTo>
                  <a:pt x="48" y="323"/>
                </a:lnTo>
                <a:lnTo>
                  <a:pt x="47" y="322"/>
                </a:lnTo>
                <a:lnTo>
                  <a:pt x="47" y="322"/>
                </a:lnTo>
                <a:lnTo>
                  <a:pt x="47" y="322"/>
                </a:lnTo>
                <a:lnTo>
                  <a:pt x="47" y="322"/>
                </a:lnTo>
                <a:lnTo>
                  <a:pt x="47" y="322"/>
                </a:lnTo>
                <a:lnTo>
                  <a:pt x="47" y="320"/>
                </a:lnTo>
                <a:lnTo>
                  <a:pt x="47" y="319"/>
                </a:lnTo>
                <a:lnTo>
                  <a:pt x="50" y="318"/>
                </a:lnTo>
                <a:lnTo>
                  <a:pt x="50" y="318"/>
                </a:lnTo>
                <a:lnTo>
                  <a:pt x="46" y="317"/>
                </a:lnTo>
                <a:lnTo>
                  <a:pt x="43" y="317"/>
                </a:lnTo>
                <a:lnTo>
                  <a:pt x="43" y="317"/>
                </a:lnTo>
                <a:lnTo>
                  <a:pt x="43" y="319"/>
                </a:lnTo>
                <a:lnTo>
                  <a:pt x="42" y="323"/>
                </a:lnTo>
                <a:lnTo>
                  <a:pt x="42" y="323"/>
                </a:lnTo>
                <a:lnTo>
                  <a:pt x="43" y="323"/>
                </a:lnTo>
                <a:lnTo>
                  <a:pt x="43" y="324"/>
                </a:lnTo>
                <a:lnTo>
                  <a:pt x="43" y="324"/>
                </a:lnTo>
                <a:lnTo>
                  <a:pt x="43" y="325"/>
                </a:lnTo>
                <a:lnTo>
                  <a:pt x="42" y="327"/>
                </a:lnTo>
                <a:lnTo>
                  <a:pt x="42" y="328"/>
                </a:lnTo>
                <a:lnTo>
                  <a:pt x="42" y="328"/>
                </a:lnTo>
                <a:lnTo>
                  <a:pt x="43" y="329"/>
                </a:lnTo>
                <a:lnTo>
                  <a:pt x="46" y="329"/>
                </a:lnTo>
                <a:lnTo>
                  <a:pt x="46" y="329"/>
                </a:lnTo>
                <a:close/>
                <a:moveTo>
                  <a:pt x="50" y="328"/>
                </a:moveTo>
                <a:lnTo>
                  <a:pt x="50" y="328"/>
                </a:lnTo>
                <a:lnTo>
                  <a:pt x="51" y="327"/>
                </a:lnTo>
                <a:lnTo>
                  <a:pt x="50" y="325"/>
                </a:lnTo>
                <a:lnTo>
                  <a:pt x="50" y="325"/>
                </a:lnTo>
                <a:lnTo>
                  <a:pt x="51" y="325"/>
                </a:lnTo>
                <a:lnTo>
                  <a:pt x="52" y="325"/>
                </a:lnTo>
                <a:lnTo>
                  <a:pt x="52" y="324"/>
                </a:lnTo>
                <a:lnTo>
                  <a:pt x="53" y="324"/>
                </a:lnTo>
                <a:lnTo>
                  <a:pt x="53" y="324"/>
                </a:lnTo>
                <a:lnTo>
                  <a:pt x="53" y="323"/>
                </a:lnTo>
                <a:lnTo>
                  <a:pt x="52" y="323"/>
                </a:lnTo>
                <a:lnTo>
                  <a:pt x="52" y="323"/>
                </a:lnTo>
                <a:lnTo>
                  <a:pt x="52" y="323"/>
                </a:lnTo>
                <a:lnTo>
                  <a:pt x="52" y="323"/>
                </a:lnTo>
                <a:lnTo>
                  <a:pt x="52" y="324"/>
                </a:lnTo>
                <a:lnTo>
                  <a:pt x="52" y="324"/>
                </a:lnTo>
                <a:lnTo>
                  <a:pt x="51" y="324"/>
                </a:lnTo>
                <a:lnTo>
                  <a:pt x="51" y="324"/>
                </a:lnTo>
                <a:lnTo>
                  <a:pt x="51" y="322"/>
                </a:lnTo>
                <a:lnTo>
                  <a:pt x="51" y="320"/>
                </a:lnTo>
                <a:lnTo>
                  <a:pt x="50" y="320"/>
                </a:lnTo>
                <a:lnTo>
                  <a:pt x="50" y="320"/>
                </a:lnTo>
                <a:lnTo>
                  <a:pt x="50" y="322"/>
                </a:lnTo>
                <a:lnTo>
                  <a:pt x="50" y="324"/>
                </a:lnTo>
                <a:lnTo>
                  <a:pt x="50" y="324"/>
                </a:lnTo>
                <a:lnTo>
                  <a:pt x="48" y="325"/>
                </a:lnTo>
                <a:lnTo>
                  <a:pt x="48" y="327"/>
                </a:lnTo>
                <a:lnTo>
                  <a:pt x="48" y="330"/>
                </a:lnTo>
                <a:lnTo>
                  <a:pt x="48" y="330"/>
                </a:lnTo>
                <a:lnTo>
                  <a:pt x="48" y="330"/>
                </a:lnTo>
                <a:lnTo>
                  <a:pt x="48" y="330"/>
                </a:lnTo>
                <a:lnTo>
                  <a:pt x="50" y="328"/>
                </a:lnTo>
                <a:lnTo>
                  <a:pt x="50" y="328"/>
                </a:lnTo>
                <a:close/>
                <a:moveTo>
                  <a:pt x="53" y="335"/>
                </a:moveTo>
                <a:lnTo>
                  <a:pt x="53" y="335"/>
                </a:lnTo>
                <a:lnTo>
                  <a:pt x="54" y="333"/>
                </a:lnTo>
                <a:lnTo>
                  <a:pt x="54" y="332"/>
                </a:lnTo>
                <a:lnTo>
                  <a:pt x="54" y="337"/>
                </a:lnTo>
                <a:lnTo>
                  <a:pt x="54" y="337"/>
                </a:lnTo>
                <a:lnTo>
                  <a:pt x="58" y="337"/>
                </a:lnTo>
                <a:lnTo>
                  <a:pt x="58" y="337"/>
                </a:lnTo>
                <a:lnTo>
                  <a:pt x="58" y="335"/>
                </a:lnTo>
                <a:lnTo>
                  <a:pt x="57" y="333"/>
                </a:lnTo>
                <a:lnTo>
                  <a:pt x="57" y="332"/>
                </a:lnTo>
                <a:lnTo>
                  <a:pt x="56" y="330"/>
                </a:lnTo>
                <a:lnTo>
                  <a:pt x="56" y="330"/>
                </a:lnTo>
                <a:lnTo>
                  <a:pt x="54" y="330"/>
                </a:lnTo>
                <a:lnTo>
                  <a:pt x="54" y="332"/>
                </a:lnTo>
                <a:lnTo>
                  <a:pt x="54" y="332"/>
                </a:lnTo>
                <a:lnTo>
                  <a:pt x="53" y="330"/>
                </a:lnTo>
                <a:lnTo>
                  <a:pt x="53" y="330"/>
                </a:lnTo>
                <a:lnTo>
                  <a:pt x="52" y="332"/>
                </a:lnTo>
                <a:lnTo>
                  <a:pt x="52" y="332"/>
                </a:lnTo>
                <a:lnTo>
                  <a:pt x="52" y="332"/>
                </a:lnTo>
                <a:lnTo>
                  <a:pt x="51" y="332"/>
                </a:lnTo>
                <a:lnTo>
                  <a:pt x="51" y="332"/>
                </a:lnTo>
                <a:lnTo>
                  <a:pt x="53" y="332"/>
                </a:lnTo>
                <a:lnTo>
                  <a:pt x="53" y="333"/>
                </a:lnTo>
                <a:lnTo>
                  <a:pt x="53" y="334"/>
                </a:lnTo>
                <a:lnTo>
                  <a:pt x="53" y="335"/>
                </a:lnTo>
                <a:lnTo>
                  <a:pt x="53" y="335"/>
                </a:lnTo>
                <a:close/>
                <a:moveTo>
                  <a:pt x="48" y="340"/>
                </a:moveTo>
                <a:lnTo>
                  <a:pt x="48" y="340"/>
                </a:lnTo>
                <a:lnTo>
                  <a:pt x="50" y="338"/>
                </a:lnTo>
                <a:lnTo>
                  <a:pt x="50" y="334"/>
                </a:lnTo>
                <a:lnTo>
                  <a:pt x="50" y="334"/>
                </a:lnTo>
                <a:lnTo>
                  <a:pt x="47" y="335"/>
                </a:lnTo>
                <a:lnTo>
                  <a:pt x="47" y="337"/>
                </a:lnTo>
                <a:lnTo>
                  <a:pt x="48" y="340"/>
                </a:lnTo>
                <a:lnTo>
                  <a:pt x="48" y="340"/>
                </a:lnTo>
                <a:close/>
                <a:moveTo>
                  <a:pt x="52" y="343"/>
                </a:moveTo>
                <a:lnTo>
                  <a:pt x="52" y="343"/>
                </a:lnTo>
                <a:lnTo>
                  <a:pt x="51" y="343"/>
                </a:lnTo>
                <a:lnTo>
                  <a:pt x="51" y="343"/>
                </a:lnTo>
                <a:lnTo>
                  <a:pt x="51" y="344"/>
                </a:lnTo>
                <a:lnTo>
                  <a:pt x="50" y="345"/>
                </a:lnTo>
                <a:lnTo>
                  <a:pt x="50" y="345"/>
                </a:lnTo>
                <a:lnTo>
                  <a:pt x="50" y="347"/>
                </a:lnTo>
                <a:lnTo>
                  <a:pt x="51" y="348"/>
                </a:lnTo>
                <a:lnTo>
                  <a:pt x="51" y="348"/>
                </a:lnTo>
                <a:lnTo>
                  <a:pt x="51" y="345"/>
                </a:lnTo>
                <a:lnTo>
                  <a:pt x="51" y="344"/>
                </a:lnTo>
                <a:lnTo>
                  <a:pt x="52" y="344"/>
                </a:lnTo>
                <a:lnTo>
                  <a:pt x="52" y="344"/>
                </a:lnTo>
                <a:lnTo>
                  <a:pt x="52" y="345"/>
                </a:lnTo>
                <a:lnTo>
                  <a:pt x="52" y="347"/>
                </a:lnTo>
                <a:lnTo>
                  <a:pt x="53" y="347"/>
                </a:lnTo>
                <a:lnTo>
                  <a:pt x="53" y="347"/>
                </a:lnTo>
                <a:lnTo>
                  <a:pt x="53" y="348"/>
                </a:lnTo>
                <a:lnTo>
                  <a:pt x="53" y="350"/>
                </a:lnTo>
                <a:lnTo>
                  <a:pt x="53" y="350"/>
                </a:lnTo>
                <a:lnTo>
                  <a:pt x="54" y="349"/>
                </a:lnTo>
                <a:lnTo>
                  <a:pt x="54" y="348"/>
                </a:lnTo>
                <a:lnTo>
                  <a:pt x="56" y="344"/>
                </a:lnTo>
                <a:lnTo>
                  <a:pt x="56" y="344"/>
                </a:lnTo>
                <a:lnTo>
                  <a:pt x="57" y="344"/>
                </a:lnTo>
                <a:lnTo>
                  <a:pt x="57" y="344"/>
                </a:lnTo>
                <a:lnTo>
                  <a:pt x="57" y="342"/>
                </a:lnTo>
                <a:lnTo>
                  <a:pt x="57" y="342"/>
                </a:lnTo>
                <a:lnTo>
                  <a:pt x="56" y="342"/>
                </a:lnTo>
                <a:lnTo>
                  <a:pt x="56" y="342"/>
                </a:lnTo>
                <a:lnTo>
                  <a:pt x="54" y="343"/>
                </a:lnTo>
                <a:lnTo>
                  <a:pt x="54" y="343"/>
                </a:lnTo>
                <a:lnTo>
                  <a:pt x="54" y="340"/>
                </a:lnTo>
                <a:lnTo>
                  <a:pt x="54" y="340"/>
                </a:lnTo>
                <a:lnTo>
                  <a:pt x="53" y="340"/>
                </a:lnTo>
                <a:lnTo>
                  <a:pt x="53" y="342"/>
                </a:lnTo>
                <a:lnTo>
                  <a:pt x="53" y="342"/>
                </a:lnTo>
                <a:lnTo>
                  <a:pt x="52" y="343"/>
                </a:lnTo>
                <a:lnTo>
                  <a:pt x="52" y="343"/>
                </a:lnTo>
                <a:lnTo>
                  <a:pt x="52" y="343"/>
                </a:lnTo>
                <a:lnTo>
                  <a:pt x="52" y="343"/>
                </a:lnTo>
                <a:lnTo>
                  <a:pt x="52" y="342"/>
                </a:lnTo>
                <a:lnTo>
                  <a:pt x="52" y="343"/>
                </a:lnTo>
                <a:lnTo>
                  <a:pt x="52" y="343"/>
                </a:lnTo>
                <a:close/>
                <a:moveTo>
                  <a:pt x="50" y="352"/>
                </a:moveTo>
                <a:lnTo>
                  <a:pt x="50" y="352"/>
                </a:lnTo>
                <a:lnTo>
                  <a:pt x="50" y="350"/>
                </a:lnTo>
                <a:lnTo>
                  <a:pt x="48" y="350"/>
                </a:lnTo>
                <a:lnTo>
                  <a:pt x="48" y="349"/>
                </a:lnTo>
                <a:lnTo>
                  <a:pt x="48" y="349"/>
                </a:lnTo>
                <a:lnTo>
                  <a:pt x="48" y="345"/>
                </a:lnTo>
                <a:lnTo>
                  <a:pt x="48" y="342"/>
                </a:lnTo>
                <a:lnTo>
                  <a:pt x="48" y="342"/>
                </a:lnTo>
                <a:lnTo>
                  <a:pt x="48" y="343"/>
                </a:lnTo>
                <a:lnTo>
                  <a:pt x="46" y="343"/>
                </a:lnTo>
                <a:lnTo>
                  <a:pt x="46" y="343"/>
                </a:lnTo>
                <a:lnTo>
                  <a:pt x="47" y="345"/>
                </a:lnTo>
                <a:lnTo>
                  <a:pt x="47" y="347"/>
                </a:lnTo>
                <a:lnTo>
                  <a:pt x="47" y="352"/>
                </a:lnTo>
                <a:lnTo>
                  <a:pt x="50" y="352"/>
                </a:lnTo>
                <a:close/>
                <a:moveTo>
                  <a:pt x="47" y="368"/>
                </a:moveTo>
                <a:lnTo>
                  <a:pt x="47" y="368"/>
                </a:lnTo>
                <a:lnTo>
                  <a:pt x="50" y="368"/>
                </a:lnTo>
                <a:lnTo>
                  <a:pt x="50" y="368"/>
                </a:lnTo>
                <a:lnTo>
                  <a:pt x="50" y="365"/>
                </a:lnTo>
                <a:lnTo>
                  <a:pt x="48" y="365"/>
                </a:lnTo>
                <a:lnTo>
                  <a:pt x="48" y="365"/>
                </a:lnTo>
                <a:lnTo>
                  <a:pt x="47" y="367"/>
                </a:lnTo>
                <a:lnTo>
                  <a:pt x="47" y="368"/>
                </a:lnTo>
                <a:lnTo>
                  <a:pt x="47" y="368"/>
                </a:lnTo>
                <a:close/>
                <a:moveTo>
                  <a:pt x="53" y="374"/>
                </a:moveTo>
                <a:lnTo>
                  <a:pt x="53" y="374"/>
                </a:lnTo>
                <a:lnTo>
                  <a:pt x="53" y="373"/>
                </a:lnTo>
                <a:lnTo>
                  <a:pt x="53" y="372"/>
                </a:lnTo>
                <a:lnTo>
                  <a:pt x="52" y="372"/>
                </a:lnTo>
                <a:lnTo>
                  <a:pt x="52" y="372"/>
                </a:lnTo>
                <a:lnTo>
                  <a:pt x="52" y="373"/>
                </a:lnTo>
                <a:lnTo>
                  <a:pt x="52" y="374"/>
                </a:lnTo>
                <a:lnTo>
                  <a:pt x="53" y="374"/>
                </a:lnTo>
                <a:lnTo>
                  <a:pt x="53" y="374"/>
                </a:lnTo>
                <a:close/>
                <a:moveTo>
                  <a:pt x="57" y="388"/>
                </a:moveTo>
                <a:lnTo>
                  <a:pt x="57" y="388"/>
                </a:lnTo>
                <a:lnTo>
                  <a:pt x="57" y="387"/>
                </a:lnTo>
                <a:lnTo>
                  <a:pt x="57" y="385"/>
                </a:lnTo>
                <a:lnTo>
                  <a:pt x="57" y="385"/>
                </a:lnTo>
                <a:lnTo>
                  <a:pt x="56" y="385"/>
                </a:lnTo>
                <a:lnTo>
                  <a:pt x="56" y="387"/>
                </a:lnTo>
                <a:lnTo>
                  <a:pt x="56" y="388"/>
                </a:lnTo>
                <a:lnTo>
                  <a:pt x="57" y="388"/>
                </a:lnTo>
                <a:lnTo>
                  <a:pt x="57" y="388"/>
                </a:lnTo>
                <a:close/>
                <a:moveTo>
                  <a:pt x="51" y="389"/>
                </a:moveTo>
                <a:lnTo>
                  <a:pt x="51" y="389"/>
                </a:lnTo>
                <a:lnTo>
                  <a:pt x="52" y="385"/>
                </a:lnTo>
                <a:lnTo>
                  <a:pt x="52" y="384"/>
                </a:lnTo>
                <a:lnTo>
                  <a:pt x="52" y="383"/>
                </a:lnTo>
                <a:lnTo>
                  <a:pt x="52" y="383"/>
                </a:lnTo>
                <a:lnTo>
                  <a:pt x="51" y="385"/>
                </a:lnTo>
                <a:lnTo>
                  <a:pt x="51" y="388"/>
                </a:lnTo>
                <a:lnTo>
                  <a:pt x="51" y="389"/>
                </a:lnTo>
                <a:lnTo>
                  <a:pt x="51" y="389"/>
                </a:lnTo>
                <a:close/>
                <a:moveTo>
                  <a:pt x="43" y="400"/>
                </a:moveTo>
                <a:lnTo>
                  <a:pt x="43" y="400"/>
                </a:lnTo>
                <a:lnTo>
                  <a:pt x="43" y="399"/>
                </a:lnTo>
                <a:lnTo>
                  <a:pt x="45" y="398"/>
                </a:lnTo>
                <a:lnTo>
                  <a:pt x="42" y="398"/>
                </a:lnTo>
                <a:lnTo>
                  <a:pt x="42" y="398"/>
                </a:lnTo>
                <a:lnTo>
                  <a:pt x="42" y="399"/>
                </a:lnTo>
                <a:lnTo>
                  <a:pt x="43" y="400"/>
                </a:lnTo>
                <a:lnTo>
                  <a:pt x="43" y="400"/>
                </a:lnTo>
                <a:close/>
                <a:moveTo>
                  <a:pt x="46" y="404"/>
                </a:moveTo>
                <a:lnTo>
                  <a:pt x="46" y="404"/>
                </a:lnTo>
                <a:lnTo>
                  <a:pt x="46" y="402"/>
                </a:lnTo>
                <a:lnTo>
                  <a:pt x="45" y="400"/>
                </a:lnTo>
                <a:lnTo>
                  <a:pt x="43" y="400"/>
                </a:lnTo>
                <a:lnTo>
                  <a:pt x="43" y="400"/>
                </a:lnTo>
                <a:lnTo>
                  <a:pt x="42" y="402"/>
                </a:lnTo>
                <a:lnTo>
                  <a:pt x="42" y="403"/>
                </a:lnTo>
                <a:lnTo>
                  <a:pt x="43" y="403"/>
                </a:lnTo>
                <a:lnTo>
                  <a:pt x="43" y="403"/>
                </a:lnTo>
                <a:lnTo>
                  <a:pt x="43" y="402"/>
                </a:lnTo>
                <a:lnTo>
                  <a:pt x="43" y="402"/>
                </a:lnTo>
                <a:lnTo>
                  <a:pt x="43" y="404"/>
                </a:lnTo>
                <a:lnTo>
                  <a:pt x="46" y="404"/>
                </a:lnTo>
                <a:lnTo>
                  <a:pt x="46" y="404"/>
                </a:lnTo>
                <a:close/>
                <a:moveTo>
                  <a:pt x="42" y="413"/>
                </a:moveTo>
                <a:lnTo>
                  <a:pt x="42" y="413"/>
                </a:lnTo>
                <a:lnTo>
                  <a:pt x="43" y="413"/>
                </a:lnTo>
                <a:lnTo>
                  <a:pt x="43" y="412"/>
                </a:lnTo>
                <a:lnTo>
                  <a:pt x="43" y="409"/>
                </a:lnTo>
                <a:lnTo>
                  <a:pt x="43" y="409"/>
                </a:lnTo>
                <a:lnTo>
                  <a:pt x="43" y="407"/>
                </a:lnTo>
                <a:lnTo>
                  <a:pt x="43" y="405"/>
                </a:lnTo>
                <a:lnTo>
                  <a:pt x="42" y="404"/>
                </a:lnTo>
                <a:lnTo>
                  <a:pt x="42" y="404"/>
                </a:lnTo>
                <a:lnTo>
                  <a:pt x="42" y="409"/>
                </a:lnTo>
                <a:lnTo>
                  <a:pt x="42" y="413"/>
                </a:lnTo>
                <a:lnTo>
                  <a:pt x="42" y="413"/>
                </a:lnTo>
                <a:close/>
                <a:moveTo>
                  <a:pt x="50" y="418"/>
                </a:moveTo>
                <a:lnTo>
                  <a:pt x="50" y="418"/>
                </a:lnTo>
                <a:lnTo>
                  <a:pt x="50" y="415"/>
                </a:lnTo>
                <a:lnTo>
                  <a:pt x="50" y="415"/>
                </a:lnTo>
                <a:lnTo>
                  <a:pt x="48" y="414"/>
                </a:lnTo>
                <a:lnTo>
                  <a:pt x="48" y="414"/>
                </a:lnTo>
                <a:lnTo>
                  <a:pt x="48" y="417"/>
                </a:lnTo>
                <a:lnTo>
                  <a:pt x="48" y="418"/>
                </a:lnTo>
                <a:lnTo>
                  <a:pt x="50" y="418"/>
                </a:lnTo>
                <a:lnTo>
                  <a:pt x="50" y="418"/>
                </a:lnTo>
                <a:close/>
                <a:moveTo>
                  <a:pt x="36" y="384"/>
                </a:moveTo>
                <a:lnTo>
                  <a:pt x="36" y="384"/>
                </a:lnTo>
                <a:lnTo>
                  <a:pt x="37" y="383"/>
                </a:lnTo>
                <a:lnTo>
                  <a:pt x="37" y="380"/>
                </a:lnTo>
                <a:lnTo>
                  <a:pt x="37" y="380"/>
                </a:lnTo>
                <a:lnTo>
                  <a:pt x="36" y="380"/>
                </a:lnTo>
                <a:lnTo>
                  <a:pt x="35" y="382"/>
                </a:lnTo>
                <a:lnTo>
                  <a:pt x="36" y="384"/>
                </a:lnTo>
                <a:lnTo>
                  <a:pt x="36" y="384"/>
                </a:lnTo>
                <a:close/>
                <a:moveTo>
                  <a:pt x="36" y="392"/>
                </a:moveTo>
                <a:lnTo>
                  <a:pt x="36" y="392"/>
                </a:lnTo>
                <a:lnTo>
                  <a:pt x="36" y="390"/>
                </a:lnTo>
                <a:lnTo>
                  <a:pt x="36" y="389"/>
                </a:lnTo>
                <a:lnTo>
                  <a:pt x="37" y="388"/>
                </a:lnTo>
                <a:lnTo>
                  <a:pt x="36" y="387"/>
                </a:lnTo>
                <a:lnTo>
                  <a:pt x="36" y="387"/>
                </a:lnTo>
                <a:lnTo>
                  <a:pt x="35" y="388"/>
                </a:lnTo>
                <a:lnTo>
                  <a:pt x="34" y="387"/>
                </a:lnTo>
                <a:lnTo>
                  <a:pt x="34" y="387"/>
                </a:lnTo>
                <a:lnTo>
                  <a:pt x="34" y="389"/>
                </a:lnTo>
                <a:lnTo>
                  <a:pt x="36" y="392"/>
                </a:lnTo>
                <a:lnTo>
                  <a:pt x="36" y="392"/>
                </a:lnTo>
                <a:close/>
                <a:moveTo>
                  <a:pt x="30" y="398"/>
                </a:moveTo>
                <a:lnTo>
                  <a:pt x="30" y="398"/>
                </a:lnTo>
                <a:lnTo>
                  <a:pt x="33" y="398"/>
                </a:lnTo>
                <a:lnTo>
                  <a:pt x="34" y="397"/>
                </a:lnTo>
                <a:lnTo>
                  <a:pt x="34" y="395"/>
                </a:lnTo>
                <a:lnTo>
                  <a:pt x="34" y="395"/>
                </a:lnTo>
                <a:lnTo>
                  <a:pt x="31" y="397"/>
                </a:lnTo>
                <a:lnTo>
                  <a:pt x="30" y="398"/>
                </a:lnTo>
                <a:lnTo>
                  <a:pt x="30" y="398"/>
                </a:lnTo>
                <a:close/>
                <a:moveTo>
                  <a:pt x="34" y="400"/>
                </a:moveTo>
                <a:lnTo>
                  <a:pt x="34" y="400"/>
                </a:lnTo>
                <a:lnTo>
                  <a:pt x="34" y="399"/>
                </a:lnTo>
                <a:lnTo>
                  <a:pt x="35" y="399"/>
                </a:lnTo>
                <a:lnTo>
                  <a:pt x="36" y="400"/>
                </a:lnTo>
                <a:lnTo>
                  <a:pt x="36" y="398"/>
                </a:lnTo>
                <a:lnTo>
                  <a:pt x="36" y="398"/>
                </a:lnTo>
                <a:lnTo>
                  <a:pt x="34" y="398"/>
                </a:lnTo>
                <a:lnTo>
                  <a:pt x="33" y="399"/>
                </a:lnTo>
                <a:lnTo>
                  <a:pt x="34" y="400"/>
                </a:lnTo>
                <a:lnTo>
                  <a:pt x="34" y="400"/>
                </a:lnTo>
                <a:close/>
                <a:moveTo>
                  <a:pt x="35" y="417"/>
                </a:moveTo>
                <a:lnTo>
                  <a:pt x="35" y="417"/>
                </a:lnTo>
                <a:lnTo>
                  <a:pt x="35" y="417"/>
                </a:lnTo>
                <a:lnTo>
                  <a:pt x="34" y="417"/>
                </a:lnTo>
                <a:lnTo>
                  <a:pt x="34" y="417"/>
                </a:lnTo>
                <a:lnTo>
                  <a:pt x="34" y="419"/>
                </a:lnTo>
                <a:lnTo>
                  <a:pt x="34" y="419"/>
                </a:lnTo>
                <a:lnTo>
                  <a:pt x="35" y="419"/>
                </a:lnTo>
                <a:lnTo>
                  <a:pt x="36" y="418"/>
                </a:lnTo>
                <a:lnTo>
                  <a:pt x="36" y="417"/>
                </a:lnTo>
                <a:lnTo>
                  <a:pt x="35" y="417"/>
                </a:lnTo>
                <a:lnTo>
                  <a:pt x="35" y="417"/>
                </a:lnTo>
                <a:close/>
                <a:moveTo>
                  <a:pt x="28" y="422"/>
                </a:moveTo>
                <a:lnTo>
                  <a:pt x="28" y="422"/>
                </a:lnTo>
                <a:lnTo>
                  <a:pt x="29" y="422"/>
                </a:lnTo>
                <a:lnTo>
                  <a:pt x="30" y="420"/>
                </a:lnTo>
                <a:lnTo>
                  <a:pt x="30" y="420"/>
                </a:lnTo>
                <a:lnTo>
                  <a:pt x="29" y="420"/>
                </a:lnTo>
                <a:lnTo>
                  <a:pt x="30" y="419"/>
                </a:lnTo>
                <a:lnTo>
                  <a:pt x="30" y="419"/>
                </a:lnTo>
                <a:lnTo>
                  <a:pt x="30" y="419"/>
                </a:lnTo>
                <a:lnTo>
                  <a:pt x="31" y="419"/>
                </a:lnTo>
                <a:lnTo>
                  <a:pt x="33" y="420"/>
                </a:lnTo>
                <a:lnTo>
                  <a:pt x="33" y="420"/>
                </a:lnTo>
                <a:lnTo>
                  <a:pt x="31" y="415"/>
                </a:lnTo>
                <a:lnTo>
                  <a:pt x="31" y="410"/>
                </a:lnTo>
                <a:lnTo>
                  <a:pt x="31" y="410"/>
                </a:lnTo>
                <a:lnTo>
                  <a:pt x="33" y="409"/>
                </a:lnTo>
                <a:lnTo>
                  <a:pt x="34" y="408"/>
                </a:lnTo>
                <a:lnTo>
                  <a:pt x="34" y="408"/>
                </a:lnTo>
                <a:lnTo>
                  <a:pt x="35" y="410"/>
                </a:lnTo>
                <a:lnTo>
                  <a:pt x="36" y="412"/>
                </a:lnTo>
                <a:lnTo>
                  <a:pt x="37" y="412"/>
                </a:lnTo>
                <a:lnTo>
                  <a:pt x="37" y="412"/>
                </a:lnTo>
                <a:lnTo>
                  <a:pt x="36" y="410"/>
                </a:lnTo>
                <a:lnTo>
                  <a:pt x="35" y="408"/>
                </a:lnTo>
                <a:lnTo>
                  <a:pt x="35" y="407"/>
                </a:lnTo>
                <a:lnTo>
                  <a:pt x="34" y="405"/>
                </a:lnTo>
                <a:lnTo>
                  <a:pt x="34" y="405"/>
                </a:lnTo>
                <a:lnTo>
                  <a:pt x="34" y="407"/>
                </a:lnTo>
                <a:lnTo>
                  <a:pt x="33" y="407"/>
                </a:lnTo>
                <a:lnTo>
                  <a:pt x="33" y="407"/>
                </a:lnTo>
                <a:lnTo>
                  <a:pt x="33" y="405"/>
                </a:lnTo>
                <a:lnTo>
                  <a:pt x="31" y="404"/>
                </a:lnTo>
                <a:lnTo>
                  <a:pt x="33" y="404"/>
                </a:lnTo>
                <a:lnTo>
                  <a:pt x="33" y="404"/>
                </a:lnTo>
                <a:lnTo>
                  <a:pt x="33" y="405"/>
                </a:lnTo>
                <a:lnTo>
                  <a:pt x="33" y="405"/>
                </a:lnTo>
                <a:lnTo>
                  <a:pt x="33" y="405"/>
                </a:lnTo>
                <a:lnTo>
                  <a:pt x="34" y="404"/>
                </a:lnTo>
                <a:lnTo>
                  <a:pt x="35" y="403"/>
                </a:lnTo>
                <a:lnTo>
                  <a:pt x="35" y="403"/>
                </a:lnTo>
                <a:lnTo>
                  <a:pt x="36" y="403"/>
                </a:lnTo>
                <a:lnTo>
                  <a:pt x="36" y="402"/>
                </a:lnTo>
                <a:lnTo>
                  <a:pt x="36" y="402"/>
                </a:lnTo>
                <a:lnTo>
                  <a:pt x="36" y="402"/>
                </a:lnTo>
                <a:lnTo>
                  <a:pt x="35" y="402"/>
                </a:lnTo>
                <a:lnTo>
                  <a:pt x="35" y="400"/>
                </a:lnTo>
                <a:lnTo>
                  <a:pt x="34" y="400"/>
                </a:lnTo>
                <a:lnTo>
                  <a:pt x="34" y="400"/>
                </a:lnTo>
                <a:lnTo>
                  <a:pt x="34" y="403"/>
                </a:lnTo>
                <a:lnTo>
                  <a:pt x="33" y="403"/>
                </a:lnTo>
                <a:lnTo>
                  <a:pt x="33" y="403"/>
                </a:lnTo>
                <a:lnTo>
                  <a:pt x="28" y="402"/>
                </a:lnTo>
                <a:lnTo>
                  <a:pt x="28" y="404"/>
                </a:lnTo>
                <a:lnTo>
                  <a:pt x="28" y="404"/>
                </a:lnTo>
                <a:lnTo>
                  <a:pt x="29" y="404"/>
                </a:lnTo>
                <a:lnTo>
                  <a:pt x="29" y="403"/>
                </a:lnTo>
                <a:lnTo>
                  <a:pt x="30" y="403"/>
                </a:lnTo>
                <a:lnTo>
                  <a:pt x="30" y="403"/>
                </a:lnTo>
                <a:lnTo>
                  <a:pt x="30" y="403"/>
                </a:lnTo>
                <a:lnTo>
                  <a:pt x="30" y="404"/>
                </a:lnTo>
                <a:lnTo>
                  <a:pt x="30" y="405"/>
                </a:lnTo>
                <a:lnTo>
                  <a:pt x="30" y="405"/>
                </a:lnTo>
                <a:lnTo>
                  <a:pt x="29" y="404"/>
                </a:lnTo>
                <a:lnTo>
                  <a:pt x="29" y="404"/>
                </a:lnTo>
                <a:lnTo>
                  <a:pt x="29" y="407"/>
                </a:lnTo>
                <a:lnTo>
                  <a:pt x="29" y="409"/>
                </a:lnTo>
                <a:lnTo>
                  <a:pt x="29" y="409"/>
                </a:lnTo>
                <a:lnTo>
                  <a:pt x="29" y="412"/>
                </a:lnTo>
                <a:lnTo>
                  <a:pt x="29" y="413"/>
                </a:lnTo>
                <a:lnTo>
                  <a:pt x="29" y="413"/>
                </a:lnTo>
                <a:lnTo>
                  <a:pt x="29" y="413"/>
                </a:lnTo>
                <a:lnTo>
                  <a:pt x="30" y="410"/>
                </a:lnTo>
                <a:lnTo>
                  <a:pt x="31" y="408"/>
                </a:lnTo>
                <a:lnTo>
                  <a:pt x="31" y="408"/>
                </a:lnTo>
                <a:lnTo>
                  <a:pt x="33" y="409"/>
                </a:lnTo>
                <a:lnTo>
                  <a:pt x="31" y="410"/>
                </a:lnTo>
                <a:lnTo>
                  <a:pt x="30" y="412"/>
                </a:lnTo>
                <a:lnTo>
                  <a:pt x="30" y="412"/>
                </a:lnTo>
                <a:lnTo>
                  <a:pt x="30" y="415"/>
                </a:lnTo>
                <a:lnTo>
                  <a:pt x="30" y="417"/>
                </a:lnTo>
                <a:lnTo>
                  <a:pt x="30" y="418"/>
                </a:lnTo>
                <a:lnTo>
                  <a:pt x="30" y="418"/>
                </a:lnTo>
                <a:lnTo>
                  <a:pt x="29" y="417"/>
                </a:lnTo>
                <a:lnTo>
                  <a:pt x="29" y="415"/>
                </a:lnTo>
                <a:lnTo>
                  <a:pt x="29" y="414"/>
                </a:lnTo>
                <a:lnTo>
                  <a:pt x="28" y="414"/>
                </a:lnTo>
                <a:lnTo>
                  <a:pt x="28" y="414"/>
                </a:lnTo>
                <a:lnTo>
                  <a:pt x="29" y="418"/>
                </a:lnTo>
                <a:lnTo>
                  <a:pt x="28" y="422"/>
                </a:lnTo>
                <a:lnTo>
                  <a:pt x="28" y="422"/>
                </a:lnTo>
                <a:close/>
                <a:moveTo>
                  <a:pt x="41" y="433"/>
                </a:moveTo>
                <a:lnTo>
                  <a:pt x="41" y="433"/>
                </a:lnTo>
                <a:lnTo>
                  <a:pt x="43" y="432"/>
                </a:lnTo>
                <a:lnTo>
                  <a:pt x="45" y="430"/>
                </a:lnTo>
                <a:lnTo>
                  <a:pt x="43" y="429"/>
                </a:lnTo>
                <a:lnTo>
                  <a:pt x="43" y="429"/>
                </a:lnTo>
                <a:lnTo>
                  <a:pt x="42" y="430"/>
                </a:lnTo>
                <a:lnTo>
                  <a:pt x="42" y="430"/>
                </a:lnTo>
                <a:lnTo>
                  <a:pt x="42" y="428"/>
                </a:lnTo>
                <a:lnTo>
                  <a:pt x="42" y="425"/>
                </a:lnTo>
                <a:lnTo>
                  <a:pt x="42" y="425"/>
                </a:lnTo>
                <a:lnTo>
                  <a:pt x="43" y="425"/>
                </a:lnTo>
                <a:lnTo>
                  <a:pt x="45" y="424"/>
                </a:lnTo>
                <a:lnTo>
                  <a:pt x="45" y="424"/>
                </a:lnTo>
                <a:lnTo>
                  <a:pt x="45" y="422"/>
                </a:lnTo>
                <a:lnTo>
                  <a:pt x="43" y="420"/>
                </a:lnTo>
                <a:lnTo>
                  <a:pt x="43" y="420"/>
                </a:lnTo>
                <a:lnTo>
                  <a:pt x="41" y="420"/>
                </a:lnTo>
                <a:lnTo>
                  <a:pt x="41" y="433"/>
                </a:lnTo>
                <a:close/>
                <a:moveTo>
                  <a:pt x="42" y="449"/>
                </a:moveTo>
                <a:lnTo>
                  <a:pt x="42" y="449"/>
                </a:lnTo>
                <a:lnTo>
                  <a:pt x="42" y="444"/>
                </a:lnTo>
                <a:lnTo>
                  <a:pt x="42" y="444"/>
                </a:lnTo>
                <a:lnTo>
                  <a:pt x="43" y="444"/>
                </a:lnTo>
                <a:lnTo>
                  <a:pt x="43" y="445"/>
                </a:lnTo>
                <a:lnTo>
                  <a:pt x="43" y="447"/>
                </a:lnTo>
                <a:lnTo>
                  <a:pt x="43" y="447"/>
                </a:lnTo>
                <a:lnTo>
                  <a:pt x="45" y="445"/>
                </a:lnTo>
                <a:lnTo>
                  <a:pt x="45" y="445"/>
                </a:lnTo>
                <a:lnTo>
                  <a:pt x="45" y="444"/>
                </a:lnTo>
                <a:lnTo>
                  <a:pt x="45" y="444"/>
                </a:lnTo>
                <a:lnTo>
                  <a:pt x="43" y="444"/>
                </a:lnTo>
                <a:lnTo>
                  <a:pt x="42" y="443"/>
                </a:lnTo>
                <a:lnTo>
                  <a:pt x="42" y="443"/>
                </a:lnTo>
                <a:lnTo>
                  <a:pt x="43" y="442"/>
                </a:lnTo>
                <a:lnTo>
                  <a:pt x="43" y="440"/>
                </a:lnTo>
                <a:lnTo>
                  <a:pt x="42" y="438"/>
                </a:lnTo>
                <a:lnTo>
                  <a:pt x="45" y="438"/>
                </a:lnTo>
                <a:lnTo>
                  <a:pt x="45" y="438"/>
                </a:lnTo>
                <a:lnTo>
                  <a:pt x="43" y="437"/>
                </a:lnTo>
                <a:lnTo>
                  <a:pt x="45" y="434"/>
                </a:lnTo>
                <a:lnTo>
                  <a:pt x="45" y="433"/>
                </a:lnTo>
                <a:lnTo>
                  <a:pt x="43" y="432"/>
                </a:lnTo>
                <a:lnTo>
                  <a:pt x="43" y="432"/>
                </a:lnTo>
                <a:lnTo>
                  <a:pt x="43" y="433"/>
                </a:lnTo>
                <a:lnTo>
                  <a:pt x="43" y="434"/>
                </a:lnTo>
                <a:lnTo>
                  <a:pt x="42" y="435"/>
                </a:lnTo>
                <a:lnTo>
                  <a:pt x="41" y="434"/>
                </a:lnTo>
                <a:lnTo>
                  <a:pt x="41" y="434"/>
                </a:lnTo>
                <a:lnTo>
                  <a:pt x="41" y="438"/>
                </a:lnTo>
                <a:lnTo>
                  <a:pt x="42" y="440"/>
                </a:lnTo>
                <a:lnTo>
                  <a:pt x="42" y="440"/>
                </a:lnTo>
                <a:lnTo>
                  <a:pt x="42" y="443"/>
                </a:lnTo>
                <a:lnTo>
                  <a:pt x="41" y="445"/>
                </a:lnTo>
                <a:lnTo>
                  <a:pt x="41" y="448"/>
                </a:lnTo>
                <a:lnTo>
                  <a:pt x="42" y="449"/>
                </a:lnTo>
                <a:lnTo>
                  <a:pt x="42" y="449"/>
                </a:lnTo>
                <a:close/>
                <a:moveTo>
                  <a:pt x="25" y="462"/>
                </a:moveTo>
                <a:lnTo>
                  <a:pt x="25" y="462"/>
                </a:lnTo>
                <a:lnTo>
                  <a:pt x="25" y="460"/>
                </a:lnTo>
                <a:lnTo>
                  <a:pt x="24" y="459"/>
                </a:lnTo>
                <a:lnTo>
                  <a:pt x="24" y="459"/>
                </a:lnTo>
                <a:lnTo>
                  <a:pt x="24" y="462"/>
                </a:lnTo>
                <a:lnTo>
                  <a:pt x="25" y="462"/>
                </a:lnTo>
                <a:close/>
                <a:moveTo>
                  <a:pt x="36" y="465"/>
                </a:moveTo>
                <a:lnTo>
                  <a:pt x="36" y="465"/>
                </a:lnTo>
                <a:lnTo>
                  <a:pt x="37" y="464"/>
                </a:lnTo>
                <a:lnTo>
                  <a:pt x="37" y="462"/>
                </a:lnTo>
                <a:lnTo>
                  <a:pt x="37" y="462"/>
                </a:lnTo>
                <a:lnTo>
                  <a:pt x="36" y="463"/>
                </a:lnTo>
                <a:lnTo>
                  <a:pt x="36" y="464"/>
                </a:lnTo>
                <a:lnTo>
                  <a:pt x="36" y="465"/>
                </a:lnTo>
                <a:lnTo>
                  <a:pt x="36" y="465"/>
                </a:lnTo>
                <a:close/>
                <a:moveTo>
                  <a:pt x="42" y="467"/>
                </a:moveTo>
                <a:lnTo>
                  <a:pt x="42" y="467"/>
                </a:lnTo>
                <a:lnTo>
                  <a:pt x="42" y="465"/>
                </a:lnTo>
                <a:lnTo>
                  <a:pt x="43" y="465"/>
                </a:lnTo>
                <a:lnTo>
                  <a:pt x="43" y="465"/>
                </a:lnTo>
                <a:lnTo>
                  <a:pt x="45" y="465"/>
                </a:lnTo>
                <a:lnTo>
                  <a:pt x="45" y="465"/>
                </a:lnTo>
                <a:lnTo>
                  <a:pt x="45" y="462"/>
                </a:lnTo>
                <a:lnTo>
                  <a:pt x="45" y="459"/>
                </a:lnTo>
                <a:lnTo>
                  <a:pt x="45" y="459"/>
                </a:lnTo>
                <a:lnTo>
                  <a:pt x="43" y="458"/>
                </a:lnTo>
                <a:lnTo>
                  <a:pt x="43" y="458"/>
                </a:lnTo>
                <a:lnTo>
                  <a:pt x="42" y="459"/>
                </a:lnTo>
                <a:lnTo>
                  <a:pt x="42" y="458"/>
                </a:lnTo>
                <a:lnTo>
                  <a:pt x="42" y="458"/>
                </a:lnTo>
                <a:lnTo>
                  <a:pt x="43" y="455"/>
                </a:lnTo>
                <a:lnTo>
                  <a:pt x="45" y="453"/>
                </a:lnTo>
                <a:lnTo>
                  <a:pt x="45" y="453"/>
                </a:lnTo>
                <a:lnTo>
                  <a:pt x="43" y="452"/>
                </a:lnTo>
                <a:lnTo>
                  <a:pt x="41" y="452"/>
                </a:lnTo>
                <a:lnTo>
                  <a:pt x="41" y="452"/>
                </a:lnTo>
                <a:lnTo>
                  <a:pt x="41" y="454"/>
                </a:lnTo>
                <a:lnTo>
                  <a:pt x="42" y="454"/>
                </a:lnTo>
                <a:lnTo>
                  <a:pt x="42" y="454"/>
                </a:lnTo>
                <a:lnTo>
                  <a:pt x="42" y="454"/>
                </a:lnTo>
                <a:lnTo>
                  <a:pt x="42" y="457"/>
                </a:lnTo>
                <a:lnTo>
                  <a:pt x="41" y="459"/>
                </a:lnTo>
                <a:lnTo>
                  <a:pt x="41" y="459"/>
                </a:lnTo>
                <a:lnTo>
                  <a:pt x="42" y="460"/>
                </a:lnTo>
                <a:lnTo>
                  <a:pt x="42" y="463"/>
                </a:lnTo>
                <a:lnTo>
                  <a:pt x="41" y="464"/>
                </a:lnTo>
                <a:lnTo>
                  <a:pt x="42" y="467"/>
                </a:lnTo>
                <a:lnTo>
                  <a:pt x="42" y="467"/>
                </a:lnTo>
                <a:close/>
                <a:moveTo>
                  <a:pt x="45" y="467"/>
                </a:moveTo>
                <a:lnTo>
                  <a:pt x="45" y="467"/>
                </a:lnTo>
                <a:lnTo>
                  <a:pt x="45" y="468"/>
                </a:lnTo>
                <a:lnTo>
                  <a:pt x="43" y="467"/>
                </a:lnTo>
                <a:lnTo>
                  <a:pt x="43" y="467"/>
                </a:lnTo>
                <a:lnTo>
                  <a:pt x="42" y="468"/>
                </a:lnTo>
                <a:lnTo>
                  <a:pt x="42" y="471"/>
                </a:lnTo>
                <a:lnTo>
                  <a:pt x="42" y="471"/>
                </a:lnTo>
                <a:lnTo>
                  <a:pt x="43" y="471"/>
                </a:lnTo>
                <a:lnTo>
                  <a:pt x="45" y="469"/>
                </a:lnTo>
                <a:lnTo>
                  <a:pt x="45" y="468"/>
                </a:lnTo>
                <a:lnTo>
                  <a:pt x="45" y="467"/>
                </a:lnTo>
                <a:lnTo>
                  <a:pt x="45" y="467"/>
                </a:lnTo>
                <a:close/>
                <a:moveTo>
                  <a:pt x="135" y="698"/>
                </a:moveTo>
                <a:lnTo>
                  <a:pt x="135" y="698"/>
                </a:lnTo>
                <a:lnTo>
                  <a:pt x="137" y="698"/>
                </a:lnTo>
                <a:lnTo>
                  <a:pt x="137" y="697"/>
                </a:lnTo>
                <a:lnTo>
                  <a:pt x="137" y="697"/>
                </a:lnTo>
                <a:lnTo>
                  <a:pt x="137" y="697"/>
                </a:lnTo>
                <a:lnTo>
                  <a:pt x="137" y="696"/>
                </a:lnTo>
                <a:lnTo>
                  <a:pt x="137" y="694"/>
                </a:lnTo>
                <a:lnTo>
                  <a:pt x="135" y="696"/>
                </a:lnTo>
                <a:lnTo>
                  <a:pt x="135" y="696"/>
                </a:lnTo>
                <a:lnTo>
                  <a:pt x="135" y="696"/>
                </a:lnTo>
                <a:lnTo>
                  <a:pt x="135" y="698"/>
                </a:lnTo>
                <a:lnTo>
                  <a:pt x="135" y="698"/>
                </a:lnTo>
                <a:close/>
                <a:moveTo>
                  <a:pt x="103" y="686"/>
                </a:moveTo>
                <a:lnTo>
                  <a:pt x="103" y="686"/>
                </a:lnTo>
                <a:lnTo>
                  <a:pt x="105" y="686"/>
                </a:lnTo>
                <a:lnTo>
                  <a:pt x="109" y="686"/>
                </a:lnTo>
                <a:lnTo>
                  <a:pt x="109" y="686"/>
                </a:lnTo>
                <a:lnTo>
                  <a:pt x="105" y="686"/>
                </a:lnTo>
                <a:lnTo>
                  <a:pt x="103" y="686"/>
                </a:lnTo>
                <a:lnTo>
                  <a:pt x="103" y="686"/>
                </a:lnTo>
                <a:close/>
                <a:moveTo>
                  <a:pt x="62" y="693"/>
                </a:moveTo>
                <a:lnTo>
                  <a:pt x="62" y="693"/>
                </a:lnTo>
                <a:lnTo>
                  <a:pt x="65" y="694"/>
                </a:lnTo>
                <a:lnTo>
                  <a:pt x="66" y="696"/>
                </a:lnTo>
                <a:lnTo>
                  <a:pt x="66" y="696"/>
                </a:lnTo>
                <a:lnTo>
                  <a:pt x="66" y="694"/>
                </a:lnTo>
                <a:lnTo>
                  <a:pt x="65" y="693"/>
                </a:lnTo>
                <a:lnTo>
                  <a:pt x="63" y="693"/>
                </a:lnTo>
                <a:lnTo>
                  <a:pt x="62" y="693"/>
                </a:lnTo>
                <a:lnTo>
                  <a:pt x="62" y="693"/>
                </a:lnTo>
                <a:close/>
                <a:moveTo>
                  <a:pt x="50" y="687"/>
                </a:moveTo>
                <a:lnTo>
                  <a:pt x="50" y="687"/>
                </a:lnTo>
                <a:lnTo>
                  <a:pt x="52" y="687"/>
                </a:lnTo>
                <a:lnTo>
                  <a:pt x="53" y="688"/>
                </a:lnTo>
                <a:lnTo>
                  <a:pt x="54" y="689"/>
                </a:lnTo>
                <a:lnTo>
                  <a:pt x="57" y="691"/>
                </a:lnTo>
                <a:lnTo>
                  <a:pt x="57" y="691"/>
                </a:lnTo>
                <a:lnTo>
                  <a:pt x="53" y="687"/>
                </a:lnTo>
                <a:lnTo>
                  <a:pt x="53" y="687"/>
                </a:lnTo>
                <a:lnTo>
                  <a:pt x="51" y="686"/>
                </a:lnTo>
                <a:lnTo>
                  <a:pt x="50" y="687"/>
                </a:lnTo>
                <a:lnTo>
                  <a:pt x="50" y="687"/>
                </a:lnTo>
                <a:close/>
                <a:moveTo>
                  <a:pt x="17" y="612"/>
                </a:moveTo>
                <a:lnTo>
                  <a:pt x="17" y="612"/>
                </a:lnTo>
                <a:lnTo>
                  <a:pt x="19" y="613"/>
                </a:lnTo>
                <a:lnTo>
                  <a:pt x="19" y="613"/>
                </a:lnTo>
                <a:lnTo>
                  <a:pt x="19" y="611"/>
                </a:lnTo>
                <a:lnTo>
                  <a:pt x="19" y="611"/>
                </a:lnTo>
                <a:lnTo>
                  <a:pt x="17" y="611"/>
                </a:lnTo>
                <a:lnTo>
                  <a:pt x="17" y="612"/>
                </a:lnTo>
                <a:lnTo>
                  <a:pt x="17" y="612"/>
                </a:lnTo>
                <a:close/>
                <a:moveTo>
                  <a:pt x="30" y="582"/>
                </a:moveTo>
                <a:lnTo>
                  <a:pt x="30" y="582"/>
                </a:lnTo>
                <a:lnTo>
                  <a:pt x="29" y="583"/>
                </a:lnTo>
                <a:lnTo>
                  <a:pt x="28" y="583"/>
                </a:lnTo>
                <a:lnTo>
                  <a:pt x="28" y="584"/>
                </a:lnTo>
                <a:lnTo>
                  <a:pt x="28" y="586"/>
                </a:lnTo>
                <a:lnTo>
                  <a:pt x="28" y="586"/>
                </a:lnTo>
                <a:lnTo>
                  <a:pt x="29" y="586"/>
                </a:lnTo>
                <a:lnTo>
                  <a:pt x="29" y="586"/>
                </a:lnTo>
                <a:lnTo>
                  <a:pt x="30" y="584"/>
                </a:lnTo>
                <a:lnTo>
                  <a:pt x="30" y="586"/>
                </a:lnTo>
                <a:lnTo>
                  <a:pt x="30" y="586"/>
                </a:lnTo>
                <a:lnTo>
                  <a:pt x="30" y="583"/>
                </a:lnTo>
                <a:lnTo>
                  <a:pt x="30" y="582"/>
                </a:lnTo>
                <a:lnTo>
                  <a:pt x="30" y="582"/>
                </a:lnTo>
                <a:close/>
                <a:moveTo>
                  <a:pt x="16" y="571"/>
                </a:moveTo>
                <a:lnTo>
                  <a:pt x="16" y="571"/>
                </a:lnTo>
                <a:lnTo>
                  <a:pt x="16" y="572"/>
                </a:lnTo>
                <a:lnTo>
                  <a:pt x="14" y="572"/>
                </a:lnTo>
                <a:lnTo>
                  <a:pt x="14" y="572"/>
                </a:lnTo>
                <a:lnTo>
                  <a:pt x="17" y="572"/>
                </a:lnTo>
                <a:lnTo>
                  <a:pt x="18" y="571"/>
                </a:lnTo>
                <a:lnTo>
                  <a:pt x="18" y="571"/>
                </a:lnTo>
                <a:lnTo>
                  <a:pt x="19" y="572"/>
                </a:lnTo>
                <a:lnTo>
                  <a:pt x="21" y="572"/>
                </a:lnTo>
                <a:lnTo>
                  <a:pt x="21" y="572"/>
                </a:lnTo>
                <a:lnTo>
                  <a:pt x="21" y="571"/>
                </a:lnTo>
                <a:lnTo>
                  <a:pt x="19" y="571"/>
                </a:lnTo>
                <a:lnTo>
                  <a:pt x="16" y="571"/>
                </a:lnTo>
                <a:lnTo>
                  <a:pt x="16" y="571"/>
                </a:lnTo>
                <a:close/>
                <a:moveTo>
                  <a:pt x="22" y="537"/>
                </a:moveTo>
                <a:lnTo>
                  <a:pt x="22" y="537"/>
                </a:lnTo>
                <a:lnTo>
                  <a:pt x="22" y="539"/>
                </a:lnTo>
                <a:lnTo>
                  <a:pt x="22" y="541"/>
                </a:lnTo>
                <a:lnTo>
                  <a:pt x="22" y="541"/>
                </a:lnTo>
                <a:lnTo>
                  <a:pt x="23" y="538"/>
                </a:lnTo>
                <a:lnTo>
                  <a:pt x="23" y="538"/>
                </a:lnTo>
                <a:lnTo>
                  <a:pt x="22" y="537"/>
                </a:lnTo>
                <a:lnTo>
                  <a:pt x="22" y="537"/>
                </a:lnTo>
                <a:close/>
                <a:moveTo>
                  <a:pt x="34" y="523"/>
                </a:moveTo>
                <a:lnTo>
                  <a:pt x="34" y="527"/>
                </a:lnTo>
                <a:lnTo>
                  <a:pt x="34" y="527"/>
                </a:lnTo>
                <a:lnTo>
                  <a:pt x="35" y="527"/>
                </a:lnTo>
                <a:lnTo>
                  <a:pt x="35" y="526"/>
                </a:lnTo>
                <a:lnTo>
                  <a:pt x="35" y="524"/>
                </a:lnTo>
                <a:lnTo>
                  <a:pt x="34" y="523"/>
                </a:lnTo>
                <a:lnTo>
                  <a:pt x="34" y="523"/>
                </a:lnTo>
                <a:close/>
                <a:moveTo>
                  <a:pt x="25" y="518"/>
                </a:moveTo>
                <a:lnTo>
                  <a:pt x="25" y="518"/>
                </a:lnTo>
                <a:lnTo>
                  <a:pt x="25" y="521"/>
                </a:lnTo>
                <a:lnTo>
                  <a:pt x="25" y="522"/>
                </a:lnTo>
                <a:lnTo>
                  <a:pt x="25" y="522"/>
                </a:lnTo>
                <a:lnTo>
                  <a:pt x="25" y="522"/>
                </a:lnTo>
                <a:lnTo>
                  <a:pt x="27" y="519"/>
                </a:lnTo>
                <a:lnTo>
                  <a:pt x="25" y="519"/>
                </a:lnTo>
                <a:lnTo>
                  <a:pt x="25" y="518"/>
                </a:lnTo>
                <a:lnTo>
                  <a:pt x="25" y="518"/>
                </a:lnTo>
                <a:close/>
                <a:moveTo>
                  <a:pt x="27" y="509"/>
                </a:moveTo>
                <a:lnTo>
                  <a:pt x="27" y="509"/>
                </a:lnTo>
                <a:lnTo>
                  <a:pt x="28" y="512"/>
                </a:lnTo>
                <a:lnTo>
                  <a:pt x="28" y="513"/>
                </a:lnTo>
                <a:lnTo>
                  <a:pt x="29" y="513"/>
                </a:lnTo>
                <a:lnTo>
                  <a:pt x="29" y="513"/>
                </a:lnTo>
                <a:lnTo>
                  <a:pt x="29" y="511"/>
                </a:lnTo>
                <a:lnTo>
                  <a:pt x="29" y="509"/>
                </a:lnTo>
                <a:lnTo>
                  <a:pt x="27" y="509"/>
                </a:lnTo>
                <a:lnTo>
                  <a:pt x="27" y="509"/>
                </a:lnTo>
                <a:close/>
                <a:moveTo>
                  <a:pt x="35" y="496"/>
                </a:moveTo>
                <a:lnTo>
                  <a:pt x="35" y="496"/>
                </a:lnTo>
                <a:lnTo>
                  <a:pt x="34" y="497"/>
                </a:lnTo>
                <a:lnTo>
                  <a:pt x="34" y="499"/>
                </a:lnTo>
                <a:lnTo>
                  <a:pt x="34" y="499"/>
                </a:lnTo>
                <a:lnTo>
                  <a:pt x="35" y="499"/>
                </a:lnTo>
                <a:lnTo>
                  <a:pt x="35" y="498"/>
                </a:lnTo>
                <a:lnTo>
                  <a:pt x="35" y="496"/>
                </a:lnTo>
                <a:lnTo>
                  <a:pt x="35" y="496"/>
                </a:lnTo>
                <a:close/>
                <a:moveTo>
                  <a:pt x="24" y="483"/>
                </a:moveTo>
                <a:lnTo>
                  <a:pt x="24" y="483"/>
                </a:lnTo>
                <a:lnTo>
                  <a:pt x="23" y="486"/>
                </a:lnTo>
                <a:lnTo>
                  <a:pt x="23" y="487"/>
                </a:lnTo>
                <a:lnTo>
                  <a:pt x="23" y="488"/>
                </a:lnTo>
                <a:lnTo>
                  <a:pt x="23" y="489"/>
                </a:lnTo>
                <a:lnTo>
                  <a:pt x="23" y="489"/>
                </a:lnTo>
                <a:lnTo>
                  <a:pt x="23" y="489"/>
                </a:lnTo>
                <a:lnTo>
                  <a:pt x="24" y="488"/>
                </a:lnTo>
                <a:lnTo>
                  <a:pt x="24" y="488"/>
                </a:lnTo>
                <a:lnTo>
                  <a:pt x="25" y="486"/>
                </a:lnTo>
                <a:lnTo>
                  <a:pt x="25" y="484"/>
                </a:lnTo>
                <a:lnTo>
                  <a:pt x="24" y="483"/>
                </a:lnTo>
                <a:lnTo>
                  <a:pt x="24" y="483"/>
                </a:lnTo>
                <a:close/>
                <a:moveTo>
                  <a:pt x="41" y="474"/>
                </a:moveTo>
                <a:lnTo>
                  <a:pt x="41" y="474"/>
                </a:lnTo>
                <a:lnTo>
                  <a:pt x="42" y="478"/>
                </a:lnTo>
                <a:lnTo>
                  <a:pt x="45" y="479"/>
                </a:lnTo>
                <a:lnTo>
                  <a:pt x="45" y="479"/>
                </a:lnTo>
                <a:lnTo>
                  <a:pt x="45" y="477"/>
                </a:lnTo>
                <a:lnTo>
                  <a:pt x="46" y="476"/>
                </a:lnTo>
                <a:lnTo>
                  <a:pt x="45" y="474"/>
                </a:lnTo>
                <a:lnTo>
                  <a:pt x="45" y="474"/>
                </a:lnTo>
                <a:lnTo>
                  <a:pt x="43" y="476"/>
                </a:lnTo>
                <a:lnTo>
                  <a:pt x="43" y="476"/>
                </a:lnTo>
                <a:lnTo>
                  <a:pt x="41" y="474"/>
                </a:lnTo>
                <a:lnTo>
                  <a:pt x="41" y="474"/>
                </a:lnTo>
                <a:close/>
                <a:moveTo>
                  <a:pt x="43" y="489"/>
                </a:moveTo>
                <a:lnTo>
                  <a:pt x="43" y="489"/>
                </a:lnTo>
                <a:lnTo>
                  <a:pt x="45" y="489"/>
                </a:lnTo>
                <a:lnTo>
                  <a:pt x="45" y="488"/>
                </a:lnTo>
                <a:lnTo>
                  <a:pt x="45" y="484"/>
                </a:lnTo>
                <a:lnTo>
                  <a:pt x="45" y="484"/>
                </a:lnTo>
                <a:lnTo>
                  <a:pt x="43" y="483"/>
                </a:lnTo>
                <a:lnTo>
                  <a:pt x="43" y="482"/>
                </a:lnTo>
                <a:lnTo>
                  <a:pt x="43" y="482"/>
                </a:lnTo>
                <a:lnTo>
                  <a:pt x="46" y="482"/>
                </a:lnTo>
                <a:lnTo>
                  <a:pt x="46" y="481"/>
                </a:lnTo>
                <a:lnTo>
                  <a:pt x="46" y="481"/>
                </a:lnTo>
                <a:lnTo>
                  <a:pt x="45" y="481"/>
                </a:lnTo>
                <a:lnTo>
                  <a:pt x="45" y="481"/>
                </a:lnTo>
                <a:lnTo>
                  <a:pt x="43" y="482"/>
                </a:lnTo>
                <a:lnTo>
                  <a:pt x="42" y="482"/>
                </a:lnTo>
                <a:lnTo>
                  <a:pt x="42" y="482"/>
                </a:lnTo>
                <a:lnTo>
                  <a:pt x="42" y="479"/>
                </a:lnTo>
                <a:lnTo>
                  <a:pt x="41" y="478"/>
                </a:lnTo>
                <a:lnTo>
                  <a:pt x="41" y="478"/>
                </a:lnTo>
                <a:lnTo>
                  <a:pt x="42" y="484"/>
                </a:lnTo>
                <a:lnTo>
                  <a:pt x="43" y="487"/>
                </a:lnTo>
                <a:lnTo>
                  <a:pt x="43" y="489"/>
                </a:lnTo>
                <a:lnTo>
                  <a:pt x="43" y="489"/>
                </a:lnTo>
                <a:close/>
                <a:moveTo>
                  <a:pt x="42" y="522"/>
                </a:moveTo>
                <a:lnTo>
                  <a:pt x="42" y="522"/>
                </a:lnTo>
                <a:lnTo>
                  <a:pt x="43" y="521"/>
                </a:lnTo>
                <a:lnTo>
                  <a:pt x="43" y="521"/>
                </a:lnTo>
                <a:lnTo>
                  <a:pt x="43" y="518"/>
                </a:lnTo>
                <a:lnTo>
                  <a:pt x="43" y="518"/>
                </a:lnTo>
                <a:lnTo>
                  <a:pt x="42" y="518"/>
                </a:lnTo>
                <a:lnTo>
                  <a:pt x="42" y="519"/>
                </a:lnTo>
                <a:lnTo>
                  <a:pt x="42" y="522"/>
                </a:lnTo>
                <a:lnTo>
                  <a:pt x="42" y="522"/>
                </a:lnTo>
                <a:close/>
                <a:moveTo>
                  <a:pt x="43" y="533"/>
                </a:moveTo>
                <a:lnTo>
                  <a:pt x="43" y="533"/>
                </a:lnTo>
                <a:lnTo>
                  <a:pt x="43" y="531"/>
                </a:lnTo>
                <a:lnTo>
                  <a:pt x="42" y="531"/>
                </a:lnTo>
                <a:lnTo>
                  <a:pt x="42" y="531"/>
                </a:lnTo>
                <a:lnTo>
                  <a:pt x="41" y="532"/>
                </a:lnTo>
                <a:lnTo>
                  <a:pt x="41" y="533"/>
                </a:lnTo>
                <a:lnTo>
                  <a:pt x="43" y="533"/>
                </a:lnTo>
                <a:close/>
                <a:moveTo>
                  <a:pt x="42" y="537"/>
                </a:moveTo>
                <a:lnTo>
                  <a:pt x="42" y="537"/>
                </a:lnTo>
                <a:lnTo>
                  <a:pt x="45" y="536"/>
                </a:lnTo>
                <a:lnTo>
                  <a:pt x="46" y="534"/>
                </a:lnTo>
                <a:lnTo>
                  <a:pt x="46" y="533"/>
                </a:lnTo>
                <a:lnTo>
                  <a:pt x="46" y="533"/>
                </a:lnTo>
                <a:lnTo>
                  <a:pt x="45" y="533"/>
                </a:lnTo>
                <a:lnTo>
                  <a:pt x="43" y="534"/>
                </a:lnTo>
                <a:lnTo>
                  <a:pt x="43" y="534"/>
                </a:lnTo>
                <a:lnTo>
                  <a:pt x="43" y="534"/>
                </a:lnTo>
                <a:lnTo>
                  <a:pt x="42" y="534"/>
                </a:lnTo>
                <a:lnTo>
                  <a:pt x="42" y="534"/>
                </a:lnTo>
                <a:lnTo>
                  <a:pt x="42" y="537"/>
                </a:lnTo>
                <a:lnTo>
                  <a:pt x="42" y="537"/>
                </a:lnTo>
                <a:close/>
                <a:moveTo>
                  <a:pt x="42" y="577"/>
                </a:moveTo>
                <a:lnTo>
                  <a:pt x="42" y="577"/>
                </a:lnTo>
                <a:lnTo>
                  <a:pt x="42" y="574"/>
                </a:lnTo>
                <a:lnTo>
                  <a:pt x="41" y="573"/>
                </a:lnTo>
                <a:lnTo>
                  <a:pt x="41" y="573"/>
                </a:lnTo>
                <a:lnTo>
                  <a:pt x="40" y="574"/>
                </a:lnTo>
                <a:lnTo>
                  <a:pt x="40" y="577"/>
                </a:lnTo>
                <a:lnTo>
                  <a:pt x="42" y="577"/>
                </a:lnTo>
                <a:close/>
                <a:moveTo>
                  <a:pt x="198" y="672"/>
                </a:moveTo>
                <a:lnTo>
                  <a:pt x="198" y="672"/>
                </a:lnTo>
                <a:lnTo>
                  <a:pt x="197" y="673"/>
                </a:lnTo>
                <a:lnTo>
                  <a:pt x="196" y="674"/>
                </a:lnTo>
                <a:lnTo>
                  <a:pt x="196" y="674"/>
                </a:lnTo>
                <a:lnTo>
                  <a:pt x="197" y="676"/>
                </a:lnTo>
                <a:lnTo>
                  <a:pt x="198" y="676"/>
                </a:lnTo>
                <a:lnTo>
                  <a:pt x="198" y="676"/>
                </a:lnTo>
                <a:lnTo>
                  <a:pt x="199" y="673"/>
                </a:lnTo>
                <a:lnTo>
                  <a:pt x="199" y="672"/>
                </a:lnTo>
                <a:lnTo>
                  <a:pt x="198" y="672"/>
                </a:lnTo>
                <a:lnTo>
                  <a:pt x="198" y="672"/>
                </a:lnTo>
                <a:close/>
                <a:moveTo>
                  <a:pt x="210" y="669"/>
                </a:moveTo>
                <a:lnTo>
                  <a:pt x="210" y="669"/>
                </a:lnTo>
                <a:lnTo>
                  <a:pt x="210" y="668"/>
                </a:lnTo>
                <a:lnTo>
                  <a:pt x="210" y="668"/>
                </a:lnTo>
                <a:lnTo>
                  <a:pt x="208" y="668"/>
                </a:lnTo>
                <a:lnTo>
                  <a:pt x="207" y="669"/>
                </a:lnTo>
                <a:lnTo>
                  <a:pt x="207" y="669"/>
                </a:lnTo>
                <a:lnTo>
                  <a:pt x="209" y="669"/>
                </a:lnTo>
                <a:lnTo>
                  <a:pt x="210" y="669"/>
                </a:lnTo>
                <a:lnTo>
                  <a:pt x="210" y="669"/>
                </a:lnTo>
                <a:lnTo>
                  <a:pt x="210" y="669"/>
                </a:lnTo>
                <a:close/>
                <a:moveTo>
                  <a:pt x="494" y="624"/>
                </a:moveTo>
                <a:lnTo>
                  <a:pt x="494" y="624"/>
                </a:lnTo>
                <a:lnTo>
                  <a:pt x="493" y="624"/>
                </a:lnTo>
                <a:lnTo>
                  <a:pt x="493" y="623"/>
                </a:lnTo>
                <a:lnTo>
                  <a:pt x="492" y="623"/>
                </a:lnTo>
                <a:lnTo>
                  <a:pt x="490" y="623"/>
                </a:lnTo>
                <a:lnTo>
                  <a:pt x="490" y="623"/>
                </a:lnTo>
                <a:lnTo>
                  <a:pt x="493" y="624"/>
                </a:lnTo>
                <a:lnTo>
                  <a:pt x="494" y="624"/>
                </a:lnTo>
                <a:lnTo>
                  <a:pt x="494" y="624"/>
                </a:lnTo>
                <a:lnTo>
                  <a:pt x="494" y="624"/>
                </a:lnTo>
                <a:close/>
                <a:moveTo>
                  <a:pt x="504" y="628"/>
                </a:moveTo>
                <a:lnTo>
                  <a:pt x="504" y="628"/>
                </a:lnTo>
                <a:lnTo>
                  <a:pt x="503" y="627"/>
                </a:lnTo>
                <a:lnTo>
                  <a:pt x="503" y="626"/>
                </a:lnTo>
                <a:lnTo>
                  <a:pt x="503" y="626"/>
                </a:lnTo>
                <a:lnTo>
                  <a:pt x="500" y="627"/>
                </a:lnTo>
                <a:lnTo>
                  <a:pt x="498" y="627"/>
                </a:lnTo>
                <a:lnTo>
                  <a:pt x="498" y="627"/>
                </a:lnTo>
                <a:lnTo>
                  <a:pt x="500" y="628"/>
                </a:lnTo>
                <a:lnTo>
                  <a:pt x="501" y="629"/>
                </a:lnTo>
                <a:lnTo>
                  <a:pt x="501" y="629"/>
                </a:lnTo>
                <a:lnTo>
                  <a:pt x="501" y="628"/>
                </a:lnTo>
                <a:lnTo>
                  <a:pt x="503" y="628"/>
                </a:lnTo>
                <a:lnTo>
                  <a:pt x="503" y="628"/>
                </a:lnTo>
                <a:lnTo>
                  <a:pt x="503" y="628"/>
                </a:lnTo>
                <a:lnTo>
                  <a:pt x="504" y="628"/>
                </a:lnTo>
                <a:lnTo>
                  <a:pt x="504" y="628"/>
                </a:lnTo>
                <a:lnTo>
                  <a:pt x="504" y="628"/>
                </a:lnTo>
                <a:close/>
                <a:moveTo>
                  <a:pt x="513" y="623"/>
                </a:moveTo>
                <a:lnTo>
                  <a:pt x="513" y="623"/>
                </a:lnTo>
                <a:lnTo>
                  <a:pt x="512" y="622"/>
                </a:lnTo>
                <a:lnTo>
                  <a:pt x="511" y="622"/>
                </a:lnTo>
                <a:lnTo>
                  <a:pt x="510" y="622"/>
                </a:lnTo>
                <a:lnTo>
                  <a:pt x="510" y="622"/>
                </a:lnTo>
                <a:lnTo>
                  <a:pt x="510" y="622"/>
                </a:lnTo>
                <a:lnTo>
                  <a:pt x="513" y="623"/>
                </a:lnTo>
                <a:lnTo>
                  <a:pt x="513" y="623"/>
                </a:lnTo>
                <a:close/>
                <a:moveTo>
                  <a:pt x="684" y="612"/>
                </a:moveTo>
                <a:lnTo>
                  <a:pt x="684" y="612"/>
                </a:lnTo>
                <a:lnTo>
                  <a:pt x="685" y="612"/>
                </a:lnTo>
                <a:lnTo>
                  <a:pt x="685" y="611"/>
                </a:lnTo>
                <a:lnTo>
                  <a:pt x="685" y="609"/>
                </a:lnTo>
                <a:lnTo>
                  <a:pt x="684" y="609"/>
                </a:lnTo>
                <a:lnTo>
                  <a:pt x="684" y="612"/>
                </a:lnTo>
                <a:close/>
                <a:moveTo>
                  <a:pt x="668" y="613"/>
                </a:moveTo>
                <a:lnTo>
                  <a:pt x="668" y="613"/>
                </a:lnTo>
                <a:lnTo>
                  <a:pt x="668" y="614"/>
                </a:lnTo>
                <a:lnTo>
                  <a:pt x="669" y="614"/>
                </a:lnTo>
                <a:lnTo>
                  <a:pt x="672" y="614"/>
                </a:lnTo>
                <a:lnTo>
                  <a:pt x="672" y="614"/>
                </a:lnTo>
                <a:lnTo>
                  <a:pt x="670" y="613"/>
                </a:lnTo>
                <a:lnTo>
                  <a:pt x="670" y="613"/>
                </a:lnTo>
                <a:lnTo>
                  <a:pt x="668" y="613"/>
                </a:lnTo>
                <a:lnTo>
                  <a:pt x="668" y="613"/>
                </a:lnTo>
                <a:close/>
                <a:moveTo>
                  <a:pt x="661" y="567"/>
                </a:moveTo>
                <a:lnTo>
                  <a:pt x="661" y="567"/>
                </a:lnTo>
                <a:lnTo>
                  <a:pt x="661" y="569"/>
                </a:lnTo>
                <a:lnTo>
                  <a:pt x="661" y="571"/>
                </a:lnTo>
                <a:lnTo>
                  <a:pt x="662" y="571"/>
                </a:lnTo>
                <a:lnTo>
                  <a:pt x="662" y="571"/>
                </a:lnTo>
                <a:lnTo>
                  <a:pt x="663" y="568"/>
                </a:lnTo>
                <a:lnTo>
                  <a:pt x="663" y="568"/>
                </a:lnTo>
                <a:lnTo>
                  <a:pt x="661" y="567"/>
                </a:lnTo>
                <a:lnTo>
                  <a:pt x="661" y="567"/>
                </a:lnTo>
                <a:close/>
                <a:moveTo>
                  <a:pt x="645" y="566"/>
                </a:moveTo>
                <a:lnTo>
                  <a:pt x="645" y="566"/>
                </a:lnTo>
                <a:lnTo>
                  <a:pt x="645" y="567"/>
                </a:lnTo>
                <a:lnTo>
                  <a:pt x="646" y="568"/>
                </a:lnTo>
                <a:lnTo>
                  <a:pt x="646" y="568"/>
                </a:lnTo>
                <a:lnTo>
                  <a:pt x="646" y="569"/>
                </a:lnTo>
                <a:lnTo>
                  <a:pt x="646" y="571"/>
                </a:lnTo>
                <a:lnTo>
                  <a:pt x="648" y="571"/>
                </a:lnTo>
                <a:lnTo>
                  <a:pt x="648" y="571"/>
                </a:lnTo>
                <a:lnTo>
                  <a:pt x="646" y="569"/>
                </a:lnTo>
                <a:lnTo>
                  <a:pt x="646" y="569"/>
                </a:lnTo>
                <a:lnTo>
                  <a:pt x="649" y="568"/>
                </a:lnTo>
                <a:lnTo>
                  <a:pt x="649" y="567"/>
                </a:lnTo>
                <a:lnTo>
                  <a:pt x="649" y="567"/>
                </a:lnTo>
                <a:lnTo>
                  <a:pt x="646" y="567"/>
                </a:lnTo>
                <a:lnTo>
                  <a:pt x="645" y="566"/>
                </a:lnTo>
                <a:lnTo>
                  <a:pt x="645" y="566"/>
                </a:lnTo>
                <a:close/>
                <a:moveTo>
                  <a:pt x="644" y="622"/>
                </a:moveTo>
                <a:lnTo>
                  <a:pt x="644" y="622"/>
                </a:lnTo>
                <a:lnTo>
                  <a:pt x="648" y="622"/>
                </a:lnTo>
                <a:lnTo>
                  <a:pt x="649" y="622"/>
                </a:lnTo>
                <a:lnTo>
                  <a:pt x="649" y="621"/>
                </a:lnTo>
                <a:lnTo>
                  <a:pt x="649" y="621"/>
                </a:lnTo>
                <a:lnTo>
                  <a:pt x="649" y="621"/>
                </a:lnTo>
                <a:lnTo>
                  <a:pt x="649" y="621"/>
                </a:lnTo>
                <a:lnTo>
                  <a:pt x="648" y="622"/>
                </a:lnTo>
                <a:lnTo>
                  <a:pt x="648" y="622"/>
                </a:lnTo>
                <a:lnTo>
                  <a:pt x="648" y="622"/>
                </a:lnTo>
                <a:lnTo>
                  <a:pt x="646" y="621"/>
                </a:lnTo>
                <a:lnTo>
                  <a:pt x="646" y="621"/>
                </a:lnTo>
                <a:lnTo>
                  <a:pt x="646" y="621"/>
                </a:lnTo>
                <a:lnTo>
                  <a:pt x="646" y="621"/>
                </a:lnTo>
                <a:lnTo>
                  <a:pt x="645" y="622"/>
                </a:lnTo>
                <a:lnTo>
                  <a:pt x="644" y="622"/>
                </a:lnTo>
                <a:lnTo>
                  <a:pt x="644" y="622"/>
                </a:lnTo>
                <a:lnTo>
                  <a:pt x="644" y="622"/>
                </a:lnTo>
                <a:close/>
                <a:moveTo>
                  <a:pt x="640" y="571"/>
                </a:moveTo>
                <a:lnTo>
                  <a:pt x="640" y="571"/>
                </a:lnTo>
                <a:lnTo>
                  <a:pt x="641" y="571"/>
                </a:lnTo>
                <a:lnTo>
                  <a:pt x="643" y="569"/>
                </a:lnTo>
                <a:lnTo>
                  <a:pt x="643" y="568"/>
                </a:lnTo>
                <a:lnTo>
                  <a:pt x="643" y="568"/>
                </a:lnTo>
                <a:lnTo>
                  <a:pt x="640" y="569"/>
                </a:lnTo>
                <a:lnTo>
                  <a:pt x="639" y="571"/>
                </a:lnTo>
                <a:lnTo>
                  <a:pt x="637" y="569"/>
                </a:lnTo>
                <a:lnTo>
                  <a:pt x="637" y="569"/>
                </a:lnTo>
                <a:lnTo>
                  <a:pt x="637" y="571"/>
                </a:lnTo>
                <a:lnTo>
                  <a:pt x="638" y="571"/>
                </a:lnTo>
                <a:lnTo>
                  <a:pt x="640" y="571"/>
                </a:lnTo>
                <a:lnTo>
                  <a:pt x="640" y="571"/>
                </a:lnTo>
                <a:close/>
                <a:moveTo>
                  <a:pt x="633" y="574"/>
                </a:moveTo>
                <a:lnTo>
                  <a:pt x="633" y="574"/>
                </a:lnTo>
                <a:lnTo>
                  <a:pt x="634" y="573"/>
                </a:lnTo>
                <a:lnTo>
                  <a:pt x="635" y="572"/>
                </a:lnTo>
                <a:lnTo>
                  <a:pt x="635" y="571"/>
                </a:lnTo>
                <a:lnTo>
                  <a:pt x="635" y="571"/>
                </a:lnTo>
                <a:lnTo>
                  <a:pt x="634" y="571"/>
                </a:lnTo>
                <a:lnTo>
                  <a:pt x="632" y="572"/>
                </a:lnTo>
                <a:lnTo>
                  <a:pt x="632" y="573"/>
                </a:lnTo>
                <a:lnTo>
                  <a:pt x="633" y="574"/>
                </a:lnTo>
                <a:lnTo>
                  <a:pt x="633" y="574"/>
                </a:lnTo>
                <a:close/>
                <a:moveTo>
                  <a:pt x="599" y="623"/>
                </a:moveTo>
                <a:lnTo>
                  <a:pt x="599" y="623"/>
                </a:lnTo>
                <a:lnTo>
                  <a:pt x="598" y="622"/>
                </a:lnTo>
                <a:lnTo>
                  <a:pt x="597" y="622"/>
                </a:lnTo>
                <a:lnTo>
                  <a:pt x="597" y="622"/>
                </a:lnTo>
                <a:lnTo>
                  <a:pt x="597" y="622"/>
                </a:lnTo>
                <a:lnTo>
                  <a:pt x="597" y="623"/>
                </a:lnTo>
                <a:lnTo>
                  <a:pt x="598" y="623"/>
                </a:lnTo>
                <a:lnTo>
                  <a:pt x="598" y="623"/>
                </a:lnTo>
                <a:lnTo>
                  <a:pt x="599" y="623"/>
                </a:lnTo>
                <a:lnTo>
                  <a:pt x="599" y="623"/>
                </a:lnTo>
                <a:close/>
                <a:moveTo>
                  <a:pt x="554" y="609"/>
                </a:moveTo>
                <a:lnTo>
                  <a:pt x="554" y="607"/>
                </a:lnTo>
                <a:lnTo>
                  <a:pt x="553" y="607"/>
                </a:lnTo>
                <a:lnTo>
                  <a:pt x="553" y="607"/>
                </a:lnTo>
                <a:lnTo>
                  <a:pt x="553" y="608"/>
                </a:lnTo>
                <a:lnTo>
                  <a:pt x="554" y="609"/>
                </a:lnTo>
                <a:lnTo>
                  <a:pt x="554" y="609"/>
                </a:lnTo>
                <a:close/>
                <a:moveTo>
                  <a:pt x="482" y="617"/>
                </a:moveTo>
                <a:lnTo>
                  <a:pt x="482" y="617"/>
                </a:lnTo>
                <a:lnTo>
                  <a:pt x="486" y="617"/>
                </a:lnTo>
                <a:lnTo>
                  <a:pt x="487" y="616"/>
                </a:lnTo>
                <a:lnTo>
                  <a:pt x="487" y="616"/>
                </a:lnTo>
                <a:lnTo>
                  <a:pt x="487" y="616"/>
                </a:lnTo>
                <a:lnTo>
                  <a:pt x="483" y="617"/>
                </a:lnTo>
                <a:lnTo>
                  <a:pt x="482" y="617"/>
                </a:lnTo>
                <a:lnTo>
                  <a:pt x="482" y="617"/>
                </a:lnTo>
                <a:lnTo>
                  <a:pt x="482" y="617"/>
                </a:lnTo>
                <a:close/>
                <a:moveTo>
                  <a:pt x="475" y="613"/>
                </a:moveTo>
                <a:lnTo>
                  <a:pt x="475" y="613"/>
                </a:lnTo>
                <a:lnTo>
                  <a:pt x="476" y="614"/>
                </a:lnTo>
                <a:lnTo>
                  <a:pt x="477" y="616"/>
                </a:lnTo>
                <a:lnTo>
                  <a:pt x="478" y="616"/>
                </a:lnTo>
                <a:lnTo>
                  <a:pt x="478" y="616"/>
                </a:lnTo>
                <a:lnTo>
                  <a:pt x="476" y="613"/>
                </a:lnTo>
                <a:lnTo>
                  <a:pt x="475" y="613"/>
                </a:lnTo>
                <a:lnTo>
                  <a:pt x="475" y="613"/>
                </a:lnTo>
                <a:lnTo>
                  <a:pt x="475" y="613"/>
                </a:lnTo>
                <a:close/>
                <a:moveTo>
                  <a:pt x="470" y="622"/>
                </a:moveTo>
                <a:lnTo>
                  <a:pt x="470" y="622"/>
                </a:lnTo>
                <a:lnTo>
                  <a:pt x="470" y="622"/>
                </a:lnTo>
                <a:lnTo>
                  <a:pt x="468" y="622"/>
                </a:lnTo>
                <a:lnTo>
                  <a:pt x="466" y="623"/>
                </a:lnTo>
                <a:lnTo>
                  <a:pt x="466" y="623"/>
                </a:lnTo>
                <a:lnTo>
                  <a:pt x="468" y="623"/>
                </a:lnTo>
                <a:lnTo>
                  <a:pt x="470" y="622"/>
                </a:lnTo>
                <a:lnTo>
                  <a:pt x="470" y="622"/>
                </a:lnTo>
                <a:close/>
                <a:moveTo>
                  <a:pt x="448" y="618"/>
                </a:moveTo>
                <a:lnTo>
                  <a:pt x="448" y="618"/>
                </a:lnTo>
                <a:lnTo>
                  <a:pt x="449" y="618"/>
                </a:lnTo>
                <a:lnTo>
                  <a:pt x="449" y="618"/>
                </a:lnTo>
                <a:lnTo>
                  <a:pt x="449" y="619"/>
                </a:lnTo>
                <a:lnTo>
                  <a:pt x="449" y="619"/>
                </a:lnTo>
                <a:lnTo>
                  <a:pt x="453" y="619"/>
                </a:lnTo>
                <a:lnTo>
                  <a:pt x="455" y="618"/>
                </a:lnTo>
                <a:lnTo>
                  <a:pt x="455" y="618"/>
                </a:lnTo>
                <a:lnTo>
                  <a:pt x="455" y="619"/>
                </a:lnTo>
                <a:lnTo>
                  <a:pt x="457" y="619"/>
                </a:lnTo>
                <a:lnTo>
                  <a:pt x="457" y="619"/>
                </a:lnTo>
                <a:lnTo>
                  <a:pt x="459" y="618"/>
                </a:lnTo>
                <a:lnTo>
                  <a:pt x="463" y="617"/>
                </a:lnTo>
                <a:lnTo>
                  <a:pt x="468" y="618"/>
                </a:lnTo>
                <a:lnTo>
                  <a:pt x="468" y="618"/>
                </a:lnTo>
                <a:lnTo>
                  <a:pt x="468" y="617"/>
                </a:lnTo>
                <a:lnTo>
                  <a:pt x="469" y="617"/>
                </a:lnTo>
                <a:lnTo>
                  <a:pt x="470" y="617"/>
                </a:lnTo>
                <a:lnTo>
                  <a:pt x="469" y="617"/>
                </a:lnTo>
                <a:lnTo>
                  <a:pt x="469" y="617"/>
                </a:lnTo>
                <a:lnTo>
                  <a:pt x="466" y="617"/>
                </a:lnTo>
                <a:lnTo>
                  <a:pt x="466" y="617"/>
                </a:lnTo>
                <a:lnTo>
                  <a:pt x="465" y="616"/>
                </a:lnTo>
                <a:lnTo>
                  <a:pt x="463" y="616"/>
                </a:lnTo>
                <a:lnTo>
                  <a:pt x="463" y="616"/>
                </a:lnTo>
                <a:lnTo>
                  <a:pt x="460" y="616"/>
                </a:lnTo>
                <a:lnTo>
                  <a:pt x="460" y="616"/>
                </a:lnTo>
                <a:lnTo>
                  <a:pt x="455" y="616"/>
                </a:lnTo>
                <a:lnTo>
                  <a:pt x="455" y="616"/>
                </a:lnTo>
                <a:lnTo>
                  <a:pt x="454" y="616"/>
                </a:lnTo>
                <a:lnTo>
                  <a:pt x="454" y="616"/>
                </a:lnTo>
                <a:lnTo>
                  <a:pt x="451" y="616"/>
                </a:lnTo>
                <a:lnTo>
                  <a:pt x="448" y="617"/>
                </a:lnTo>
                <a:lnTo>
                  <a:pt x="448" y="618"/>
                </a:lnTo>
                <a:lnTo>
                  <a:pt x="448" y="618"/>
                </a:lnTo>
                <a:close/>
                <a:moveTo>
                  <a:pt x="378" y="628"/>
                </a:moveTo>
                <a:lnTo>
                  <a:pt x="378" y="628"/>
                </a:lnTo>
                <a:lnTo>
                  <a:pt x="383" y="629"/>
                </a:lnTo>
                <a:lnTo>
                  <a:pt x="383" y="629"/>
                </a:lnTo>
                <a:lnTo>
                  <a:pt x="384" y="628"/>
                </a:lnTo>
                <a:lnTo>
                  <a:pt x="385" y="628"/>
                </a:lnTo>
                <a:lnTo>
                  <a:pt x="385" y="628"/>
                </a:lnTo>
                <a:lnTo>
                  <a:pt x="385" y="628"/>
                </a:lnTo>
                <a:lnTo>
                  <a:pt x="385" y="628"/>
                </a:lnTo>
                <a:lnTo>
                  <a:pt x="387" y="627"/>
                </a:lnTo>
                <a:lnTo>
                  <a:pt x="387" y="627"/>
                </a:lnTo>
                <a:lnTo>
                  <a:pt x="390" y="627"/>
                </a:lnTo>
                <a:lnTo>
                  <a:pt x="391" y="624"/>
                </a:lnTo>
                <a:lnTo>
                  <a:pt x="391" y="624"/>
                </a:lnTo>
                <a:lnTo>
                  <a:pt x="388" y="626"/>
                </a:lnTo>
                <a:lnTo>
                  <a:pt x="383" y="627"/>
                </a:lnTo>
                <a:lnTo>
                  <a:pt x="383" y="627"/>
                </a:lnTo>
                <a:lnTo>
                  <a:pt x="381" y="627"/>
                </a:lnTo>
                <a:lnTo>
                  <a:pt x="379" y="627"/>
                </a:lnTo>
                <a:lnTo>
                  <a:pt x="378" y="628"/>
                </a:lnTo>
                <a:lnTo>
                  <a:pt x="378" y="628"/>
                </a:lnTo>
                <a:close/>
                <a:moveTo>
                  <a:pt x="301" y="662"/>
                </a:moveTo>
                <a:lnTo>
                  <a:pt x="301" y="662"/>
                </a:lnTo>
                <a:lnTo>
                  <a:pt x="303" y="662"/>
                </a:lnTo>
                <a:lnTo>
                  <a:pt x="304" y="662"/>
                </a:lnTo>
                <a:lnTo>
                  <a:pt x="304" y="662"/>
                </a:lnTo>
                <a:lnTo>
                  <a:pt x="304" y="661"/>
                </a:lnTo>
                <a:lnTo>
                  <a:pt x="303" y="661"/>
                </a:lnTo>
                <a:lnTo>
                  <a:pt x="301" y="661"/>
                </a:lnTo>
                <a:lnTo>
                  <a:pt x="301" y="662"/>
                </a:lnTo>
                <a:lnTo>
                  <a:pt x="301" y="662"/>
                </a:lnTo>
                <a:close/>
                <a:moveTo>
                  <a:pt x="310" y="657"/>
                </a:moveTo>
                <a:lnTo>
                  <a:pt x="310" y="657"/>
                </a:lnTo>
                <a:lnTo>
                  <a:pt x="309" y="657"/>
                </a:lnTo>
                <a:lnTo>
                  <a:pt x="309" y="657"/>
                </a:lnTo>
                <a:lnTo>
                  <a:pt x="309" y="658"/>
                </a:lnTo>
                <a:lnTo>
                  <a:pt x="310" y="659"/>
                </a:lnTo>
                <a:lnTo>
                  <a:pt x="310" y="659"/>
                </a:lnTo>
                <a:lnTo>
                  <a:pt x="310" y="658"/>
                </a:lnTo>
                <a:lnTo>
                  <a:pt x="310" y="658"/>
                </a:lnTo>
                <a:lnTo>
                  <a:pt x="312" y="657"/>
                </a:lnTo>
                <a:lnTo>
                  <a:pt x="310" y="657"/>
                </a:lnTo>
                <a:lnTo>
                  <a:pt x="310" y="657"/>
                </a:lnTo>
                <a:close/>
                <a:moveTo>
                  <a:pt x="308" y="653"/>
                </a:moveTo>
                <a:lnTo>
                  <a:pt x="308" y="653"/>
                </a:lnTo>
                <a:lnTo>
                  <a:pt x="309" y="654"/>
                </a:lnTo>
                <a:lnTo>
                  <a:pt x="309" y="656"/>
                </a:lnTo>
                <a:lnTo>
                  <a:pt x="310" y="656"/>
                </a:lnTo>
                <a:lnTo>
                  <a:pt x="310" y="656"/>
                </a:lnTo>
                <a:lnTo>
                  <a:pt x="312" y="653"/>
                </a:lnTo>
                <a:lnTo>
                  <a:pt x="310" y="653"/>
                </a:lnTo>
                <a:lnTo>
                  <a:pt x="309" y="652"/>
                </a:lnTo>
                <a:lnTo>
                  <a:pt x="308" y="653"/>
                </a:lnTo>
                <a:lnTo>
                  <a:pt x="308" y="653"/>
                </a:lnTo>
                <a:close/>
                <a:moveTo>
                  <a:pt x="377" y="631"/>
                </a:moveTo>
                <a:lnTo>
                  <a:pt x="377" y="631"/>
                </a:lnTo>
                <a:lnTo>
                  <a:pt x="377" y="628"/>
                </a:lnTo>
                <a:lnTo>
                  <a:pt x="376" y="627"/>
                </a:lnTo>
                <a:lnTo>
                  <a:pt x="376" y="627"/>
                </a:lnTo>
                <a:lnTo>
                  <a:pt x="377" y="627"/>
                </a:lnTo>
                <a:lnTo>
                  <a:pt x="377" y="626"/>
                </a:lnTo>
                <a:lnTo>
                  <a:pt x="377" y="626"/>
                </a:lnTo>
                <a:lnTo>
                  <a:pt x="376" y="627"/>
                </a:lnTo>
                <a:lnTo>
                  <a:pt x="374" y="628"/>
                </a:lnTo>
                <a:lnTo>
                  <a:pt x="376" y="629"/>
                </a:lnTo>
                <a:lnTo>
                  <a:pt x="377" y="631"/>
                </a:lnTo>
                <a:lnTo>
                  <a:pt x="377" y="631"/>
                </a:lnTo>
                <a:close/>
                <a:moveTo>
                  <a:pt x="342" y="606"/>
                </a:moveTo>
                <a:lnTo>
                  <a:pt x="342" y="606"/>
                </a:lnTo>
                <a:lnTo>
                  <a:pt x="344" y="606"/>
                </a:lnTo>
                <a:lnTo>
                  <a:pt x="346" y="604"/>
                </a:lnTo>
                <a:lnTo>
                  <a:pt x="346" y="604"/>
                </a:lnTo>
                <a:lnTo>
                  <a:pt x="343" y="604"/>
                </a:lnTo>
                <a:lnTo>
                  <a:pt x="342" y="606"/>
                </a:lnTo>
                <a:lnTo>
                  <a:pt x="342" y="606"/>
                </a:lnTo>
                <a:lnTo>
                  <a:pt x="342" y="606"/>
                </a:lnTo>
                <a:close/>
                <a:moveTo>
                  <a:pt x="326" y="609"/>
                </a:moveTo>
                <a:lnTo>
                  <a:pt x="326" y="609"/>
                </a:lnTo>
                <a:lnTo>
                  <a:pt x="327" y="608"/>
                </a:lnTo>
                <a:lnTo>
                  <a:pt x="329" y="609"/>
                </a:lnTo>
                <a:lnTo>
                  <a:pt x="330" y="609"/>
                </a:lnTo>
                <a:lnTo>
                  <a:pt x="330" y="609"/>
                </a:lnTo>
                <a:lnTo>
                  <a:pt x="330" y="608"/>
                </a:lnTo>
                <a:lnTo>
                  <a:pt x="330" y="607"/>
                </a:lnTo>
                <a:lnTo>
                  <a:pt x="330" y="607"/>
                </a:lnTo>
                <a:lnTo>
                  <a:pt x="327" y="608"/>
                </a:lnTo>
                <a:lnTo>
                  <a:pt x="326" y="608"/>
                </a:lnTo>
                <a:lnTo>
                  <a:pt x="326" y="609"/>
                </a:lnTo>
                <a:lnTo>
                  <a:pt x="326" y="609"/>
                </a:lnTo>
                <a:close/>
                <a:moveTo>
                  <a:pt x="294" y="616"/>
                </a:moveTo>
                <a:lnTo>
                  <a:pt x="294" y="616"/>
                </a:lnTo>
                <a:lnTo>
                  <a:pt x="295" y="616"/>
                </a:lnTo>
                <a:lnTo>
                  <a:pt x="296" y="614"/>
                </a:lnTo>
                <a:lnTo>
                  <a:pt x="296" y="614"/>
                </a:lnTo>
                <a:lnTo>
                  <a:pt x="296" y="614"/>
                </a:lnTo>
                <a:lnTo>
                  <a:pt x="295" y="613"/>
                </a:lnTo>
                <a:lnTo>
                  <a:pt x="294" y="614"/>
                </a:lnTo>
                <a:lnTo>
                  <a:pt x="294" y="616"/>
                </a:lnTo>
                <a:lnTo>
                  <a:pt x="294" y="616"/>
                </a:lnTo>
                <a:close/>
                <a:moveTo>
                  <a:pt x="300" y="646"/>
                </a:moveTo>
                <a:lnTo>
                  <a:pt x="300" y="646"/>
                </a:lnTo>
                <a:lnTo>
                  <a:pt x="302" y="646"/>
                </a:lnTo>
                <a:lnTo>
                  <a:pt x="304" y="646"/>
                </a:lnTo>
                <a:lnTo>
                  <a:pt x="304" y="646"/>
                </a:lnTo>
                <a:lnTo>
                  <a:pt x="304" y="646"/>
                </a:lnTo>
                <a:lnTo>
                  <a:pt x="306" y="646"/>
                </a:lnTo>
                <a:lnTo>
                  <a:pt x="307" y="646"/>
                </a:lnTo>
                <a:lnTo>
                  <a:pt x="307" y="646"/>
                </a:lnTo>
                <a:lnTo>
                  <a:pt x="308" y="646"/>
                </a:lnTo>
                <a:lnTo>
                  <a:pt x="309" y="647"/>
                </a:lnTo>
                <a:lnTo>
                  <a:pt x="309" y="647"/>
                </a:lnTo>
                <a:lnTo>
                  <a:pt x="310" y="646"/>
                </a:lnTo>
                <a:lnTo>
                  <a:pt x="310" y="644"/>
                </a:lnTo>
                <a:lnTo>
                  <a:pt x="312" y="644"/>
                </a:lnTo>
                <a:lnTo>
                  <a:pt x="313" y="643"/>
                </a:lnTo>
                <a:lnTo>
                  <a:pt x="313" y="643"/>
                </a:lnTo>
                <a:lnTo>
                  <a:pt x="314" y="643"/>
                </a:lnTo>
                <a:lnTo>
                  <a:pt x="315" y="643"/>
                </a:lnTo>
                <a:lnTo>
                  <a:pt x="315" y="644"/>
                </a:lnTo>
                <a:lnTo>
                  <a:pt x="315" y="644"/>
                </a:lnTo>
                <a:lnTo>
                  <a:pt x="313" y="644"/>
                </a:lnTo>
                <a:lnTo>
                  <a:pt x="313" y="644"/>
                </a:lnTo>
                <a:lnTo>
                  <a:pt x="313" y="646"/>
                </a:lnTo>
                <a:lnTo>
                  <a:pt x="313" y="646"/>
                </a:lnTo>
                <a:lnTo>
                  <a:pt x="315" y="646"/>
                </a:lnTo>
                <a:lnTo>
                  <a:pt x="315" y="646"/>
                </a:lnTo>
                <a:lnTo>
                  <a:pt x="318" y="643"/>
                </a:lnTo>
                <a:lnTo>
                  <a:pt x="320" y="643"/>
                </a:lnTo>
                <a:lnTo>
                  <a:pt x="320" y="643"/>
                </a:lnTo>
                <a:lnTo>
                  <a:pt x="320" y="643"/>
                </a:lnTo>
                <a:lnTo>
                  <a:pt x="320" y="644"/>
                </a:lnTo>
                <a:lnTo>
                  <a:pt x="320" y="644"/>
                </a:lnTo>
                <a:lnTo>
                  <a:pt x="320" y="644"/>
                </a:lnTo>
                <a:lnTo>
                  <a:pt x="321" y="643"/>
                </a:lnTo>
                <a:lnTo>
                  <a:pt x="323" y="644"/>
                </a:lnTo>
                <a:lnTo>
                  <a:pt x="324" y="644"/>
                </a:lnTo>
                <a:lnTo>
                  <a:pt x="325" y="643"/>
                </a:lnTo>
                <a:lnTo>
                  <a:pt x="325" y="643"/>
                </a:lnTo>
                <a:lnTo>
                  <a:pt x="324" y="643"/>
                </a:lnTo>
                <a:lnTo>
                  <a:pt x="323" y="642"/>
                </a:lnTo>
                <a:lnTo>
                  <a:pt x="323" y="642"/>
                </a:lnTo>
                <a:lnTo>
                  <a:pt x="326" y="642"/>
                </a:lnTo>
                <a:lnTo>
                  <a:pt x="327" y="642"/>
                </a:lnTo>
                <a:lnTo>
                  <a:pt x="329" y="641"/>
                </a:lnTo>
                <a:lnTo>
                  <a:pt x="329" y="641"/>
                </a:lnTo>
                <a:lnTo>
                  <a:pt x="330" y="642"/>
                </a:lnTo>
                <a:lnTo>
                  <a:pt x="330" y="642"/>
                </a:lnTo>
                <a:lnTo>
                  <a:pt x="333" y="642"/>
                </a:lnTo>
                <a:lnTo>
                  <a:pt x="333" y="642"/>
                </a:lnTo>
                <a:lnTo>
                  <a:pt x="333" y="643"/>
                </a:lnTo>
                <a:lnTo>
                  <a:pt x="333" y="643"/>
                </a:lnTo>
                <a:lnTo>
                  <a:pt x="336" y="642"/>
                </a:lnTo>
                <a:lnTo>
                  <a:pt x="337" y="642"/>
                </a:lnTo>
                <a:lnTo>
                  <a:pt x="337" y="642"/>
                </a:lnTo>
                <a:lnTo>
                  <a:pt x="337" y="643"/>
                </a:lnTo>
                <a:lnTo>
                  <a:pt x="338" y="644"/>
                </a:lnTo>
                <a:lnTo>
                  <a:pt x="338" y="644"/>
                </a:lnTo>
                <a:lnTo>
                  <a:pt x="338" y="642"/>
                </a:lnTo>
                <a:lnTo>
                  <a:pt x="337" y="641"/>
                </a:lnTo>
                <a:lnTo>
                  <a:pt x="337" y="641"/>
                </a:lnTo>
                <a:lnTo>
                  <a:pt x="338" y="641"/>
                </a:lnTo>
                <a:lnTo>
                  <a:pt x="338" y="639"/>
                </a:lnTo>
                <a:lnTo>
                  <a:pt x="339" y="638"/>
                </a:lnTo>
                <a:lnTo>
                  <a:pt x="341" y="638"/>
                </a:lnTo>
                <a:lnTo>
                  <a:pt x="341" y="638"/>
                </a:lnTo>
                <a:lnTo>
                  <a:pt x="342" y="638"/>
                </a:lnTo>
                <a:lnTo>
                  <a:pt x="343" y="638"/>
                </a:lnTo>
                <a:lnTo>
                  <a:pt x="343" y="638"/>
                </a:lnTo>
                <a:lnTo>
                  <a:pt x="343" y="637"/>
                </a:lnTo>
                <a:lnTo>
                  <a:pt x="344" y="637"/>
                </a:lnTo>
                <a:lnTo>
                  <a:pt x="344" y="637"/>
                </a:lnTo>
                <a:lnTo>
                  <a:pt x="350" y="636"/>
                </a:lnTo>
                <a:lnTo>
                  <a:pt x="356" y="636"/>
                </a:lnTo>
                <a:lnTo>
                  <a:pt x="356" y="636"/>
                </a:lnTo>
                <a:lnTo>
                  <a:pt x="358" y="634"/>
                </a:lnTo>
                <a:lnTo>
                  <a:pt x="359" y="633"/>
                </a:lnTo>
                <a:lnTo>
                  <a:pt x="359" y="633"/>
                </a:lnTo>
                <a:lnTo>
                  <a:pt x="374" y="631"/>
                </a:lnTo>
                <a:lnTo>
                  <a:pt x="374" y="631"/>
                </a:lnTo>
                <a:lnTo>
                  <a:pt x="373" y="629"/>
                </a:lnTo>
                <a:lnTo>
                  <a:pt x="372" y="629"/>
                </a:lnTo>
                <a:lnTo>
                  <a:pt x="367" y="631"/>
                </a:lnTo>
                <a:lnTo>
                  <a:pt x="367" y="631"/>
                </a:lnTo>
                <a:lnTo>
                  <a:pt x="358" y="631"/>
                </a:lnTo>
                <a:lnTo>
                  <a:pt x="358" y="631"/>
                </a:lnTo>
                <a:lnTo>
                  <a:pt x="358" y="632"/>
                </a:lnTo>
                <a:lnTo>
                  <a:pt x="356" y="632"/>
                </a:lnTo>
                <a:lnTo>
                  <a:pt x="356" y="632"/>
                </a:lnTo>
                <a:lnTo>
                  <a:pt x="353" y="632"/>
                </a:lnTo>
                <a:lnTo>
                  <a:pt x="350" y="633"/>
                </a:lnTo>
                <a:lnTo>
                  <a:pt x="344" y="634"/>
                </a:lnTo>
                <a:lnTo>
                  <a:pt x="344" y="634"/>
                </a:lnTo>
                <a:lnTo>
                  <a:pt x="344" y="633"/>
                </a:lnTo>
                <a:lnTo>
                  <a:pt x="344" y="633"/>
                </a:lnTo>
                <a:lnTo>
                  <a:pt x="344" y="633"/>
                </a:lnTo>
                <a:lnTo>
                  <a:pt x="341" y="636"/>
                </a:lnTo>
                <a:lnTo>
                  <a:pt x="341" y="636"/>
                </a:lnTo>
                <a:lnTo>
                  <a:pt x="335" y="637"/>
                </a:lnTo>
                <a:lnTo>
                  <a:pt x="332" y="637"/>
                </a:lnTo>
                <a:lnTo>
                  <a:pt x="331" y="637"/>
                </a:lnTo>
                <a:lnTo>
                  <a:pt x="331" y="637"/>
                </a:lnTo>
                <a:lnTo>
                  <a:pt x="327" y="637"/>
                </a:lnTo>
                <a:lnTo>
                  <a:pt x="325" y="637"/>
                </a:lnTo>
                <a:lnTo>
                  <a:pt x="325" y="637"/>
                </a:lnTo>
                <a:lnTo>
                  <a:pt x="325" y="638"/>
                </a:lnTo>
                <a:lnTo>
                  <a:pt x="324" y="639"/>
                </a:lnTo>
                <a:lnTo>
                  <a:pt x="320" y="639"/>
                </a:lnTo>
                <a:lnTo>
                  <a:pt x="320" y="639"/>
                </a:lnTo>
                <a:lnTo>
                  <a:pt x="321" y="638"/>
                </a:lnTo>
                <a:lnTo>
                  <a:pt x="323" y="637"/>
                </a:lnTo>
                <a:lnTo>
                  <a:pt x="323" y="637"/>
                </a:lnTo>
                <a:lnTo>
                  <a:pt x="320" y="638"/>
                </a:lnTo>
                <a:lnTo>
                  <a:pt x="317" y="638"/>
                </a:lnTo>
                <a:lnTo>
                  <a:pt x="317" y="638"/>
                </a:lnTo>
                <a:lnTo>
                  <a:pt x="317" y="639"/>
                </a:lnTo>
                <a:lnTo>
                  <a:pt x="318" y="639"/>
                </a:lnTo>
                <a:lnTo>
                  <a:pt x="319" y="639"/>
                </a:lnTo>
                <a:lnTo>
                  <a:pt x="319" y="639"/>
                </a:lnTo>
                <a:lnTo>
                  <a:pt x="319" y="639"/>
                </a:lnTo>
                <a:lnTo>
                  <a:pt x="319" y="641"/>
                </a:lnTo>
                <a:lnTo>
                  <a:pt x="318" y="641"/>
                </a:lnTo>
                <a:lnTo>
                  <a:pt x="314" y="641"/>
                </a:lnTo>
                <a:lnTo>
                  <a:pt x="314" y="641"/>
                </a:lnTo>
                <a:lnTo>
                  <a:pt x="314" y="642"/>
                </a:lnTo>
                <a:lnTo>
                  <a:pt x="313" y="642"/>
                </a:lnTo>
                <a:lnTo>
                  <a:pt x="313" y="642"/>
                </a:lnTo>
                <a:lnTo>
                  <a:pt x="313" y="641"/>
                </a:lnTo>
                <a:lnTo>
                  <a:pt x="312" y="642"/>
                </a:lnTo>
                <a:lnTo>
                  <a:pt x="312" y="642"/>
                </a:lnTo>
                <a:lnTo>
                  <a:pt x="308" y="642"/>
                </a:lnTo>
                <a:lnTo>
                  <a:pt x="307" y="643"/>
                </a:lnTo>
                <a:lnTo>
                  <a:pt x="307" y="643"/>
                </a:lnTo>
                <a:lnTo>
                  <a:pt x="307" y="641"/>
                </a:lnTo>
                <a:lnTo>
                  <a:pt x="307" y="641"/>
                </a:lnTo>
                <a:lnTo>
                  <a:pt x="306" y="641"/>
                </a:lnTo>
                <a:lnTo>
                  <a:pt x="304" y="642"/>
                </a:lnTo>
                <a:lnTo>
                  <a:pt x="304" y="643"/>
                </a:lnTo>
                <a:lnTo>
                  <a:pt x="304" y="643"/>
                </a:lnTo>
                <a:lnTo>
                  <a:pt x="298" y="643"/>
                </a:lnTo>
                <a:lnTo>
                  <a:pt x="297" y="643"/>
                </a:lnTo>
                <a:lnTo>
                  <a:pt x="296" y="642"/>
                </a:lnTo>
                <a:lnTo>
                  <a:pt x="296" y="642"/>
                </a:lnTo>
                <a:lnTo>
                  <a:pt x="296" y="642"/>
                </a:lnTo>
                <a:lnTo>
                  <a:pt x="296" y="641"/>
                </a:lnTo>
                <a:lnTo>
                  <a:pt x="296" y="641"/>
                </a:lnTo>
                <a:lnTo>
                  <a:pt x="295" y="644"/>
                </a:lnTo>
                <a:lnTo>
                  <a:pt x="295" y="644"/>
                </a:lnTo>
                <a:lnTo>
                  <a:pt x="292" y="643"/>
                </a:lnTo>
                <a:lnTo>
                  <a:pt x="291" y="643"/>
                </a:lnTo>
                <a:lnTo>
                  <a:pt x="291" y="644"/>
                </a:lnTo>
                <a:lnTo>
                  <a:pt x="291" y="644"/>
                </a:lnTo>
                <a:lnTo>
                  <a:pt x="294" y="644"/>
                </a:lnTo>
                <a:lnTo>
                  <a:pt x="295" y="644"/>
                </a:lnTo>
                <a:lnTo>
                  <a:pt x="296" y="644"/>
                </a:lnTo>
                <a:lnTo>
                  <a:pt x="296" y="644"/>
                </a:lnTo>
                <a:lnTo>
                  <a:pt x="292" y="647"/>
                </a:lnTo>
                <a:lnTo>
                  <a:pt x="292" y="647"/>
                </a:lnTo>
                <a:lnTo>
                  <a:pt x="291" y="647"/>
                </a:lnTo>
                <a:lnTo>
                  <a:pt x="289" y="647"/>
                </a:lnTo>
                <a:lnTo>
                  <a:pt x="289" y="647"/>
                </a:lnTo>
                <a:lnTo>
                  <a:pt x="289" y="648"/>
                </a:lnTo>
                <a:lnTo>
                  <a:pt x="290" y="648"/>
                </a:lnTo>
                <a:lnTo>
                  <a:pt x="294" y="648"/>
                </a:lnTo>
                <a:lnTo>
                  <a:pt x="298" y="647"/>
                </a:lnTo>
                <a:lnTo>
                  <a:pt x="300" y="646"/>
                </a:lnTo>
                <a:lnTo>
                  <a:pt x="300" y="646"/>
                </a:lnTo>
                <a:close/>
                <a:moveTo>
                  <a:pt x="273" y="653"/>
                </a:moveTo>
                <a:lnTo>
                  <a:pt x="273" y="653"/>
                </a:lnTo>
                <a:lnTo>
                  <a:pt x="273" y="652"/>
                </a:lnTo>
                <a:lnTo>
                  <a:pt x="272" y="651"/>
                </a:lnTo>
                <a:lnTo>
                  <a:pt x="271" y="652"/>
                </a:lnTo>
                <a:lnTo>
                  <a:pt x="271" y="652"/>
                </a:lnTo>
                <a:lnTo>
                  <a:pt x="271" y="653"/>
                </a:lnTo>
                <a:lnTo>
                  <a:pt x="272" y="653"/>
                </a:lnTo>
                <a:lnTo>
                  <a:pt x="273" y="653"/>
                </a:lnTo>
                <a:lnTo>
                  <a:pt x="273" y="653"/>
                </a:lnTo>
                <a:close/>
                <a:moveTo>
                  <a:pt x="257" y="667"/>
                </a:moveTo>
                <a:lnTo>
                  <a:pt x="257" y="667"/>
                </a:lnTo>
                <a:lnTo>
                  <a:pt x="260" y="667"/>
                </a:lnTo>
                <a:lnTo>
                  <a:pt x="262" y="667"/>
                </a:lnTo>
                <a:lnTo>
                  <a:pt x="262" y="667"/>
                </a:lnTo>
                <a:lnTo>
                  <a:pt x="261" y="666"/>
                </a:lnTo>
                <a:lnTo>
                  <a:pt x="260" y="664"/>
                </a:lnTo>
                <a:lnTo>
                  <a:pt x="259" y="666"/>
                </a:lnTo>
                <a:lnTo>
                  <a:pt x="259" y="666"/>
                </a:lnTo>
                <a:lnTo>
                  <a:pt x="260" y="666"/>
                </a:lnTo>
                <a:lnTo>
                  <a:pt x="260" y="666"/>
                </a:lnTo>
                <a:lnTo>
                  <a:pt x="259" y="667"/>
                </a:lnTo>
                <a:lnTo>
                  <a:pt x="257" y="667"/>
                </a:lnTo>
                <a:lnTo>
                  <a:pt x="257" y="667"/>
                </a:lnTo>
                <a:close/>
                <a:moveTo>
                  <a:pt x="252" y="662"/>
                </a:moveTo>
                <a:lnTo>
                  <a:pt x="252" y="662"/>
                </a:lnTo>
                <a:lnTo>
                  <a:pt x="255" y="662"/>
                </a:lnTo>
                <a:lnTo>
                  <a:pt x="256" y="661"/>
                </a:lnTo>
                <a:lnTo>
                  <a:pt x="256" y="661"/>
                </a:lnTo>
                <a:lnTo>
                  <a:pt x="254" y="661"/>
                </a:lnTo>
                <a:lnTo>
                  <a:pt x="252" y="662"/>
                </a:lnTo>
                <a:lnTo>
                  <a:pt x="252" y="662"/>
                </a:lnTo>
                <a:close/>
                <a:moveTo>
                  <a:pt x="250" y="659"/>
                </a:moveTo>
                <a:lnTo>
                  <a:pt x="250" y="659"/>
                </a:lnTo>
                <a:lnTo>
                  <a:pt x="251" y="661"/>
                </a:lnTo>
                <a:lnTo>
                  <a:pt x="251" y="661"/>
                </a:lnTo>
                <a:lnTo>
                  <a:pt x="254" y="661"/>
                </a:lnTo>
                <a:lnTo>
                  <a:pt x="254" y="661"/>
                </a:lnTo>
                <a:lnTo>
                  <a:pt x="254" y="659"/>
                </a:lnTo>
                <a:lnTo>
                  <a:pt x="252" y="659"/>
                </a:lnTo>
                <a:lnTo>
                  <a:pt x="250" y="659"/>
                </a:lnTo>
                <a:lnTo>
                  <a:pt x="250" y="659"/>
                </a:lnTo>
                <a:close/>
                <a:moveTo>
                  <a:pt x="245" y="626"/>
                </a:moveTo>
                <a:lnTo>
                  <a:pt x="245" y="626"/>
                </a:lnTo>
                <a:lnTo>
                  <a:pt x="246" y="626"/>
                </a:lnTo>
                <a:lnTo>
                  <a:pt x="246" y="626"/>
                </a:lnTo>
                <a:lnTo>
                  <a:pt x="249" y="623"/>
                </a:lnTo>
                <a:lnTo>
                  <a:pt x="249" y="623"/>
                </a:lnTo>
                <a:lnTo>
                  <a:pt x="246" y="624"/>
                </a:lnTo>
                <a:lnTo>
                  <a:pt x="245" y="626"/>
                </a:lnTo>
                <a:lnTo>
                  <a:pt x="245" y="626"/>
                </a:lnTo>
                <a:close/>
                <a:moveTo>
                  <a:pt x="243" y="622"/>
                </a:moveTo>
                <a:lnTo>
                  <a:pt x="243" y="622"/>
                </a:lnTo>
                <a:lnTo>
                  <a:pt x="243" y="621"/>
                </a:lnTo>
                <a:lnTo>
                  <a:pt x="243" y="621"/>
                </a:lnTo>
                <a:lnTo>
                  <a:pt x="240" y="621"/>
                </a:lnTo>
                <a:lnTo>
                  <a:pt x="240" y="621"/>
                </a:lnTo>
                <a:lnTo>
                  <a:pt x="240" y="622"/>
                </a:lnTo>
                <a:lnTo>
                  <a:pt x="240" y="622"/>
                </a:lnTo>
                <a:lnTo>
                  <a:pt x="243" y="622"/>
                </a:lnTo>
                <a:lnTo>
                  <a:pt x="243" y="622"/>
                </a:lnTo>
                <a:close/>
                <a:moveTo>
                  <a:pt x="236" y="627"/>
                </a:moveTo>
                <a:lnTo>
                  <a:pt x="236" y="627"/>
                </a:lnTo>
                <a:lnTo>
                  <a:pt x="238" y="627"/>
                </a:lnTo>
                <a:lnTo>
                  <a:pt x="238" y="626"/>
                </a:lnTo>
                <a:lnTo>
                  <a:pt x="238" y="626"/>
                </a:lnTo>
                <a:lnTo>
                  <a:pt x="237" y="624"/>
                </a:lnTo>
                <a:lnTo>
                  <a:pt x="236" y="626"/>
                </a:lnTo>
                <a:lnTo>
                  <a:pt x="236" y="627"/>
                </a:lnTo>
                <a:lnTo>
                  <a:pt x="236" y="627"/>
                </a:lnTo>
                <a:close/>
                <a:moveTo>
                  <a:pt x="233" y="657"/>
                </a:moveTo>
                <a:lnTo>
                  <a:pt x="233" y="657"/>
                </a:lnTo>
                <a:lnTo>
                  <a:pt x="233" y="657"/>
                </a:lnTo>
                <a:lnTo>
                  <a:pt x="234" y="656"/>
                </a:lnTo>
                <a:lnTo>
                  <a:pt x="234" y="656"/>
                </a:lnTo>
                <a:lnTo>
                  <a:pt x="236" y="656"/>
                </a:lnTo>
                <a:lnTo>
                  <a:pt x="236" y="656"/>
                </a:lnTo>
                <a:lnTo>
                  <a:pt x="239" y="656"/>
                </a:lnTo>
                <a:lnTo>
                  <a:pt x="240" y="656"/>
                </a:lnTo>
                <a:lnTo>
                  <a:pt x="242" y="654"/>
                </a:lnTo>
                <a:lnTo>
                  <a:pt x="242" y="654"/>
                </a:lnTo>
                <a:lnTo>
                  <a:pt x="239" y="654"/>
                </a:lnTo>
                <a:lnTo>
                  <a:pt x="237" y="656"/>
                </a:lnTo>
                <a:lnTo>
                  <a:pt x="237" y="654"/>
                </a:lnTo>
                <a:lnTo>
                  <a:pt x="237" y="654"/>
                </a:lnTo>
                <a:lnTo>
                  <a:pt x="237" y="654"/>
                </a:lnTo>
                <a:lnTo>
                  <a:pt x="238" y="654"/>
                </a:lnTo>
                <a:lnTo>
                  <a:pt x="237" y="654"/>
                </a:lnTo>
                <a:lnTo>
                  <a:pt x="237" y="654"/>
                </a:lnTo>
                <a:lnTo>
                  <a:pt x="236" y="654"/>
                </a:lnTo>
                <a:lnTo>
                  <a:pt x="234" y="654"/>
                </a:lnTo>
                <a:lnTo>
                  <a:pt x="233" y="656"/>
                </a:lnTo>
                <a:lnTo>
                  <a:pt x="233" y="657"/>
                </a:lnTo>
                <a:lnTo>
                  <a:pt x="233" y="657"/>
                </a:lnTo>
                <a:close/>
                <a:moveTo>
                  <a:pt x="228" y="628"/>
                </a:moveTo>
                <a:lnTo>
                  <a:pt x="228" y="628"/>
                </a:lnTo>
                <a:lnTo>
                  <a:pt x="230" y="628"/>
                </a:lnTo>
                <a:lnTo>
                  <a:pt x="231" y="628"/>
                </a:lnTo>
                <a:lnTo>
                  <a:pt x="231" y="628"/>
                </a:lnTo>
                <a:lnTo>
                  <a:pt x="231" y="626"/>
                </a:lnTo>
                <a:lnTo>
                  <a:pt x="231" y="626"/>
                </a:lnTo>
                <a:lnTo>
                  <a:pt x="228" y="627"/>
                </a:lnTo>
                <a:lnTo>
                  <a:pt x="228" y="628"/>
                </a:lnTo>
                <a:lnTo>
                  <a:pt x="228" y="628"/>
                </a:lnTo>
                <a:close/>
                <a:moveTo>
                  <a:pt x="215" y="661"/>
                </a:moveTo>
                <a:lnTo>
                  <a:pt x="215" y="661"/>
                </a:lnTo>
                <a:lnTo>
                  <a:pt x="217" y="661"/>
                </a:lnTo>
                <a:lnTo>
                  <a:pt x="219" y="661"/>
                </a:lnTo>
                <a:lnTo>
                  <a:pt x="220" y="661"/>
                </a:lnTo>
                <a:lnTo>
                  <a:pt x="221" y="659"/>
                </a:lnTo>
                <a:lnTo>
                  <a:pt x="221" y="659"/>
                </a:lnTo>
                <a:lnTo>
                  <a:pt x="219" y="658"/>
                </a:lnTo>
                <a:lnTo>
                  <a:pt x="217" y="657"/>
                </a:lnTo>
                <a:lnTo>
                  <a:pt x="216" y="657"/>
                </a:lnTo>
                <a:lnTo>
                  <a:pt x="216" y="657"/>
                </a:lnTo>
                <a:lnTo>
                  <a:pt x="216" y="658"/>
                </a:lnTo>
                <a:lnTo>
                  <a:pt x="216" y="659"/>
                </a:lnTo>
                <a:lnTo>
                  <a:pt x="216" y="659"/>
                </a:lnTo>
                <a:lnTo>
                  <a:pt x="215" y="661"/>
                </a:lnTo>
                <a:lnTo>
                  <a:pt x="215" y="661"/>
                </a:lnTo>
                <a:lnTo>
                  <a:pt x="215" y="661"/>
                </a:lnTo>
                <a:close/>
                <a:moveTo>
                  <a:pt x="209" y="658"/>
                </a:moveTo>
                <a:lnTo>
                  <a:pt x="209" y="658"/>
                </a:lnTo>
                <a:lnTo>
                  <a:pt x="210" y="657"/>
                </a:lnTo>
                <a:lnTo>
                  <a:pt x="210" y="654"/>
                </a:lnTo>
                <a:lnTo>
                  <a:pt x="210" y="654"/>
                </a:lnTo>
                <a:lnTo>
                  <a:pt x="209" y="656"/>
                </a:lnTo>
                <a:lnTo>
                  <a:pt x="208" y="657"/>
                </a:lnTo>
                <a:lnTo>
                  <a:pt x="209" y="658"/>
                </a:lnTo>
                <a:lnTo>
                  <a:pt x="209" y="658"/>
                </a:lnTo>
                <a:close/>
                <a:moveTo>
                  <a:pt x="178" y="661"/>
                </a:moveTo>
                <a:lnTo>
                  <a:pt x="178" y="661"/>
                </a:lnTo>
                <a:lnTo>
                  <a:pt x="178" y="662"/>
                </a:lnTo>
                <a:lnTo>
                  <a:pt x="178" y="662"/>
                </a:lnTo>
                <a:lnTo>
                  <a:pt x="180" y="662"/>
                </a:lnTo>
                <a:lnTo>
                  <a:pt x="181" y="662"/>
                </a:lnTo>
                <a:lnTo>
                  <a:pt x="181" y="662"/>
                </a:lnTo>
                <a:lnTo>
                  <a:pt x="181" y="662"/>
                </a:lnTo>
                <a:lnTo>
                  <a:pt x="180" y="662"/>
                </a:lnTo>
                <a:lnTo>
                  <a:pt x="180" y="663"/>
                </a:lnTo>
                <a:lnTo>
                  <a:pt x="180" y="663"/>
                </a:lnTo>
                <a:lnTo>
                  <a:pt x="180" y="663"/>
                </a:lnTo>
                <a:lnTo>
                  <a:pt x="181" y="663"/>
                </a:lnTo>
                <a:lnTo>
                  <a:pt x="184" y="662"/>
                </a:lnTo>
                <a:lnTo>
                  <a:pt x="184" y="662"/>
                </a:lnTo>
                <a:lnTo>
                  <a:pt x="184" y="661"/>
                </a:lnTo>
                <a:lnTo>
                  <a:pt x="182" y="659"/>
                </a:lnTo>
                <a:lnTo>
                  <a:pt x="182" y="659"/>
                </a:lnTo>
                <a:lnTo>
                  <a:pt x="178" y="661"/>
                </a:lnTo>
                <a:lnTo>
                  <a:pt x="178" y="661"/>
                </a:lnTo>
                <a:close/>
                <a:moveTo>
                  <a:pt x="144" y="672"/>
                </a:moveTo>
                <a:lnTo>
                  <a:pt x="144" y="672"/>
                </a:lnTo>
                <a:lnTo>
                  <a:pt x="146" y="672"/>
                </a:lnTo>
                <a:lnTo>
                  <a:pt x="146" y="672"/>
                </a:lnTo>
                <a:lnTo>
                  <a:pt x="146" y="669"/>
                </a:lnTo>
                <a:lnTo>
                  <a:pt x="146" y="668"/>
                </a:lnTo>
                <a:lnTo>
                  <a:pt x="146" y="668"/>
                </a:lnTo>
                <a:lnTo>
                  <a:pt x="144" y="669"/>
                </a:lnTo>
                <a:lnTo>
                  <a:pt x="144" y="672"/>
                </a:lnTo>
                <a:lnTo>
                  <a:pt x="144" y="672"/>
                </a:lnTo>
                <a:close/>
                <a:moveTo>
                  <a:pt x="135" y="673"/>
                </a:moveTo>
                <a:lnTo>
                  <a:pt x="135" y="673"/>
                </a:lnTo>
                <a:lnTo>
                  <a:pt x="138" y="673"/>
                </a:lnTo>
                <a:lnTo>
                  <a:pt x="139" y="673"/>
                </a:lnTo>
                <a:lnTo>
                  <a:pt x="139" y="673"/>
                </a:lnTo>
                <a:lnTo>
                  <a:pt x="138" y="672"/>
                </a:lnTo>
                <a:lnTo>
                  <a:pt x="138" y="672"/>
                </a:lnTo>
                <a:lnTo>
                  <a:pt x="139" y="671"/>
                </a:lnTo>
                <a:lnTo>
                  <a:pt x="141" y="671"/>
                </a:lnTo>
                <a:lnTo>
                  <a:pt x="141" y="671"/>
                </a:lnTo>
                <a:lnTo>
                  <a:pt x="143" y="671"/>
                </a:lnTo>
                <a:lnTo>
                  <a:pt x="143" y="671"/>
                </a:lnTo>
                <a:lnTo>
                  <a:pt x="141" y="671"/>
                </a:lnTo>
                <a:lnTo>
                  <a:pt x="140" y="669"/>
                </a:lnTo>
                <a:lnTo>
                  <a:pt x="138" y="669"/>
                </a:lnTo>
                <a:lnTo>
                  <a:pt x="138" y="669"/>
                </a:lnTo>
                <a:lnTo>
                  <a:pt x="138" y="672"/>
                </a:lnTo>
                <a:lnTo>
                  <a:pt x="137" y="672"/>
                </a:lnTo>
                <a:lnTo>
                  <a:pt x="137" y="672"/>
                </a:lnTo>
                <a:lnTo>
                  <a:pt x="137" y="672"/>
                </a:lnTo>
                <a:lnTo>
                  <a:pt x="134" y="672"/>
                </a:lnTo>
                <a:lnTo>
                  <a:pt x="134" y="672"/>
                </a:lnTo>
                <a:lnTo>
                  <a:pt x="133" y="673"/>
                </a:lnTo>
                <a:lnTo>
                  <a:pt x="135" y="673"/>
                </a:lnTo>
                <a:lnTo>
                  <a:pt x="135" y="673"/>
                </a:lnTo>
                <a:close/>
                <a:moveTo>
                  <a:pt x="85" y="632"/>
                </a:moveTo>
                <a:lnTo>
                  <a:pt x="85" y="632"/>
                </a:lnTo>
                <a:lnTo>
                  <a:pt x="85" y="633"/>
                </a:lnTo>
                <a:lnTo>
                  <a:pt x="86" y="633"/>
                </a:lnTo>
                <a:lnTo>
                  <a:pt x="86" y="633"/>
                </a:lnTo>
                <a:lnTo>
                  <a:pt x="87" y="632"/>
                </a:lnTo>
                <a:lnTo>
                  <a:pt x="87" y="632"/>
                </a:lnTo>
                <a:lnTo>
                  <a:pt x="87" y="632"/>
                </a:lnTo>
                <a:lnTo>
                  <a:pt x="86" y="631"/>
                </a:lnTo>
                <a:lnTo>
                  <a:pt x="85" y="632"/>
                </a:lnTo>
                <a:lnTo>
                  <a:pt x="85" y="632"/>
                </a:lnTo>
                <a:close/>
                <a:moveTo>
                  <a:pt x="83" y="633"/>
                </a:moveTo>
                <a:lnTo>
                  <a:pt x="83" y="633"/>
                </a:lnTo>
                <a:lnTo>
                  <a:pt x="83" y="633"/>
                </a:lnTo>
                <a:lnTo>
                  <a:pt x="83" y="633"/>
                </a:lnTo>
                <a:lnTo>
                  <a:pt x="83" y="633"/>
                </a:lnTo>
                <a:lnTo>
                  <a:pt x="85" y="631"/>
                </a:lnTo>
                <a:lnTo>
                  <a:pt x="85" y="631"/>
                </a:lnTo>
                <a:lnTo>
                  <a:pt x="83" y="632"/>
                </a:lnTo>
                <a:lnTo>
                  <a:pt x="83" y="633"/>
                </a:lnTo>
                <a:lnTo>
                  <a:pt x="83" y="633"/>
                </a:lnTo>
                <a:close/>
                <a:moveTo>
                  <a:pt x="82" y="629"/>
                </a:moveTo>
                <a:lnTo>
                  <a:pt x="82" y="629"/>
                </a:lnTo>
                <a:lnTo>
                  <a:pt x="83" y="631"/>
                </a:lnTo>
                <a:lnTo>
                  <a:pt x="85" y="629"/>
                </a:lnTo>
                <a:lnTo>
                  <a:pt x="85" y="629"/>
                </a:lnTo>
                <a:lnTo>
                  <a:pt x="83" y="629"/>
                </a:lnTo>
                <a:lnTo>
                  <a:pt x="82" y="629"/>
                </a:lnTo>
                <a:lnTo>
                  <a:pt x="82" y="629"/>
                </a:lnTo>
                <a:close/>
                <a:moveTo>
                  <a:pt x="63" y="633"/>
                </a:moveTo>
                <a:lnTo>
                  <a:pt x="63" y="633"/>
                </a:lnTo>
                <a:lnTo>
                  <a:pt x="64" y="636"/>
                </a:lnTo>
                <a:lnTo>
                  <a:pt x="65" y="636"/>
                </a:lnTo>
                <a:lnTo>
                  <a:pt x="65" y="636"/>
                </a:lnTo>
                <a:lnTo>
                  <a:pt x="64" y="634"/>
                </a:lnTo>
                <a:lnTo>
                  <a:pt x="63" y="633"/>
                </a:lnTo>
                <a:lnTo>
                  <a:pt x="63" y="633"/>
                </a:lnTo>
                <a:close/>
                <a:moveTo>
                  <a:pt x="80" y="624"/>
                </a:moveTo>
                <a:lnTo>
                  <a:pt x="80" y="624"/>
                </a:lnTo>
                <a:lnTo>
                  <a:pt x="80" y="626"/>
                </a:lnTo>
                <a:lnTo>
                  <a:pt x="82" y="626"/>
                </a:lnTo>
                <a:lnTo>
                  <a:pt x="82" y="626"/>
                </a:lnTo>
                <a:lnTo>
                  <a:pt x="82" y="624"/>
                </a:lnTo>
                <a:lnTo>
                  <a:pt x="80" y="624"/>
                </a:lnTo>
                <a:lnTo>
                  <a:pt x="80" y="624"/>
                </a:lnTo>
                <a:close/>
                <a:moveTo>
                  <a:pt x="62" y="596"/>
                </a:moveTo>
                <a:lnTo>
                  <a:pt x="62" y="596"/>
                </a:lnTo>
                <a:lnTo>
                  <a:pt x="62" y="598"/>
                </a:lnTo>
                <a:lnTo>
                  <a:pt x="62" y="599"/>
                </a:lnTo>
                <a:lnTo>
                  <a:pt x="62" y="599"/>
                </a:lnTo>
                <a:lnTo>
                  <a:pt x="64" y="598"/>
                </a:lnTo>
                <a:lnTo>
                  <a:pt x="64" y="598"/>
                </a:lnTo>
                <a:lnTo>
                  <a:pt x="63" y="598"/>
                </a:lnTo>
                <a:lnTo>
                  <a:pt x="62" y="598"/>
                </a:lnTo>
                <a:lnTo>
                  <a:pt x="62" y="596"/>
                </a:lnTo>
                <a:lnTo>
                  <a:pt x="62" y="596"/>
                </a:lnTo>
                <a:close/>
                <a:moveTo>
                  <a:pt x="63" y="593"/>
                </a:moveTo>
                <a:lnTo>
                  <a:pt x="63" y="593"/>
                </a:lnTo>
                <a:lnTo>
                  <a:pt x="62" y="593"/>
                </a:lnTo>
                <a:lnTo>
                  <a:pt x="62" y="594"/>
                </a:lnTo>
                <a:lnTo>
                  <a:pt x="62" y="594"/>
                </a:lnTo>
                <a:lnTo>
                  <a:pt x="62" y="594"/>
                </a:lnTo>
                <a:lnTo>
                  <a:pt x="63" y="594"/>
                </a:lnTo>
                <a:lnTo>
                  <a:pt x="63" y="596"/>
                </a:lnTo>
                <a:lnTo>
                  <a:pt x="63" y="597"/>
                </a:lnTo>
                <a:lnTo>
                  <a:pt x="63" y="597"/>
                </a:lnTo>
                <a:lnTo>
                  <a:pt x="64" y="597"/>
                </a:lnTo>
                <a:lnTo>
                  <a:pt x="64" y="596"/>
                </a:lnTo>
                <a:lnTo>
                  <a:pt x="63" y="593"/>
                </a:lnTo>
                <a:lnTo>
                  <a:pt x="63" y="593"/>
                </a:lnTo>
                <a:close/>
                <a:moveTo>
                  <a:pt x="74" y="569"/>
                </a:moveTo>
                <a:lnTo>
                  <a:pt x="74" y="569"/>
                </a:lnTo>
                <a:lnTo>
                  <a:pt x="74" y="572"/>
                </a:lnTo>
                <a:lnTo>
                  <a:pt x="74" y="573"/>
                </a:lnTo>
                <a:lnTo>
                  <a:pt x="74" y="573"/>
                </a:lnTo>
                <a:lnTo>
                  <a:pt x="74" y="573"/>
                </a:lnTo>
                <a:lnTo>
                  <a:pt x="74" y="573"/>
                </a:lnTo>
                <a:lnTo>
                  <a:pt x="74" y="572"/>
                </a:lnTo>
                <a:lnTo>
                  <a:pt x="75" y="571"/>
                </a:lnTo>
                <a:lnTo>
                  <a:pt x="74" y="569"/>
                </a:lnTo>
                <a:lnTo>
                  <a:pt x="74" y="569"/>
                </a:lnTo>
                <a:close/>
                <a:moveTo>
                  <a:pt x="76" y="546"/>
                </a:moveTo>
                <a:lnTo>
                  <a:pt x="76" y="546"/>
                </a:lnTo>
                <a:lnTo>
                  <a:pt x="76" y="547"/>
                </a:lnTo>
                <a:lnTo>
                  <a:pt x="77" y="548"/>
                </a:lnTo>
                <a:lnTo>
                  <a:pt x="77" y="548"/>
                </a:lnTo>
                <a:lnTo>
                  <a:pt x="79" y="548"/>
                </a:lnTo>
                <a:lnTo>
                  <a:pt x="80" y="547"/>
                </a:lnTo>
                <a:lnTo>
                  <a:pt x="80" y="547"/>
                </a:lnTo>
                <a:lnTo>
                  <a:pt x="79" y="546"/>
                </a:lnTo>
                <a:lnTo>
                  <a:pt x="79" y="544"/>
                </a:lnTo>
                <a:lnTo>
                  <a:pt x="79" y="544"/>
                </a:lnTo>
                <a:lnTo>
                  <a:pt x="77" y="544"/>
                </a:lnTo>
                <a:lnTo>
                  <a:pt x="76" y="546"/>
                </a:lnTo>
                <a:lnTo>
                  <a:pt x="76" y="546"/>
                </a:lnTo>
                <a:close/>
                <a:moveTo>
                  <a:pt x="80" y="541"/>
                </a:moveTo>
                <a:lnTo>
                  <a:pt x="80" y="541"/>
                </a:lnTo>
                <a:lnTo>
                  <a:pt x="76" y="542"/>
                </a:lnTo>
                <a:lnTo>
                  <a:pt x="76" y="542"/>
                </a:lnTo>
                <a:lnTo>
                  <a:pt x="79" y="542"/>
                </a:lnTo>
                <a:lnTo>
                  <a:pt x="80" y="542"/>
                </a:lnTo>
                <a:lnTo>
                  <a:pt x="80" y="541"/>
                </a:lnTo>
                <a:lnTo>
                  <a:pt x="80" y="541"/>
                </a:lnTo>
                <a:close/>
                <a:moveTo>
                  <a:pt x="68" y="539"/>
                </a:moveTo>
                <a:lnTo>
                  <a:pt x="68" y="539"/>
                </a:lnTo>
                <a:lnTo>
                  <a:pt x="68" y="544"/>
                </a:lnTo>
                <a:lnTo>
                  <a:pt x="68" y="546"/>
                </a:lnTo>
                <a:lnTo>
                  <a:pt x="69" y="547"/>
                </a:lnTo>
                <a:lnTo>
                  <a:pt x="69" y="547"/>
                </a:lnTo>
                <a:lnTo>
                  <a:pt x="70" y="547"/>
                </a:lnTo>
                <a:lnTo>
                  <a:pt x="69" y="546"/>
                </a:lnTo>
                <a:lnTo>
                  <a:pt x="69" y="546"/>
                </a:lnTo>
                <a:lnTo>
                  <a:pt x="69" y="542"/>
                </a:lnTo>
                <a:lnTo>
                  <a:pt x="69" y="541"/>
                </a:lnTo>
                <a:lnTo>
                  <a:pt x="68" y="539"/>
                </a:lnTo>
                <a:lnTo>
                  <a:pt x="68" y="539"/>
                </a:lnTo>
                <a:close/>
                <a:moveTo>
                  <a:pt x="72" y="518"/>
                </a:moveTo>
                <a:lnTo>
                  <a:pt x="72" y="518"/>
                </a:lnTo>
                <a:lnTo>
                  <a:pt x="72" y="517"/>
                </a:lnTo>
                <a:lnTo>
                  <a:pt x="70" y="516"/>
                </a:lnTo>
                <a:lnTo>
                  <a:pt x="70" y="516"/>
                </a:lnTo>
                <a:lnTo>
                  <a:pt x="70" y="517"/>
                </a:lnTo>
                <a:lnTo>
                  <a:pt x="70" y="518"/>
                </a:lnTo>
                <a:lnTo>
                  <a:pt x="72" y="518"/>
                </a:lnTo>
                <a:close/>
                <a:moveTo>
                  <a:pt x="76" y="522"/>
                </a:moveTo>
                <a:lnTo>
                  <a:pt x="76" y="522"/>
                </a:lnTo>
                <a:lnTo>
                  <a:pt x="77" y="524"/>
                </a:lnTo>
                <a:lnTo>
                  <a:pt x="77" y="524"/>
                </a:lnTo>
                <a:lnTo>
                  <a:pt x="79" y="524"/>
                </a:lnTo>
                <a:lnTo>
                  <a:pt x="80" y="523"/>
                </a:lnTo>
                <a:lnTo>
                  <a:pt x="80" y="523"/>
                </a:lnTo>
                <a:lnTo>
                  <a:pt x="80" y="523"/>
                </a:lnTo>
                <a:lnTo>
                  <a:pt x="79" y="523"/>
                </a:lnTo>
                <a:lnTo>
                  <a:pt x="77" y="523"/>
                </a:lnTo>
                <a:lnTo>
                  <a:pt x="76" y="522"/>
                </a:lnTo>
                <a:lnTo>
                  <a:pt x="76" y="522"/>
                </a:lnTo>
                <a:close/>
                <a:moveTo>
                  <a:pt x="79" y="512"/>
                </a:moveTo>
                <a:lnTo>
                  <a:pt x="79" y="512"/>
                </a:lnTo>
                <a:lnTo>
                  <a:pt x="79" y="514"/>
                </a:lnTo>
                <a:lnTo>
                  <a:pt x="79" y="516"/>
                </a:lnTo>
                <a:lnTo>
                  <a:pt x="80" y="517"/>
                </a:lnTo>
                <a:lnTo>
                  <a:pt x="80" y="517"/>
                </a:lnTo>
                <a:lnTo>
                  <a:pt x="80" y="513"/>
                </a:lnTo>
                <a:lnTo>
                  <a:pt x="80" y="512"/>
                </a:lnTo>
                <a:lnTo>
                  <a:pt x="79" y="512"/>
                </a:lnTo>
                <a:lnTo>
                  <a:pt x="79" y="512"/>
                </a:lnTo>
                <a:close/>
                <a:moveTo>
                  <a:pt x="77" y="512"/>
                </a:moveTo>
                <a:lnTo>
                  <a:pt x="77" y="512"/>
                </a:lnTo>
                <a:lnTo>
                  <a:pt x="76" y="513"/>
                </a:lnTo>
                <a:lnTo>
                  <a:pt x="76" y="514"/>
                </a:lnTo>
                <a:lnTo>
                  <a:pt x="76" y="519"/>
                </a:lnTo>
                <a:lnTo>
                  <a:pt x="76" y="519"/>
                </a:lnTo>
                <a:lnTo>
                  <a:pt x="77" y="519"/>
                </a:lnTo>
                <a:lnTo>
                  <a:pt x="77" y="521"/>
                </a:lnTo>
                <a:lnTo>
                  <a:pt x="79" y="521"/>
                </a:lnTo>
                <a:lnTo>
                  <a:pt x="79" y="521"/>
                </a:lnTo>
                <a:lnTo>
                  <a:pt x="77" y="517"/>
                </a:lnTo>
                <a:lnTo>
                  <a:pt x="77" y="512"/>
                </a:lnTo>
                <a:lnTo>
                  <a:pt x="77" y="512"/>
                </a:lnTo>
                <a:close/>
                <a:moveTo>
                  <a:pt x="333" y="642"/>
                </a:moveTo>
                <a:lnTo>
                  <a:pt x="333" y="642"/>
                </a:lnTo>
                <a:lnTo>
                  <a:pt x="335" y="639"/>
                </a:lnTo>
                <a:lnTo>
                  <a:pt x="337" y="638"/>
                </a:lnTo>
                <a:lnTo>
                  <a:pt x="337" y="638"/>
                </a:lnTo>
                <a:lnTo>
                  <a:pt x="336" y="639"/>
                </a:lnTo>
                <a:lnTo>
                  <a:pt x="336" y="639"/>
                </a:lnTo>
                <a:lnTo>
                  <a:pt x="336" y="639"/>
                </a:lnTo>
                <a:lnTo>
                  <a:pt x="336" y="641"/>
                </a:lnTo>
                <a:lnTo>
                  <a:pt x="336" y="641"/>
                </a:lnTo>
                <a:lnTo>
                  <a:pt x="335" y="641"/>
                </a:lnTo>
                <a:lnTo>
                  <a:pt x="333" y="642"/>
                </a:lnTo>
                <a:lnTo>
                  <a:pt x="333" y="642"/>
                </a:lnTo>
                <a:close/>
                <a:moveTo>
                  <a:pt x="40" y="220"/>
                </a:moveTo>
                <a:lnTo>
                  <a:pt x="40" y="220"/>
                </a:lnTo>
                <a:lnTo>
                  <a:pt x="40" y="220"/>
                </a:lnTo>
                <a:lnTo>
                  <a:pt x="40" y="221"/>
                </a:lnTo>
                <a:lnTo>
                  <a:pt x="40" y="224"/>
                </a:lnTo>
                <a:lnTo>
                  <a:pt x="40" y="224"/>
                </a:lnTo>
                <a:lnTo>
                  <a:pt x="39" y="223"/>
                </a:lnTo>
                <a:lnTo>
                  <a:pt x="39" y="221"/>
                </a:lnTo>
                <a:lnTo>
                  <a:pt x="40" y="220"/>
                </a:lnTo>
                <a:lnTo>
                  <a:pt x="40" y="220"/>
                </a:lnTo>
                <a:close/>
                <a:moveTo>
                  <a:pt x="126" y="677"/>
                </a:moveTo>
                <a:lnTo>
                  <a:pt x="126" y="677"/>
                </a:lnTo>
                <a:lnTo>
                  <a:pt x="122" y="678"/>
                </a:lnTo>
                <a:lnTo>
                  <a:pt x="120" y="678"/>
                </a:lnTo>
                <a:lnTo>
                  <a:pt x="117" y="678"/>
                </a:lnTo>
                <a:lnTo>
                  <a:pt x="117" y="678"/>
                </a:lnTo>
                <a:lnTo>
                  <a:pt x="117" y="677"/>
                </a:lnTo>
                <a:lnTo>
                  <a:pt x="118" y="677"/>
                </a:lnTo>
                <a:lnTo>
                  <a:pt x="120" y="678"/>
                </a:lnTo>
                <a:lnTo>
                  <a:pt x="120" y="678"/>
                </a:lnTo>
                <a:lnTo>
                  <a:pt x="122" y="677"/>
                </a:lnTo>
                <a:lnTo>
                  <a:pt x="126" y="677"/>
                </a:lnTo>
                <a:lnTo>
                  <a:pt x="126" y="677"/>
                </a:lnTo>
                <a:close/>
                <a:moveTo>
                  <a:pt x="47" y="646"/>
                </a:moveTo>
                <a:lnTo>
                  <a:pt x="47" y="646"/>
                </a:lnTo>
                <a:lnTo>
                  <a:pt x="46" y="643"/>
                </a:lnTo>
                <a:lnTo>
                  <a:pt x="43" y="638"/>
                </a:lnTo>
                <a:lnTo>
                  <a:pt x="43" y="638"/>
                </a:lnTo>
                <a:lnTo>
                  <a:pt x="46" y="642"/>
                </a:lnTo>
                <a:lnTo>
                  <a:pt x="47" y="646"/>
                </a:lnTo>
                <a:lnTo>
                  <a:pt x="47" y="646"/>
                </a:lnTo>
                <a:close/>
                <a:moveTo>
                  <a:pt x="71" y="274"/>
                </a:moveTo>
                <a:lnTo>
                  <a:pt x="71" y="274"/>
                </a:lnTo>
                <a:lnTo>
                  <a:pt x="72" y="275"/>
                </a:lnTo>
                <a:lnTo>
                  <a:pt x="72" y="277"/>
                </a:lnTo>
                <a:lnTo>
                  <a:pt x="71" y="282"/>
                </a:lnTo>
                <a:lnTo>
                  <a:pt x="71" y="282"/>
                </a:lnTo>
                <a:lnTo>
                  <a:pt x="72" y="284"/>
                </a:lnTo>
                <a:lnTo>
                  <a:pt x="71" y="285"/>
                </a:lnTo>
                <a:lnTo>
                  <a:pt x="70" y="287"/>
                </a:lnTo>
                <a:lnTo>
                  <a:pt x="70" y="287"/>
                </a:lnTo>
                <a:lnTo>
                  <a:pt x="71" y="279"/>
                </a:lnTo>
                <a:lnTo>
                  <a:pt x="71" y="274"/>
                </a:lnTo>
                <a:lnTo>
                  <a:pt x="71" y="274"/>
                </a:lnTo>
                <a:close/>
                <a:moveTo>
                  <a:pt x="53" y="201"/>
                </a:moveTo>
                <a:lnTo>
                  <a:pt x="53" y="201"/>
                </a:lnTo>
                <a:lnTo>
                  <a:pt x="53" y="204"/>
                </a:lnTo>
                <a:lnTo>
                  <a:pt x="53" y="204"/>
                </a:lnTo>
                <a:lnTo>
                  <a:pt x="48" y="205"/>
                </a:lnTo>
                <a:lnTo>
                  <a:pt x="48" y="205"/>
                </a:lnTo>
                <a:lnTo>
                  <a:pt x="51" y="203"/>
                </a:lnTo>
                <a:lnTo>
                  <a:pt x="53" y="201"/>
                </a:lnTo>
                <a:lnTo>
                  <a:pt x="53" y="201"/>
                </a:lnTo>
                <a:close/>
                <a:moveTo>
                  <a:pt x="72" y="262"/>
                </a:moveTo>
                <a:lnTo>
                  <a:pt x="72" y="262"/>
                </a:lnTo>
                <a:lnTo>
                  <a:pt x="74" y="263"/>
                </a:lnTo>
                <a:lnTo>
                  <a:pt x="74" y="265"/>
                </a:lnTo>
                <a:lnTo>
                  <a:pt x="74" y="269"/>
                </a:lnTo>
                <a:lnTo>
                  <a:pt x="74" y="269"/>
                </a:lnTo>
                <a:lnTo>
                  <a:pt x="72" y="268"/>
                </a:lnTo>
                <a:lnTo>
                  <a:pt x="72" y="265"/>
                </a:lnTo>
                <a:lnTo>
                  <a:pt x="72" y="262"/>
                </a:lnTo>
                <a:lnTo>
                  <a:pt x="72" y="262"/>
                </a:lnTo>
                <a:close/>
                <a:moveTo>
                  <a:pt x="70" y="315"/>
                </a:moveTo>
                <a:lnTo>
                  <a:pt x="70" y="315"/>
                </a:lnTo>
                <a:lnTo>
                  <a:pt x="70" y="305"/>
                </a:lnTo>
                <a:lnTo>
                  <a:pt x="70" y="305"/>
                </a:lnTo>
                <a:lnTo>
                  <a:pt x="71" y="309"/>
                </a:lnTo>
                <a:lnTo>
                  <a:pt x="70" y="313"/>
                </a:lnTo>
                <a:lnTo>
                  <a:pt x="70" y="318"/>
                </a:lnTo>
                <a:lnTo>
                  <a:pt x="70" y="323"/>
                </a:lnTo>
                <a:lnTo>
                  <a:pt x="70" y="323"/>
                </a:lnTo>
                <a:lnTo>
                  <a:pt x="69" y="323"/>
                </a:lnTo>
                <a:lnTo>
                  <a:pt x="69" y="320"/>
                </a:lnTo>
                <a:lnTo>
                  <a:pt x="70" y="315"/>
                </a:lnTo>
                <a:lnTo>
                  <a:pt x="70" y="315"/>
                </a:lnTo>
                <a:close/>
                <a:moveTo>
                  <a:pt x="56" y="198"/>
                </a:moveTo>
                <a:lnTo>
                  <a:pt x="56" y="204"/>
                </a:lnTo>
                <a:lnTo>
                  <a:pt x="56" y="204"/>
                </a:lnTo>
                <a:lnTo>
                  <a:pt x="54" y="200"/>
                </a:lnTo>
                <a:lnTo>
                  <a:pt x="54" y="199"/>
                </a:lnTo>
                <a:lnTo>
                  <a:pt x="56" y="198"/>
                </a:lnTo>
                <a:lnTo>
                  <a:pt x="56" y="198"/>
                </a:lnTo>
                <a:close/>
                <a:moveTo>
                  <a:pt x="54" y="181"/>
                </a:moveTo>
                <a:lnTo>
                  <a:pt x="54" y="181"/>
                </a:lnTo>
                <a:lnTo>
                  <a:pt x="56" y="183"/>
                </a:lnTo>
                <a:lnTo>
                  <a:pt x="54" y="185"/>
                </a:lnTo>
                <a:lnTo>
                  <a:pt x="54" y="185"/>
                </a:lnTo>
                <a:lnTo>
                  <a:pt x="54" y="183"/>
                </a:lnTo>
                <a:lnTo>
                  <a:pt x="54" y="181"/>
                </a:lnTo>
                <a:lnTo>
                  <a:pt x="54" y="181"/>
                </a:lnTo>
                <a:close/>
                <a:moveTo>
                  <a:pt x="56" y="191"/>
                </a:moveTo>
                <a:lnTo>
                  <a:pt x="56" y="191"/>
                </a:lnTo>
                <a:lnTo>
                  <a:pt x="56" y="194"/>
                </a:lnTo>
                <a:lnTo>
                  <a:pt x="54" y="196"/>
                </a:lnTo>
                <a:lnTo>
                  <a:pt x="54" y="196"/>
                </a:lnTo>
                <a:lnTo>
                  <a:pt x="54" y="195"/>
                </a:lnTo>
                <a:lnTo>
                  <a:pt x="53" y="191"/>
                </a:lnTo>
                <a:lnTo>
                  <a:pt x="53" y="191"/>
                </a:lnTo>
                <a:lnTo>
                  <a:pt x="54" y="191"/>
                </a:lnTo>
                <a:lnTo>
                  <a:pt x="56" y="191"/>
                </a:lnTo>
                <a:lnTo>
                  <a:pt x="56" y="191"/>
                </a:lnTo>
                <a:close/>
                <a:moveTo>
                  <a:pt x="42" y="248"/>
                </a:moveTo>
                <a:lnTo>
                  <a:pt x="42" y="248"/>
                </a:lnTo>
                <a:lnTo>
                  <a:pt x="41" y="249"/>
                </a:lnTo>
                <a:lnTo>
                  <a:pt x="42" y="250"/>
                </a:lnTo>
                <a:lnTo>
                  <a:pt x="42" y="252"/>
                </a:lnTo>
                <a:lnTo>
                  <a:pt x="42" y="252"/>
                </a:lnTo>
                <a:lnTo>
                  <a:pt x="41" y="253"/>
                </a:lnTo>
                <a:lnTo>
                  <a:pt x="41" y="254"/>
                </a:lnTo>
                <a:lnTo>
                  <a:pt x="42" y="257"/>
                </a:lnTo>
                <a:lnTo>
                  <a:pt x="42" y="258"/>
                </a:lnTo>
                <a:lnTo>
                  <a:pt x="42" y="258"/>
                </a:lnTo>
                <a:lnTo>
                  <a:pt x="40" y="257"/>
                </a:lnTo>
                <a:lnTo>
                  <a:pt x="40" y="257"/>
                </a:lnTo>
                <a:lnTo>
                  <a:pt x="40" y="254"/>
                </a:lnTo>
                <a:lnTo>
                  <a:pt x="40" y="253"/>
                </a:lnTo>
                <a:lnTo>
                  <a:pt x="41" y="253"/>
                </a:lnTo>
                <a:lnTo>
                  <a:pt x="41" y="253"/>
                </a:lnTo>
                <a:lnTo>
                  <a:pt x="40" y="249"/>
                </a:lnTo>
                <a:lnTo>
                  <a:pt x="40" y="248"/>
                </a:lnTo>
                <a:lnTo>
                  <a:pt x="42" y="248"/>
                </a:lnTo>
                <a:lnTo>
                  <a:pt x="42" y="248"/>
                </a:lnTo>
                <a:close/>
                <a:moveTo>
                  <a:pt x="435" y="644"/>
                </a:moveTo>
                <a:lnTo>
                  <a:pt x="435" y="644"/>
                </a:lnTo>
                <a:lnTo>
                  <a:pt x="429" y="646"/>
                </a:lnTo>
                <a:lnTo>
                  <a:pt x="423" y="646"/>
                </a:lnTo>
                <a:lnTo>
                  <a:pt x="423" y="646"/>
                </a:lnTo>
                <a:lnTo>
                  <a:pt x="428" y="644"/>
                </a:lnTo>
                <a:lnTo>
                  <a:pt x="434" y="643"/>
                </a:lnTo>
                <a:lnTo>
                  <a:pt x="434" y="643"/>
                </a:lnTo>
                <a:lnTo>
                  <a:pt x="434" y="643"/>
                </a:lnTo>
                <a:lnTo>
                  <a:pt x="435" y="644"/>
                </a:lnTo>
                <a:lnTo>
                  <a:pt x="435" y="644"/>
                </a:lnTo>
                <a:close/>
                <a:moveTo>
                  <a:pt x="188" y="621"/>
                </a:moveTo>
                <a:lnTo>
                  <a:pt x="192" y="621"/>
                </a:lnTo>
                <a:lnTo>
                  <a:pt x="192" y="621"/>
                </a:lnTo>
                <a:lnTo>
                  <a:pt x="190" y="622"/>
                </a:lnTo>
                <a:lnTo>
                  <a:pt x="188" y="622"/>
                </a:lnTo>
                <a:lnTo>
                  <a:pt x="188" y="621"/>
                </a:lnTo>
                <a:lnTo>
                  <a:pt x="188" y="621"/>
                </a:lnTo>
                <a:close/>
                <a:moveTo>
                  <a:pt x="534" y="576"/>
                </a:moveTo>
                <a:lnTo>
                  <a:pt x="534" y="576"/>
                </a:lnTo>
                <a:lnTo>
                  <a:pt x="535" y="574"/>
                </a:lnTo>
                <a:lnTo>
                  <a:pt x="538" y="573"/>
                </a:lnTo>
                <a:lnTo>
                  <a:pt x="538" y="573"/>
                </a:lnTo>
                <a:lnTo>
                  <a:pt x="539" y="574"/>
                </a:lnTo>
                <a:lnTo>
                  <a:pt x="540" y="574"/>
                </a:lnTo>
                <a:lnTo>
                  <a:pt x="540" y="576"/>
                </a:lnTo>
                <a:lnTo>
                  <a:pt x="540" y="576"/>
                </a:lnTo>
                <a:lnTo>
                  <a:pt x="538" y="576"/>
                </a:lnTo>
                <a:lnTo>
                  <a:pt x="534" y="576"/>
                </a:lnTo>
                <a:lnTo>
                  <a:pt x="534" y="576"/>
                </a:lnTo>
                <a:close/>
                <a:moveTo>
                  <a:pt x="216" y="617"/>
                </a:moveTo>
                <a:lnTo>
                  <a:pt x="216" y="617"/>
                </a:lnTo>
                <a:lnTo>
                  <a:pt x="219" y="617"/>
                </a:lnTo>
                <a:lnTo>
                  <a:pt x="222" y="617"/>
                </a:lnTo>
                <a:lnTo>
                  <a:pt x="222" y="617"/>
                </a:lnTo>
                <a:lnTo>
                  <a:pt x="226" y="616"/>
                </a:lnTo>
                <a:lnTo>
                  <a:pt x="227" y="616"/>
                </a:lnTo>
                <a:lnTo>
                  <a:pt x="228" y="617"/>
                </a:lnTo>
                <a:lnTo>
                  <a:pt x="228" y="617"/>
                </a:lnTo>
                <a:lnTo>
                  <a:pt x="221" y="618"/>
                </a:lnTo>
                <a:lnTo>
                  <a:pt x="217" y="618"/>
                </a:lnTo>
                <a:lnTo>
                  <a:pt x="216" y="618"/>
                </a:lnTo>
                <a:lnTo>
                  <a:pt x="216" y="617"/>
                </a:lnTo>
                <a:lnTo>
                  <a:pt x="216" y="617"/>
                </a:lnTo>
                <a:close/>
                <a:moveTo>
                  <a:pt x="360" y="599"/>
                </a:moveTo>
                <a:lnTo>
                  <a:pt x="360" y="599"/>
                </a:lnTo>
                <a:lnTo>
                  <a:pt x="360" y="598"/>
                </a:lnTo>
                <a:lnTo>
                  <a:pt x="361" y="598"/>
                </a:lnTo>
                <a:lnTo>
                  <a:pt x="364" y="597"/>
                </a:lnTo>
                <a:lnTo>
                  <a:pt x="365" y="597"/>
                </a:lnTo>
                <a:lnTo>
                  <a:pt x="365" y="597"/>
                </a:lnTo>
                <a:lnTo>
                  <a:pt x="366" y="597"/>
                </a:lnTo>
                <a:lnTo>
                  <a:pt x="367" y="597"/>
                </a:lnTo>
                <a:lnTo>
                  <a:pt x="367" y="597"/>
                </a:lnTo>
                <a:lnTo>
                  <a:pt x="366" y="598"/>
                </a:lnTo>
                <a:lnTo>
                  <a:pt x="364" y="598"/>
                </a:lnTo>
                <a:lnTo>
                  <a:pt x="361" y="598"/>
                </a:lnTo>
                <a:lnTo>
                  <a:pt x="360" y="599"/>
                </a:lnTo>
                <a:lnTo>
                  <a:pt x="360" y="599"/>
                </a:lnTo>
                <a:close/>
                <a:moveTo>
                  <a:pt x="252" y="618"/>
                </a:moveTo>
                <a:lnTo>
                  <a:pt x="252" y="618"/>
                </a:lnTo>
                <a:lnTo>
                  <a:pt x="254" y="618"/>
                </a:lnTo>
                <a:lnTo>
                  <a:pt x="255" y="619"/>
                </a:lnTo>
                <a:lnTo>
                  <a:pt x="255" y="619"/>
                </a:lnTo>
                <a:lnTo>
                  <a:pt x="252" y="619"/>
                </a:lnTo>
                <a:lnTo>
                  <a:pt x="252" y="619"/>
                </a:lnTo>
                <a:lnTo>
                  <a:pt x="252" y="618"/>
                </a:lnTo>
                <a:lnTo>
                  <a:pt x="252" y="618"/>
                </a:lnTo>
                <a:close/>
                <a:moveTo>
                  <a:pt x="213" y="623"/>
                </a:moveTo>
                <a:lnTo>
                  <a:pt x="213" y="623"/>
                </a:lnTo>
                <a:lnTo>
                  <a:pt x="213" y="622"/>
                </a:lnTo>
                <a:lnTo>
                  <a:pt x="214" y="622"/>
                </a:lnTo>
                <a:lnTo>
                  <a:pt x="215" y="622"/>
                </a:lnTo>
                <a:lnTo>
                  <a:pt x="215" y="621"/>
                </a:lnTo>
                <a:lnTo>
                  <a:pt x="215" y="621"/>
                </a:lnTo>
                <a:lnTo>
                  <a:pt x="216" y="622"/>
                </a:lnTo>
                <a:lnTo>
                  <a:pt x="217" y="621"/>
                </a:lnTo>
                <a:lnTo>
                  <a:pt x="219" y="621"/>
                </a:lnTo>
                <a:lnTo>
                  <a:pt x="220" y="622"/>
                </a:lnTo>
                <a:lnTo>
                  <a:pt x="220" y="622"/>
                </a:lnTo>
                <a:lnTo>
                  <a:pt x="216" y="622"/>
                </a:lnTo>
                <a:lnTo>
                  <a:pt x="213" y="623"/>
                </a:lnTo>
                <a:lnTo>
                  <a:pt x="213" y="623"/>
                </a:lnTo>
                <a:close/>
                <a:moveTo>
                  <a:pt x="194" y="626"/>
                </a:moveTo>
                <a:lnTo>
                  <a:pt x="194" y="626"/>
                </a:lnTo>
                <a:lnTo>
                  <a:pt x="197" y="626"/>
                </a:lnTo>
                <a:lnTo>
                  <a:pt x="199" y="626"/>
                </a:lnTo>
                <a:lnTo>
                  <a:pt x="199" y="626"/>
                </a:lnTo>
                <a:lnTo>
                  <a:pt x="197" y="627"/>
                </a:lnTo>
                <a:lnTo>
                  <a:pt x="194" y="627"/>
                </a:lnTo>
                <a:lnTo>
                  <a:pt x="194" y="626"/>
                </a:lnTo>
                <a:lnTo>
                  <a:pt x="194" y="626"/>
                </a:lnTo>
                <a:close/>
                <a:moveTo>
                  <a:pt x="215" y="624"/>
                </a:moveTo>
                <a:lnTo>
                  <a:pt x="215" y="624"/>
                </a:lnTo>
                <a:lnTo>
                  <a:pt x="217" y="624"/>
                </a:lnTo>
                <a:lnTo>
                  <a:pt x="219" y="624"/>
                </a:lnTo>
                <a:lnTo>
                  <a:pt x="219" y="626"/>
                </a:lnTo>
                <a:lnTo>
                  <a:pt x="219" y="626"/>
                </a:lnTo>
                <a:lnTo>
                  <a:pt x="216" y="626"/>
                </a:lnTo>
                <a:lnTo>
                  <a:pt x="215" y="626"/>
                </a:lnTo>
                <a:lnTo>
                  <a:pt x="215" y="624"/>
                </a:lnTo>
                <a:lnTo>
                  <a:pt x="215" y="624"/>
                </a:lnTo>
                <a:close/>
                <a:moveTo>
                  <a:pt x="222" y="626"/>
                </a:moveTo>
                <a:lnTo>
                  <a:pt x="222" y="626"/>
                </a:lnTo>
                <a:lnTo>
                  <a:pt x="222" y="624"/>
                </a:lnTo>
                <a:lnTo>
                  <a:pt x="221" y="624"/>
                </a:lnTo>
                <a:lnTo>
                  <a:pt x="220" y="624"/>
                </a:lnTo>
                <a:lnTo>
                  <a:pt x="220" y="623"/>
                </a:lnTo>
                <a:lnTo>
                  <a:pt x="220" y="623"/>
                </a:lnTo>
                <a:lnTo>
                  <a:pt x="222" y="623"/>
                </a:lnTo>
                <a:lnTo>
                  <a:pt x="225" y="624"/>
                </a:lnTo>
                <a:lnTo>
                  <a:pt x="225" y="624"/>
                </a:lnTo>
                <a:lnTo>
                  <a:pt x="223" y="626"/>
                </a:lnTo>
                <a:lnTo>
                  <a:pt x="222" y="626"/>
                </a:lnTo>
                <a:lnTo>
                  <a:pt x="222" y="626"/>
                </a:lnTo>
                <a:close/>
                <a:moveTo>
                  <a:pt x="463" y="639"/>
                </a:moveTo>
                <a:lnTo>
                  <a:pt x="463" y="639"/>
                </a:lnTo>
                <a:lnTo>
                  <a:pt x="461" y="641"/>
                </a:lnTo>
                <a:lnTo>
                  <a:pt x="460" y="642"/>
                </a:lnTo>
                <a:lnTo>
                  <a:pt x="457" y="642"/>
                </a:lnTo>
                <a:lnTo>
                  <a:pt x="457" y="642"/>
                </a:lnTo>
                <a:lnTo>
                  <a:pt x="442" y="643"/>
                </a:lnTo>
                <a:lnTo>
                  <a:pt x="442" y="643"/>
                </a:lnTo>
                <a:lnTo>
                  <a:pt x="439" y="644"/>
                </a:lnTo>
                <a:lnTo>
                  <a:pt x="437" y="644"/>
                </a:lnTo>
                <a:lnTo>
                  <a:pt x="436" y="643"/>
                </a:lnTo>
                <a:lnTo>
                  <a:pt x="436" y="643"/>
                </a:lnTo>
                <a:lnTo>
                  <a:pt x="440" y="643"/>
                </a:lnTo>
                <a:lnTo>
                  <a:pt x="442" y="642"/>
                </a:lnTo>
                <a:lnTo>
                  <a:pt x="449" y="641"/>
                </a:lnTo>
                <a:lnTo>
                  <a:pt x="449" y="641"/>
                </a:lnTo>
                <a:lnTo>
                  <a:pt x="463" y="639"/>
                </a:lnTo>
                <a:lnTo>
                  <a:pt x="463" y="639"/>
                </a:lnTo>
                <a:close/>
                <a:moveTo>
                  <a:pt x="413" y="647"/>
                </a:moveTo>
                <a:lnTo>
                  <a:pt x="413" y="647"/>
                </a:lnTo>
                <a:lnTo>
                  <a:pt x="410" y="647"/>
                </a:lnTo>
                <a:lnTo>
                  <a:pt x="407" y="647"/>
                </a:lnTo>
                <a:lnTo>
                  <a:pt x="407" y="647"/>
                </a:lnTo>
                <a:lnTo>
                  <a:pt x="408" y="646"/>
                </a:lnTo>
                <a:lnTo>
                  <a:pt x="410" y="646"/>
                </a:lnTo>
                <a:lnTo>
                  <a:pt x="413" y="647"/>
                </a:lnTo>
                <a:lnTo>
                  <a:pt x="413" y="647"/>
                </a:lnTo>
                <a:close/>
                <a:moveTo>
                  <a:pt x="379" y="649"/>
                </a:moveTo>
                <a:lnTo>
                  <a:pt x="379" y="649"/>
                </a:lnTo>
                <a:lnTo>
                  <a:pt x="378" y="651"/>
                </a:lnTo>
                <a:lnTo>
                  <a:pt x="376" y="651"/>
                </a:lnTo>
                <a:lnTo>
                  <a:pt x="376" y="651"/>
                </a:lnTo>
                <a:lnTo>
                  <a:pt x="376" y="649"/>
                </a:lnTo>
                <a:lnTo>
                  <a:pt x="377" y="649"/>
                </a:lnTo>
                <a:lnTo>
                  <a:pt x="379" y="649"/>
                </a:lnTo>
                <a:lnTo>
                  <a:pt x="379" y="649"/>
                </a:lnTo>
                <a:close/>
                <a:moveTo>
                  <a:pt x="406" y="647"/>
                </a:moveTo>
                <a:lnTo>
                  <a:pt x="406" y="647"/>
                </a:lnTo>
                <a:lnTo>
                  <a:pt x="405" y="648"/>
                </a:lnTo>
                <a:lnTo>
                  <a:pt x="402" y="648"/>
                </a:lnTo>
                <a:lnTo>
                  <a:pt x="399" y="648"/>
                </a:lnTo>
                <a:lnTo>
                  <a:pt x="399" y="648"/>
                </a:lnTo>
                <a:lnTo>
                  <a:pt x="400" y="647"/>
                </a:lnTo>
                <a:lnTo>
                  <a:pt x="402" y="647"/>
                </a:lnTo>
                <a:lnTo>
                  <a:pt x="406" y="647"/>
                </a:lnTo>
                <a:lnTo>
                  <a:pt x="406" y="647"/>
                </a:lnTo>
                <a:close/>
                <a:moveTo>
                  <a:pt x="506" y="634"/>
                </a:moveTo>
                <a:lnTo>
                  <a:pt x="506" y="634"/>
                </a:lnTo>
                <a:lnTo>
                  <a:pt x="503" y="636"/>
                </a:lnTo>
                <a:lnTo>
                  <a:pt x="500" y="636"/>
                </a:lnTo>
                <a:lnTo>
                  <a:pt x="500" y="636"/>
                </a:lnTo>
                <a:lnTo>
                  <a:pt x="501" y="634"/>
                </a:lnTo>
                <a:lnTo>
                  <a:pt x="503" y="634"/>
                </a:lnTo>
                <a:lnTo>
                  <a:pt x="506" y="634"/>
                </a:lnTo>
                <a:lnTo>
                  <a:pt x="506" y="634"/>
                </a:lnTo>
                <a:close/>
                <a:moveTo>
                  <a:pt x="551" y="628"/>
                </a:moveTo>
                <a:lnTo>
                  <a:pt x="551" y="628"/>
                </a:lnTo>
                <a:lnTo>
                  <a:pt x="551" y="629"/>
                </a:lnTo>
                <a:lnTo>
                  <a:pt x="550" y="629"/>
                </a:lnTo>
                <a:lnTo>
                  <a:pt x="548" y="629"/>
                </a:lnTo>
                <a:lnTo>
                  <a:pt x="548" y="629"/>
                </a:lnTo>
                <a:lnTo>
                  <a:pt x="532" y="632"/>
                </a:lnTo>
                <a:lnTo>
                  <a:pt x="532" y="632"/>
                </a:lnTo>
                <a:lnTo>
                  <a:pt x="533" y="629"/>
                </a:lnTo>
                <a:lnTo>
                  <a:pt x="534" y="629"/>
                </a:lnTo>
                <a:lnTo>
                  <a:pt x="536" y="631"/>
                </a:lnTo>
                <a:lnTo>
                  <a:pt x="536" y="631"/>
                </a:lnTo>
                <a:lnTo>
                  <a:pt x="551" y="628"/>
                </a:lnTo>
                <a:lnTo>
                  <a:pt x="551" y="628"/>
                </a:lnTo>
                <a:close/>
                <a:moveTo>
                  <a:pt x="470" y="639"/>
                </a:moveTo>
                <a:lnTo>
                  <a:pt x="470" y="639"/>
                </a:lnTo>
                <a:lnTo>
                  <a:pt x="469" y="641"/>
                </a:lnTo>
                <a:lnTo>
                  <a:pt x="466" y="641"/>
                </a:lnTo>
                <a:lnTo>
                  <a:pt x="464" y="641"/>
                </a:lnTo>
                <a:lnTo>
                  <a:pt x="464" y="639"/>
                </a:lnTo>
                <a:lnTo>
                  <a:pt x="464" y="639"/>
                </a:lnTo>
                <a:lnTo>
                  <a:pt x="466" y="639"/>
                </a:lnTo>
                <a:lnTo>
                  <a:pt x="470" y="639"/>
                </a:lnTo>
                <a:lnTo>
                  <a:pt x="470" y="639"/>
                </a:lnTo>
                <a:close/>
                <a:moveTo>
                  <a:pt x="499" y="636"/>
                </a:moveTo>
                <a:lnTo>
                  <a:pt x="499" y="636"/>
                </a:lnTo>
                <a:lnTo>
                  <a:pt x="499" y="636"/>
                </a:lnTo>
                <a:lnTo>
                  <a:pt x="498" y="637"/>
                </a:lnTo>
                <a:lnTo>
                  <a:pt x="495" y="636"/>
                </a:lnTo>
                <a:lnTo>
                  <a:pt x="495" y="636"/>
                </a:lnTo>
                <a:lnTo>
                  <a:pt x="495" y="636"/>
                </a:lnTo>
                <a:lnTo>
                  <a:pt x="497" y="636"/>
                </a:lnTo>
                <a:lnTo>
                  <a:pt x="499" y="636"/>
                </a:lnTo>
                <a:lnTo>
                  <a:pt x="499" y="636"/>
                </a:lnTo>
                <a:close/>
                <a:moveTo>
                  <a:pt x="134" y="631"/>
                </a:moveTo>
                <a:lnTo>
                  <a:pt x="134" y="631"/>
                </a:lnTo>
                <a:lnTo>
                  <a:pt x="135" y="631"/>
                </a:lnTo>
                <a:lnTo>
                  <a:pt x="137" y="629"/>
                </a:lnTo>
                <a:lnTo>
                  <a:pt x="141" y="629"/>
                </a:lnTo>
                <a:lnTo>
                  <a:pt x="141" y="629"/>
                </a:lnTo>
                <a:lnTo>
                  <a:pt x="140" y="629"/>
                </a:lnTo>
                <a:lnTo>
                  <a:pt x="138" y="631"/>
                </a:lnTo>
                <a:lnTo>
                  <a:pt x="134" y="631"/>
                </a:lnTo>
                <a:lnTo>
                  <a:pt x="134" y="631"/>
                </a:lnTo>
                <a:close/>
                <a:moveTo>
                  <a:pt x="77" y="418"/>
                </a:moveTo>
                <a:lnTo>
                  <a:pt x="77" y="418"/>
                </a:lnTo>
                <a:lnTo>
                  <a:pt x="79" y="419"/>
                </a:lnTo>
                <a:lnTo>
                  <a:pt x="80" y="422"/>
                </a:lnTo>
                <a:lnTo>
                  <a:pt x="80" y="422"/>
                </a:lnTo>
                <a:lnTo>
                  <a:pt x="81" y="420"/>
                </a:lnTo>
                <a:lnTo>
                  <a:pt x="81" y="420"/>
                </a:lnTo>
                <a:lnTo>
                  <a:pt x="81" y="420"/>
                </a:lnTo>
                <a:lnTo>
                  <a:pt x="81" y="422"/>
                </a:lnTo>
                <a:lnTo>
                  <a:pt x="80" y="422"/>
                </a:lnTo>
                <a:lnTo>
                  <a:pt x="80" y="423"/>
                </a:lnTo>
                <a:lnTo>
                  <a:pt x="80" y="423"/>
                </a:lnTo>
                <a:lnTo>
                  <a:pt x="79" y="420"/>
                </a:lnTo>
                <a:lnTo>
                  <a:pt x="77" y="419"/>
                </a:lnTo>
                <a:lnTo>
                  <a:pt x="77" y="418"/>
                </a:lnTo>
                <a:lnTo>
                  <a:pt x="77" y="418"/>
                </a:lnTo>
                <a:close/>
                <a:moveTo>
                  <a:pt x="79" y="403"/>
                </a:moveTo>
                <a:lnTo>
                  <a:pt x="79" y="403"/>
                </a:lnTo>
                <a:lnTo>
                  <a:pt x="81" y="404"/>
                </a:lnTo>
                <a:lnTo>
                  <a:pt x="81" y="405"/>
                </a:lnTo>
                <a:lnTo>
                  <a:pt x="80" y="408"/>
                </a:lnTo>
                <a:lnTo>
                  <a:pt x="80" y="408"/>
                </a:lnTo>
                <a:lnTo>
                  <a:pt x="79" y="408"/>
                </a:lnTo>
                <a:lnTo>
                  <a:pt x="79" y="407"/>
                </a:lnTo>
                <a:lnTo>
                  <a:pt x="79" y="403"/>
                </a:lnTo>
                <a:lnTo>
                  <a:pt x="79" y="403"/>
                </a:lnTo>
                <a:close/>
                <a:moveTo>
                  <a:pt x="86" y="423"/>
                </a:moveTo>
                <a:lnTo>
                  <a:pt x="86" y="423"/>
                </a:lnTo>
                <a:lnTo>
                  <a:pt x="86" y="425"/>
                </a:lnTo>
                <a:lnTo>
                  <a:pt x="85" y="427"/>
                </a:lnTo>
                <a:lnTo>
                  <a:pt x="83" y="427"/>
                </a:lnTo>
                <a:lnTo>
                  <a:pt x="83" y="427"/>
                </a:lnTo>
                <a:lnTo>
                  <a:pt x="85" y="427"/>
                </a:lnTo>
                <a:lnTo>
                  <a:pt x="85" y="425"/>
                </a:lnTo>
                <a:lnTo>
                  <a:pt x="85" y="424"/>
                </a:lnTo>
                <a:lnTo>
                  <a:pt x="86" y="423"/>
                </a:lnTo>
                <a:lnTo>
                  <a:pt x="86" y="423"/>
                </a:lnTo>
                <a:close/>
                <a:moveTo>
                  <a:pt x="85" y="409"/>
                </a:moveTo>
                <a:lnTo>
                  <a:pt x="85" y="409"/>
                </a:lnTo>
                <a:lnTo>
                  <a:pt x="85" y="410"/>
                </a:lnTo>
                <a:lnTo>
                  <a:pt x="85" y="412"/>
                </a:lnTo>
                <a:lnTo>
                  <a:pt x="83" y="414"/>
                </a:lnTo>
                <a:lnTo>
                  <a:pt x="83" y="414"/>
                </a:lnTo>
                <a:lnTo>
                  <a:pt x="83" y="415"/>
                </a:lnTo>
                <a:lnTo>
                  <a:pt x="83" y="417"/>
                </a:lnTo>
                <a:lnTo>
                  <a:pt x="83" y="417"/>
                </a:lnTo>
                <a:lnTo>
                  <a:pt x="82" y="415"/>
                </a:lnTo>
                <a:lnTo>
                  <a:pt x="83" y="413"/>
                </a:lnTo>
                <a:lnTo>
                  <a:pt x="85" y="409"/>
                </a:lnTo>
                <a:lnTo>
                  <a:pt x="85" y="409"/>
                </a:lnTo>
                <a:close/>
                <a:moveTo>
                  <a:pt x="81" y="423"/>
                </a:moveTo>
                <a:lnTo>
                  <a:pt x="81" y="423"/>
                </a:lnTo>
                <a:lnTo>
                  <a:pt x="82" y="424"/>
                </a:lnTo>
                <a:lnTo>
                  <a:pt x="81" y="425"/>
                </a:lnTo>
                <a:lnTo>
                  <a:pt x="81" y="425"/>
                </a:lnTo>
                <a:lnTo>
                  <a:pt x="82" y="427"/>
                </a:lnTo>
                <a:lnTo>
                  <a:pt x="82" y="427"/>
                </a:lnTo>
                <a:lnTo>
                  <a:pt x="82" y="428"/>
                </a:lnTo>
                <a:lnTo>
                  <a:pt x="82" y="428"/>
                </a:lnTo>
                <a:lnTo>
                  <a:pt x="82" y="428"/>
                </a:lnTo>
                <a:lnTo>
                  <a:pt x="83" y="429"/>
                </a:lnTo>
                <a:lnTo>
                  <a:pt x="83" y="430"/>
                </a:lnTo>
                <a:lnTo>
                  <a:pt x="83" y="432"/>
                </a:lnTo>
                <a:lnTo>
                  <a:pt x="83" y="432"/>
                </a:lnTo>
                <a:lnTo>
                  <a:pt x="83" y="432"/>
                </a:lnTo>
                <a:lnTo>
                  <a:pt x="82" y="432"/>
                </a:lnTo>
                <a:lnTo>
                  <a:pt x="82" y="429"/>
                </a:lnTo>
                <a:lnTo>
                  <a:pt x="82" y="429"/>
                </a:lnTo>
                <a:lnTo>
                  <a:pt x="81" y="429"/>
                </a:lnTo>
                <a:lnTo>
                  <a:pt x="80" y="429"/>
                </a:lnTo>
                <a:lnTo>
                  <a:pt x="80" y="430"/>
                </a:lnTo>
                <a:lnTo>
                  <a:pt x="80" y="430"/>
                </a:lnTo>
                <a:lnTo>
                  <a:pt x="79" y="429"/>
                </a:lnTo>
                <a:lnTo>
                  <a:pt x="80" y="429"/>
                </a:lnTo>
                <a:lnTo>
                  <a:pt x="80" y="428"/>
                </a:lnTo>
                <a:lnTo>
                  <a:pt x="80" y="428"/>
                </a:lnTo>
                <a:lnTo>
                  <a:pt x="80" y="428"/>
                </a:lnTo>
                <a:lnTo>
                  <a:pt x="80" y="428"/>
                </a:lnTo>
                <a:lnTo>
                  <a:pt x="80" y="428"/>
                </a:lnTo>
                <a:lnTo>
                  <a:pt x="80" y="425"/>
                </a:lnTo>
                <a:lnTo>
                  <a:pt x="80" y="423"/>
                </a:lnTo>
                <a:lnTo>
                  <a:pt x="80" y="423"/>
                </a:lnTo>
                <a:lnTo>
                  <a:pt x="81" y="423"/>
                </a:lnTo>
                <a:lnTo>
                  <a:pt x="81" y="423"/>
                </a:lnTo>
                <a:close/>
                <a:moveTo>
                  <a:pt x="81" y="457"/>
                </a:moveTo>
                <a:lnTo>
                  <a:pt x="81" y="457"/>
                </a:lnTo>
                <a:lnTo>
                  <a:pt x="82" y="459"/>
                </a:lnTo>
                <a:lnTo>
                  <a:pt x="82" y="462"/>
                </a:lnTo>
                <a:lnTo>
                  <a:pt x="82" y="464"/>
                </a:lnTo>
                <a:lnTo>
                  <a:pt x="82" y="464"/>
                </a:lnTo>
                <a:lnTo>
                  <a:pt x="81" y="464"/>
                </a:lnTo>
                <a:lnTo>
                  <a:pt x="81" y="465"/>
                </a:lnTo>
                <a:lnTo>
                  <a:pt x="81" y="465"/>
                </a:lnTo>
                <a:lnTo>
                  <a:pt x="80" y="464"/>
                </a:lnTo>
                <a:lnTo>
                  <a:pt x="79" y="462"/>
                </a:lnTo>
                <a:lnTo>
                  <a:pt x="80" y="460"/>
                </a:lnTo>
                <a:lnTo>
                  <a:pt x="81" y="458"/>
                </a:lnTo>
                <a:lnTo>
                  <a:pt x="81" y="458"/>
                </a:lnTo>
                <a:lnTo>
                  <a:pt x="79" y="459"/>
                </a:lnTo>
                <a:lnTo>
                  <a:pt x="77" y="458"/>
                </a:lnTo>
                <a:lnTo>
                  <a:pt x="77" y="458"/>
                </a:lnTo>
                <a:lnTo>
                  <a:pt x="77" y="464"/>
                </a:lnTo>
                <a:lnTo>
                  <a:pt x="76" y="467"/>
                </a:lnTo>
                <a:lnTo>
                  <a:pt x="75" y="468"/>
                </a:lnTo>
                <a:lnTo>
                  <a:pt x="75" y="468"/>
                </a:lnTo>
                <a:lnTo>
                  <a:pt x="75" y="465"/>
                </a:lnTo>
                <a:lnTo>
                  <a:pt x="76" y="462"/>
                </a:lnTo>
                <a:lnTo>
                  <a:pt x="76" y="462"/>
                </a:lnTo>
                <a:lnTo>
                  <a:pt x="75" y="462"/>
                </a:lnTo>
                <a:lnTo>
                  <a:pt x="75" y="460"/>
                </a:lnTo>
                <a:lnTo>
                  <a:pt x="75" y="462"/>
                </a:lnTo>
                <a:lnTo>
                  <a:pt x="75" y="462"/>
                </a:lnTo>
                <a:lnTo>
                  <a:pt x="74" y="458"/>
                </a:lnTo>
                <a:lnTo>
                  <a:pt x="74" y="454"/>
                </a:lnTo>
                <a:lnTo>
                  <a:pt x="75" y="450"/>
                </a:lnTo>
                <a:lnTo>
                  <a:pt x="74" y="448"/>
                </a:lnTo>
                <a:lnTo>
                  <a:pt x="74" y="448"/>
                </a:lnTo>
                <a:lnTo>
                  <a:pt x="75" y="449"/>
                </a:lnTo>
                <a:lnTo>
                  <a:pt x="76" y="450"/>
                </a:lnTo>
                <a:lnTo>
                  <a:pt x="76" y="453"/>
                </a:lnTo>
                <a:lnTo>
                  <a:pt x="76" y="453"/>
                </a:lnTo>
                <a:lnTo>
                  <a:pt x="77" y="453"/>
                </a:lnTo>
                <a:lnTo>
                  <a:pt x="77" y="453"/>
                </a:lnTo>
                <a:lnTo>
                  <a:pt x="79" y="452"/>
                </a:lnTo>
                <a:lnTo>
                  <a:pt x="77" y="450"/>
                </a:lnTo>
                <a:lnTo>
                  <a:pt x="77" y="450"/>
                </a:lnTo>
                <a:lnTo>
                  <a:pt x="79" y="450"/>
                </a:lnTo>
                <a:lnTo>
                  <a:pt x="79" y="452"/>
                </a:lnTo>
                <a:lnTo>
                  <a:pt x="79" y="454"/>
                </a:lnTo>
                <a:lnTo>
                  <a:pt x="79" y="454"/>
                </a:lnTo>
                <a:lnTo>
                  <a:pt x="77" y="454"/>
                </a:lnTo>
                <a:lnTo>
                  <a:pt x="76" y="454"/>
                </a:lnTo>
                <a:lnTo>
                  <a:pt x="76" y="454"/>
                </a:lnTo>
                <a:lnTo>
                  <a:pt x="76" y="457"/>
                </a:lnTo>
                <a:lnTo>
                  <a:pt x="75" y="459"/>
                </a:lnTo>
                <a:lnTo>
                  <a:pt x="75" y="459"/>
                </a:lnTo>
                <a:lnTo>
                  <a:pt x="76" y="459"/>
                </a:lnTo>
                <a:lnTo>
                  <a:pt x="76" y="458"/>
                </a:lnTo>
                <a:lnTo>
                  <a:pt x="77" y="457"/>
                </a:lnTo>
                <a:lnTo>
                  <a:pt x="77" y="457"/>
                </a:lnTo>
                <a:lnTo>
                  <a:pt x="79" y="458"/>
                </a:lnTo>
                <a:lnTo>
                  <a:pt x="79" y="458"/>
                </a:lnTo>
                <a:lnTo>
                  <a:pt x="79" y="457"/>
                </a:lnTo>
                <a:lnTo>
                  <a:pt x="79" y="455"/>
                </a:lnTo>
                <a:lnTo>
                  <a:pt x="80" y="455"/>
                </a:lnTo>
                <a:lnTo>
                  <a:pt x="80" y="455"/>
                </a:lnTo>
                <a:lnTo>
                  <a:pt x="80" y="457"/>
                </a:lnTo>
                <a:lnTo>
                  <a:pt x="81" y="457"/>
                </a:lnTo>
                <a:lnTo>
                  <a:pt x="81" y="457"/>
                </a:lnTo>
                <a:close/>
                <a:moveTo>
                  <a:pt x="89" y="423"/>
                </a:moveTo>
                <a:lnTo>
                  <a:pt x="89" y="423"/>
                </a:lnTo>
                <a:lnTo>
                  <a:pt x="91" y="427"/>
                </a:lnTo>
                <a:lnTo>
                  <a:pt x="93" y="429"/>
                </a:lnTo>
                <a:lnTo>
                  <a:pt x="93" y="429"/>
                </a:lnTo>
                <a:lnTo>
                  <a:pt x="92" y="430"/>
                </a:lnTo>
                <a:lnTo>
                  <a:pt x="92" y="432"/>
                </a:lnTo>
                <a:lnTo>
                  <a:pt x="92" y="432"/>
                </a:lnTo>
                <a:lnTo>
                  <a:pt x="94" y="438"/>
                </a:lnTo>
                <a:lnTo>
                  <a:pt x="95" y="447"/>
                </a:lnTo>
                <a:lnTo>
                  <a:pt x="95" y="447"/>
                </a:lnTo>
                <a:lnTo>
                  <a:pt x="94" y="448"/>
                </a:lnTo>
                <a:lnTo>
                  <a:pt x="93" y="449"/>
                </a:lnTo>
                <a:lnTo>
                  <a:pt x="93" y="449"/>
                </a:lnTo>
                <a:lnTo>
                  <a:pt x="92" y="449"/>
                </a:lnTo>
                <a:lnTo>
                  <a:pt x="92" y="448"/>
                </a:lnTo>
                <a:lnTo>
                  <a:pt x="91" y="447"/>
                </a:lnTo>
                <a:lnTo>
                  <a:pt x="89" y="448"/>
                </a:lnTo>
                <a:lnTo>
                  <a:pt x="89" y="448"/>
                </a:lnTo>
                <a:lnTo>
                  <a:pt x="89" y="445"/>
                </a:lnTo>
                <a:lnTo>
                  <a:pt x="88" y="443"/>
                </a:lnTo>
                <a:lnTo>
                  <a:pt x="88" y="443"/>
                </a:lnTo>
                <a:lnTo>
                  <a:pt x="87" y="443"/>
                </a:lnTo>
                <a:lnTo>
                  <a:pt x="87" y="444"/>
                </a:lnTo>
                <a:lnTo>
                  <a:pt x="87" y="449"/>
                </a:lnTo>
                <a:lnTo>
                  <a:pt x="87" y="449"/>
                </a:lnTo>
                <a:lnTo>
                  <a:pt x="85" y="448"/>
                </a:lnTo>
                <a:lnTo>
                  <a:pt x="85" y="448"/>
                </a:lnTo>
                <a:lnTo>
                  <a:pt x="86" y="445"/>
                </a:lnTo>
                <a:lnTo>
                  <a:pt x="86" y="443"/>
                </a:lnTo>
                <a:lnTo>
                  <a:pt x="86" y="437"/>
                </a:lnTo>
                <a:lnTo>
                  <a:pt x="86" y="437"/>
                </a:lnTo>
                <a:lnTo>
                  <a:pt x="87" y="437"/>
                </a:lnTo>
                <a:lnTo>
                  <a:pt x="87" y="438"/>
                </a:lnTo>
                <a:lnTo>
                  <a:pt x="87" y="438"/>
                </a:lnTo>
                <a:lnTo>
                  <a:pt x="88" y="440"/>
                </a:lnTo>
                <a:lnTo>
                  <a:pt x="89" y="440"/>
                </a:lnTo>
                <a:lnTo>
                  <a:pt x="89" y="440"/>
                </a:lnTo>
                <a:lnTo>
                  <a:pt x="91" y="439"/>
                </a:lnTo>
                <a:lnTo>
                  <a:pt x="89" y="439"/>
                </a:lnTo>
                <a:lnTo>
                  <a:pt x="88" y="438"/>
                </a:lnTo>
                <a:lnTo>
                  <a:pt x="88" y="438"/>
                </a:lnTo>
                <a:lnTo>
                  <a:pt x="89" y="432"/>
                </a:lnTo>
                <a:lnTo>
                  <a:pt x="89" y="428"/>
                </a:lnTo>
                <a:lnTo>
                  <a:pt x="88" y="425"/>
                </a:lnTo>
                <a:lnTo>
                  <a:pt x="88" y="425"/>
                </a:lnTo>
                <a:lnTo>
                  <a:pt x="89" y="424"/>
                </a:lnTo>
                <a:lnTo>
                  <a:pt x="89" y="423"/>
                </a:lnTo>
                <a:lnTo>
                  <a:pt x="89" y="423"/>
                </a:lnTo>
                <a:close/>
                <a:moveTo>
                  <a:pt x="91" y="434"/>
                </a:moveTo>
                <a:lnTo>
                  <a:pt x="91" y="434"/>
                </a:lnTo>
                <a:lnTo>
                  <a:pt x="89" y="435"/>
                </a:lnTo>
                <a:lnTo>
                  <a:pt x="89" y="437"/>
                </a:lnTo>
                <a:lnTo>
                  <a:pt x="89" y="437"/>
                </a:lnTo>
                <a:lnTo>
                  <a:pt x="91" y="435"/>
                </a:lnTo>
                <a:lnTo>
                  <a:pt x="91" y="435"/>
                </a:lnTo>
                <a:lnTo>
                  <a:pt x="92" y="432"/>
                </a:lnTo>
                <a:lnTo>
                  <a:pt x="92" y="432"/>
                </a:lnTo>
                <a:lnTo>
                  <a:pt x="91" y="430"/>
                </a:lnTo>
                <a:lnTo>
                  <a:pt x="91" y="430"/>
                </a:lnTo>
                <a:lnTo>
                  <a:pt x="91" y="434"/>
                </a:lnTo>
                <a:lnTo>
                  <a:pt x="91" y="434"/>
                </a:lnTo>
                <a:close/>
                <a:moveTo>
                  <a:pt x="82" y="450"/>
                </a:moveTo>
                <a:lnTo>
                  <a:pt x="82" y="450"/>
                </a:lnTo>
                <a:lnTo>
                  <a:pt x="82" y="450"/>
                </a:lnTo>
                <a:lnTo>
                  <a:pt x="81" y="449"/>
                </a:lnTo>
                <a:lnTo>
                  <a:pt x="81" y="449"/>
                </a:lnTo>
                <a:lnTo>
                  <a:pt x="81" y="450"/>
                </a:lnTo>
                <a:lnTo>
                  <a:pt x="81" y="452"/>
                </a:lnTo>
                <a:lnTo>
                  <a:pt x="81" y="453"/>
                </a:lnTo>
                <a:lnTo>
                  <a:pt x="81" y="453"/>
                </a:lnTo>
                <a:lnTo>
                  <a:pt x="81" y="453"/>
                </a:lnTo>
                <a:lnTo>
                  <a:pt x="81" y="452"/>
                </a:lnTo>
                <a:lnTo>
                  <a:pt x="81" y="452"/>
                </a:lnTo>
                <a:lnTo>
                  <a:pt x="83" y="453"/>
                </a:lnTo>
                <a:lnTo>
                  <a:pt x="83" y="450"/>
                </a:lnTo>
                <a:lnTo>
                  <a:pt x="83" y="450"/>
                </a:lnTo>
                <a:lnTo>
                  <a:pt x="85" y="453"/>
                </a:lnTo>
                <a:lnTo>
                  <a:pt x="83" y="454"/>
                </a:lnTo>
                <a:lnTo>
                  <a:pt x="83" y="454"/>
                </a:lnTo>
                <a:lnTo>
                  <a:pt x="83" y="453"/>
                </a:lnTo>
                <a:lnTo>
                  <a:pt x="83" y="453"/>
                </a:lnTo>
                <a:lnTo>
                  <a:pt x="83" y="455"/>
                </a:lnTo>
                <a:lnTo>
                  <a:pt x="83" y="458"/>
                </a:lnTo>
                <a:lnTo>
                  <a:pt x="83" y="458"/>
                </a:lnTo>
                <a:lnTo>
                  <a:pt x="82" y="457"/>
                </a:lnTo>
                <a:lnTo>
                  <a:pt x="82" y="455"/>
                </a:lnTo>
                <a:lnTo>
                  <a:pt x="82" y="455"/>
                </a:lnTo>
                <a:lnTo>
                  <a:pt x="80" y="453"/>
                </a:lnTo>
                <a:lnTo>
                  <a:pt x="79" y="448"/>
                </a:lnTo>
                <a:lnTo>
                  <a:pt x="79" y="448"/>
                </a:lnTo>
                <a:lnTo>
                  <a:pt x="81" y="448"/>
                </a:lnTo>
                <a:lnTo>
                  <a:pt x="81" y="448"/>
                </a:lnTo>
                <a:lnTo>
                  <a:pt x="79" y="447"/>
                </a:lnTo>
                <a:lnTo>
                  <a:pt x="79" y="445"/>
                </a:lnTo>
                <a:lnTo>
                  <a:pt x="79" y="444"/>
                </a:lnTo>
                <a:lnTo>
                  <a:pt x="79" y="444"/>
                </a:lnTo>
                <a:lnTo>
                  <a:pt x="80" y="444"/>
                </a:lnTo>
                <a:lnTo>
                  <a:pt x="81" y="443"/>
                </a:lnTo>
                <a:lnTo>
                  <a:pt x="81" y="443"/>
                </a:lnTo>
                <a:lnTo>
                  <a:pt x="82" y="443"/>
                </a:lnTo>
                <a:lnTo>
                  <a:pt x="83" y="445"/>
                </a:lnTo>
                <a:lnTo>
                  <a:pt x="83" y="449"/>
                </a:lnTo>
                <a:lnTo>
                  <a:pt x="83" y="449"/>
                </a:lnTo>
                <a:lnTo>
                  <a:pt x="82" y="448"/>
                </a:lnTo>
                <a:lnTo>
                  <a:pt x="81" y="449"/>
                </a:lnTo>
                <a:lnTo>
                  <a:pt x="81" y="449"/>
                </a:lnTo>
                <a:lnTo>
                  <a:pt x="82" y="449"/>
                </a:lnTo>
                <a:lnTo>
                  <a:pt x="82" y="450"/>
                </a:lnTo>
                <a:lnTo>
                  <a:pt x="82" y="450"/>
                </a:lnTo>
                <a:close/>
                <a:moveTo>
                  <a:pt x="75" y="402"/>
                </a:moveTo>
                <a:lnTo>
                  <a:pt x="75" y="402"/>
                </a:lnTo>
                <a:lnTo>
                  <a:pt x="75" y="403"/>
                </a:lnTo>
                <a:lnTo>
                  <a:pt x="76" y="403"/>
                </a:lnTo>
                <a:lnTo>
                  <a:pt x="76" y="403"/>
                </a:lnTo>
                <a:lnTo>
                  <a:pt x="76" y="408"/>
                </a:lnTo>
                <a:lnTo>
                  <a:pt x="76" y="408"/>
                </a:lnTo>
                <a:lnTo>
                  <a:pt x="76" y="412"/>
                </a:lnTo>
                <a:lnTo>
                  <a:pt x="75" y="413"/>
                </a:lnTo>
                <a:lnTo>
                  <a:pt x="74" y="413"/>
                </a:lnTo>
                <a:lnTo>
                  <a:pt x="74" y="413"/>
                </a:lnTo>
                <a:lnTo>
                  <a:pt x="75" y="412"/>
                </a:lnTo>
                <a:lnTo>
                  <a:pt x="75" y="410"/>
                </a:lnTo>
                <a:lnTo>
                  <a:pt x="72" y="410"/>
                </a:lnTo>
                <a:lnTo>
                  <a:pt x="72" y="410"/>
                </a:lnTo>
                <a:lnTo>
                  <a:pt x="72" y="412"/>
                </a:lnTo>
                <a:lnTo>
                  <a:pt x="72" y="413"/>
                </a:lnTo>
                <a:lnTo>
                  <a:pt x="72" y="417"/>
                </a:lnTo>
                <a:lnTo>
                  <a:pt x="72" y="417"/>
                </a:lnTo>
                <a:lnTo>
                  <a:pt x="71" y="417"/>
                </a:lnTo>
                <a:lnTo>
                  <a:pt x="71" y="415"/>
                </a:lnTo>
                <a:lnTo>
                  <a:pt x="71" y="414"/>
                </a:lnTo>
                <a:lnTo>
                  <a:pt x="71" y="414"/>
                </a:lnTo>
                <a:lnTo>
                  <a:pt x="70" y="410"/>
                </a:lnTo>
                <a:lnTo>
                  <a:pt x="70" y="410"/>
                </a:lnTo>
                <a:lnTo>
                  <a:pt x="70" y="405"/>
                </a:lnTo>
                <a:lnTo>
                  <a:pt x="70" y="402"/>
                </a:lnTo>
                <a:lnTo>
                  <a:pt x="70" y="402"/>
                </a:lnTo>
                <a:lnTo>
                  <a:pt x="70" y="402"/>
                </a:lnTo>
                <a:lnTo>
                  <a:pt x="71" y="402"/>
                </a:lnTo>
                <a:lnTo>
                  <a:pt x="71" y="403"/>
                </a:lnTo>
                <a:lnTo>
                  <a:pt x="72" y="403"/>
                </a:lnTo>
                <a:lnTo>
                  <a:pt x="72" y="403"/>
                </a:lnTo>
                <a:lnTo>
                  <a:pt x="71" y="404"/>
                </a:lnTo>
                <a:lnTo>
                  <a:pt x="71" y="405"/>
                </a:lnTo>
                <a:lnTo>
                  <a:pt x="71" y="410"/>
                </a:lnTo>
                <a:lnTo>
                  <a:pt x="71" y="410"/>
                </a:lnTo>
                <a:lnTo>
                  <a:pt x="74" y="409"/>
                </a:lnTo>
                <a:lnTo>
                  <a:pt x="74" y="407"/>
                </a:lnTo>
                <a:lnTo>
                  <a:pt x="74" y="407"/>
                </a:lnTo>
                <a:lnTo>
                  <a:pt x="72" y="407"/>
                </a:lnTo>
                <a:lnTo>
                  <a:pt x="72" y="408"/>
                </a:lnTo>
                <a:lnTo>
                  <a:pt x="72" y="408"/>
                </a:lnTo>
                <a:lnTo>
                  <a:pt x="72" y="407"/>
                </a:lnTo>
                <a:lnTo>
                  <a:pt x="72" y="405"/>
                </a:lnTo>
                <a:lnTo>
                  <a:pt x="75" y="402"/>
                </a:lnTo>
                <a:lnTo>
                  <a:pt x="75" y="402"/>
                </a:lnTo>
                <a:close/>
                <a:moveTo>
                  <a:pt x="82" y="465"/>
                </a:moveTo>
                <a:lnTo>
                  <a:pt x="82" y="465"/>
                </a:lnTo>
                <a:lnTo>
                  <a:pt x="83" y="467"/>
                </a:lnTo>
                <a:lnTo>
                  <a:pt x="82" y="468"/>
                </a:lnTo>
                <a:lnTo>
                  <a:pt x="81" y="471"/>
                </a:lnTo>
                <a:lnTo>
                  <a:pt x="81" y="472"/>
                </a:lnTo>
                <a:lnTo>
                  <a:pt x="81" y="472"/>
                </a:lnTo>
                <a:lnTo>
                  <a:pt x="82" y="471"/>
                </a:lnTo>
                <a:lnTo>
                  <a:pt x="82" y="471"/>
                </a:lnTo>
                <a:lnTo>
                  <a:pt x="83" y="473"/>
                </a:lnTo>
                <a:lnTo>
                  <a:pt x="83" y="473"/>
                </a:lnTo>
                <a:lnTo>
                  <a:pt x="82" y="473"/>
                </a:lnTo>
                <a:lnTo>
                  <a:pt x="82" y="474"/>
                </a:lnTo>
                <a:lnTo>
                  <a:pt x="82" y="476"/>
                </a:lnTo>
                <a:lnTo>
                  <a:pt x="81" y="477"/>
                </a:lnTo>
                <a:lnTo>
                  <a:pt x="81" y="477"/>
                </a:lnTo>
                <a:lnTo>
                  <a:pt x="80" y="476"/>
                </a:lnTo>
                <a:lnTo>
                  <a:pt x="79" y="476"/>
                </a:lnTo>
                <a:lnTo>
                  <a:pt x="79" y="477"/>
                </a:lnTo>
                <a:lnTo>
                  <a:pt x="79" y="477"/>
                </a:lnTo>
                <a:lnTo>
                  <a:pt x="77" y="476"/>
                </a:lnTo>
                <a:lnTo>
                  <a:pt x="77" y="474"/>
                </a:lnTo>
                <a:lnTo>
                  <a:pt x="79" y="472"/>
                </a:lnTo>
                <a:lnTo>
                  <a:pt x="79" y="472"/>
                </a:lnTo>
                <a:lnTo>
                  <a:pt x="80" y="474"/>
                </a:lnTo>
                <a:lnTo>
                  <a:pt x="80" y="474"/>
                </a:lnTo>
                <a:lnTo>
                  <a:pt x="81" y="474"/>
                </a:lnTo>
                <a:lnTo>
                  <a:pt x="81" y="474"/>
                </a:lnTo>
                <a:lnTo>
                  <a:pt x="81" y="474"/>
                </a:lnTo>
                <a:lnTo>
                  <a:pt x="80" y="474"/>
                </a:lnTo>
                <a:lnTo>
                  <a:pt x="80" y="469"/>
                </a:lnTo>
                <a:lnTo>
                  <a:pt x="80" y="469"/>
                </a:lnTo>
                <a:lnTo>
                  <a:pt x="79" y="469"/>
                </a:lnTo>
                <a:lnTo>
                  <a:pt x="79" y="469"/>
                </a:lnTo>
                <a:lnTo>
                  <a:pt x="77" y="468"/>
                </a:lnTo>
                <a:lnTo>
                  <a:pt x="77" y="468"/>
                </a:lnTo>
                <a:lnTo>
                  <a:pt x="80" y="468"/>
                </a:lnTo>
                <a:lnTo>
                  <a:pt x="81" y="468"/>
                </a:lnTo>
                <a:lnTo>
                  <a:pt x="82" y="468"/>
                </a:lnTo>
                <a:lnTo>
                  <a:pt x="82" y="465"/>
                </a:lnTo>
                <a:lnTo>
                  <a:pt x="82" y="465"/>
                </a:lnTo>
                <a:close/>
                <a:moveTo>
                  <a:pt x="81" y="384"/>
                </a:moveTo>
                <a:lnTo>
                  <a:pt x="81" y="384"/>
                </a:lnTo>
                <a:lnTo>
                  <a:pt x="81" y="382"/>
                </a:lnTo>
                <a:lnTo>
                  <a:pt x="81" y="380"/>
                </a:lnTo>
                <a:lnTo>
                  <a:pt x="81" y="380"/>
                </a:lnTo>
                <a:lnTo>
                  <a:pt x="82" y="380"/>
                </a:lnTo>
                <a:lnTo>
                  <a:pt x="82" y="382"/>
                </a:lnTo>
                <a:lnTo>
                  <a:pt x="81" y="383"/>
                </a:lnTo>
                <a:lnTo>
                  <a:pt x="81" y="384"/>
                </a:lnTo>
                <a:lnTo>
                  <a:pt x="81" y="384"/>
                </a:lnTo>
                <a:close/>
                <a:moveTo>
                  <a:pt x="50" y="24"/>
                </a:moveTo>
                <a:lnTo>
                  <a:pt x="50" y="24"/>
                </a:lnTo>
                <a:lnTo>
                  <a:pt x="50" y="23"/>
                </a:lnTo>
                <a:lnTo>
                  <a:pt x="50" y="20"/>
                </a:lnTo>
                <a:lnTo>
                  <a:pt x="50" y="16"/>
                </a:lnTo>
                <a:lnTo>
                  <a:pt x="50" y="16"/>
                </a:lnTo>
                <a:lnTo>
                  <a:pt x="50" y="18"/>
                </a:lnTo>
                <a:lnTo>
                  <a:pt x="50" y="19"/>
                </a:lnTo>
                <a:lnTo>
                  <a:pt x="50" y="24"/>
                </a:lnTo>
                <a:lnTo>
                  <a:pt x="50" y="24"/>
                </a:lnTo>
                <a:close/>
                <a:moveTo>
                  <a:pt x="80" y="383"/>
                </a:moveTo>
                <a:lnTo>
                  <a:pt x="80" y="383"/>
                </a:lnTo>
                <a:lnTo>
                  <a:pt x="81" y="385"/>
                </a:lnTo>
                <a:lnTo>
                  <a:pt x="82" y="387"/>
                </a:lnTo>
                <a:lnTo>
                  <a:pt x="82" y="387"/>
                </a:lnTo>
                <a:lnTo>
                  <a:pt x="82" y="389"/>
                </a:lnTo>
                <a:lnTo>
                  <a:pt x="81" y="390"/>
                </a:lnTo>
                <a:lnTo>
                  <a:pt x="81" y="390"/>
                </a:lnTo>
                <a:lnTo>
                  <a:pt x="81" y="390"/>
                </a:lnTo>
                <a:lnTo>
                  <a:pt x="81" y="388"/>
                </a:lnTo>
                <a:lnTo>
                  <a:pt x="81" y="385"/>
                </a:lnTo>
                <a:lnTo>
                  <a:pt x="81" y="385"/>
                </a:lnTo>
                <a:lnTo>
                  <a:pt x="80" y="385"/>
                </a:lnTo>
                <a:lnTo>
                  <a:pt x="80" y="387"/>
                </a:lnTo>
                <a:lnTo>
                  <a:pt x="80" y="387"/>
                </a:lnTo>
                <a:lnTo>
                  <a:pt x="79" y="385"/>
                </a:lnTo>
                <a:lnTo>
                  <a:pt x="80" y="383"/>
                </a:lnTo>
                <a:lnTo>
                  <a:pt x="80" y="383"/>
                </a:lnTo>
                <a:close/>
                <a:moveTo>
                  <a:pt x="79" y="15"/>
                </a:moveTo>
                <a:lnTo>
                  <a:pt x="79" y="15"/>
                </a:lnTo>
                <a:lnTo>
                  <a:pt x="80" y="15"/>
                </a:lnTo>
                <a:lnTo>
                  <a:pt x="80" y="18"/>
                </a:lnTo>
                <a:lnTo>
                  <a:pt x="80" y="18"/>
                </a:lnTo>
                <a:lnTo>
                  <a:pt x="81" y="16"/>
                </a:lnTo>
                <a:lnTo>
                  <a:pt x="82" y="18"/>
                </a:lnTo>
                <a:lnTo>
                  <a:pt x="82" y="18"/>
                </a:lnTo>
                <a:lnTo>
                  <a:pt x="83" y="20"/>
                </a:lnTo>
                <a:lnTo>
                  <a:pt x="83" y="24"/>
                </a:lnTo>
                <a:lnTo>
                  <a:pt x="83" y="24"/>
                </a:lnTo>
                <a:lnTo>
                  <a:pt x="85" y="36"/>
                </a:lnTo>
                <a:lnTo>
                  <a:pt x="85" y="36"/>
                </a:lnTo>
                <a:lnTo>
                  <a:pt x="85" y="38"/>
                </a:lnTo>
                <a:lnTo>
                  <a:pt x="85" y="38"/>
                </a:lnTo>
                <a:lnTo>
                  <a:pt x="85" y="48"/>
                </a:lnTo>
                <a:lnTo>
                  <a:pt x="86" y="56"/>
                </a:lnTo>
                <a:lnTo>
                  <a:pt x="86" y="56"/>
                </a:lnTo>
                <a:lnTo>
                  <a:pt x="86" y="60"/>
                </a:lnTo>
                <a:lnTo>
                  <a:pt x="86" y="60"/>
                </a:lnTo>
                <a:lnTo>
                  <a:pt x="87" y="63"/>
                </a:lnTo>
                <a:lnTo>
                  <a:pt x="87" y="63"/>
                </a:lnTo>
                <a:lnTo>
                  <a:pt x="86" y="65"/>
                </a:lnTo>
                <a:lnTo>
                  <a:pt x="86" y="65"/>
                </a:lnTo>
                <a:lnTo>
                  <a:pt x="87" y="73"/>
                </a:lnTo>
                <a:lnTo>
                  <a:pt x="86" y="79"/>
                </a:lnTo>
                <a:lnTo>
                  <a:pt x="86" y="79"/>
                </a:lnTo>
                <a:lnTo>
                  <a:pt x="85" y="79"/>
                </a:lnTo>
                <a:lnTo>
                  <a:pt x="83" y="80"/>
                </a:lnTo>
                <a:lnTo>
                  <a:pt x="83" y="80"/>
                </a:lnTo>
                <a:lnTo>
                  <a:pt x="85" y="80"/>
                </a:lnTo>
                <a:lnTo>
                  <a:pt x="85" y="80"/>
                </a:lnTo>
                <a:lnTo>
                  <a:pt x="86" y="80"/>
                </a:lnTo>
                <a:lnTo>
                  <a:pt x="86" y="80"/>
                </a:lnTo>
                <a:lnTo>
                  <a:pt x="87" y="85"/>
                </a:lnTo>
                <a:lnTo>
                  <a:pt x="88" y="88"/>
                </a:lnTo>
                <a:lnTo>
                  <a:pt x="88" y="88"/>
                </a:lnTo>
                <a:lnTo>
                  <a:pt x="88" y="89"/>
                </a:lnTo>
                <a:lnTo>
                  <a:pt x="88" y="90"/>
                </a:lnTo>
                <a:lnTo>
                  <a:pt x="87" y="90"/>
                </a:lnTo>
                <a:lnTo>
                  <a:pt x="87" y="90"/>
                </a:lnTo>
                <a:lnTo>
                  <a:pt x="88" y="93"/>
                </a:lnTo>
                <a:lnTo>
                  <a:pt x="88" y="94"/>
                </a:lnTo>
                <a:lnTo>
                  <a:pt x="87" y="95"/>
                </a:lnTo>
                <a:lnTo>
                  <a:pt x="87" y="95"/>
                </a:lnTo>
                <a:lnTo>
                  <a:pt x="89" y="95"/>
                </a:lnTo>
                <a:lnTo>
                  <a:pt x="89" y="95"/>
                </a:lnTo>
                <a:lnTo>
                  <a:pt x="89" y="96"/>
                </a:lnTo>
                <a:lnTo>
                  <a:pt x="89" y="98"/>
                </a:lnTo>
                <a:lnTo>
                  <a:pt x="89" y="98"/>
                </a:lnTo>
                <a:lnTo>
                  <a:pt x="91" y="96"/>
                </a:lnTo>
                <a:lnTo>
                  <a:pt x="93" y="95"/>
                </a:lnTo>
                <a:lnTo>
                  <a:pt x="93" y="95"/>
                </a:lnTo>
                <a:lnTo>
                  <a:pt x="91" y="95"/>
                </a:lnTo>
                <a:lnTo>
                  <a:pt x="89" y="94"/>
                </a:lnTo>
                <a:lnTo>
                  <a:pt x="89" y="94"/>
                </a:lnTo>
                <a:lnTo>
                  <a:pt x="89" y="93"/>
                </a:lnTo>
                <a:lnTo>
                  <a:pt x="89" y="90"/>
                </a:lnTo>
                <a:lnTo>
                  <a:pt x="92" y="90"/>
                </a:lnTo>
                <a:lnTo>
                  <a:pt x="92" y="90"/>
                </a:lnTo>
                <a:lnTo>
                  <a:pt x="92" y="89"/>
                </a:lnTo>
                <a:lnTo>
                  <a:pt x="91" y="89"/>
                </a:lnTo>
                <a:lnTo>
                  <a:pt x="89" y="88"/>
                </a:lnTo>
                <a:lnTo>
                  <a:pt x="88" y="86"/>
                </a:lnTo>
                <a:lnTo>
                  <a:pt x="88" y="86"/>
                </a:lnTo>
                <a:lnTo>
                  <a:pt x="91" y="88"/>
                </a:lnTo>
                <a:lnTo>
                  <a:pt x="91" y="88"/>
                </a:lnTo>
                <a:lnTo>
                  <a:pt x="91" y="86"/>
                </a:lnTo>
                <a:lnTo>
                  <a:pt x="91" y="85"/>
                </a:lnTo>
                <a:lnTo>
                  <a:pt x="89" y="84"/>
                </a:lnTo>
                <a:lnTo>
                  <a:pt x="91" y="83"/>
                </a:lnTo>
                <a:lnTo>
                  <a:pt x="91" y="83"/>
                </a:lnTo>
                <a:lnTo>
                  <a:pt x="88" y="80"/>
                </a:lnTo>
                <a:lnTo>
                  <a:pt x="88" y="76"/>
                </a:lnTo>
                <a:lnTo>
                  <a:pt x="88" y="76"/>
                </a:lnTo>
                <a:lnTo>
                  <a:pt x="89" y="80"/>
                </a:lnTo>
                <a:lnTo>
                  <a:pt x="89" y="80"/>
                </a:lnTo>
                <a:lnTo>
                  <a:pt x="92" y="78"/>
                </a:lnTo>
                <a:lnTo>
                  <a:pt x="92" y="78"/>
                </a:lnTo>
                <a:lnTo>
                  <a:pt x="92" y="76"/>
                </a:lnTo>
                <a:lnTo>
                  <a:pt x="91" y="78"/>
                </a:lnTo>
                <a:lnTo>
                  <a:pt x="91" y="78"/>
                </a:lnTo>
                <a:lnTo>
                  <a:pt x="91" y="78"/>
                </a:lnTo>
                <a:lnTo>
                  <a:pt x="91" y="78"/>
                </a:lnTo>
                <a:lnTo>
                  <a:pt x="89" y="76"/>
                </a:lnTo>
                <a:lnTo>
                  <a:pt x="89" y="76"/>
                </a:lnTo>
                <a:lnTo>
                  <a:pt x="88" y="75"/>
                </a:lnTo>
                <a:lnTo>
                  <a:pt x="88" y="74"/>
                </a:lnTo>
                <a:lnTo>
                  <a:pt x="89" y="73"/>
                </a:lnTo>
                <a:lnTo>
                  <a:pt x="89" y="73"/>
                </a:lnTo>
                <a:lnTo>
                  <a:pt x="89" y="73"/>
                </a:lnTo>
                <a:lnTo>
                  <a:pt x="89" y="74"/>
                </a:lnTo>
                <a:lnTo>
                  <a:pt x="89" y="75"/>
                </a:lnTo>
                <a:lnTo>
                  <a:pt x="89" y="75"/>
                </a:lnTo>
                <a:lnTo>
                  <a:pt x="91" y="75"/>
                </a:lnTo>
                <a:lnTo>
                  <a:pt x="92" y="76"/>
                </a:lnTo>
                <a:lnTo>
                  <a:pt x="92" y="76"/>
                </a:lnTo>
                <a:lnTo>
                  <a:pt x="93" y="75"/>
                </a:lnTo>
                <a:lnTo>
                  <a:pt x="93" y="73"/>
                </a:lnTo>
                <a:lnTo>
                  <a:pt x="93" y="70"/>
                </a:lnTo>
                <a:lnTo>
                  <a:pt x="93" y="70"/>
                </a:lnTo>
                <a:lnTo>
                  <a:pt x="92" y="70"/>
                </a:lnTo>
                <a:lnTo>
                  <a:pt x="92" y="71"/>
                </a:lnTo>
                <a:lnTo>
                  <a:pt x="92" y="73"/>
                </a:lnTo>
                <a:lnTo>
                  <a:pt x="92" y="73"/>
                </a:lnTo>
                <a:lnTo>
                  <a:pt x="92" y="73"/>
                </a:lnTo>
                <a:lnTo>
                  <a:pt x="91" y="73"/>
                </a:lnTo>
                <a:lnTo>
                  <a:pt x="89" y="73"/>
                </a:lnTo>
                <a:lnTo>
                  <a:pt x="89" y="70"/>
                </a:lnTo>
                <a:lnTo>
                  <a:pt x="89" y="70"/>
                </a:lnTo>
                <a:lnTo>
                  <a:pt x="89" y="70"/>
                </a:lnTo>
                <a:lnTo>
                  <a:pt x="89" y="70"/>
                </a:lnTo>
                <a:lnTo>
                  <a:pt x="92" y="70"/>
                </a:lnTo>
                <a:lnTo>
                  <a:pt x="92" y="70"/>
                </a:lnTo>
                <a:lnTo>
                  <a:pt x="93" y="69"/>
                </a:lnTo>
                <a:lnTo>
                  <a:pt x="94" y="66"/>
                </a:lnTo>
                <a:lnTo>
                  <a:pt x="94" y="66"/>
                </a:lnTo>
                <a:lnTo>
                  <a:pt x="97" y="68"/>
                </a:lnTo>
                <a:lnTo>
                  <a:pt x="97" y="68"/>
                </a:lnTo>
                <a:lnTo>
                  <a:pt x="95" y="69"/>
                </a:lnTo>
                <a:lnTo>
                  <a:pt x="95" y="69"/>
                </a:lnTo>
                <a:lnTo>
                  <a:pt x="97" y="69"/>
                </a:lnTo>
                <a:lnTo>
                  <a:pt x="97" y="69"/>
                </a:lnTo>
                <a:lnTo>
                  <a:pt x="98" y="69"/>
                </a:lnTo>
                <a:lnTo>
                  <a:pt x="99" y="69"/>
                </a:lnTo>
                <a:lnTo>
                  <a:pt x="99" y="69"/>
                </a:lnTo>
                <a:lnTo>
                  <a:pt x="99" y="69"/>
                </a:lnTo>
                <a:lnTo>
                  <a:pt x="99" y="70"/>
                </a:lnTo>
                <a:lnTo>
                  <a:pt x="99" y="73"/>
                </a:lnTo>
                <a:lnTo>
                  <a:pt x="99" y="73"/>
                </a:lnTo>
                <a:lnTo>
                  <a:pt x="99" y="75"/>
                </a:lnTo>
                <a:lnTo>
                  <a:pt x="99" y="75"/>
                </a:lnTo>
                <a:lnTo>
                  <a:pt x="98" y="84"/>
                </a:lnTo>
                <a:lnTo>
                  <a:pt x="98" y="84"/>
                </a:lnTo>
                <a:lnTo>
                  <a:pt x="98" y="86"/>
                </a:lnTo>
                <a:lnTo>
                  <a:pt x="98" y="86"/>
                </a:lnTo>
                <a:lnTo>
                  <a:pt x="98" y="94"/>
                </a:lnTo>
                <a:lnTo>
                  <a:pt x="98" y="100"/>
                </a:lnTo>
                <a:lnTo>
                  <a:pt x="98" y="100"/>
                </a:lnTo>
                <a:lnTo>
                  <a:pt x="97" y="105"/>
                </a:lnTo>
                <a:lnTo>
                  <a:pt x="97" y="105"/>
                </a:lnTo>
                <a:lnTo>
                  <a:pt x="95" y="120"/>
                </a:lnTo>
                <a:lnTo>
                  <a:pt x="93" y="135"/>
                </a:lnTo>
                <a:lnTo>
                  <a:pt x="93" y="135"/>
                </a:lnTo>
                <a:lnTo>
                  <a:pt x="92" y="138"/>
                </a:lnTo>
                <a:lnTo>
                  <a:pt x="92" y="138"/>
                </a:lnTo>
                <a:lnTo>
                  <a:pt x="92" y="141"/>
                </a:lnTo>
                <a:lnTo>
                  <a:pt x="92" y="145"/>
                </a:lnTo>
                <a:lnTo>
                  <a:pt x="92" y="145"/>
                </a:lnTo>
                <a:lnTo>
                  <a:pt x="92" y="146"/>
                </a:lnTo>
                <a:lnTo>
                  <a:pt x="92" y="149"/>
                </a:lnTo>
                <a:lnTo>
                  <a:pt x="92" y="149"/>
                </a:lnTo>
                <a:lnTo>
                  <a:pt x="92" y="150"/>
                </a:lnTo>
                <a:lnTo>
                  <a:pt x="92" y="151"/>
                </a:lnTo>
                <a:lnTo>
                  <a:pt x="91" y="153"/>
                </a:lnTo>
                <a:lnTo>
                  <a:pt x="91" y="153"/>
                </a:lnTo>
                <a:lnTo>
                  <a:pt x="91" y="155"/>
                </a:lnTo>
                <a:lnTo>
                  <a:pt x="91" y="158"/>
                </a:lnTo>
                <a:lnTo>
                  <a:pt x="91" y="160"/>
                </a:lnTo>
                <a:lnTo>
                  <a:pt x="91" y="163"/>
                </a:lnTo>
                <a:lnTo>
                  <a:pt x="91" y="163"/>
                </a:lnTo>
                <a:lnTo>
                  <a:pt x="91" y="163"/>
                </a:lnTo>
                <a:lnTo>
                  <a:pt x="89" y="163"/>
                </a:lnTo>
                <a:lnTo>
                  <a:pt x="89" y="161"/>
                </a:lnTo>
                <a:lnTo>
                  <a:pt x="89" y="161"/>
                </a:lnTo>
                <a:lnTo>
                  <a:pt x="89" y="161"/>
                </a:lnTo>
                <a:lnTo>
                  <a:pt x="88" y="163"/>
                </a:lnTo>
                <a:lnTo>
                  <a:pt x="88" y="164"/>
                </a:lnTo>
                <a:lnTo>
                  <a:pt x="89" y="165"/>
                </a:lnTo>
                <a:lnTo>
                  <a:pt x="91" y="165"/>
                </a:lnTo>
                <a:lnTo>
                  <a:pt x="91" y="165"/>
                </a:lnTo>
                <a:lnTo>
                  <a:pt x="89" y="169"/>
                </a:lnTo>
                <a:lnTo>
                  <a:pt x="89" y="170"/>
                </a:lnTo>
                <a:lnTo>
                  <a:pt x="88" y="171"/>
                </a:lnTo>
                <a:lnTo>
                  <a:pt x="88" y="171"/>
                </a:lnTo>
                <a:lnTo>
                  <a:pt x="88" y="174"/>
                </a:lnTo>
                <a:lnTo>
                  <a:pt x="88" y="176"/>
                </a:lnTo>
                <a:lnTo>
                  <a:pt x="88" y="179"/>
                </a:lnTo>
                <a:lnTo>
                  <a:pt x="88" y="181"/>
                </a:lnTo>
                <a:lnTo>
                  <a:pt x="88" y="181"/>
                </a:lnTo>
                <a:lnTo>
                  <a:pt x="88" y="183"/>
                </a:lnTo>
                <a:lnTo>
                  <a:pt x="87" y="183"/>
                </a:lnTo>
                <a:lnTo>
                  <a:pt x="87" y="183"/>
                </a:lnTo>
                <a:lnTo>
                  <a:pt x="88" y="185"/>
                </a:lnTo>
                <a:lnTo>
                  <a:pt x="88" y="185"/>
                </a:lnTo>
                <a:lnTo>
                  <a:pt x="87" y="190"/>
                </a:lnTo>
                <a:lnTo>
                  <a:pt x="86" y="195"/>
                </a:lnTo>
                <a:lnTo>
                  <a:pt x="86" y="195"/>
                </a:lnTo>
                <a:lnTo>
                  <a:pt x="86" y="198"/>
                </a:lnTo>
                <a:lnTo>
                  <a:pt x="87" y="199"/>
                </a:lnTo>
                <a:lnTo>
                  <a:pt x="87" y="199"/>
                </a:lnTo>
                <a:lnTo>
                  <a:pt x="87" y="199"/>
                </a:lnTo>
                <a:lnTo>
                  <a:pt x="86" y="199"/>
                </a:lnTo>
                <a:lnTo>
                  <a:pt x="86" y="199"/>
                </a:lnTo>
                <a:lnTo>
                  <a:pt x="86" y="204"/>
                </a:lnTo>
                <a:lnTo>
                  <a:pt x="86" y="208"/>
                </a:lnTo>
                <a:lnTo>
                  <a:pt x="86" y="208"/>
                </a:lnTo>
                <a:lnTo>
                  <a:pt x="86" y="208"/>
                </a:lnTo>
                <a:lnTo>
                  <a:pt x="87" y="208"/>
                </a:lnTo>
                <a:lnTo>
                  <a:pt x="87" y="208"/>
                </a:lnTo>
                <a:lnTo>
                  <a:pt x="86" y="211"/>
                </a:lnTo>
                <a:lnTo>
                  <a:pt x="86" y="211"/>
                </a:lnTo>
                <a:lnTo>
                  <a:pt x="86" y="213"/>
                </a:lnTo>
                <a:lnTo>
                  <a:pt x="86" y="213"/>
                </a:lnTo>
                <a:lnTo>
                  <a:pt x="86" y="214"/>
                </a:lnTo>
                <a:lnTo>
                  <a:pt x="86" y="215"/>
                </a:lnTo>
                <a:lnTo>
                  <a:pt x="86" y="215"/>
                </a:lnTo>
                <a:lnTo>
                  <a:pt x="85" y="221"/>
                </a:lnTo>
                <a:lnTo>
                  <a:pt x="85" y="221"/>
                </a:lnTo>
                <a:lnTo>
                  <a:pt x="86" y="226"/>
                </a:lnTo>
                <a:lnTo>
                  <a:pt x="86" y="226"/>
                </a:lnTo>
                <a:lnTo>
                  <a:pt x="87" y="230"/>
                </a:lnTo>
                <a:lnTo>
                  <a:pt x="87" y="230"/>
                </a:lnTo>
                <a:lnTo>
                  <a:pt x="87" y="243"/>
                </a:lnTo>
                <a:lnTo>
                  <a:pt x="87" y="243"/>
                </a:lnTo>
                <a:lnTo>
                  <a:pt x="87" y="248"/>
                </a:lnTo>
                <a:lnTo>
                  <a:pt x="87" y="250"/>
                </a:lnTo>
                <a:lnTo>
                  <a:pt x="86" y="253"/>
                </a:lnTo>
                <a:lnTo>
                  <a:pt x="86" y="253"/>
                </a:lnTo>
                <a:lnTo>
                  <a:pt x="87" y="255"/>
                </a:lnTo>
                <a:lnTo>
                  <a:pt x="87" y="255"/>
                </a:lnTo>
                <a:lnTo>
                  <a:pt x="87" y="257"/>
                </a:lnTo>
                <a:lnTo>
                  <a:pt x="87" y="257"/>
                </a:lnTo>
                <a:lnTo>
                  <a:pt x="88" y="262"/>
                </a:lnTo>
                <a:lnTo>
                  <a:pt x="88" y="262"/>
                </a:lnTo>
                <a:lnTo>
                  <a:pt x="87" y="267"/>
                </a:lnTo>
                <a:lnTo>
                  <a:pt x="87" y="272"/>
                </a:lnTo>
                <a:lnTo>
                  <a:pt x="87" y="272"/>
                </a:lnTo>
                <a:lnTo>
                  <a:pt x="88" y="274"/>
                </a:lnTo>
                <a:lnTo>
                  <a:pt x="88" y="274"/>
                </a:lnTo>
                <a:lnTo>
                  <a:pt x="87" y="277"/>
                </a:lnTo>
                <a:lnTo>
                  <a:pt x="87" y="277"/>
                </a:lnTo>
                <a:lnTo>
                  <a:pt x="88" y="279"/>
                </a:lnTo>
                <a:lnTo>
                  <a:pt x="88" y="279"/>
                </a:lnTo>
                <a:lnTo>
                  <a:pt x="87" y="282"/>
                </a:lnTo>
                <a:lnTo>
                  <a:pt x="87" y="282"/>
                </a:lnTo>
                <a:lnTo>
                  <a:pt x="88" y="284"/>
                </a:lnTo>
                <a:lnTo>
                  <a:pt x="88" y="284"/>
                </a:lnTo>
                <a:lnTo>
                  <a:pt x="88" y="290"/>
                </a:lnTo>
                <a:lnTo>
                  <a:pt x="88" y="298"/>
                </a:lnTo>
                <a:lnTo>
                  <a:pt x="88" y="298"/>
                </a:lnTo>
                <a:lnTo>
                  <a:pt x="87" y="299"/>
                </a:lnTo>
                <a:lnTo>
                  <a:pt x="87" y="299"/>
                </a:lnTo>
                <a:lnTo>
                  <a:pt x="88" y="303"/>
                </a:lnTo>
                <a:lnTo>
                  <a:pt x="88" y="305"/>
                </a:lnTo>
                <a:lnTo>
                  <a:pt x="88" y="308"/>
                </a:lnTo>
                <a:lnTo>
                  <a:pt x="88" y="308"/>
                </a:lnTo>
                <a:lnTo>
                  <a:pt x="88" y="309"/>
                </a:lnTo>
                <a:lnTo>
                  <a:pt x="88" y="312"/>
                </a:lnTo>
                <a:lnTo>
                  <a:pt x="88" y="318"/>
                </a:lnTo>
                <a:lnTo>
                  <a:pt x="88" y="318"/>
                </a:lnTo>
                <a:lnTo>
                  <a:pt x="87" y="317"/>
                </a:lnTo>
                <a:lnTo>
                  <a:pt x="87" y="317"/>
                </a:lnTo>
                <a:lnTo>
                  <a:pt x="86" y="315"/>
                </a:lnTo>
                <a:lnTo>
                  <a:pt x="86" y="315"/>
                </a:lnTo>
                <a:lnTo>
                  <a:pt x="87" y="318"/>
                </a:lnTo>
                <a:lnTo>
                  <a:pt x="88" y="318"/>
                </a:lnTo>
                <a:lnTo>
                  <a:pt x="88" y="318"/>
                </a:lnTo>
                <a:lnTo>
                  <a:pt x="87" y="320"/>
                </a:lnTo>
                <a:lnTo>
                  <a:pt x="87" y="324"/>
                </a:lnTo>
                <a:lnTo>
                  <a:pt x="87" y="324"/>
                </a:lnTo>
                <a:lnTo>
                  <a:pt x="87" y="325"/>
                </a:lnTo>
                <a:lnTo>
                  <a:pt x="88" y="325"/>
                </a:lnTo>
                <a:lnTo>
                  <a:pt x="89" y="327"/>
                </a:lnTo>
                <a:lnTo>
                  <a:pt x="89" y="327"/>
                </a:lnTo>
                <a:lnTo>
                  <a:pt x="89" y="335"/>
                </a:lnTo>
                <a:lnTo>
                  <a:pt x="88" y="343"/>
                </a:lnTo>
                <a:lnTo>
                  <a:pt x="88" y="343"/>
                </a:lnTo>
                <a:lnTo>
                  <a:pt x="89" y="347"/>
                </a:lnTo>
                <a:lnTo>
                  <a:pt x="89" y="347"/>
                </a:lnTo>
                <a:lnTo>
                  <a:pt x="89" y="353"/>
                </a:lnTo>
                <a:lnTo>
                  <a:pt x="89" y="358"/>
                </a:lnTo>
                <a:lnTo>
                  <a:pt x="89" y="358"/>
                </a:lnTo>
                <a:lnTo>
                  <a:pt x="89" y="362"/>
                </a:lnTo>
                <a:lnTo>
                  <a:pt x="89" y="362"/>
                </a:lnTo>
                <a:lnTo>
                  <a:pt x="88" y="364"/>
                </a:lnTo>
                <a:lnTo>
                  <a:pt x="88" y="364"/>
                </a:lnTo>
                <a:lnTo>
                  <a:pt x="89" y="368"/>
                </a:lnTo>
                <a:lnTo>
                  <a:pt x="89" y="368"/>
                </a:lnTo>
                <a:lnTo>
                  <a:pt x="87" y="382"/>
                </a:lnTo>
                <a:lnTo>
                  <a:pt x="87" y="382"/>
                </a:lnTo>
                <a:lnTo>
                  <a:pt x="87" y="382"/>
                </a:lnTo>
                <a:lnTo>
                  <a:pt x="87" y="380"/>
                </a:lnTo>
                <a:lnTo>
                  <a:pt x="87" y="378"/>
                </a:lnTo>
                <a:lnTo>
                  <a:pt x="87" y="378"/>
                </a:lnTo>
                <a:lnTo>
                  <a:pt x="86" y="375"/>
                </a:lnTo>
                <a:lnTo>
                  <a:pt x="86" y="374"/>
                </a:lnTo>
                <a:lnTo>
                  <a:pt x="87" y="374"/>
                </a:lnTo>
                <a:lnTo>
                  <a:pt x="87" y="374"/>
                </a:lnTo>
                <a:lnTo>
                  <a:pt x="87" y="373"/>
                </a:lnTo>
                <a:lnTo>
                  <a:pt x="86" y="372"/>
                </a:lnTo>
                <a:lnTo>
                  <a:pt x="86" y="372"/>
                </a:lnTo>
                <a:lnTo>
                  <a:pt x="86" y="370"/>
                </a:lnTo>
                <a:lnTo>
                  <a:pt x="86" y="370"/>
                </a:lnTo>
                <a:lnTo>
                  <a:pt x="87" y="369"/>
                </a:lnTo>
                <a:lnTo>
                  <a:pt x="87" y="369"/>
                </a:lnTo>
                <a:lnTo>
                  <a:pt x="87" y="369"/>
                </a:lnTo>
                <a:lnTo>
                  <a:pt x="86" y="369"/>
                </a:lnTo>
                <a:lnTo>
                  <a:pt x="86" y="368"/>
                </a:lnTo>
                <a:lnTo>
                  <a:pt x="86" y="367"/>
                </a:lnTo>
                <a:lnTo>
                  <a:pt x="87" y="365"/>
                </a:lnTo>
                <a:lnTo>
                  <a:pt x="87" y="365"/>
                </a:lnTo>
                <a:lnTo>
                  <a:pt x="86" y="365"/>
                </a:lnTo>
                <a:lnTo>
                  <a:pt x="85" y="365"/>
                </a:lnTo>
                <a:lnTo>
                  <a:pt x="85" y="367"/>
                </a:lnTo>
                <a:lnTo>
                  <a:pt x="83" y="367"/>
                </a:lnTo>
                <a:lnTo>
                  <a:pt x="83" y="367"/>
                </a:lnTo>
                <a:lnTo>
                  <a:pt x="83" y="358"/>
                </a:lnTo>
                <a:lnTo>
                  <a:pt x="83" y="358"/>
                </a:lnTo>
                <a:lnTo>
                  <a:pt x="82" y="358"/>
                </a:lnTo>
                <a:lnTo>
                  <a:pt x="82" y="359"/>
                </a:lnTo>
                <a:lnTo>
                  <a:pt x="81" y="359"/>
                </a:lnTo>
                <a:lnTo>
                  <a:pt x="80" y="359"/>
                </a:lnTo>
                <a:lnTo>
                  <a:pt x="80" y="359"/>
                </a:lnTo>
                <a:lnTo>
                  <a:pt x="80" y="357"/>
                </a:lnTo>
                <a:lnTo>
                  <a:pt x="80" y="354"/>
                </a:lnTo>
                <a:lnTo>
                  <a:pt x="80" y="352"/>
                </a:lnTo>
                <a:lnTo>
                  <a:pt x="81" y="349"/>
                </a:lnTo>
                <a:lnTo>
                  <a:pt x="81" y="349"/>
                </a:lnTo>
                <a:lnTo>
                  <a:pt x="80" y="348"/>
                </a:lnTo>
                <a:lnTo>
                  <a:pt x="79" y="349"/>
                </a:lnTo>
                <a:lnTo>
                  <a:pt x="79" y="349"/>
                </a:lnTo>
                <a:lnTo>
                  <a:pt x="79" y="348"/>
                </a:lnTo>
                <a:lnTo>
                  <a:pt x="79" y="347"/>
                </a:lnTo>
                <a:lnTo>
                  <a:pt x="80" y="347"/>
                </a:lnTo>
                <a:lnTo>
                  <a:pt x="79" y="347"/>
                </a:lnTo>
                <a:lnTo>
                  <a:pt x="79" y="347"/>
                </a:lnTo>
                <a:lnTo>
                  <a:pt x="80" y="345"/>
                </a:lnTo>
                <a:lnTo>
                  <a:pt x="80" y="347"/>
                </a:lnTo>
                <a:lnTo>
                  <a:pt x="81" y="347"/>
                </a:lnTo>
                <a:lnTo>
                  <a:pt x="81" y="347"/>
                </a:lnTo>
                <a:lnTo>
                  <a:pt x="80" y="342"/>
                </a:lnTo>
                <a:lnTo>
                  <a:pt x="80" y="335"/>
                </a:lnTo>
                <a:lnTo>
                  <a:pt x="80" y="335"/>
                </a:lnTo>
                <a:lnTo>
                  <a:pt x="80" y="337"/>
                </a:lnTo>
                <a:lnTo>
                  <a:pt x="80" y="337"/>
                </a:lnTo>
                <a:lnTo>
                  <a:pt x="80" y="337"/>
                </a:lnTo>
                <a:lnTo>
                  <a:pt x="80" y="332"/>
                </a:lnTo>
                <a:lnTo>
                  <a:pt x="80" y="329"/>
                </a:lnTo>
                <a:lnTo>
                  <a:pt x="80" y="325"/>
                </a:lnTo>
                <a:lnTo>
                  <a:pt x="80" y="325"/>
                </a:lnTo>
                <a:lnTo>
                  <a:pt x="80" y="325"/>
                </a:lnTo>
                <a:lnTo>
                  <a:pt x="79" y="324"/>
                </a:lnTo>
                <a:lnTo>
                  <a:pt x="79" y="324"/>
                </a:lnTo>
                <a:lnTo>
                  <a:pt x="79" y="323"/>
                </a:lnTo>
                <a:lnTo>
                  <a:pt x="79" y="323"/>
                </a:lnTo>
                <a:lnTo>
                  <a:pt x="79" y="320"/>
                </a:lnTo>
                <a:lnTo>
                  <a:pt x="80" y="319"/>
                </a:lnTo>
                <a:lnTo>
                  <a:pt x="80" y="319"/>
                </a:lnTo>
                <a:lnTo>
                  <a:pt x="79" y="318"/>
                </a:lnTo>
                <a:lnTo>
                  <a:pt x="79" y="318"/>
                </a:lnTo>
                <a:lnTo>
                  <a:pt x="79" y="318"/>
                </a:lnTo>
                <a:lnTo>
                  <a:pt x="79" y="315"/>
                </a:lnTo>
                <a:lnTo>
                  <a:pt x="79" y="314"/>
                </a:lnTo>
                <a:lnTo>
                  <a:pt x="77" y="314"/>
                </a:lnTo>
                <a:lnTo>
                  <a:pt x="77" y="314"/>
                </a:lnTo>
                <a:lnTo>
                  <a:pt x="77" y="314"/>
                </a:lnTo>
                <a:lnTo>
                  <a:pt x="77" y="315"/>
                </a:lnTo>
                <a:lnTo>
                  <a:pt x="77" y="319"/>
                </a:lnTo>
                <a:lnTo>
                  <a:pt x="77" y="319"/>
                </a:lnTo>
                <a:lnTo>
                  <a:pt x="75" y="319"/>
                </a:lnTo>
                <a:lnTo>
                  <a:pt x="75" y="320"/>
                </a:lnTo>
                <a:lnTo>
                  <a:pt x="75" y="320"/>
                </a:lnTo>
                <a:lnTo>
                  <a:pt x="75" y="322"/>
                </a:lnTo>
                <a:lnTo>
                  <a:pt x="75" y="322"/>
                </a:lnTo>
                <a:lnTo>
                  <a:pt x="76" y="320"/>
                </a:lnTo>
                <a:lnTo>
                  <a:pt x="77" y="320"/>
                </a:lnTo>
                <a:lnTo>
                  <a:pt x="77" y="320"/>
                </a:lnTo>
                <a:lnTo>
                  <a:pt x="76" y="330"/>
                </a:lnTo>
                <a:lnTo>
                  <a:pt x="76" y="339"/>
                </a:lnTo>
                <a:lnTo>
                  <a:pt x="76" y="355"/>
                </a:lnTo>
                <a:lnTo>
                  <a:pt x="76" y="355"/>
                </a:lnTo>
                <a:lnTo>
                  <a:pt x="75" y="357"/>
                </a:lnTo>
                <a:lnTo>
                  <a:pt x="74" y="355"/>
                </a:lnTo>
                <a:lnTo>
                  <a:pt x="74" y="355"/>
                </a:lnTo>
                <a:lnTo>
                  <a:pt x="74" y="362"/>
                </a:lnTo>
                <a:lnTo>
                  <a:pt x="74" y="367"/>
                </a:lnTo>
                <a:lnTo>
                  <a:pt x="74" y="367"/>
                </a:lnTo>
                <a:lnTo>
                  <a:pt x="75" y="367"/>
                </a:lnTo>
                <a:lnTo>
                  <a:pt x="75" y="368"/>
                </a:lnTo>
                <a:lnTo>
                  <a:pt x="75" y="368"/>
                </a:lnTo>
                <a:lnTo>
                  <a:pt x="74" y="369"/>
                </a:lnTo>
                <a:lnTo>
                  <a:pt x="74" y="370"/>
                </a:lnTo>
                <a:lnTo>
                  <a:pt x="72" y="370"/>
                </a:lnTo>
                <a:lnTo>
                  <a:pt x="72" y="370"/>
                </a:lnTo>
                <a:lnTo>
                  <a:pt x="72" y="372"/>
                </a:lnTo>
                <a:lnTo>
                  <a:pt x="75" y="372"/>
                </a:lnTo>
                <a:lnTo>
                  <a:pt x="75" y="372"/>
                </a:lnTo>
                <a:lnTo>
                  <a:pt x="74" y="372"/>
                </a:lnTo>
                <a:lnTo>
                  <a:pt x="74" y="373"/>
                </a:lnTo>
                <a:lnTo>
                  <a:pt x="74" y="373"/>
                </a:lnTo>
                <a:lnTo>
                  <a:pt x="72" y="373"/>
                </a:lnTo>
                <a:lnTo>
                  <a:pt x="71" y="372"/>
                </a:lnTo>
                <a:lnTo>
                  <a:pt x="70" y="369"/>
                </a:lnTo>
                <a:lnTo>
                  <a:pt x="70" y="369"/>
                </a:lnTo>
                <a:lnTo>
                  <a:pt x="70" y="368"/>
                </a:lnTo>
                <a:lnTo>
                  <a:pt x="70" y="364"/>
                </a:lnTo>
                <a:lnTo>
                  <a:pt x="70" y="364"/>
                </a:lnTo>
                <a:lnTo>
                  <a:pt x="71" y="364"/>
                </a:lnTo>
                <a:lnTo>
                  <a:pt x="71" y="365"/>
                </a:lnTo>
                <a:lnTo>
                  <a:pt x="71" y="365"/>
                </a:lnTo>
                <a:lnTo>
                  <a:pt x="72" y="367"/>
                </a:lnTo>
                <a:lnTo>
                  <a:pt x="72" y="367"/>
                </a:lnTo>
                <a:lnTo>
                  <a:pt x="72" y="365"/>
                </a:lnTo>
                <a:lnTo>
                  <a:pt x="72" y="363"/>
                </a:lnTo>
                <a:lnTo>
                  <a:pt x="71" y="363"/>
                </a:lnTo>
                <a:lnTo>
                  <a:pt x="70" y="363"/>
                </a:lnTo>
                <a:lnTo>
                  <a:pt x="70" y="363"/>
                </a:lnTo>
                <a:lnTo>
                  <a:pt x="70" y="360"/>
                </a:lnTo>
                <a:lnTo>
                  <a:pt x="70" y="359"/>
                </a:lnTo>
                <a:lnTo>
                  <a:pt x="70" y="358"/>
                </a:lnTo>
                <a:lnTo>
                  <a:pt x="70" y="358"/>
                </a:lnTo>
                <a:lnTo>
                  <a:pt x="71" y="359"/>
                </a:lnTo>
                <a:lnTo>
                  <a:pt x="71" y="360"/>
                </a:lnTo>
                <a:lnTo>
                  <a:pt x="71" y="360"/>
                </a:lnTo>
                <a:lnTo>
                  <a:pt x="72" y="359"/>
                </a:lnTo>
                <a:lnTo>
                  <a:pt x="72" y="358"/>
                </a:lnTo>
                <a:lnTo>
                  <a:pt x="71" y="357"/>
                </a:lnTo>
                <a:lnTo>
                  <a:pt x="70" y="357"/>
                </a:lnTo>
                <a:lnTo>
                  <a:pt x="70" y="357"/>
                </a:lnTo>
                <a:lnTo>
                  <a:pt x="71" y="352"/>
                </a:lnTo>
                <a:lnTo>
                  <a:pt x="71" y="347"/>
                </a:lnTo>
                <a:lnTo>
                  <a:pt x="71" y="347"/>
                </a:lnTo>
                <a:lnTo>
                  <a:pt x="72" y="342"/>
                </a:lnTo>
                <a:lnTo>
                  <a:pt x="72" y="342"/>
                </a:lnTo>
                <a:lnTo>
                  <a:pt x="72" y="342"/>
                </a:lnTo>
                <a:lnTo>
                  <a:pt x="71" y="340"/>
                </a:lnTo>
                <a:lnTo>
                  <a:pt x="71" y="340"/>
                </a:lnTo>
                <a:lnTo>
                  <a:pt x="71" y="332"/>
                </a:lnTo>
                <a:lnTo>
                  <a:pt x="71" y="328"/>
                </a:lnTo>
                <a:lnTo>
                  <a:pt x="72" y="323"/>
                </a:lnTo>
                <a:lnTo>
                  <a:pt x="72" y="323"/>
                </a:lnTo>
                <a:lnTo>
                  <a:pt x="74" y="324"/>
                </a:lnTo>
                <a:lnTo>
                  <a:pt x="74" y="324"/>
                </a:lnTo>
                <a:lnTo>
                  <a:pt x="74" y="327"/>
                </a:lnTo>
                <a:lnTo>
                  <a:pt x="74" y="327"/>
                </a:lnTo>
                <a:lnTo>
                  <a:pt x="74" y="325"/>
                </a:lnTo>
                <a:lnTo>
                  <a:pt x="74" y="323"/>
                </a:lnTo>
                <a:lnTo>
                  <a:pt x="71" y="322"/>
                </a:lnTo>
                <a:lnTo>
                  <a:pt x="71" y="322"/>
                </a:lnTo>
                <a:lnTo>
                  <a:pt x="72" y="310"/>
                </a:lnTo>
                <a:lnTo>
                  <a:pt x="72" y="300"/>
                </a:lnTo>
                <a:lnTo>
                  <a:pt x="72" y="300"/>
                </a:lnTo>
                <a:lnTo>
                  <a:pt x="74" y="299"/>
                </a:lnTo>
                <a:lnTo>
                  <a:pt x="75" y="300"/>
                </a:lnTo>
                <a:lnTo>
                  <a:pt x="75" y="300"/>
                </a:lnTo>
                <a:lnTo>
                  <a:pt x="74" y="299"/>
                </a:lnTo>
                <a:lnTo>
                  <a:pt x="74" y="298"/>
                </a:lnTo>
                <a:lnTo>
                  <a:pt x="74" y="298"/>
                </a:lnTo>
                <a:lnTo>
                  <a:pt x="74" y="290"/>
                </a:lnTo>
                <a:lnTo>
                  <a:pt x="74" y="283"/>
                </a:lnTo>
                <a:lnTo>
                  <a:pt x="74" y="283"/>
                </a:lnTo>
                <a:lnTo>
                  <a:pt x="74" y="277"/>
                </a:lnTo>
                <a:lnTo>
                  <a:pt x="74" y="277"/>
                </a:lnTo>
                <a:lnTo>
                  <a:pt x="75" y="272"/>
                </a:lnTo>
                <a:lnTo>
                  <a:pt x="75" y="272"/>
                </a:lnTo>
                <a:lnTo>
                  <a:pt x="74" y="268"/>
                </a:lnTo>
                <a:lnTo>
                  <a:pt x="74" y="268"/>
                </a:lnTo>
                <a:lnTo>
                  <a:pt x="75" y="265"/>
                </a:lnTo>
                <a:lnTo>
                  <a:pt x="75" y="265"/>
                </a:lnTo>
                <a:lnTo>
                  <a:pt x="74" y="259"/>
                </a:lnTo>
                <a:lnTo>
                  <a:pt x="74" y="259"/>
                </a:lnTo>
                <a:lnTo>
                  <a:pt x="74" y="258"/>
                </a:lnTo>
                <a:lnTo>
                  <a:pt x="72" y="258"/>
                </a:lnTo>
                <a:lnTo>
                  <a:pt x="72" y="258"/>
                </a:lnTo>
                <a:lnTo>
                  <a:pt x="74" y="255"/>
                </a:lnTo>
                <a:lnTo>
                  <a:pt x="74" y="253"/>
                </a:lnTo>
                <a:lnTo>
                  <a:pt x="74" y="253"/>
                </a:lnTo>
                <a:lnTo>
                  <a:pt x="74" y="252"/>
                </a:lnTo>
                <a:lnTo>
                  <a:pt x="74" y="250"/>
                </a:lnTo>
                <a:lnTo>
                  <a:pt x="72" y="249"/>
                </a:lnTo>
                <a:lnTo>
                  <a:pt x="72" y="249"/>
                </a:lnTo>
                <a:lnTo>
                  <a:pt x="74" y="248"/>
                </a:lnTo>
                <a:lnTo>
                  <a:pt x="74" y="245"/>
                </a:lnTo>
                <a:lnTo>
                  <a:pt x="74" y="245"/>
                </a:lnTo>
                <a:lnTo>
                  <a:pt x="74" y="247"/>
                </a:lnTo>
                <a:lnTo>
                  <a:pt x="74" y="247"/>
                </a:lnTo>
                <a:lnTo>
                  <a:pt x="74" y="247"/>
                </a:lnTo>
                <a:lnTo>
                  <a:pt x="72" y="247"/>
                </a:lnTo>
                <a:lnTo>
                  <a:pt x="72" y="245"/>
                </a:lnTo>
                <a:lnTo>
                  <a:pt x="72" y="244"/>
                </a:lnTo>
                <a:lnTo>
                  <a:pt x="72" y="244"/>
                </a:lnTo>
                <a:lnTo>
                  <a:pt x="72" y="233"/>
                </a:lnTo>
                <a:lnTo>
                  <a:pt x="74" y="220"/>
                </a:lnTo>
                <a:lnTo>
                  <a:pt x="74" y="220"/>
                </a:lnTo>
                <a:lnTo>
                  <a:pt x="74" y="208"/>
                </a:lnTo>
                <a:lnTo>
                  <a:pt x="74" y="208"/>
                </a:lnTo>
                <a:lnTo>
                  <a:pt x="75" y="205"/>
                </a:lnTo>
                <a:lnTo>
                  <a:pt x="75" y="205"/>
                </a:lnTo>
                <a:lnTo>
                  <a:pt x="74" y="201"/>
                </a:lnTo>
                <a:lnTo>
                  <a:pt x="74" y="200"/>
                </a:lnTo>
                <a:lnTo>
                  <a:pt x="75" y="199"/>
                </a:lnTo>
                <a:lnTo>
                  <a:pt x="75" y="199"/>
                </a:lnTo>
                <a:lnTo>
                  <a:pt x="74" y="198"/>
                </a:lnTo>
                <a:lnTo>
                  <a:pt x="74" y="195"/>
                </a:lnTo>
                <a:lnTo>
                  <a:pt x="74" y="191"/>
                </a:lnTo>
                <a:lnTo>
                  <a:pt x="74" y="191"/>
                </a:lnTo>
                <a:lnTo>
                  <a:pt x="75" y="194"/>
                </a:lnTo>
                <a:lnTo>
                  <a:pt x="75" y="194"/>
                </a:lnTo>
                <a:lnTo>
                  <a:pt x="75" y="193"/>
                </a:lnTo>
                <a:lnTo>
                  <a:pt x="75" y="193"/>
                </a:lnTo>
                <a:lnTo>
                  <a:pt x="75" y="191"/>
                </a:lnTo>
                <a:lnTo>
                  <a:pt x="74" y="191"/>
                </a:lnTo>
                <a:lnTo>
                  <a:pt x="74" y="191"/>
                </a:lnTo>
                <a:lnTo>
                  <a:pt x="75" y="189"/>
                </a:lnTo>
                <a:lnTo>
                  <a:pt x="75" y="186"/>
                </a:lnTo>
                <a:lnTo>
                  <a:pt x="75" y="186"/>
                </a:lnTo>
                <a:lnTo>
                  <a:pt x="75" y="186"/>
                </a:lnTo>
                <a:lnTo>
                  <a:pt x="75" y="188"/>
                </a:lnTo>
                <a:lnTo>
                  <a:pt x="75" y="188"/>
                </a:lnTo>
                <a:lnTo>
                  <a:pt x="74" y="185"/>
                </a:lnTo>
                <a:lnTo>
                  <a:pt x="74" y="183"/>
                </a:lnTo>
                <a:lnTo>
                  <a:pt x="74" y="176"/>
                </a:lnTo>
                <a:lnTo>
                  <a:pt x="74" y="176"/>
                </a:lnTo>
                <a:lnTo>
                  <a:pt x="76" y="173"/>
                </a:lnTo>
                <a:lnTo>
                  <a:pt x="76" y="168"/>
                </a:lnTo>
                <a:lnTo>
                  <a:pt x="76" y="168"/>
                </a:lnTo>
                <a:lnTo>
                  <a:pt x="76" y="169"/>
                </a:lnTo>
                <a:lnTo>
                  <a:pt x="75" y="170"/>
                </a:lnTo>
                <a:lnTo>
                  <a:pt x="75" y="170"/>
                </a:lnTo>
                <a:lnTo>
                  <a:pt x="75" y="170"/>
                </a:lnTo>
                <a:lnTo>
                  <a:pt x="75" y="168"/>
                </a:lnTo>
                <a:lnTo>
                  <a:pt x="74" y="166"/>
                </a:lnTo>
                <a:lnTo>
                  <a:pt x="74" y="165"/>
                </a:lnTo>
                <a:lnTo>
                  <a:pt x="74" y="163"/>
                </a:lnTo>
                <a:lnTo>
                  <a:pt x="74" y="163"/>
                </a:lnTo>
                <a:lnTo>
                  <a:pt x="75" y="155"/>
                </a:lnTo>
                <a:lnTo>
                  <a:pt x="75" y="155"/>
                </a:lnTo>
                <a:lnTo>
                  <a:pt x="75" y="156"/>
                </a:lnTo>
                <a:lnTo>
                  <a:pt x="75" y="156"/>
                </a:lnTo>
                <a:lnTo>
                  <a:pt x="75" y="156"/>
                </a:lnTo>
                <a:lnTo>
                  <a:pt x="76" y="156"/>
                </a:lnTo>
                <a:lnTo>
                  <a:pt x="76" y="155"/>
                </a:lnTo>
                <a:lnTo>
                  <a:pt x="75" y="154"/>
                </a:lnTo>
                <a:lnTo>
                  <a:pt x="74" y="154"/>
                </a:lnTo>
                <a:lnTo>
                  <a:pt x="74" y="154"/>
                </a:lnTo>
                <a:lnTo>
                  <a:pt x="74" y="153"/>
                </a:lnTo>
                <a:lnTo>
                  <a:pt x="75" y="153"/>
                </a:lnTo>
                <a:lnTo>
                  <a:pt x="75" y="153"/>
                </a:lnTo>
                <a:lnTo>
                  <a:pt x="74" y="149"/>
                </a:lnTo>
                <a:lnTo>
                  <a:pt x="74" y="145"/>
                </a:lnTo>
                <a:lnTo>
                  <a:pt x="74" y="139"/>
                </a:lnTo>
                <a:lnTo>
                  <a:pt x="74" y="139"/>
                </a:lnTo>
                <a:lnTo>
                  <a:pt x="75" y="139"/>
                </a:lnTo>
                <a:lnTo>
                  <a:pt x="75" y="138"/>
                </a:lnTo>
                <a:lnTo>
                  <a:pt x="76" y="136"/>
                </a:lnTo>
                <a:lnTo>
                  <a:pt x="75" y="135"/>
                </a:lnTo>
                <a:lnTo>
                  <a:pt x="75" y="135"/>
                </a:lnTo>
                <a:lnTo>
                  <a:pt x="74" y="135"/>
                </a:lnTo>
                <a:lnTo>
                  <a:pt x="75" y="136"/>
                </a:lnTo>
                <a:lnTo>
                  <a:pt x="75" y="138"/>
                </a:lnTo>
                <a:lnTo>
                  <a:pt x="74" y="138"/>
                </a:lnTo>
                <a:lnTo>
                  <a:pt x="74" y="138"/>
                </a:lnTo>
                <a:lnTo>
                  <a:pt x="74" y="120"/>
                </a:lnTo>
                <a:lnTo>
                  <a:pt x="74" y="120"/>
                </a:lnTo>
                <a:lnTo>
                  <a:pt x="76" y="120"/>
                </a:lnTo>
                <a:lnTo>
                  <a:pt x="74" y="118"/>
                </a:lnTo>
                <a:lnTo>
                  <a:pt x="74" y="118"/>
                </a:lnTo>
                <a:lnTo>
                  <a:pt x="74" y="110"/>
                </a:lnTo>
                <a:lnTo>
                  <a:pt x="74" y="110"/>
                </a:lnTo>
                <a:lnTo>
                  <a:pt x="75" y="104"/>
                </a:lnTo>
                <a:lnTo>
                  <a:pt x="75" y="96"/>
                </a:lnTo>
                <a:lnTo>
                  <a:pt x="75" y="96"/>
                </a:lnTo>
                <a:lnTo>
                  <a:pt x="75" y="93"/>
                </a:lnTo>
                <a:lnTo>
                  <a:pt x="75" y="93"/>
                </a:lnTo>
                <a:lnTo>
                  <a:pt x="75" y="83"/>
                </a:lnTo>
                <a:lnTo>
                  <a:pt x="75" y="73"/>
                </a:lnTo>
                <a:lnTo>
                  <a:pt x="75" y="73"/>
                </a:lnTo>
                <a:lnTo>
                  <a:pt x="74" y="66"/>
                </a:lnTo>
                <a:lnTo>
                  <a:pt x="74" y="66"/>
                </a:lnTo>
                <a:lnTo>
                  <a:pt x="74" y="55"/>
                </a:lnTo>
                <a:lnTo>
                  <a:pt x="74" y="55"/>
                </a:lnTo>
                <a:lnTo>
                  <a:pt x="74" y="41"/>
                </a:lnTo>
                <a:lnTo>
                  <a:pt x="74" y="41"/>
                </a:lnTo>
                <a:lnTo>
                  <a:pt x="74" y="39"/>
                </a:lnTo>
                <a:lnTo>
                  <a:pt x="74" y="39"/>
                </a:lnTo>
                <a:lnTo>
                  <a:pt x="74" y="36"/>
                </a:lnTo>
                <a:lnTo>
                  <a:pt x="74" y="36"/>
                </a:lnTo>
                <a:lnTo>
                  <a:pt x="74" y="34"/>
                </a:lnTo>
                <a:lnTo>
                  <a:pt x="74" y="33"/>
                </a:lnTo>
                <a:lnTo>
                  <a:pt x="72" y="31"/>
                </a:lnTo>
                <a:lnTo>
                  <a:pt x="72" y="31"/>
                </a:lnTo>
                <a:lnTo>
                  <a:pt x="72" y="16"/>
                </a:lnTo>
                <a:lnTo>
                  <a:pt x="72" y="16"/>
                </a:lnTo>
                <a:lnTo>
                  <a:pt x="75" y="16"/>
                </a:lnTo>
                <a:lnTo>
                  <a:pt x="75" y="21"/>
                </a:lnTo>
                <a:lnTo>
                  <a:pt x="75" y="21"/>
                </a:lnTo>
                <a:lnTo>
                  <a:pt x="75" y="23"/>
                </a:lnTo>
                <a:lnTo>
                  <a:pt x="76" y="23"/>
                </a:lnTo>
                <a:lnTo>
                  <a:pt x="79" y="23"/>
                </a:lnTo>
                <a:lnTo>
                  <a:pt x="79" y="23"/>
                </a:lnTo>
                <a:lnTo>
                  <a:pt x="77" y="21"/>
                </a:lnTo>
                <a:lnTo>
                  <a:pt x="77" y="20"/>
                </a:lnTo>
                <a:lnTo>
                  <a:pt x="77" y="20"/>
                </a:lnTo>
                <a:lnTo>
                  <a:pt x="77" y="20"/>
                </a:lnTo>
                <a:lnTo>
                  <a:pt x="79" y="19"/>
                </a:lnTo>
                <a:lnTo>
                  <a:pt x="79" y="19"/>
                </a:lnTo>
                <a:lnTo>
                  <a:pt x="79" y="18"/>
                </a:lnTo>
                <a:lnTo>
                  <a:pt x="77" y="18"/>
                </a:lnTo>
                <a:lnTo>
                  <a:pt x="77" y="18"/>
                </a:lnTo>
                <a:lnTo>
                  <a:pt x="79" y="16"/>
                </a:lnTo>
                <a:lnTo>
                  <a:pt x="79" y="15"/>
                </a:lnTo>
                <a:lnTo>
                  <a:pt x="79" y="15"/>
                </a:lnTo>
                <a:lnTo>
                  <a:pt x="79" y="15"/>
                </a:lnTo>
                <a:close/>
                <a:moveTo>
                  <a:pt x="74" y="328"/>
                </a:moveTo>
                <a:lnTo>
                  <a:pt x="74" y="328"/>
                </a:lnTo>
                <a:lnTo>
                  <a:pt x="72" y="329"/>
                </a:lnTo>
                <a:lnTo>
                  <a:pt x="72" y="330"/>
                </a:lnTo>
                <a:lnTo>
                  <a:pt x="74" y="332"/>
                </a:lnTo>
                <a:lnTo>
                  <a:pt x="74" y="332"/>
                </a:lnTo>
                <a:lnTo>
                  <a:pt x="75" y="329"/>
                </a:lnTo>
                <a:lnTo>
                  <a:pt x="75" y="329"/>
                </a:lnTo>
                <a:lnTo>
                  <a:pt x="74" y="328"/>
                </a:lnTo>
                <a:lnTo>
                  <a:pt x="74" y="328"/>
                </a:lnTo>
                <a:close/>
                <a:moveTo>
                  <a:pt x="82" y="353"/>
                </a:moveTo>
                <a:lnTo>
                  <a:pt x="82" y="353"/>
                </a:lnTo>
                <a:lnTo>
                  <a:pt x="81" y="357"/>
                </a:lnTo>
                <a:lnTo>
                  <a:pt x="81" y="357"/>
                </a:lnTo>
                <a:lnTo>
                  <a:pt x="82" y="357"/>
                </a:lnTo>
                <a:lnTo>
                  <a:pt x="83" y="355"/>
                </a:lnTo>
                <a:lnTo>
                  <a:pt x="83" y="354"/>
                </a:lnTo>
                <a:lnTo>
                  <a:pt x="83" y="354"/>
                </a:lnTo>
                <a:lnTo>
                  <a:pt x="83" y="354"/>
                </a:lnTo>
                <a:lnTo>
                  <a:pt x="83" y="354"/>
                </a:lnTo>
                <a:lnTo>
                  <a:pt x="82" y="353"/>
                </a:lnTo>
                <a:lnTo>
                  <a:pt x="82" y="353"/>
                </a:lnTo>
                <a:close/>
                <a:moveTo>
                  <a:pt x="88" y="347"/>
                </a:moveTo>
                <a:lnTo>
                  <a:pt x="88" y="347"/>
                </a:lnTo>
                <a:lnTo>
                  <a:pt x="88" y="348"/>
                </a:lnTo>
                <a:lnTo>
                  <a:pt x="87" y="349"/>
                </a:lnTo>
                <a:lnTo>
                  <a:pt x="87" y="352"/>
                </a:lnTo>
                <a:lnTo>
                  <a:pt x="87" y="352"/>
                </a:lnTo>
                <a:lnTo>
                  <a:pt x="88" y="350"/>
                </a:lnTo>
                <a:lnTo>
                  <a:pt x="88" y="347"/>
                </a:lnTo>
                <a:lnTo>
                  <a:pt x="88" y="347"/>
                </a:lnTo>
                <a:close/>
                <a:moveTo>
                  <a:pt x="87" y="327"/>
                </a:moveTo>
                <a:lnTo>
                  <a:pt x="87" y="327"/>
                </a:lnTo>
                <a:lnTo>
                  <a:pt x="87" y="330"/>
                </a:lnTo>
                <a:lnTo>
                  <a:pt x="87" y="332"/>
                </a:lnTo>
                <a:lnTo>
                  <a:pt x="88" y="332"/>
                </a:lnTo>
                <a:lnTo>
                  <a:pt x="88" y="332"/>
                </a:lnTo>
                <a:lnTo>
                  <a:pt x="88" y="329"/>
                </a:lnTo>
                <a:lnTo>
                  <a:pt x="88" y="328"/>
                </a:lnTo>
                <a:lnTo>
                  <a:pt x="87" y="327"/>
                </a:lnTo>
                <a:lnTo>
                  <a:pt x="87" y="327"/>
                </a:lnTo>
                <a:close/>
                <a:moveTo>
                  <a:pt x="75" y="312"/>
                </a:moveTo>
                <a:lnTo>
                  <a:pt x="75" y="312"/>
                </a:lnTo>
                <a:lnTo>
                  <a:pt x="75" y="313"/>
                </a:lnTo>
                <a:lnTo>
                  <a:pt x="75" y="314"/>
                </a:lnTo>
                <a:lnTo>
                  <a:pt x="75" y="315"/>
                </a:lnTo>
                <a:lnTo>
                  <a:pt x="76" y="315"/>
                </a:lnTo>
                <a:lnTo>
                  <a:pt x="76" y="315"/>
                </a:lnTo>
                <a:lnTo>
                  <a:pt x="75" y="315"/>
                </a:lnTo>
                <a:lnTo>
                  <a:pt x="75" y="314"/>
                </a:lnTo>
                <a:lnTo>
                  <a:pt x="75" y="312"/>
                </a:lnTo>
                <a:lnTo>
                  <a:pt x="75" y="312"/>
                </a:lnTo>
                <a:lnTo>
                  <a:pt x="75" y="312"/>
                </a:lnTo>
                <a:close/>
                <a:moveTo>
                  <a:pt x="86" y="270"/>
                </a:moveTo>
                <a:lnTo>
                  <a:pt x="86" y="270"/>
                </a:lnTo>
                <a:lnTo>
                  <a:pt x="85" y="273"/>
                </a:lnTo>
                <a:lnTo>
                  <a:pt x="86" y="275"/>
                </a:lnTo>
                <a:lnTo>
                  <a:pt x="86" y="275"/>
                </a:lnTo>
                <a:lnTo>
                  <a:pt x="87" y="273"/>
                </a:lnTo>
                <a:lnTo>
                  <a:pt x="86" y="272"/>
                </a:lnTo>
                <a:lnTo>
                  <a:pt x="86" y="270"/>
                </a:lnTo>
                <a:lnTo>
                  <a:pt x="86" y="270"/>
                </a:lnTo>
                <a:close/>
                <a:moveTo>
                  <a:pt x="85" y="253"/>
                </a:moveTo>
                <a:lnTo>
                  <a:pt x="85" y="253"/>
                </a:lnTo>
                <a:lnTo>
                  <a:pt x="85" y="253"/>
                </a:lnTo>
                <a:lnTo>
                  <a:pt x="85" y="254"/>
                </a:lnTo>
                <a:lnTo>
                  <a:pt x="86" y="254"/>
                </a:lnTo>
                <a:lnTo>
                  <a:pt x="86" y="249"/>
                </a:lnTo>
                <a:lnTo>
                  <a:pt x="86" y="249"/>
                </a:lnTo>
                <a:lnTo>
                  <a:pt x="85" y="249"/>
                </a:lnTo>
                <a:lnTo>
                  <a:pt x="85" y="250"/>
                </a:lnTo>
                <a:lnTo>
                  <a:pt x="85" y="253"/>
                </a:lnTo>
                <a:lnTo>
                  <a:pt x="85" y="253"/>
                </a:lnTo>
                <a:close/>
                <a:moveTo>
                  <a:pt x="81" y="180"/>
                </a:moveTo>
                <a:lnTo>
                  <a:pt x="81" y="180"/>
                </a:lnTo>
                <a:lnTo>
                  <a:pt x="81" y="181"/>
                </a:lnTo>
                <a:lnTo>
                  <a:pt x="82" y="183"/>
                </a:lnTo>
                <a:lnTo>
                  <a:pt x="82" y="183"/>
                </a:lnTo>
                <a:lnTo>
                  <a:pt x="82" y="180"/>
                </a:lnTo>
                <a:lnTo>
                  <a:pt x="81" y="180"/>
                </a:lnTo>
                <a:lnTo>
                  <a:pt x="81" y="180"/>
                </a:lnTo>
                <a:close/>
                <a:moveTo>
                  <a:pt x="75" y="176"/>
                </a:moveTo>
                <a:lnTo>
                  <a:pt x="75" y="176"/>
                </a:lnTo>
                <a:lnTo>
                  <a:pt x="75" y="181"/>
                </a:lnTo>
                <a:lnTo>
                  <a:pt x="75" y="184"/>
                </a:lnTo>
                <a:lnTo>
                  <a:pt x="76" y="185"/>
                </a:lnTo>
                <a:lnTo>
                  <a:pt x="76" y="185"/>
                </a:lnTo>
                <a:lnTo>
                  <a:pt x="76" y="183"/>
                </a:lnTo>
                <a:lnTo>
                  <a:pt x="75" y="183"/>
                </a:lnTo>
                <a:lnTo>
                  <a:pt x="75" y="183"/>
                </a:lnTo>
                <a:lnTo>
                  <a:pt x="75" y="181"/>
                </a:lnTo>
                <a:lnTo>
                  <a:pt x="76" y="179"/>
                </a:lnTo>
                <a:lnTo>
                  <a:pt x="77" y="178"/>
                </a:lnTo>
                <a:lnTo>
                  <a:pt x="75" y="176"/>
                </a:lnTo>
                <a:lnTo>
                  <a:pt x="75" y="176"/>
                </a:lnTo>
                <a:close/>
                <a:moveTo>
                  <a:pt x="75" y="164"/>
                </a:moveTo>
                <a:lnTo>
                  <a:pt x="75" y="164"/>
                </a:lnTo>
                <a:lnTo>
                  <a:pt x="74" y="166"/>
                </a:lnTo>
                <a:lnTo>
                  <a:pt x="75" y="166"/>
                </a:lnTo>
                <a:lnTo>
                  <a:pt x="76" y="168"/>
                </a:lnTo>
                <a:lnTo>
                  <a:pt x="76" y="168"/>
                </a:lnTo>
                <a:lnTo>
                  <a:pt x="76" y="165"/>
                </a:lnTo>
                <a:lnTo>
                  <a:pt x="75" y="164"/>
                </a:lnTo>
                <a:lnTo>
                  <a:pt x="75" y="164"/>
                </a:lnTo>
                <a:close/>
                <a:moveTo>
                  <a:pt x="76" y="163"/>
                </a:moveTo>
                <a:lnTo>
                  <a:pt x="76" y="163"/>
                </a:lnTo>
                <a:lnTo>
                  <a:pt x="76" y="160"/>
                </a:lnTo>
                <a:lnTo>
                  <a:pt x="77" y="159"/>
                </a:lnTo>
                <a:lnTo>
                  <a:pt x="77" y="159"/>
                </a:lnTo>
                <a:lnTo>
                  <a:pt x="76" y="159"/>
                </a:lnTo>
                <a:lnTo>
                  <a:pt x="75" y="160"/>
                </a:lnTo>
                <a:lnTo>
                  <a:pt x="75" y="161"/>
                </a:lnTo>
                <a:lnTo>
                  <a:pt x="76" y="163"/>
                </a:lnTo>
                <a:lnTo>
                  <a:pt x="76" y="163"/>
                </a:lnTo>
                <a:close/>
                <a:moveTo>
                  <a:pt x="89" y="136"/>
                </a:moveTo>
                <a:lnTo>
                  <a:pt x="89" y="139"/>
                </a:lnTo>
                <a:lnTo>
                  <a:pt x="89" y="139"/>
                </a:lnTo>
                <a:lnTo>
                  <a:pt x="91" y="139"/>
                </a:lnTo>
                <a:lnTo>
                  <a:pt x="91" y="138"/>
                </a:lnTo>
                <a:lnTo>
                  <a:pt x="91" y="136"/>
                </a:lnTo>
                <a:lnTo>
                  <a:pt x="89" y="136"/>
                </a:lnTo>
                <a:lnTo>
                  <a:pt x="89" y="136"/>
                </a:lnTo>
                <a:close/>
                <a:moveTo>
                  <a:pt x="89" y="128"/>
                </a:moveTo>
                <a:lnTo>
                  <a:pt x="89" y="128"/>
                </a:lnTo>
                <a:lnTo>
                  <a:pt x="89" y="129"/>
                </a:lnTo>
                <a:lnTo>
                  <a:pt x="88" y="130"/>
                </a:lnTo>
                <a:lnTo>
                  <a:pt x="87" y="131"/>
                </a:lnTo>
                <a:lnTo>
                  <a:pt x="87" y="133"/>
                </a:lnTo>
                <a:lnTo>
                  <a:pt x="87" y="133"/>
                </a:lnTo>
                <a:lnTo>
                  <a:pt x="88" y="133"/>
                </a:lnTo>
                <a:lnTo>
                  <a:pt x="88" y="131"/>
                </a:lnTo>
                <a:lnTo>
                  <a:pt x="89" y="130"/>
                </a:lnTo>
                <a:lnTo>
                  <a:pt x="89" y="130"/>
                </a:lnTo>
                <a:lnTo>
                  <a:pt x="91" y="130"/>
                </a:lnTo>
                <a:lnTo>
                  <a:pt x="91" y="130"/>
                </a:lnTo>
                <a:lnTo>
                  <a:pt x="91" y="131"/>
                </a:lnTo>
                <a:lnTo>
                  <a:pt x="92" y="131"/>
                </a:lnTo>
                <a:lnTo>
                  <a:pt x="92" y="131"/>
                </a:lnTo>
                <a:lnTo>
                  <a:pt x="91" y="129"/>
                </a:lnTo>
                <a:lnTo>
                  <a:pt x="89" y="128"/>
                </a:lnTo>
                <a:lnTo>
                  <a:pt x="89" y="128"/>
                </a:lnTo>
                <a:close/>
                <a:moveTo>
                  <a:pt x="95" y="109"/>
                </a:moveTo>
                <a:lnTo>
                  <a:pt x="95" y="106"/>
                </a:lnTo>
                <a:lnTo>
                  <a:pt x="95" y="106"/>
                </a:lnTo>
                <a:lnTo>
                  <a:pt x="94" y="106"/>
                </a:lnTo>
                <a:lnTo>
                  <a:pt x="93" y="108"/>
                </a:lnTo>
                <a:lnTo>
                  <a:pt x="94" y="109"/>
                </a:lnTo>
                <a:lnTo>
                  <a:pt x="95" y="109"/>
                </a:lnTo>
                <a:lnTo>
                  <a:pt x="95" y="109"/>
                </a:lnTo>
                <a:close/>
                <a:moveTo>
                  <a:pt x="89" y="105"/>
                </a:moveTo>
                <a:lnTo>
                  <a:pt x="89" y="105"/>
                </a:lnTo>
                <a:lnTo>
                  <a:pt x="89" y="108"/>
                </a:lnTo>
                <a:lnTo>
                  <a:pt x="91" y="109"/>
                </a:lnTo>
                <a:lnTo>
                  <a:pt x="91" y="109"/>
                </a:lnTo>
                <a:lnTo>
                  <a:pt x="92" y="108"/>
                </a:lnTo>
                <a:lnTo>
                  <a:pt x="92" y="108"/>
                </a:lnTo>
                <a:lnTo>
                  <a:pt x="91" y="105"/>
                </a:lnTo>
                <a:lnTo>
                  <a:pt x="89" y="105"/>
                </a:lnTo>
                <a:lnTo>
                  <a:pt x="89" y="105"/>
                </a:lnTo>
                <a:close/>
                <a:moveTo>
                  <a:pt x="94" y="74"/>
                </a:moveTo>
                <a:lnTo>
                  <a:pt x="94" y="74"/>
                </a:lnTo>
                <a:lnTo>
                  <a:pt x="97" y="73"/>
                </a:lnTo>
                <a:lnTo>
                  <a:pt x="98" y="70"/>
                </a:lnTo>
                <a:lnTo>
                  <a:pt x="98" y="70"/>
                </a:lnTo>
                <a:lnTo>
                  <a:pt x="97" y="70"/>
                </a:lnTo>
                <a:lnTo>
                  <a:pt x="97" y="71"/>
                </a:lnTo>
                <a:lnTo>
                  <a:pt x="95" y="73"/>
                </a:lnTo>
                <a:lnTo>
                  <a:pt x="95" y="73"/>
                </a:lnTo>
                <a:lnTo>
                  <a:pt x="94" y="73"/>
                </a:lnTo>
                <a:lnTo>
                  <a:pt x="94" y="73"/>
                </a:lnTo>
                <a:lnTo>
                  <a:pt x="94" y="74"/>
                </a:lnTo>
                <a:lnTo>
                  <a:pt x="94" y="74"/>
                </a:lnTo>
                <a:lnTo>
                  <a:pt x="93" y="76"/>
                </a:lnTo>
                <a:lnTo>
                  <a:pt x="93" y="76"/>
                </a:lnTo>
                <a:lnTo>
                  <a:pt x="94" y="76"/>
                </a:lnTo>
                <a:lnTo>
                  <a:pt x="94" y="75"/>
                </a:lnTo>
                <a:lnTo>
                  <a:pt x="94" y="74"/>
                </a:lnTo>
                <a:lnTo>
                  <a:pt x="94" y="74"/>
                </a:lnTo>
                <a:close/>
                <a:moveTo>
                  <a:pt x="97" y="78"/>
                </a:moveTo>
                <a:lnTo>
                  <a:pt x="97" y="81"/>
                </a:lnTo>
                <a:lnTo>
                  <a:pt x="97" y="81"/>
                </a:lnTo>
                <a:lnTo>
                  <a:pt x="97" y="81"/>
                </a:lnTo>
                <a:lnTo>
                  <a:pt x="98" y="80"/>
                </a:lnTo>
                <a:lnTo>
                  <a:pt x="97" y="79"/>
                </a:lnTo>
                <a:lnTo>
                  <a:pt x="97" y="78"/>
                </a:lnTo>
                <a:lnTo>
                  <a:pt x="97" y="78"/>
                </a:lnTo>
                <a:close/>
                <a:moveTo>
                  <a:pt x="92" y="84"/>
                </a:moveTo>
                <a:lnTo>
                  <a:pt x="92" y="84"/>
                </a:lnTo>
                <a:lnTo>
                  <a:pt x="93" y="83"/>
                </a:lnTo>
                <a:lnTo>
                  <a:pt x="94" y="81"/>
                </a:lnTo>
                <a:lnTo>
                  <a:pt x="94" y="80"/>
                </a:lnTo>
                <a:lnTo>
                  <a:pt x="94" y="79"/>
                </a:lnTo>
                <a:lnTo>
                  <a:pt x="94" y="79"/>
                </a:lnTo>
                <a:lnTo>
                  <a:pt x="94" y="79"/>
                </a:lnTo>
                <a:lnTo>
                  <a:pt x="93" y="79"/>
                </a:lnTo>
                <a:lnTo>
                  <a:pt x="93" y="78"/>
                </a:lnTo>
                <a:lnTo>
                  <a:pt x="93" y="78"/>
                </a:lnTo>
                <a:lnTo>
                  <a:pt x="93" y="80"/>
                </a:lnTo>
                <a:lnTo>
                  <a:pt x="92" y="84"/>
                </a:lnTo>
                <a:lnTo>
                  <a:pt x="92" y="84"/>
                </a:lnTo>
                <a:close/>
                <a:moveTo>
                  <a:pt x="97" y="89"/>
                </a:moveTo>
                <a:lnTo>
                  <a:pt x="97" y="89"/>
                </a:lnTo>
                <a:lnTo>
                  <a:pt x="97" y="86"/>
                </a:lnTo>
                <a:lnTo>
                  <a:pt x="97" y="85"/>
                </a:lnTo>
                <a:lnTo>
                  <a:pt x="97" y="85"/>
                </a:lnTo>
                <a:lnTo>
                  <a:pt x="97" y="84"/>
                </a:lnTo>
                <a:lnTo>
                  <a:pt x="97" y="83"/>
                </a:lnTo>
                <a:lnTo>
                  <a:pt x="95" y="83"/>
                </a:lnTo>
                <a:lnTo>
                  <a:pt x="95" y="83"/>
                </a:lnTo>
                <a:lnTo>
                  <a:pt x="95" y="85"/>
                </a:lnTo>
                <a:lnTo>
                  <a:pt x="95" y="88"/>
                </a:lnTo>
                <a:lnTo>
                  <a:pt x="97" y="89"/>
                </a:lnTo>
                <a:lnTo>
                  <a:pt x="97" y="89"/>
                </a:lnTo>
                <a:close/>
                <a:moveTo>
                  <a:pt x="95" y="98"/>
                </a:moveTo>
                <a:lnTo>
                  <a:pt x="95" y="98"/>
                </a:lnTo>
                <a:lnTo>
                  <a:pt x="95" y="95"/>
                </a:lnTo>
                <a:lnTo>
                  <a:pt x="94" y="95"/>
                </a:lnTo>
                <a:lnTo>
                  <a:pt x="94" y="95"/>
                </a:lnTo>
                <a:lnTo>
                  <a:pt x="94" y="96"/>
                </a:lnTo>
                <a:lnTo>
                  <a:pt x="95" y="98"/>
                </a:lnTo>
                <a:lnTo>
                  <a:pt x="95" y="98"/>
                </a:lnTo>
                <a:close/>
                <a:moveTo>
                  <a:pt x="79" y="36"/>
                </a:moveTo>
                <a:lnTo>
                  <a:pt x="79" y="36"/>
                </a:lnTo>
                <a:lnTo>
                  <a:pt x="77" y="36"/>
                </a:lnTo>
                <a:lnTo>
                  <a:pt x="76" y="38"/>
                </a:lnTo>
                <a:lnTo>
                  <a:pt x="76" y="38"/>
                </a:lnTo>
                <a:lnTo>
                  <a:pt x="79" y="39"/>
                </a:lnTo>
                <a:lnTo>
                  <a:pt x="80" y="39"/>
                </a:lnTo>
                <a:lnTo>
                  <a:pt x="80" y="39"/>
                </a:lnTo>
                <a:lnTo>
                  <a:pt x="80" y="38"/>
                </a:lnTo>
                <a:lnTo>
                  <a:pt x="79" y="36"/>
                </a:lnTo>
                <a:lnTo>
                  <a:pt x="79" y="36"/>
                </a:lnTo>
                <a:close/>
                <a:moveTo>
                  <a:pt x="76" y="28"/>
                </a:moveTo>
                <a:lnTo>
                  <a:pt x="76" y="28"/>
                </a:lnTo>
                <a:lnTo>
                  <a:pt x="75" y="29"/>
                </a:lnTo>
                <a:lnTo>
                  <a:pt x="75" y="29"/>
                </a:lnTo>
                <a:lnTo>
                  <a:pt x="75" y="28"/>
                </a:lnTo>
                <a:lnTo>
                  <a:pt x="74" y="29"/>
                </a:lnTo>
                <a:lnTo>
                  <a:pt x="74" y="29"/>
                </a:lnTo>
                <a:lnTo>
                  <a:pt x="75" y="29"/>
                </a:lnTo>
                <a:lnTo>
                  <a:pt x="74" y="30"/>
                </a:lnTo>
                <a:lnTo>
                  <a:pt x="74" y="33"/>
                </a:lnTo>
                <a:lnTo>
                  <a:pt x="74" y="33"/>
                </a:lnTo>
                <a:lnTo>
                  <a:pt x="75" y="33"/>
                </a:lnTo>
                <a:lnTo>
                  <a:pt x="76" y="31"/>
                </a:lnTo>
                <a:lnTo>
                  <a:pt x="75" y="29"/>
                </a:lnTo>
                <a:lnTo>
                  <a:pt x="75" y="29"/>
                </a:lnTo>
                <a:lnTo>
                  <a:pt x="76" y="29"/>
                </a:lnTo>
                <a:lnTo>
                  <a:pt x="76" y="28"/>
                </a:lnTo>
                <a:lnTo>
                  <a:pt x="76" y="28"/>
                </a:lnTo>
                <a:close/>
                <a:moveTo>
                  <a:pt x="75" y="392"/>
                </a:moveTo>
                <a:lnTo>
                  <a:pt x="75" y="392"/>
                </a:lnTo>
                <a:lnTo>
                  <a:pt x="75" y="395"/>
                </a:lnTo>
                <a:lnTo>
                  <a:pt x="77" y="398"/>
                </a:lnTo>
                <a:lnTo>
                  <a:pt x="77" y="398"/>
                </a:lnTo>
                <a:lnTo>
                  <a:pt x="74" y="402"/>
                </a:lnTo>
                <a:lnTo>
                  <a:pt x="74" y="402"/>
                </a:lnTo>
                <a:lnTo>
                  <a:pt x="71" y="399"/>
                </a:lnTo>
                <a:lnTo>
                  <a:pt x="70" y="395"/>
                </a:lnTo>
                <a:lnTo>
                  <a:pt x="70" y="395"/>
                </a:lnTo>
                <a:lnTo>
                  <a:pt x="71" y="397"/>
                </a:lnTo>
                <a:lnTo>
                  <a:pt x="72" y="399"/>
                </a:lnTo>
                <a:lnTo>
                  <a:pt x="72" y="399"/>
                </a:lnTo>
                <a:lnTo>
                  <a:pt x="74" y="399"/>
                </a:lnTo>
                <a:lnTo>
                  <a:pt x="74" y="398"/>
                </a:lnTo>
                <a:lnTo>
                  <a:pt x="74" y="398"/>
                </a:lnTo>
                <a:lnTo>
                  <a:pt x="71" y="395"/>
                </a:lnTo>
                <a:lnTo>
                  <a:pt x="70" y="393"/>
                </a:lnTo>
                <a:lnTo>
                  <a:pt x="70" y="390"/>
                </a:lnTo>
                <a:lnTo>
                  <a:pt x="71" y="389"/>
                </a:lnTo>
                <a:lnTo>
                  <a:pt x="72" y="389"/>
                </a:lnTo>
                <a:lnTo>
                  <a:pt x="72" y="389"/>
                </a:lnTo>
                <a:lnTo>
                  <a:pt x="71" y="390"/>
                </a:lnTo>
                <a:lnTo>
                  <a:pt x="72" y="392"/>
                </a:lnTo>
                <a:lnTo>
                  <a:pt x="72" y="392"/>
                </a:lnTo>
                <a:lnTo>
                  <a:pt x="74" y="389"/>
                </a:lnTo>
                <a:lnTo>
                  <a:pt x="72" y="387"/>
                </a:lnTo>
                <a:lnTo>
                  <a:pt x="72" y="384"/>
                </a:lnTo>
                <a:lnTo>
                  <a:pt x="74" y="383"/>
                </a:lnTo>
                <a:lnTo>
                  <a:pt x="71" y="383"/>
                </a:lnTo>
                <a:lnTo>
                  <a:pt x="71" y="383"/>
                </a:lnTo>
                <a:lnTo>
                  <a:pt x="71" y="385"/>
                </a:lnTo>
                <a:lnTo>
                  <a:pt x="71" y="388"/>
                </a:lnTo>
                <a:lnTo>
                  <a:pt x="71" y="388"/>
                </a:lnTo>
                <a:lnTo>
                  <a:pt x="70" y="388"/>
                </a:lnTo>
                <a:lnTo>
                  <a:pt x="69" y="385"/>
                </a:lnTo>
                <a:lnTo>
                  <a:pt x="70" y="383"/>
                </a:lnTo>
                <a:lnTo>
                  <a:pt x="70" y="382"/>
                </a:lnTo>
                <a:lnTo>
                  <a:pt x="70" y="382"/>
                </a:lnTo>
                <a:lnTo>
                  <a:pt x="70" y="379"/>
                </a:lnTo>
                <a:lnTo>
                  <a:pt x="71" y="377"/>
                </a:lnTo>
                <a:lnTo>
                  <a:pt x="71" y="377"/>
                </a:lnTo>
                <a:lnTo>
                  <a:pt x="71" y="378"/>
                </a:lnTo>
                <a:lnTo>
                  <a:pt x="72" y="379"/>
                </a:lnTo>
                <a:lnTo>
                  <a:pt x="72" y="379"/>
                </a:lnTo>
                <a:lnTo>
                  <a:pt x="72" y="380"/>
                </a:lnTo>
                <a:lnTo>
                  <a:pt x="71" y="380"/>
                </a:lnTo>
                <a:lnTo>
                  <a:pt x="71" y="382"/>
                </a:lnTo>
                <a:lnTo>
                  <a:pt x="71" y="382"/>
                </a:lnTo>
                <a:lnTo>
                  <a:pt x="72" y="382"/>
                </a:lnTo>
                <a:lnTo>
                  <a:pt x="72" y="383"/>
                </a:lnTo>
                <a:lnTo>
                  <a:pt x="72" y="383"/>
                </a:lnTo>
                <a:lnTo>
                  <a:pt x="74" y="382"/>
                </a:lnTo>
                <a:lnTo>
                  <a:pt x="74" y="380"/>
                </a:lnTo>
                <a:lnTo>
                  <a:pt x="74" y="380"/>
                </a:lnTo>
                <a:lnTo>
                  <a:pt x="75" y="380"/>
                </a:lnTo>
                <a:lnTo>
                  <a:pt x="76" y="382"/>
                </a:lnTo>
                <a:lnTo>
                  <a:pt x="76" y="385"/>
                </a:lnTo>
                <a:lnTo>
                  <a:pt x="76" y="385"/>
                </a:lnTo>
                <a:lnTo>
                  <a:pt x="75" y="389"/>
                </a:lnTo>
                <a:lnTo>
                  <a:pt x="75" y="392"/>
                </a:lnTo>
                <a:lnTo>
                  <a:pt x="75" y="392"/>
                </a:lnTo>
                <a:close/>
                <a:moveTo>
                  <a:pt x="82" y="392"/>
                </a:moveTo>
                <a:lnTo>
                  <a:pt x="82" y="393"/>
                </a:lnTo>
                <a:lnTo>
                  <a:pt x="82" y="393"/>
                </a:lnTo>
                <a:lnTo>
                  <a:pt x="81" y="393"/>
                </a:lnTo>
                <a:lnTo>
                  <a:pt x="81" y="393"/>
                </a:lnTo>
                <a:lnTo>
                  <a:pt x="80" y="394"/>
                </a:lnTo>
                <a:lnTo>
                  <a:pt x="80" y="394"/>
                </a:lnTo>
                <a:lnTo>
                  <a:pt x="80" y="394"/>
                </a:lnTo>
                <a:lnTo>
                  <a:pt x="80" y="392"/>
                </a:lnTo>
                <a:lnTo>
                  <a:pt x="82" y="392"/>
                </a:lnTo>
                <a:lnTo>
                  <a:pt x="82" y="392"/>
                </a:lnTo>
                <a:close/>
                <a:moveTo>
                  <a:pt x="79" y="382"/>
                </a:moveTo>
                <a:lnTo>
                  <a:pt x="79" y="382"/>
                </a:lnTo>
                <a:lnTo>
                  <a:pt x="80" y="378"/>
                </a:lnTo>
                <a:lnTo>
                  <a:pt x="80" y="378"/>
                </a:lnTo>
                <a:lnTo>
                  <a:pt x="80" y="380"/>
                </a:lnTo>
                <a:lnTo>
                  <a:pt x="80" y="382"/>
                </a:lnTo>
                <a:lnTo>
                  <a:pt x="79" y="382"/>
                </a:lnTo>
                <a:lnTo>
                  <a:pt x="79" y="382"/>
                </a:lnTo>
                <a:close/>
              </a:path>
            </a:pathLst>
          </a:custGeom>
          <a:solidFill>
            <a:schemeClr val="tx1"/>
          </a:solidFill>
          <a:ln>
            <a:noFill/>
          </a:ln>
        </p:spPr>
        <p:txBody>
          <a:bodyPr/>
          <a:lstStyle/>
          <a:p>
            <a:pPr>
              <a:defRPr/>
            </a:pPr>
            <a:endParaRPr lang="zh-CN" altLang="en-US" kern="0"/>
          </a:p>
        </p:txBody>
      </p:sp>
    </p:spTree>
    <p:custDataLst>
      <p:tags r:id="rId1"/>
    </p:custDataLst>
    <p:extLst>
      <p:ext uri="{BB962C8B-B14F-4D97-AF65-F5344CB8AC3E}">
        <p14:creationId xmlns:p14="http://schemas.microsoft.com/office/powerpoint/2010/main" val="244651605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4B78739-84AC-4D65-AFA0-54B41BB31FD1}"/>
              </a:ext>
            </a:extLst>
          </p:cNvPr>
          <p:cNvSpPr txBox="1"/>
          <p:nvPr/>
        </p:nvSpPr>
        <p:spPr>
          <a:xfrm>
            <a:off x="708073" y="416355"/>
            <a:ext cx="5387927" cy="646331"/>
          </a:xfrm>
          <a:prstGeom prst="rect">
            <a:avLst/>
          </a:prstGeom>
          <a:noFill/>
        </p:spPr>
        <p:txBody>
          <a:bodyPr wrap="square" rtlCol="0">
            <a:spAutoFit/>
          </a:bodyPr>
          <a:lstStyle/>
          <a:p>
            <a:pPr lvl="0" algn="dist" defTabSz="913765"/>
            <a:r>
              <a:rPr lang="zh-CN" altLang="en-US" sz="3600" dirty="0">
                <a:latin typeface="微软雅黑" panose="020B0503020204020204" pitchFamily="34" charset="-122"/>
                <a:ea typeface="微软雅黑" panose="020B0503020204020204" pitchFamily="34" charset="-122"/>
              </a:rPr>
              <a:t>第二部分</a:t>
            </a:r>
            <a:r>
              <a:rPr lang="en-US" altLang="zh-CN" sz="3600" dirty="0">
                <a:latin typeface="微软雅黑" panose="020B0503020204020204" pitchFamily="34" charset="-122"/>
                <a:ea typeface="微软雅黑" panose="020B0503020204020204" pitchFamily="34" charset="-122"/>
              </a:rPr>
              <a:t>·</a:t>
            </a:r>
            <a:r>
              <a:rPr lang="zh-CN" altLang="en-US" sz="3600" dirty="0">
                <a:latin typeface="微软雅黑" panose="020B0503020204020204" pitchFamily="34" charset="-122"/>
                <a:ea typeface="微软雅黑" panose="020B0503020204020204" pitchFamily="34" charset="-122"/>
              </a:rPr>
              <a:t>中国梦的定义</a:t>
            </a:r>
          </a:p>
        </p:txBody>
      </p:sp>
      <p:grpSp>
        <p:nvGrpSpPr>
          <p:cNvPr id="3" name="组合 2">
            <a:extLst>
              <a:ext uri="{FF2B5EF4-FFF2-40B4-BE49-F238E27FC236}">
                <a16:creationId xmlns:a16="http://schemas.microsoft.com/office/drawing/2014/main" xmlns="" id="{CDE25573-C5D2-482E-9C13-F7B1815DCD0E}"/>
              </a:ext>
            </a:extLst>
          </p:cNvPr>
          <p:cNvGrpSpPr/>
          <p:nvPr/>
        </p:nvGrpSpPr>
        <p:grpSpPr bwMode="auto">
          <a:xfrm>
            <a:off x="988022" y="5568190"/>
            <a:ext cx="9968952" cy="1044467"/>
            <a:chOff x="553126" y="3693500"/>
            <a:chExt cx="3736525" cy="1068883"/>
          </a:xfrm>
        </p:grpSpPr>
        <p:sp>
          <p:nvSpPr>
            <p:cNvPr id="4" name="矩形 3">
              <a:extLst>
                <a:ext uri="{FF2B5EF4-FFF2-40B4-BE49-F238E27FC236}">
                  <a16:creationId xmlns:a16="http://schemas.microsoft.com/office/drawing/2014/main" xmlns="" id="{6A0E955D-5DB8-415C-B1B5-834B58D36E60}"/>
                </a:ext>
              </a:extLst>
            </p:cNvPr>
            <p:cNvSpPr/>
            <p:nvPr/>
          </p:nvSpPr>
          <p:spPr>
            <a:xfrm>
              <a:off x="553126" y="3693500"/>
              <a:ext cx="3736525" cy="1068883"/>
            </a:xfrm>
            <a:prstGeom prst="rect">
              <a:avLst/>
            </a:prstGeom>
            <a:solidFill>
              <a:srgbClr val="C00000"/>
            </a:solidFill>
            <a:ln w="9525" algn="ctr">
              <a:noFill/>
              <a:miter lim="800000"/>
            </a:ln>
            <a:effectLst>
              <a:outerShdw blurRad="50800" dist="38100" dir="2700000" algn="tl" rotWithShape="0">
                <a:prstClr val="black">
                  <a:alpha val="40000"/>
                </a:prstClr>
              </a:outerShdw>
            </a:effectLst>
          </p:spPr>
          <p:txBody>
            <a:bodyPr wrap="none" anchor="ctr"/>
            <a:lstStyle/>
            <a:p>
              <a:pPr algn="ctr" eaLnBrk="1" fontAlgn="auto" hangingPunct="1">
                <a:spcBef>
                  <a:spcPts val="0"/>
                </a:spcBef>
                <a:spcAft>
                  <a:spcPts val="0"/>
                </a:spcAft>
                <a:defRPr/>
              </a:pPr>
              <a:endParaRPr lang="zh-CN" altLang="en-US" sz="2135" b="1" kern="0">
                <a:solidFill>
                  <a:srgbClr val="FFFFFF"/>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Arial" panose="020B0604020202020204" pitchFamily="34" charset="0"/>
              </a:endParaRPr>
            </a:p>
          </p:txBody>
        </p:sp>
        <p:sp>
          <p:nvSpPr>
            <p:cNvPr id="5" name="矩形 4">
              <a:extLst>
                <a:ext uri="{FF2B5EF4-FFF2-40B4-BE49-F238E27FC236}">
                  <a16:creationId xmlns:a16="http://schemas.microsoft.com/office/drawing/2014/main" xmlns="" id="{F4CDA633-9B67-448D-B1B8-05D24DF00A89}"/>
                </a:ext>
              </a:extLst>
            </p:cNvPr>
            <p:cNvSpPr/>
            <p:nvPr/>
          </p:nvSpPr>
          <p:spPr>
            <a:xfrm>
              <a:off x="593053" y="3802729"/>
              <a:ext cx="3676300" cy="850423"/>
            </a:xfrm>
            <a:prstGeom prst="rect">
              <a:avLst/>
            </a:prstGeom>
          </p:spPr>
          <p:txBody>
            <a:bodyPr wrap="square">
              <a:spAutoFit/>
            </a:bodyPr>
            <a:lstStyle/>
            <a:p>
              <a:pPr algn="just">
                <a:lnSpc>
                  <a:spcPct val="120000"/>
                </a:lnSpc>
              </a:pPr>
              <a:r>
                <a:rPr lang="zh-CN" altLang="en-US" sz="2000" b="1">
                  <a:solidFill>
                    <a:schemeClr val="bg1"/>
                  </a:solidFill>
                  <a:latin typeface="微软雅黑" panose="020B0503020204020204" pitchFamily="34" charset="-122"/>
                  <a:ea typeface="微软雅黑" panose="020B0503020204020204" pitchFamily="34" charset="-122"/>
                </a:rPr>
                <a:t>一个国家或民族的梦想，一旦付诸行动，就会成为一种神圣的国家意志、民族意志，就会成为不可抗拒的变革社会的伟大力量，并创造出让世界景仰和称颂的人间奇迹。</a:t>
              </a:r>
              <a:r>
                <a:rPr lang="zh-CN" altLang="en-US" sz="1400">
                  <a:solidFill>
                    <a:schemeClr val="bg1"/>
                  </a:solidFill>
                  <a:latin typeface="微软雅黑" panose="020B0503020204020204" pitchFamily="34" charset="-122"/>
                  <a:ea typeface="微软雅黑" panose="020B0503020204020204" pitchFamily="34" charset="-122"/>
                </a:rPr>
                <a:t> </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6" name="组合 5">
            <a:extLst>
              <a:ext uri="{FF2B5EF4-FFF2-40B4-BE49-F238E27FC236}">
                <a16:creationId xmlns:a16="http://schemas.microsoft.com/office/drawing/2014/main" xmlns="" id="{9CFB3F53-2A17-496D-A445-597116C5FA6C}"/>
              </a:ext>
            </a:extLst>
          </p:cNvPr>
          <p:cNvGrpSpPr/>
          <p:nvPr/>
        </p:nvGrpSpPr>
        <p:grpSpPr bwMode="auto">
          <a:xfrm>
            <a:off x="4654336" y="2828432"/>
            <a:ext cx="2608281" cy="2608282"/>
            <a:chOff x="1253079" y="1175211"/>
            <a:chExt cx="2141367" cy="2141367"/>
          </a:xfrm>
        </p:grpSpPr>
        <p:sp>
          <p:nvSpPr>
            <p:cNvPr id="7" name="椭圆 6">
              <a:extLst>
                <a:ext uri="{FF2B5EF4-FFF2-40B4-BE49-F238E27FC236}">
                  <a16:creationId xmlns:a16="http://schemas.microsoft.com/office/drawing/2014/main" xmlns="" id="{DD740261-E3E0-41BB-BEAD-C048830B9CD5}"/>
                </a:ext>
              </a:extLst>
            </p:cNvPr>
            <p:cNvSpPr/>
            <p:nvPr/>
          </p:nvSpPr>
          <p:spPr>
            <a:xfrm>
              <a:off x="1253079" y="1175211"/>
              <a:ext cx="2141367" cy="2141367"/>
            </a:xfrm>
            <a:prstGeom prst="ellipse">
              <a:avLst/>
            </a:prstGeom>
            <a:solidFill>
              <a:sysClr val="window" lastClr="FFFFFF"/>
            </a:solidFill>
            <a:ln w="2540" cap="flat" cmpd="sng" algn="ctr">
              <a:solidFill>
                <a:sysClr val="windowText" lastClr="000000"/>
              </a:solid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8" name="椭圆 7">
              <a:extLst>
                <a:ext uri="{FF2B5EF4-FFF2-40B4-BE49-F238E27FC236}">
                  <a16:creationId xmlns:a16="http://schemas.microsoft.com/office/drawing/2014/main" xmlns="" id="{485136A6-A456-4C36-8DCA-0DA61815ADCD}"/>
                </a:ext>
              </a:extLst>
            </p:cNvPr>
            <p:cNvSpPr/>
            <p:nvPr/>
          </p:nvSpPr>
          <p:spPr>
            <a:xfrm>
              <a:off x="1348321" y="1283152"/>
              <a:ext cx="1950882" cy="1925484"/>
            </a:xfrm>
            <a:prstGeom prst="ellipse">
              <a:avLst/>
            </a:prstGeom>
            <a:blipFill>
              <a:blip r:embed="rId3"/>
              <a:stretch>
                <a:fillRect/>
              </a:stretch>
            </a:blipFill>
            <a:ln w="25400" cap="flat" cmpd="sng" algn="ctr">
              <a:noFill/>
              <a:prstDash val="sysDash"/>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9" name="椭圆 8">
            <a:extLst>
              <a:ext uri="{FF2B5EF4-FFF2-40B4-BE49-F238E27FC236}">
                <a16:creationId xmlns:a16="http://schemas.microsoft.com/office/drawing/2014/main" xmlns="" id="{B0A6CAB9-075A-43E5-BD61-51926C52F3BA}"/>
              </a:ext>
            </a:extLst>
          </p:cNvPr>
          <p:cNvSpPr/>
          <p:nvPr/>
        </p:nvSpPr>
        <p:spPr>
          <a:xfrm>
            <a:off x="4772848" y="2877440"/>
            <a:ext cx="2451668" cy="2500007"/>
          </a:xfrm>
          <a:prstGeom prst="ellipse">
            <a:avLst/>
          </a:prstGeom>
          <a:noFill/>
          <a:ln w="19050" cap="flat" cmpd="sng" algn="ctr">
            <a:solidFill>
              <a:sysClr val="window" lastClr="FFFFFF">
                <a:lumMod val="75000"/>
              </a:sysClr>
            </a:solidFill>
            <a:prstDash val="dash"/>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nvGrpSpPr>
          <p:cNvPr id="10" name="组合 9">
            <a:extLst>
              <a:ext uri="{FF2B5EF4-FFF2-40B4-BE49-F238E27FC236}">
                <a16:creationId xmlns:a16="http://schemas.microsoft.com/office/drawing/2014/main" xmlns="" id="{2F291D38-344A-4423-B065-0A0F0C6E56FE}"/>
              </a:ext>
            </a:extLst>
          </p:cNvPr>
          <p:cNvGrpSpPr/>
          <p:nvPr/>
        </p:nvGrpSpPr>
        <p:grpSpPr bwMode="auto">
          <a:xfrm>
            <a:off x="1341751" y="2828432"/>
            <a:ext cx="2608282" cy="2608282"/>
            <a:chOff x="1253079" y="1175211"/>
            <a:chExt cx="2141367" cy="2141367"/>
          </a:xfrm>
        </p:grpSpPr>
        <p:sp>
          <p:nvSpPr>
            <p:cNvPr id="11" name="椭圆 10">
              <a:extLst>
                <a:ext uri="{FF2B5EF4-FFF2-40B4-BE49-F238E27FC236}">
                  <a16:creationId xmlns:a16="http://schemas.microsoft.com/office/drawing/2014/main" xmlns="" id="{A95FC03E-3EA6-417F-A7E3-006A9A2CD21D}"/>
                </a:ext>
              </a:extLst>
            </p:cNvPr>
            <p:cNvSpPr/>
            <p:nvPr/>
          </p:nvSpPr>
          <p:spPr>
            <a:xfrm>
              <a:off x="1253079" y="1175211"/>
              <a:ext cx="2141367" cy="2141367"/>
            </a:xfrm>
            <a:prstGeom prst="ellipse">
              <a:avLst/>
            </a:prstGeom>
            <a:solidFill>
              <a:sysClr val="window" lastClr="FFFFFF"/>
            </a:solidFill>
            <a:ln w="2540" cap="flat" cmpd="sng" algn="ctr">
              <a:solidFill>
                <a:sysClr val="windowText" lastClr="000000"/>
              </a:solid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12" name="椭圆 11">
              <a:extLst>
                <a:ext uri="{FF2B5EF4-FFF2-40B4-BE49-F238E27FC236}">
                  <a16:creationId xmlns:a16="http://schemas.microsoft.com/office/drawing/2014/main" xmlns="" id="{B25173EC-26E3-4A97-90EC-BD68F12C508D}"/>
                </a:ext>
              </a:extLst>
            </p:cNvPr>
            <p:cNvSpPr/>
            <p:nvPr/>
          </p:nvSpPr>
          <p:spPr>
            <a:xfrm>
              <a:off x="1348321" y="1283152"/>
              <a:ext cx="1950882" cy="1925484"/>
            </a:xfrm>
            <a:prstGeom prst="ellipse">
              <a:avLst/>
            </a:prstGeom>
            <a:blipFill>
              <a:blip r:embed="rId4"/>
              <a:stretch>
                <a:fillRect/>
              </a:stretch>
            </a:blipFill>
            <a:ln w="25400" cap="flat" cmpd="sng" algn="ctr">
              <a:noFill/>
              <a:prstDash val="sysDash"/>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13" name="椭圆 12">
            <a:extLst>
              <a:ext uri="{FF2B5EF4-FFF2-40B4-BE49-F238E27FC236}">
                <a16:creationId xmlns:a16="http://schemas.microsoft.com/office/drawing/2014/main" xmlns="" id="{4F0FF39D-CDFC-4F66-ACEF-26F859DF4CB3}"/>
              </a:ext>
            </a:extLst>
          </p:cNvPr>
          <p:cNvSpPr/>
          <p:nvPr/>
        </p:nvSpPr>
        <p:spPr>
          <a:xfrm>
            <a:off x="1411764" y="2879375"/>
            <a:ext cx="2453603" cy="2498072"/>
          </a:xfrm>
          <a:prstGeom prst="ellipse">
            <a:avLst/>
          </a:prstGeom>
          <a:noFill/>
          <a:ln w="19050" cap="flat" cmpd="sng" algn="ctr">
            <a:solidFill>
              <a:sysClr val="window" lastClr="FFFFFF">
                <a:lumMod val="75000"/>
              </a:sysClr>
            </a:solidFill>
            <a:prstDash val="dash"/>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nvGrpSpPr>
          <p:cNvPr id="14" name="组合 13">
            <a:extLst>
              <a:ext uri="{FF2B5EF4-FFF2-40B4-BE49-F238E27FC236}">
                <a16:creationId xmlns:a16="http://schemas.microsoft.com/office/drawing/2014/main" xmlns="" id="{7BB0F403-B75C-4348-A0F2-43D0ABC2A9D0}"/>
              </a:ext>
            </a:extLst>
          </p:cNvPr>
          <p:cNvGrpSpPr/>
          <p:nvPr/>
        </p:nvGrpSpPr>
        <p:grpSpPr bwMode="auto">
          <a:xfrm>
            <a:off x="7966918" y="2828432"/>
            <a:ext cx="2608282" cy="2608282"/>
            <a:chOff x="1253079" y="1175211"/>
            <a:chExt cx="2141367" cy="2141367"/>
          </a:xfrm>
        </p:grpSpPr>
        <p:sp>
          <p:nvSpPr>
            <p:cNvPr id="15" name="椭圆 14">
              <a:extLst>
                <a:ext uri="{FF2B5EF4-FFF2-40B4-BE49-F238E27FC236}">
                  <a16:creationId xmlns:a16="http://schemas.microsoft.com/office/drawing/2014/main" xmlns="" id="{B618F757-846C-4DB8-A7EE-AE7C4865C442}"/>
                </a:ext>
              </a:extLst>
            </p:cNvPr>
            <p:cNvSpPr/>
            <p:nvPr/>
          </p:nvSpPr>
          <p:spPr>
            <a:xfrm>
              <a:off x="1253079" y="1175211"/>
              <a:ext cx="2141367" cy="2141367"/>
            </a:xfrm>
            <a:prstGeom prst="ellipse">
              <a:avLst/>
            </a:prstGeom>
            <a:solidFill>
              <a:sysClr val="window" lastClr="FFFFFF"/>
            </a:solidFill>
            <a:ln w="2540" cap="flat" cmpd="sng" algn="ctr">
              <a:solidFill>
                <a:sysClr val="windowText" lastClr="000000"/>
              </a:solid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16" name="椭圆 15">
              <a:extLst>
                <a:ext uri="{FF2B5EF4-FFF2-40B4-BE49-F238E27FC236}">
                  <a16:creationId xmlns:a16="http://schemas.microsoft.com/office/drawing/2014/main" xmlns="" id="{69FC81FB-3D9F-453E-87F2-307BFE1D8CFD}"/>
                </a:ext>
              </a:extLst>
            </p:cNvPr>
            <p:cNvSpPr/>
            <p:nvPr/>
          </p:nvSpPr>
          <p:spPr>
            <a:xfrm>
              <a:off x="1348321" y="1283152"/>
              <a:ext cx="1950882" cy="1925484"/>
            </a:xfrm>
            <a:prstGeom prst="ellipse">
              <a:avLst/>
            </a:prstGeom>
            <a:blipFill>
              <a:blip r:embed="rId5"/>
              <a:stretch>
                <a:fillRect/>
              </a:stretch>
            </a:blipFill>
            <a:ln w="25400" cap="flat" cmpd="sng" algn="ctr">
              <a:noFill/>
              <a:prstDash val="sysDash"/>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17" name="椭圆 16">
            <a:extLst>
              <a:ext uri="{FF2B5EF4-FFF2-40B4-BE49-F238E27FC236}">
                <a16:creationId xmlns:a16="http://schemas.microsoft.com/office/drawing/2014/main" xmlns="" id="{8C6CC36B-F9C0-47DC-BC6D-8E7F087C65EC}"/>
              </a:ext>
            </a:extLst>
          </p:cNvPr>
          <p:cNvSpPr/>
          <p:nvPr/>
        </p:nvSpPr>
        <p:spPr>
          <a:xfrm>
            <a:off x="8036748" y="2879375"/>
            <a:ext cx="2451668" cy="2498072"/>
          </a:xfrm>
          <a:prstGeom prst="ellipse">
            <a:avLst/>
          </a:prstGeom>
          <a:noFill/>
          <a:ln w="19050" cap="flat" cmpd="sng" algn="ctr">
            <a:solidFill>
              <a:sysClr val="window" lastClr="FFFFFF">
                <a:lumMod val="75000"/>
              </a:sysClr>
            </a:solidFill>
            <a:prstDash val="dash"/>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18" name="矩形 17">
            <a:extLst>
              <a:ext uri="{FF2B5EF4-FFF2-40B4-BE49-F238E27FC236}">
                <a16:creationId xmlns:a16="http://schemas.microsoft.com/office/drawing/2014/main" xmlns="" id="{EE928909-4F90-43FF-B7D3-4A5E29106473}"/>
              </a:ext>
            </a:extLst>
          </p:cNvPr>
          <p:cNvSpPr/>
          <p:nvPr/>
        </p:nvSpPr>
        <p:spPr>
          <a:xfrm>
            <a:off x="708073" y="1258772"/>
            <a:ext cx="10350500" cy="1569660"/>
          </a:xfrm>
          <a:prstGeom prst="rect">
            <a:avLst/>
          </a:prstGeom>
        </p:spPr>
        <p:txBody>
          <a:bodyPr wrap="square">
            <a:spAutoFit/>
          </a:bodyPr>
          <a:lstStyle/>
          <a:p>
            <a:pPr algn="just">
              <a:lnSpc>
                <a:spcPct val="150000"/>
              </a:lnSpc>
            </a:pPr>
            <a:r>
              <a:rPr lang="zh-CN" altLang="en-US" sz="1600">
                <a:latin typeface="微软雅黑" panose="020B0503020204020204" pitchFamily="34" charset="-122"/>
                <a:ea typeface="微软雅黑" panose="020B0503020204020204" pitchFamily="34" charset="-122"/>
              </a:rPr>
              <a:t>每个人、每个民族、每个国家都有自己的梦想，但梦想并不一定都能成为现实，有些梦想最终只是一种潜意识的模糊不清的意象，有些只是只言片语的零散的思想，有些止步于凌乱惨淡的尝试。梦想只有成为一种清晰的思想意识和坚定的理想信念，才能走上向现实转化的道路。梦想一旦成为人民群众的思想共识和具体行动，就决定和引领着社会发展的方向。</a:t>
            </a:r>
            <a:endParaRPr lang="en-US" altLang="zh-CN"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9388712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3" presetClass="entr" presetSubtype="52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 calcmode="lin" valueType="num">
                                      <p:cBhvr>
                                        <p:cTn id="13" dur="500" fill="hold"/>
                                        <p:tgtEl>
                                          <p:spTgt spid="6"/>
                                        </p:tgtEl>
                                        <p:attrNameLst>
                                          <p:attrName>ppt_x</p:attrName>
                                        </p:attrNameLst>
                                      </p:cBhvr>
                                      <p:tavLst>
                                        <p:tav tm="0">
                                          <p:val>
                                            <p:fltVal val="0.5"/>
                                          </p:val>
                                        </p:tav>
                                        <p:tav tm="100000">
                                          <p:val>
                                            <p:strVal val="#ppt_x"/>
                                          </p:val>
                                        </p:tav>
                                      </p:tavLst>
                                    </p:anim>
                                    <p:anim calcmode="lin" valueType="num">
                                      <p:cBhvr>
                                        <p:cTn id="14" dur="500" fill="hold"/>
                                        <p:tgtEl>
                                          <p:spTgt spid="6"/>
                                        </p:tgtEl>
                                        <p:attrNameLst>
                                          <p:attrName>ppt_y</p:attrName>
                                        </p:attrNameLst>
                                      </p:cBhvr>
                                      <p:tavLst>
                                        <p:tav tm="0">
                                          <p:val>
                                            <p:fltVal val="0.5"/>
                                          </p:val>
                                        </p:tav>
                                        <p:tav tm="100000">
                                          <p:val>
                                            <p:strVal val="#ppt_y"/>
                                          </p:val>
                                        </p:tav>
                                      </p:tavLst>
                                    </p:anim>
                                  </p:childTnLst>
                                </p:cTn>
                              </p:par>
                              <p:par>
                                <p:cTn id="15" presetID="10" presetClass="entr" presetSubtype="0" fill="hold" grpId="1" nodeType="withEffect">
                                  <p:stCondLst>
                                    <p:cond delay="9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400"/>
                                        <p:tgtEl>
                                          <p:spTgt spid="9"/>
                                        </p:tgtEl>
                                      </p:cBhvr>
                                    </p:animEffect>
                                  </p:childTnLst>
                                </p:cTn>
                              </p:par>
                              <p:par>
                                <p:cTn id="18" presetID="8" presetClass="emph" presetSubtype="0" fill="hold" grpId="0" nodeType="withEffect">
                                  <p:stCondLst>
                                    <p:cond delay="1400"/>
                                  </p:stCondLst>
                                  <p:childTnLst>
                                    <p:animRot by="-21600000">
                                      <p:cBhvr>
                                        <p:cTn id="19" dur="3050" fill="hold"/>
                                        <p:tgtEl>
                                          <p:spTgt spid="9"/>
                                        </p:tgtEl>
                                        <p:attrNameLst>
                                          <p:attrName>r</p:attrName>
                                        </p:attrNameLst>
                                      </p:cBhvr>
                                    </p:animRot>
                                  </p:childTnLst>
                                </p:cTn>
                              </p:par>
                              <p:par>
                                <p:cTn id="20" presetID="23" presetClass="entr" presetSubtype="528" fill="hold" nodeType="withEffect">
                                  <p:stCondLst>
                                    <p:cond delay="40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 calcmode="lin" valueType="num">
                                      <p:cBhvr>
                                        <p:cTn id="24" dur="500" fill="hold"/>
                                        <p:tgtEl>
                                          <p:spTgt spid="10"/>
                                        </p:tgtEl>
                                        <p:attrNameLst>
                                          <p:attrName>ppt_x</p:attrName>
                                        </p:attrNameLst>
                                      </p:cBhvr>
                                      <p:tavLst>
                                        <p:tav tm="0">
                                          <p:val>
                                            <p:fltVal val="0.5"/>
                                          </p:val>
                                        </p:tav>
                                        <p:tav tm="100000">
                                          <p:val>
                                            <p:strVal val="#ppt_x"/>
                                          </p:val>
                                        </p:tav>
                                      </p:tavLst>
                                    </p:anim>
                                    <p:anim calcmode="lin" valueType="num">
                                      <p:cBhvr>
                                        <p:cTn id="25" dur="500" fill="hold"/>
                                        <p:tgtEl>
                                          <p:spTgt spid="10"/>
                                        </p:tgtEl>
                                        <p:attrNameLst>
                                          <p:attrName>ppt_y</p:attrName>
                                        </p:attrNameLst>
                                      </p:cBhvr>
                                      <p:tavLst>
                                        <p:tav tm="0">
                                          <p:val>
                                            <p:fltVal val="0.5"/>
                                          </p:val>
                                        </p:tav>
                                        <p:tav tm="100000">
                                          <p:val>
                                            <p:strVal val="#ppt_y"/>
                                          </p:val>
                                        </p:tav>
                                      </p:tavLst>
                                    </p:anim>
                                  </p:childTnLst>
                                </p:cTn>
                              </p:par>
                              <p:par>
                                <p:cTn id="26" presetID="10" presetClass="entr" presetSubtype="0" fill="hold" grpId="1" nodeType="withEffect">
                                  <p:stCondLst>
                                    <p:cond delay="90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400"/>
                                        <p:tgtEl>
                                          <p:spTgt spid="13"/>
                                        </p:tgtEl>
                                      </p:cBhvr>
                                    </p:animEffect>
                                  </p:childTnLst>
                                </p:cTn>
                              </p:par>
                              <p:par>
                                <p:cTn id="29" presetID="8" presetClass="emph" presetSubtype="0" fill="hold" grpId="0" nodeType="withEffect">
                                  <p:stCondLst>
                                    <p:cond delay="1400"/>
                                  </p:stCondLst>
                                  <p:childTnLst>
                                    <p:animRot by="21600000">
                                      <p:cBhvr>
                                        <p:cTn id="30" dur="3050" fill="hold"/>
                                        <p:tgtEl>
                                          <p:spTgt spid="13"/>
                                        </p:tgtEl>
                                        <p:attrNameLst>
                                          <p:attrName>r</p:attrName>
                                        </p:attrNameLst>
                                      </p:cBhvr>
                                    </p:animRot>
                                  </p:childTnLst>
                                </p:cTn>
                              </p:par>
                              <p:par>
                                <p:cTn id="31" presetID="23" presetClass="entr" presetSubtype="528" fill="hold" nodeType="withEffect">
                                  <p:stCondLst>
                                    <p:cond delay="40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fltVal val="0"/>
                                          </p:val>
                                        </p:tav>
                                        <p:tav tm="100000">
                                          <p:val>
                                            <p:strVal val="#ppt_w"/>
                                          </p:val>
                                        </p:tav>
                                      </p:tavLst>
                                    </p:anim>
                                    <p:anim calcmode="lin" valueType="num">
                                      <p:cBhvr>
                                        <p:cTn id="34" dur="500" fill="hold"/>
                                        <p:tgtEl>
                                          <p:spTgt spid="14"/>
                                        </p:tgtEl>
                                        <p:attrNameLst>
                                          <p:attrName>ppt_h</p:attrName>
                                        </p:attrNameLst>
                                      </p:cBhvr>
                                      <p:tavLst>
                                        <p:tav tm="0">
                                          <p:val>
                                            <p:fltVal val="0"/>
                                          </p:val>
                                        </p:tav>
                                        <p:tav tm="100000">
                                          <p:val>
                                            <p:strVal val="#ppt_h"/>
                                          </p:val>
                                        </p:tav>
                                      </p:tavLst>
                                    </p:anim>
                                    <p:anim calcmode="lin" valueType="num">
                                      <p:cBhvr>
                                        <p:cTn id="35" dur="500" fill="hold"/>
                                        <p:tgtEl>
                                          <p:spTgt spid="14"/>
                                        </p:tgtEl>
                                        <p:attrNameLst>
                                          <p:attrName>ppt_x</p:attrName>
                                        </p:attrNameLst>
                                      </p:cBhvr>
                                      <p:tavLst>
                                        <p:tav tm="0">
                                          <p:val>
                                            <p:fltVal val="0.5"/>
                                          </p:val>
                                        </p:tav>
                                        <p:tav tm="100000">
                                          <p:val>
                                            <p:strVal val="#ppt_x"/>
                                          </p:val>
                                        </p:tav>
                                      </p:tavLst>
                                    </p:anim>
                                    <p:anim calcmode="lin" valueType="num">
                                      <p:cBhvr>
                                        <p:cTn id="36" dur="500" fill="hold"/>
                                        <p:tgtEl>
                                          <p:spTgt spid="14"/>
                                        </p:tgtEl>
                                        <p:attrNameLst>
                                          <p:attrName>ppt_y</p:attrName>
                                        </p:attrNameLst>
                                      </p:cBhvr>
                                      <p:tavLst>
                                        <p:tav tm="0">
                                          <p:val>
                                            <p:fltVal val="0.5"/>
                                          </p:val>
                                        </p:tav>
                                        <p:tav tm="100000">
                                          <p:val>
                                            <p:strVal val="#ppt_y"/>
                                          </p:val>
                                        </p:tav>
                                      </p:tavLst>
                                    </p:anim>
                                  </p:childTnLst>
                                </p:cTn>
                              </p:par>
                              <p:par>
                                <p:cTn id="37" presetID="10" presetClass="entr" presetSubtype="0" fill="hold" grpId="1" nodeType="withEffect">
                                  <p:stCondLst>
                                    <p:cond delay="90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400"/>
                                        <p:tgtEl>
                                          <p:spTgt spid="17"/>
                                        </p:tgtEl>
                                      </p:cBhvr>
                                    </p:animEffect>
                                  </p:childTnLst>
                                </p:cTn>
                              </p:par>
                              <p:par>
                                <p:cTn id="40" presetID="8" presetClass="emph" presetSubtype="0" fill="hold" grpId="0" nodeType="withEffect">
                                  <p:stCondLst>
                                    <p:cond delay="1400"/>
                                  </p:stCondLst>
                                  <p:childTnLst>
                                    <p:animRot by="21600000">
                                      <p:cBhvr>
                                        <p:cTn id="41" dur="3050" fill="hold"/>
                                        <p:tgtEl>
                                          <p:spTgt spid="17"/>
                                        </p:tgtEl>
                                        <p:attrNameLst>
                                          <p:attrName>r</p:attrName>
                                        </p:attrNameLst>
                                      </p:cBhvr>
                                    </p:animRot>
                                  </p:childTnLst>
                                </p:cTn>
                              </p:par>
                            </p:childTnLst>
                          </p:cTn>
                        </p:par>
                        <p:par>
                          <p:cTn id="42" fill="hold">
                            <p:stCondLst>
                              <p:cond delay="4950"/>
                            </p:stCondLst>
                            <p:childTnLst>
                              <p:par>
                                <p:cTn id="43" presetID="23" presetClass="entr" presetSubtype="16" fill="hold" nodeType="afterEffect">
                                  <p:stCondLst>
                                    <p:cond delay="0"/>
                                  </p:stCondLst>
                                  <p:childTnLst>
                                    <p:set>
                                      <p:cBhvr>
                                        <p:cTn id="44" dur="1" fill="hold">
                                          <p:stCondLst>
                                            <p:cond delay="0"/>
                                          </p:stCondLst>
                                        </p:cTn>
                                        <p:tgtEl>
                                          <p:spTgt spid="3"/>
                                        </p:tgtEl>
                                        <p:attrNameLst>
                                          <p:attrName>style.visibility</p:attrName>
                                        </p:attrNameLst>
                                      </p:cBhvr>
                                      <p:to>
                                        <p:strVal val="visible"/>
                                      </p:to>
                                    </p:set>
                                    <p:anim calcmode="lin" valueType="num">
                                      <p:cBhvr>
                                        <p:cTn id="45" dur="350" fill="hold"/>
                                        <p:tgtEl>
                                          <p:spTgt spid="3"/>
                                        </p:tgtEl>
                                        <p:attrNameLst>
                                          <p:attrName>ppt_w</p:attrName>
                                        </p:attrNameLst>
                                      </p:cBhvr>
                                      <p:tavLst>
                                        <p:tav tm="0">
                                          <p:val>
                                            <p:fltVal val="0"/>
                                          </p:val>
                                        </p:tav>
                                        <p:tav tm="100000">
                                          <p:val>
                                            <p:strVal val="#ppt_w"/>
                                          </p:val>
                                        </p:tav>
                                      </p:tavLst>
                                    </p:anim>
                                    <p:anim calcmode="lin" valueType="num">
                                      <p:cBhvr>
                                        <p:cTn id="46" dur="350" fill="hold"/>
                                        <p:tgtEl>
                                          <p:spTgt spid="3"/>
                                        </p:tgtEl>
                                        <p:attrNameLst>
                                          <p:attrName>ppt_h</p:attrName>
                                        </p:attrNameLst>
                                      </p:cBhvr>
                                      <p:tavLst>
                                        <p:tav tm="0">
                                          <p:val>
                                            <p:fltVal val="0"/>
                                          </p:val>
                                        </p:tav>
                                        <p:tav tm="100000">
                                          <p:val>
                                            <p:strVal val="#ppt_h"/>
                                          </p:val>
                                        </p:tav>
                                      </p:tavLst>
                                    </p:anim>
                                  </p:childTnLst>
                                </p:cTn>
                              </p:par>
                              <p:par>
                                <p:cTn id="47" presetID="6" presetClass="emph" presetSubtype="0" autoRev="1" fill="hold" nodeType="withEffect">
                                  <p:stCondLst>
                                    <p:cond delay="250"/>
                                  </p:stCondLst>
                                  <p:childTnLst>
                                    <p:animScale>
                                      <p:cBhvr>
                                        <p:cTn id="48" dur="250" fill="hold"/>
                                        <p:tgtEl>
                                          <p:spTgt spid="3"/>
                                        </p:tgtEl>
                                      </p:cBhvr>
                                      <p:by x="110000" y="110000"/>
                                    </p:animScale>
                                  </p:childTnLst>
                                </p:cTn>
                              </p:par>
                              <p:par>
                                <p:cTn id="49" presetID="26" presetClass="emph" presetSubtype="0" fill="hold" nodeType="withEffect">
                                  <p:stCondLst>
                                    <p:cond delay="750"/>
                                  </p:stCondLst>
                                  <p:childTnLst>
                                    <p:animEffect transition="out" filter="fade">
                                      <p:cBhvr>
                                        <p:cTn id="50" dur="500" tmFilter="0, 0; .2, .5; .8, .5; 1, 0"/>
                                        <p:tgtEl>
                                          <p:spTgt spid="3"/>
                                        </p:tgtEl>
                                      </p:cBhvr>
                                    </p:animEffect>
                                    <p:animScale>
                                      <p:cBhvr>
                                        <p:cTn id="51" dur="2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3" grpId="0" animBg="1"/>
      <p:bldP spid="13" grpId="1" animBg="1"/>
      <p:bldP spid="17" grpId="0" animBg="1"/>
      <p:bldP spid="17" grpId="1" animBg="1"/>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4B78739-84AC-4D65-AFA0-54B41BB31FD1}"/>
              </a:ext>
            </a:extLst>
          </p:cNvPr>
          <p:cNvSpPr txBox="1"/>
          <p:nvPr/>
        </p:nvSpPr>
        <p:spPr>
          <a:xfrm>
            <a:off x="708073" y="416355"/>
            <a:ext cx="5387927" cy="646331"/>
          </a:xfrm>
          <a:prstGeom prst="rect">
            <a:avLst/>
          </a:prstGeom>
          <a:noFill/>
        </p:spPr>
        <p:txBody>
          <a:bodyPr wrap="square" rtlCol="0">
            <a:spAutoFit/>
          </a:bodyPr>
          <a:lstStyle/>
          <a:p>
            <a:pPr lvl="0" algn="dist" defTabSz="913765"/>
            <a:r>
              <a:rPr lang="zh-CN" altLang="en-US" sz="3600" dirty="0">
                <a:latin typeface="微软雅黑" panose="020B0503020204020204" pitchFamily="34" charset="-122"/>
                <a:ea typeface="微软雅黑" panose="020B0503020204020204" pitchFamily="34" charset="-122"/>
              </a:rPr>
              <a:t>第二部分</a:t>
            </a:r>
            <a:r>
              <a:rPr lang="en-US" altLang="zh-CN" sz="3600" dirty="0">
                <a:latin typeface="微软雅黑" panose="020B0503020204020204" pitchFamily="34" charset="-122"/>
                <a:ea typeface="微软雅黑" panose="020B0503020204020204" pitchFamily="34" charset="-122"/>
              </a:rPr>
              <a:t>·</a:t>
            </a:r>
            <a:r>
              <a:rPr lang="zh-CN" altLang="en-US" sz="3600" dirty="0">
                <a:latin typeface="微软雅黑" panose="020B0503020204020204" pitchFamily="34" charset="-122"/>
                <a:ea typeface="微软雅黑" panose="020B0503020204020204" pitchFamily="34" charset="-122"/>
              </a:rPr>
              <a:t>中国梦的定义</a:t>
            </a:r>
          </a:p>
        </p:txBody>
      </p:sp>
      <p:sp>
        <p:nvSpPr>
          <p:cNvPr id="19" name="椭圆 18">
            <a:extLst>
              <a:ext uri="{FF2B5EF4-FFF2-40B4-BE49-F238E27FC236}">
                <a16:creationId xmlns:a16="http://schemas.microsoft.com/office/drawing/2014/main" xmlns="" id="{4EE422AD-4F7A-42C2-8F4A-E58C412D0960}"/>
              </a:ext>
            </a:extLst>
          </p:cNvPr>
          <p:cNvSpPr/>
          <p:nvPr/>
        </p:nvSpPr>
        <p:spPr>
          <a:xfrm>
            <a:off x="6745297" y="1858011"/>
            <a:ext cx="4512733" cy="4512733"/>
          </a:xfrm>
          <a:prstGeom prst="ellipse">
            <a:avLst/>
          </a:prstGeom>
          <a:blipFill>
            <a:blip r:embed="rId3"/>
            <a:stretch>
              <a:fillRect/>
            </a:stretch>
          </a:blipFill>
          <a:ln w="3175" cap="flat" cmpd="sng" algn="ctr">
            <a:solidFill>
              <a:schemeClr val="tx1"/>
            </a:solidFill>
            <a:prstDash val="sysDot"/>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cxnSp>
        <p:nvCxnSpPr>
          <p:cNvPr id="20" name="直接连接符 19">
            <a:extLst>
              <a:ext uri="{FF2B5EF4-FFF2-40B4-BE49-F238E27FC236}">
                <a16:creationId xmlns:a16="http://schemas.microsoft.com/office/drawing/2014/main" xmlns="" id="{B918ACEC-1DCB-4168-9E50-04D4E0301BDF}"/>
              </a:ext>
            </a:extLst>
          </p:cNvPr>
          <p:cNvCxnSpPr>
            <a:cxnSpLocks noChangeShapeType="1"/>
            <a:stCxn id="19" idx="1"/>
          </p:cNvCxnSpPr>
          <p:nvPr/>
        </p:nvCxnSpPr>
        <p:spPr bwMode="auto">
          <a:xfrm flipH="1">
            <a:off x="1271597" y="2518411"/>
            <a:ext cx="6134100" cy="2116"/>
          </a:xfrm>
          <a:prstGeom prst="line">
            <a:avLst/>
          </a:prstGeom>
          <a:noFill/>
          <a:ln w="3175" algn="ctr">
            <a:solidFill>
              <a:schemeClr val="tx1"/>
            </a:solidFill>
            <a:prstDash val="dashDot"/>
            <a:round/>
          </a:ln>
          <a:extLst>
            <a:ext uri="{909E8E84-426E-40DD-AFC4-6F175D3DCCD1}">
              <a14:hiddenFill xmlns:a14="http://schemas.microsoft.com/office/drawing/2010/main">
                <a:noFill/>
              </a14:hiddenFill>
            </a:ext>
          </a:extLst>
        </p:spPr>
      </p:cxnSp>
      <p:cxnSp>
        <p:nvCxnSpPr>
          <p:cNvPr id="21" name="直接连接符 20">
            <a:extLst>
              <a:ext uri="{FF2B5EF4-FFF2-40B4-BE49-F238E27FC236}">
                <a16:creationId xmlns:a16="http://schemas.microsoft.com/office/drawing/2014/main" xmlns="" id="{39600814-AC0D-4F6A-B448-94808540701B}"/>
              </a:ext>
            </a:extLst>
          </p:cNvPr>
          <p:cNvCxnSpPr>
            <a:cxnSpLocks noChangeShapeType="1"/>
          </p:cNvCxnSpPr>
          <p:nvPr/>
        </p:nvCxnSpPr>
        <p:spPr bwMode="auto">
          <a:xfrm>
            <a:off x="1271597" y="2520527"/>
            <a:ext cx="0" cy="3649133"/>
          </a:xfrm>
          <a:prstGeom prst="line">
            <a:avLst/>
          </a:prstGeom>
          <a:noFill/>
          <a:ln w="3175" algn="ctr">
            <a:solidFill>
              <a:schemeClr val="tx1"/>
            </a:solidFill>
            <a:prstDash val="dashDot"/>
            <a:round/>
          </a:ln>
          <a:extLst>
            <a:ext uri="{909E8E84-426E-40DD-AFC4-6F175D3DCCD1}">
              <a14:hiddenFill xmlns:a14="http://schemas.microsoft.com/office/drawing/2010/main">
                <a:noFill/>
              </a14:hiddenFill>
            </a:ext>
          </a:extLst>
        </p:spPr>
      </p:cxnSp>
      <p:cxnSp>
        <p:nvCxnSpPr>
          <p:cNvPr id="22" name="直接连接符 21">
            <a:extLst>
              <a:ext uri="{FF2B5EF4-FFF2-40B4-BE49-F238E27FC236}">
                <a16:creationId xmlns:a16="http://schemas.microsoft.com/office/drawing/2014/main" xmlns="" id="{FCB0177D-3926-4173-8303-337E254D8879}"/>
              </a:ext>
            </a:extLst>
          </p:cNvPr>
          <p:cNvCxnSpPr>
            <a:cxnSpLocks noChangeShapeType="1"/>
          </p:cNvCxnSpPr>
          <p:nvPr/>
        </p:nvCxnSpPr>
        <p:spPr bwMode="auto">
          <a:xfrm>
            <a:off x="1271597" y="6169660"/>
            <a:ext cx="575733" cy="0"/>
          </a:xfrm>
          <a:prstGeom prst="line">
            <a:avLst/>
          </a:prstGeom>
          <a:noFill/>
          <a:ln w="3175" algn="ctr">
            <a:solidFill>
              <a:schemeClr val="tx1"/>
            </a:solidFill>
            <a:prstDash val="dashDot"/>
            <a:round/>
            <a:tailEnd type="stealth" w="med" len="med"/>
          </a:ln>
          <a:extLst>
            <a:ext uri="{909E8E84-426E-40DD-AFC4-6F175D3DCCD1}">
              <a14:hiddenFill xmlns:a14="http://schemas.microsoft.com/office/drawing/2010/main">
                <a:noFill/>
              </a14:hiddenFill>
            </a:ext>
          </a:extLst>
        </p:spPr>
      </p:cxnSp>
      <p:sp>
        <p:nvSpPr>
          <p:cNvPr id="23" name="矩形 22">
            <a:extLst>
              <a:ext uri="{FF2B5EF4-FFF2-40B4-BE49-F238E27FC236}">
                <a16:creationId xmlns:a16="http://schemas.microsoft.com/office/drawing/2014/main" xmlns="" id="{8F18C823-AE0B-4D6F-AB36-25F95219F632}"/>
              </a:ext>
            </a:extLst>
          </p:cNvPr>
          <p:cNvSpPr/>
          <p:nvPr/>
        </p:nvSpPr>
        <p:spPr>
          <a:xfrm>
            <a:off x="1539174" y="1640358"/>
            <a:ext cx="2062155" cy="748988"/>
          </a:xfrm>
          <a:prstGeom prst="rect">
            <a:avLst/>
          </a:prstGeom>
        </p:spPr>
        <p:txBody>
          <a:bodyPr wrap="square">
            <a:spAutoFit/>
          </a:bodyPr>
          <a:lstStyle/>
          <a:p>
            <a:pPr algn="dist" fontAlgn="auto">
              <a:spcBef>
                <a:spcPts val="0"/>
              </a:spcBef>
              <a:spcAft>
                <a:spcPts val="0"/>
              </a:spcAft>
              <a:defRPr/>
            </a:pPr>
            <a:r>
              <a:rPr lang="zh-CN" altLang="en-US" sz="4265" b="1"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中国梦</a:t>
            </a:r>
          </a:p>
        </p:txBody>
      </p:sp>
      <p:sp>
        <p:nvSpPr>
          <p:cNvPr id="24" name="矩形 23">
            <a:extLst>
              <a:ext uri="{FF2B5EF4-FFF2-40B4-BE49-F238E27FC236}">
                <a16:creationId xmlns:a16="http://schemas.microsoft.com/office/drawing/2014/main" xmlns="" id="{7C03A9E7-CC97-46D1-9A9F-97AFCC08C234}"/>
              </a:ext>
            </a:extLst>
          </p:cNvPr>
          <p:cNvSpPr/>
          <p:nvPr/>
        </p:nvSpPr>
        <p:spPr>
          <a:xfrm>
            <a:off x="1539174" y="2760571"/>
            <a:ext cx="5086710" cy="3000821"/>
          </a:xfrm>
          <a:prstGeom prst="rect">
            <a:avLst/>
          </a:prstGeom>
        </p:spPr>
        <p:txBody>
          <a:bodyPr wrap="square">
            <a:spAutoFit/>
          </a:bodyPr>
          <a:lstStyle/>
          <a:p>
            <a:pPr>
              <a:lnSpc>
                <a:spcPct val="150000"/>
              </a:lnSpc>
            </a:pPr>
            <a:r>
              <a:rPr lang="zh-CN" altLang="en-US" dirty="0">
                <a:latin typeface="微软雅黑" panose="020B0503020204020204" pitchFamily="34" charset="-122"/>
                <a:ea typeface="微软雅黑" panose="020B0503020204020204" pitchFamily="34" charset="-122"/>
              </a:rPr>
              <a:t>      是中华儿女普遍的坚定的思想意识和目标追求。中国梦经历了近代以来中华民族沦为半殖民地半封建社会而遭受空前屈辱和磨难的洗礼，经历了无数志士仁人肝脑涂地和舍命抗争的无数次劝谕的启迪，经历了千万次中国向何处去的上下求索和反复追问的锤炼，最终找到了由中国共产党带领人民寻求民族解放、实现民族富强的道路。</a:t>
            </a:r>
            <a:endParaRPr lang="zh-CN" altLang="en-US" dirty="0"/>
          </a:p>
        </p:txBody>
      </p:sp>
    </p:spTree>
    <p:extLst>
      <p:ext uri="{BB962C8B-B14F-4D97-AF65-F5344CB8AC3E}">
        <p14:creationId xmlns:p14="http://schemas.microsoft.com/office/powerpoint/2010/main" val="149633771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right)">
                                      <p:cBhvr>
                                        <p:cTn id="11" dur="500"/>
                                        <p:tgtEl>
                                          <p:spTgt spid="20"/>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up)">
                                      <p:cBhvr>
                                        <p:cTn id="15" dur="500"/>
                                        <p:tgtEl>
                                          <p:spTgt spid="21"/>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500"/>
                                        <p:tgtEl>
                                          <p:spTgt spid="22"/>
                                        </p:tgtEl>
                                      </p:cBhvr>
                                    </p:animEffect>
                                  </p:childTnLst>
                                </p:cTn>
                              </p:par>
                            </p:childTnLst>
                          </p:cTn>
                        </p:par>
                        <p:par>
                          <p:cTn id="20" fill="hold">
                            <p:stCondLst>
                              <p:cond delay="2000"/>
                            </p:stCondLst>
                            <p:childTnLst>
                              <p:par>
                                <p:cTn id="21" presetID="2" presetClass="entr" presetSubtype="2"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fill="hold"/>
                                        <p:tgtEl>
                                          <p:spTgt spid="23"/>
                                        </p:tgtEl>
                                        <p:attrNameLst>
                                          <p:attrName>ppt_x</p:attrName>
                                        </p:attrNameLst>
                                      </p:cBhvr>
                                      <p:tavLst>
                                        <p:tav tm="0">
                                          <p:val>
                                            <p:strVal val="1+#ppt_w/2"/>
                                          </p:val>
                                        </p:tav>
                                        <p:tav tm="100000">
                                          <p:val>
                                            <p:strVal val="#ppt_x"/>
                                          </p:val>
                                        </p:tav>
                                      </p:tavLst>
                                    </p:anim>
                                    <p:anim calcmode="lin" valueType="num">
                                      <p:cBhvr additive="base">
                                        <p:cTn id="24" dur="500" fill="hold"/>
                                        <p:tgtEl>
                                          <p:spTgt spid="23"/>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52" presetClass="entr" presetSubtype="0"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Scale>
                                      <p:cBhvr>
                                        <p:cTn id="28"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24"/>
                                        </p:tgtEl>
                                        <p:attrNameLst>
                                          <p:attrName>ppt_x</p:attrName>
                                          <p:attrName>ppt_y</p:attrName>
                                        </p:attrNameLst>
                                      </p:cBhvr>
                                    </p:animMotion>
                                    <p:animEffect transition="in" filter="fade">
                                      <p:cBhvr>
                                        <p:cTn id="30"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4B78739-84AC-4D65-AFA0-54B41BB31FD1}"/>
              </a:ext>
            </a:extLst>
          </p:cNvPr>
          <p:cNvSpPr txBox="1"/>
          <p:nvPr/>
        </p:nvSpPr>
        <p:spPr>
          <a:xfrm>
            <a:off x="708073" y="416355"/>
            <a:ext cx="5387927" cy="646331"/>
          </a:xfrm>
          <a:prstGeom prst="rect">
            <a:avLst/>
          </a:prstGeom>
          <a:noFill/>
        </p:spPr>
        <p:txBody>
          <a:bodyPr wrap="square" rtlCol="0">
            <a:spAutoFit/>
          </a:bodyPr>
          <a:lstStyle/>
          <a:p>
            <a:pPr lvl="0" algn="dist" defTabSz="913765"/>
            <a:r>
              <a:rPr lang="zh-CN" altLang="en-US" sz="3600" dirty="0">
                <a:latin typeface="微软雅黑" panose="020B0503020204020204" pitchFamily="34" charset="-122"/>
                <a:ea typeface="微软雅黑" panose="020B0503020204020204" pitchFamily="34" charset="-122"/>
              </a:rPr>
              <a:t>第二部分</a:t>
            </a:r>
            <a:r>
              <a:rPr lang="en-US" altLang="zh-CN" sz="3600" dirty="0">
                <a:latin typeface="微软雅黑" panose="020B0503020204020204" pitchFamily="34" charset="-122"/>
                <a:ea typeface="微软雅黑" panose="020B0503020204020204" pitchFamily="34" charset="-122"/>
              </a:rPr>
              <a:t>·</a:t>
            </a:r>
            <a:r>
              <a:rPr lang="zh-CN" altLang="en-US" sz="3600" dirty="0">
                <a:latin typeface="微软雅黑" panose="020B0503020204020204" pitchFamily="34" charset="-122"/>
                <a:ea typeface="微软雅黑" panose="020B0503020204020204" pitchFamily="34" charset="-122"/>
              </a:rPr>
              <a:t>中国梦的定义</a:t>
            </a:r>
          </a:p>
        </p:txBody>
      </p:sp>
      <p:pic>
        <p:nvPicPr>
          <p:cNvPr id="3" name="图片 2">
            <a:extLst>
              <a:ext uri="{FF2B5EF4-FFF2-40B4-BE49-F238E27FC236}">
                <a16:creationId xmlns:a16="http://schemas.microsoft.com/office/drawing/2014/main" xmlns="" id="{F2D1C019-E904-40AE-8F42-E20922AE8DAC}"/>
              </a:ext>
            </a:extLst>
          </p:cNvPr>
          <p:cNvPicPr>
            <a:picLocks noChangeAspect="1"/>
          </p:cNvPicPr>
          <p:nvPr/>
        </p:nvPicPr>
        <p:blipFill>
          <a:blip r:embed="rId3"/>
          <a:stretch>
            <a:fillRect/>
          </a:stretch>
        </p:blipFill>
        <p:spPr>
          <a:xfrm>
            <a:off x="1050559" y="1363691"/>
            <a:ext cx="3951549" cy="2612010"/>
          </a:xfrm>
          <a:prstGeom prst="rect">
            <a:avLst/>
          </a:prstGeom>
          <a:ln>
            <a:noFill/>
          </a:ln>
          <a:effectLst>
            <a:outerShdw blurRad="292100" dist="139700" dir="2700000" algn="tl" rotWithShape="0">
              <a:srgbClr val="333333">
                <a:alpha val="65000"/>
              </a:srgbClr>
            </a:outerShdw>
          </a:effectLst>
        </p:spPr>
      </p:pic>
      <p:pic>
        <p:nvPicPr>
          <p:cNvPr id="4" name="图片 3">
            <a:extLst>
              <a:ext uri="{FF2B5EF4-FFF2-40B4-BE49-F238E27FC236}">
                <a16:creationId xmlns:a16="http://schemas.microsoft.com/office/drawing/2014/main" xmlns="" id="{DD307EDD-6298-49EA-8643-D160947AD857}"/>
              </a:ext>
            </a:extLst>
          </p:cNvPr>
          <p:cNvPicPr>
            <a:picLocks noChangeAspect="1"/>
          </p:cNvPicPr>
          <p:nvPr/>
        </p:nvPicPr>
        <p:blipFill>
          <a:blip r:embed="rId4"/>
          <a:stretch>
            <a:fillRect/>
          </a:stretch>
        </p:blipFill>
        <p:spPr>
          <a:xfrm>
            <a:off x="6117130" y="3471204"/>
            <a:ext cx="4677833" cy="2935816"/>
          </a:xfrm>
          <a:prstGeom prst="rect">
            <a:avLst/>
          </a:prstGeom>
          <a:ln>
            <a:noFill/>
          </a:ln>
          <a:effectLst>
            <a:outerShdw blurRad="292100" dist="139700" dir="2700000" algn="tl" rotWithShape="0">
              <a:srgbClr val="333333">
                <a:alpha val="65000"/>
              </a:srgbClr>
            </a:outerShdw>
          </a:effectLst>
        </p:spPr>
      </p:pic>
      <p:sp>
        <p:nvSpPr>
          <p:cNvPr id="7" name="矩形 43">
            <a:extLst>
              <a:ext uri="{FF2B5EF4-FFF2-40B4-BE49-F238E27FC236}">
                <a16:creationId xmlns:a16="http://schemas.microsoft.com/office/drawing/2014/main" xmlns="" id="{FB5EB47D-48A8-42A3-8DBE-7719AA52074D}"/>
              </a:ext>
            </a:extLst>
          </p:cNvPr>
          <p:cNvSpPr>
            <a:spLocks noChangeArrowheads="1"/>
          </p:cNvSpPr>
          <p:nvPr/>
        </p:nvSpPr>
        <p:spPr bwMode="auto">
          <a:xfrm>
            <a:off x="6117130" y="1112499"/>
            <a:ext cx="4999498" cy="2282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200000"/>
              </a:lnSpc>
              <a:buNone/>
            </a:pPr>
            <a:r>
              <a:rPr lang="zh-CN" altLang="en-US" sz="1800" dirty="0">
                <a:solidFill>
                  <a:schemeClr val="tx1">
                    <a:lumMod val="95000"/>
                    <a:lumOff val="5000"/>
                  </a:schemeClr>
                </a:solidFill>
                <a:latin typeface="微软雅黑" panose="020B0503020204020204" pitchFamily="34" charset="-122"/>
                <a:ea typeface="微软雅黑" panose="020B0503020204020204" pitchFamily="34" charset="-122"/>
              </a:rPr>
              <a:t>正是有了中国共产党，近代以来激荡在中华儿女内心深处的民族复兴的梦想渐渐明晰起来，并在革命、建设和改革的不同历史时期呈现出渐次递进的实现阶段和表现形式。</a:t>
            </a: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 </a:t>
            </a:r>
            <a:endParaRPr lang="zh-CN" altLang="en-US" sz="2000" b="1" dirty="0"/>
          </a:p>
        </p:txBody>
      </p:sp>
      <p:sp>
        <p:nvSpPr>
          <p:cNvPr id="10" name="矩形 46">
            <a:extLst>
              <a:ext uri="{FF2B5EF4-FFF2-40B4-BE49-F238E27FC236}">
                <a16:creationId xmlns:a16="http://schemas.microsoft.com/office/drawing/2014/main" xmlns="" id="{9F691C61-4CFB-4DF0-AF23-61FED12F0641}"/>
              </a:ext>
            </a:extLst>
          </p:cNvPr>
          <p:cNvSpPr>
            <a:spLocks noChangeArrowheads="1"/>
          </p:cNvSpPr>
          <p:nvPr/>
        </p:nvSpPr>
        <p:spPr bwMode="auto">
          <a:xfrm>
            <a:off x="949463" y="4276706"/>
            <a:ext cx="415374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a:spcBef>
                <a:spcPct val="0"/>
              </a:spcBef>
              <a:buNone/>
            </a:pPr>
            <a:r>
              <a:rPr lang="zh-CN" altLang="en-US" sz="1800" b="1" dirty="0">
                <a:solidFill>
                  <a:srgbClr val="C00000"/>
                </a:solidFill>
                <a:latin typeface="微软雅黑" panose="020B0503020204020204" pitchFamily="34" charset="-122"/>
                <a:ea typeface="微软雅黑" panose="020B0503020204020204" pitchFamily="34" charset="-122"/>
              </a:rPr>
              <a:t>“实现中华民族的伟大复兴，在整个二十世纪一直是中国无数志士仁人顽强追求的目标，一直是时代潮流中的突出主题。</a:t>
            </a:r>
            <a:r>
              <a:rPr lang="zh-CN" altLang="en-US" sz="1800" dirty="0">
                <a:solidFill>
                  <a:schemeClr val="tx1">
                    <a:lumMod val="95000"/>
                    <a:lumOff val="5000"/>
                  </a:schemeClr>
                </a:solidFill>
                <a:latin typeface="微软雅黑" panose="020B0503020204020204" pitchFamily="34" charset="-122"/>
                <a:ea typeface="微软雅黑" panose="020B0503020204020204" pitchFamily="34" charset="-122"/>
              </a:rPr>
              <a:t>中国的革命也好，建设也好，改革也好，归根到底是为了实现这个目标。这可以说是贯穿二十世纪中国历史的基本线索。”</a:t>
            </a:r>
            <a:endParaRPr lang="zh-CN" altLang="en-US" sz="1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6024529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par>
                          <p:cTn id="10" fill="hold">
                            <p:stCondLst>
                              <p:cond delay="1000"/>
                            </p:stCondLst>
                            <p:childTnLst>
                              <p:par>
                                <p:cTn id="11" presetID="5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Scale>
                                      <p:cBhvr>
                                        <p:cTn id="13"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4"/>
                                        </p:tgtEl>
                                        <p:attrNameLst>
                                          <p:attrName>ppt_x</p:attrName>
                                          <p:attrName>ppt_y</p:attrName>
                                        </p:attrNameLst>
                                      </p:cBhvr>
                                    </p:animMotion>
                                    <p:animEffect transition="in" filter="fade">
                                      <p:cBhvr>
                                        <p:cTn id="1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4B78739-84AC-4D65-AFA0-54B41BB31FD1}"/>
              </a:ext>
            </a:extLst>
          </p:cNvPr>
          <p:cNvSpPr txBox="1"/>
          <p:nvPr/>
        </p:nvSpPr>
        <p:spPr>
          <a:xfrm>
            <a:off x="708073" y="416355"/>
            <a:ext cx="5387927" cy="646331"/>
          </a:xfrm>
          <a:prstGeom prst="rect">
            <a:avLst/>
          </a:prstGeom>
          <a:noFill/>
        </p:spPr>
        <p:txBody>
          <a:bodyPr wrap="square" rtlCol="0">
            <a:spAutoFit/>
          </a:bodyPr>
          <a:lstStyle/>
          <a:p>
            <a:pPr lvl="0" algn="dist" defTabSz="913765"/>
            <a:r>
              <a:rPr lang="zh-CN" altLang="en-US" sz="3600" dirty="0">
                <a:latin typeface="微软雅黑" panose="020B0503020204020204" pitchFamily="34" charset="-122"/>
                <a:ea typeface="微软雅黑" panose="020B0503020204020204" pitchFamily="34" charset="-122"/>
              </a:rPr>
              <a:t>第二部分</a:t>
            </a:r>
            <a:r>
              <a:rPr lang="en-US" altLang="zh-CN" sz="3600" dirty="0">
                <a:latin typeface="微软雅黑" panose="020B0503020204020204" pitchFamily="34" charset="-122"/>
                <a:ea typeface="微软雅黑" panose="020B0503020204020204" pitchFamily="34" charset="-122"/>
              </a:rPr>
              <a:t>·</a:t>
            </a:r>
            <a:r>
              <a:rPr lang="zh-CN" altLang="en-US" sz="3600" dirty="0">
                <a:latin typeface="微软雅黑" panose="020B0503020204020204" pitchFamily="34" charset="-122"/>
                <a:ea typeface="微软雅黑" panose="020B0503020204020204" pitchFamily="34" charset="-122"/>
              </a:rPr>
              <a:t>中国梦的定义</a:t>
            </a:r>
          </a:p>
        </p:txBody>
      </p:sp>
      <p:sp>
        <p:nvSpPr>
          <p:cNvPr id="3" name="矩形 2">
            <a:extLst>
              <a:ext uri="{FF2B5EF4-FFF2-40B4-BE49-F238E27FC236}">
                <a16:creationId xmlns:a16="http://schemas.microsoft.com/office/drawing/2014/main" xmlns="" id="{865E5E97-B72B-4915-8358-D1A648D80B23}"/>
              </a:ext>
            </a:extLst>
          </p:cNvPr>
          <p:cNvSpPr/>
          <p:nvPr/>
        </p:nvSpPr>
        <p:spPr>
          <a:xfrm>
            <a:off x="1191862" y="1517815"/>
            <a:ext cx="6708625" cy="1015663"/>
          </a:xfrm>
          <a:prstGeom prst="rect">
            <a:avLst/>
          </a:prstGeom>
          <a:noFill/>
        </p:spPr>
        <p:txBody>
          <a:bodyPr wrap="square">
            <a:spAutoFit/>
          </a:bodyPr>
          <a:lstStyle/>
          <a:p>
            <a:pPr algn="just">
              <a:lnSpc>
                <a:spcPct val="150000"/>
              </a:lnSpc>
            </a:pPr>
            <a:r>
              <a:rPr lang="zh-CN" altLang="en-US" sz="2000" dirty="0">
                <a:latin typeface="微软雅黑" panose="020B0503020204020204" pitchFamily="34" charset="-122"/>
                <a:ea typeface="微软雅黑" panose="020B0503020204020204" pitchFamily="34" charset="-122"/>
              </a:rPr>
              <a:t>党的</a:t>
            </a:r>
            <a:r>
              <a:rPr lang="zh-CN" altLang="en-US" sz="2000" b="1" dirty="0">
                <a:solidFill>
                  <a:srgbClr val="C00000"/>
                </a:solidFill>
                <a:latin typeface="微软雅黑" panose="020B0503020204020204" pitchFamily="34" charset="-122"/>
                <a:ea typeface="微软雅黑" panose="020B0503020204020204" pitchFamily="34" charset="-122"/>
              </a:rPr>
              <a:t>十八大</a:t>
            </a:r>
            <a:r>
              <a:rPr lang="zh-CN" altLang="en-US" sz="2000" dirty="0">
                <a:latin typeface="微软雅黑" panose="020B0503020204020204" pitchFamily="34" charset="-122"/>
                <a:ea typeface="微软雅黑" panose="020B0503020204020204" pitchFamily="34" charset="-122"/>
              </a:rPr>
              <a:t>指出，建设中国特色社主义的总任务，是实现社会主义现代化和中华民族伟大复兴。</a:t>
            </a:r>
            <a:endParaRPr lang="zh-CN" altLang="en-US" sz="1600" dirty="0">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xmlns="" id="{D19645C7-420D-4CB1-BFFC-D8461DC10257}"/>
              </a:ext>
            </a:extLst>
          </p:cNvPr>
          <p:cNvSpPr/>
          <p:nvPr/>
        </p:nvSpPr>
        <p:spPr>
          <a:xfrm>
            <a:off x="1191863" y="3274774"/>
            <a:ext cx="6648300" cy="1477328"/>
          </a:xfrm>
          <a:prstGeom prst="rect">
            <a:avLst/>
          </a:prstGeom>
          <a:noFill/>
        </p:spPr>
        <p:txBody>
          <a:bodyPr wrap="square">
            <a:spAutoFit/>
          </a:bodyPr>
          <a:lstStyle/>
          <a:p>
            <a:pPr algn="just">
              <a:lnSpc>
                <a:spcPct val="150000"/>
              </a:lnSpc>
            </a:pPr>
            <a:r>
              <a:rPr lang="zh-CN" altLang="en-US" sz="2000" dirty="0">
                <a:latin typeface="微软雅黑" panose="020B0503020204020204" pitchFamily="34" charset="-122"/>
                <a:ea typeface="微软雅黑" panose="020B0503020204020204" pitchFamily="34" charset="-122"/>
              </a:rPr>
              <a:t>建设中国特色社会主义，把我国建设成为富强民主文明和谐的社会主义现代化国家，是当代中国最大的政治任务，是全党全国各族人民共同的理想和奋斗目标。</a:t>
            </a:r>
          </a:p>
        </p:txBody>
      </p:sp>
      <p:cxnSp>
        <p:nvCxnSpPr>
          <p:cNvPr id="5" name="直接连接符 7">
            <a:extLst>
              <a:ext uri="{FF2B5EF4-FFF2-40B4-BE49-F238E27FC236}">
                <a16:creationId xmlns:a16="http://schemas.microsoft.com/office/drawing/2014/main" xmlns="" id="{C0BA18B8-C0EE-4A67-ACE6-B276C824E65A}"/>
              </a:ext>
            </a:extLst>
          </p:cNvPr>
          <p:cNvCxnSpPr>
            <a:cxnSpLocks noChangeShapeType="1"/>
          </p:cNvCxnSpPr>
          <p:nvPr/>
        </p:nvCxnSpPr>
        <p:spPr bwMode="auto">
          <a:xfrm>
            <a:off x="1337762" y="2934234"/>
            <a:ext cx="6502400" cy="0"/>
          </a:xfrm>
          <a:prstGeom prst="line">
            <a:avLst/>
          </a:prstGeom>
          <a:noFill/>
          <a:ln w="9525">
            <a:solidFill>
              <a:srgbClr val="C00000"/>
            </a:solidFill>
            <a:prstDash val="dash"/>
            <a:round/>
          </a:ln>
          <a:extLst>
            <a:ext uri="{909E8E84-426E-40DD-AFC4-6F175D3DCCD1}">
              <a14:hiddenFill xmlns:a14="http://schemas.microsoft.com/office/drawing/2010/main">
                <a:noFill/>
              </a14:hiddenFill>
            </a:ext>
          </a:extLst>
        </p:spPr>
      </p:cxnSp>
      <p:grpSp>
        <p:nvGrpSpPr>
          <p:cNvPr id="6" name="组合 5">
            <a:extLst>
              <a:ext uri="{FF2B5EF4-FFF2-40B4-BE49-F238E27FC236}">
                <a16:creationId xmlns:a16="http://schemas.microsoft.com/office/drawing/2014/main" xmlns="" id="{B3FB7A77-6C6B-4813-BDA9-9A0186AC69B3}"/>
              </a:ext>
            </a:extLst>
          </p:cNvPr>
          <p:cNvGrpSpPr/>
          <p:nvPr/>
        </p:nvGrpSpPr>
        <p:grpSpPr bwMode="auto">
          <a:xfrm>
            <a:off x="708073" y="5037159"/>
            <a:ext cx="10465838" cy="1044467"/>
            <a:chOff x="553126" y="3731473"/>
            <a:chExt cx="3922766" cy="1068883"/>
          </a:xfrm>
        </p:grpSpPr>
        <p:sp>
          <p:nvSpPr>
            <p:cNvPr id="7" name="矩形 6">
              <a:extLst>
                <a:ext uri="{FF2B5EF4-FFF2-40B4-BE49-F238E27FC236}">
                  <a16:creationId xmlns:a16="http://schemas.microsoft.com/office/drawing/2014/main" xmlns="" id="{66322BB2-68AA-497F-B683-C6A43AEB1C6D}"/>
                </a:ext>
              </a:extLst>
            </p:cNvPr>
            <p:cNvSpPr/>
            <p:nvPr/>
          </p:nvSpPr>
          <p:spPr>
            <a:xfrm>
              <a:off x="553126" y="3731473"/>
              <a:ext cx="3922766" cy="1068883"/>
            </a:xfrm>
            <a:prstGeom prst="rect">
              <a:avLst/>
            </a:prstGeom>
            <a:solidFill>
              <a:srgbClr val="C00000"/>
            </a:solidFill>
            <a:ln w="9525" algn="ctr">
              <a:noFill/>
              <a:miter lim="800000"/>
            </a:ln>
            <a:effectLst>
              <a:outerShdw blurRad="50800" dist="38100" dir="2700000" algn="tl" rotWithShape="0">
                <a:prstClr val="black">
                  <a:alpha val="40000"/>
                </a:prstClr>
              </a:outerShdw>
            </a:effectLst>
          </p:spPr>
          <p:txBody>
            <a:bodyPr wrap="none" anchor="ctr"/>
            <a:lstStyle/>
            <a:p>
              <a:pPr algn="ctr" eaLnBrk="1" fontAlgn="auto" hangingPunct="1">
                <a:spcBef>
                  <a:spcPts val="0"/>
                </a:spcBef>
                <a:spcAft>
                  <a:spcPts val="0"/>
                </a:spcAft>
                <a:defRPr/>
              </a:pPr>
              <a:endParaRPr lang="zh-CN" altLang="en-US" sz="2135" b="1" kern="0">
                <a:solidFill>
                  <a:srgbClr val="FFFFFF"/>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Arial" panose="020B0604020202020204" pitchFamily="34" charset="0"/>
              </a:endParaRPr>
            </a:p>
          </p:txBody>
        </p:sp>
        <p:sp>
          <p:nvSpPr>
            <p:cNvPr id="8" name="矩形 7">
              <a:extLst>
                <a:ext uri="{FF2B5EF4-FFF2-40B4-BE49-F238E27FC236}">
                  <a16:creationId xmlns:a16="http://schemas.microsoft.com/office/drawing/2014/main" xmlns="" id="{02541757-07A2-4B52-B99F-6E91BAB6B230}"/>
                </a:ext>
              </a:extLst>
            </p:cNvPr>
            <p:cNvSpPr/>
            <p:nvPr/>
          </p:nvSpPr>
          <p:spPr>
            <a:xfrm>
              <a:off x="734458" y="3874164"/>
              <a:ext cx="3676300" cy="578826"/>
            </a:xfrm>
            <a:prstGeom prst="rect">
              <a:avLst/>
            </a:prstGeom>
          </p:spPr>
          <p:txBody>
            <a:bodyPr wrap="square">
              <a:spAutoFit/>
            </a:bodyPr>
            <a:lstStyle/>
            <a:p>
              <a:pPr algn="dist">
                <a:lnSpc>
                  <a:spcPct val="120000"/>
                </a:lnSpc>
              </a:pPr>
              <a:r>
                <a:rPr lang="zh-CN" altLang="en-US" sz="2800" b="1" dirty="0">
                  <a:ln w="0"/>
                  <a:solidFill>
                    <a:schemeClr val="bg1"/>
                  </a:solidFill>
                  <a:latin typeface="微软雅黑" panose="020B0503020204020204" pitchFamily="34" charset="-122"/>
                  <a:ea typeface="微软雅黑" panose="020B0503020204020204" pitchFamily="34" charset="-122"/>
                </a:rPr>
                <a:t>党的十八大把这一总目标具体分解为两个百年的目标</a:t>
              </a:r>
              <a:r>
                <a:rPr lang="zh-CN" altLang="en-US" sz="1400" b="1" dirty="0">
                  <a:ln w="0"/>
                  <a:solidFill>
                    <a:schemeClr val="bg1"/>
                  </a:solidFill>
                  <a:latin typeface="微软雅黑" panose="020B0503020204020204" pitchFamily="34" charset="-122"/>
                  <a:ea typeface="微软雅黑" panose="020B0503020204020204" pitchFamily="34" charset="-122"/>
                </a:rPr>
                <a:t> </a:t>
              </a:r>
            </a:p>
          </p:txBody>
        </p:sp>
      </p:grpSp>
      <p:pic>
        <p:nvPicPr>
          <p:cNvPr id="9" name="Picture 2">
            <a:extLst>
              <a:ext uri="{FF2B5EF4-FFF2-40B4-BE49-F238E27FC236}">
                <a16:creationId xmlns:a16="http://schemas.microsoft.com/office/drawing/2014/main" xmlns="" id="{5A545A4E-37C6-4B63-87EE-45A1809842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41823" y="1543099"/>
            <a:ext cx="2732088" cy="3154629"/>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6752031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255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3050"/>
                            </p:stCondLst>
                            <p:childTnLst>
                              <p:par>
                                <p:cTn id="14" presetID="2" presetClass="entr" presetSubtype="1" fill="hold" grpId="0" nodeType="after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childTnLst>
                          </p:cTn>
                        </p:par>
                        <p:par>
                          <p:cTn id="18" fill="hold">
                            <p:stCondLst>
                              <p:cond delay="7000"/>
                            </p:stCondLst>
                            <p:childTnLst>
                              <p:par>
                                <p:cTn id="19" presetID="23" presetClass="entr" presetSubtype="16"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350" fill="hold"/>
                                        <p:tgtEl>
                                          <p:spTgt spid="6"/>
                                        </p:tgtEl>
                                        <p:attrNameLst>
                                          <p:attrName>ppt_w</p:attrName>
                                        </p:attrNameLst>
                                      </p:cBhvr>
                                      <p:tavLst>
                                        <p:tav tm="0">
                                          <p:val>
                                            <p:fltVal val="0"/>
                                          </p:val>
                                        </p:tav>
                                        <p:tav tm="100000">
                                          <p:val>
                                            <p:strVal val="#ppt_w"/>
                                          </p:val>
                                        </p:tav>
                                      </p:tavLst>
                                    </p:anim>
                                    <p:anim calcmode="lin" valueType="num">
                                      <p:cBhvr>
                                        <p:cTn id="22" dur="350" fill="hold"/>
                                        <p:tgtEl>
                                          <p:spTgt spid="6"/>
                                        </p:tgtEl>
                                        <p:attrNameLst>
                                          <p:attrName>ppt_h</p:attrName>
                                        </p:attrNameLst>
                                      </p:cBhvr>
                                      <p:tavLst>
                                        <p:tav tm="0">
                                          <p:val>
                                            <p:fltVal val="0"/>
                                          </p:val>
                                        </p:tav>
                                        <p:tav tm="100000">
                                          <p:val>
                                            <p:strVal val="#ppt_h"/>
                                          </p:val>
                                        </p:tav>
                                      </p:tavLst>
                                    </p:anim>
                                  </p:childTnLst>
                                </p:cTn>
                              </p:par>
                              <p:par>
                                <p:cTn id="23" presetID="6" presetClass="emph" presetSubtype="0" autoRev="1" fill="hold" nodeType="withEffect">
                                  <p:stCondLst>
                                    <p:cond delay="250"/>
                                  </p:stCondLst>
                                  <p:childTnLst>
                                    <p:animScale>
                                      <p:cBhvr>
                                        <p:cTn id="24" dur="250" fill="hold"/>
                                        <p:tgtEl>
                                          <p:spTgt spid="6"/>
                                        </p:tgtEl>
                                      </p:cBhvr>
                                      <p:by x="110000" y="110000"/>
                                    </p:animScale>
                                  </p:childTnLst>
                                </p:cTn>
                              </p:par>
                              <p:par>
                                <p:cTn id="25" presetID="26" presetClass="emph" presetSubtype="0" fill="hold" nodeType="withEffect">
                                  <p:stCondLst>
                                    <p:cond delay="750"/>
                                  </p:stCondLst>
                                  <p:childTnLst>
                                    <p:animEffect transition="out" filter="fade">
                                      <p:cBhvr>
                                        <p:cTn id="26" dur="500" tmFilter="0, 0; .2, .5; .8, .5; 1, 0"/>
                                        <p:tgtEl>
                                          <p:spTgt spid="6"/>
                                        </p:tgtEl>
                                      </p:cBhvr>
                                    </p:animEffect>
                                    <p:animScale>
                                      <p:cBhvr>
                                        <p:cTn id="27" dur="250" autoRev="1" fill="hold"/>
                                        <p:tgtEl>
                                          <p:spTgt spid="6"/>
                                        </p:tgtEl>
                                      </p:cBhvr>
                                      <p:by x="105000" y="105000"/>
                                    </p:animScale>
                                  </p:childTnLst>
                                </p:cTn>
                              </p:par>
                            </p:childTnLst>
                          </p:cTn>
                        </p:par>
                        <p:par>
                          <p:cTn id="28" fill="hold">
                            <p:stCondLst>
                              <p:cond delay="8250"/>
                            </p:stCondLst>
                            <p:childTnLst>
                              <p:par>
                                <p:cTn id="29" presetID="14" presetClass="entr" presetSubtype="1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randombar(horizontal)">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70917134705"/>
  <p:tag name="MH_LIBRARY" val="GRAPHIC"/>
  <p:tag name="MH_ORDER" val="任意多边形 712"/>
</p:tagLst>
</file>

<file path=ppt/tags/tag10.xml><?xml version="1.0" encoding="utf-8"?>
<p:tagLst xmlns:a="http://schemas.openxmlformats.org/drawingml/2006/main" xmlns:r="http://schemas.openxmlformats.org/officeDocument/2006/relationships" xmlns:p="http://schemas.openxmlformats.org/presentationml/2006/main">
  <p:tag name="MH" val="20170917134705"/>
  <p:tag name="MH_LIBRARY" val="GRAPHIC"/>
  <p:tag name="MH_ORDER" val="文本框 8581"/>
</p:tagLst>
</file>

<file path=ppt/tags/tag11.xml><?xml version="1.0" encoding="utf-8"?>
<p:tagLst xmlns:a="http://schemas.openxmlformats.org/drawingml/2006/main" xmlns:r="http://schemas.openxmlformats.org/officeDocument/2006/relationships" xmlns:p="http://schemas.openxmlformats.org/presentationml/2006/main">
  <p:tag name="MH" val="20170917134705"/>
  <p:tag name="MH_LIBRARY" val="GRAPHIC"/>
  <p:tag name="MH_ORDER" val="文本框 31"/>
</p:tagLst>
</file>

<file path=ppt/tags/tag12.xml><?xml version="1.0" encoding="utf-8"?>
<p:tagLst xmlns:a="http://schemas.openxmlformats.org/drawingml/2006/main" xmlns:r="http://schemas.openxmlformats.org/officeDocument/2006/relationships" xmlns:p="http://schemas.openxmlformats.org/presentationml/2006/main">
  <p:tag name="MH" val="20170917134705"/>
  <p:tag name="MH_LIBRARY" val="GRAPHIC"/>
  <p:tag name="MH_ORDER" val="文本框 32"/>
</p:tagLst>
</file>

<file path=ppt/tags/tag13.xml><?xml version="1.0" encoding="utf-8"?>
<p:tagLst xmlns:a="http://schemas.openxmlformats.org/drawingml/2006/main" xmlns:r="http://schemas.openxmlformats.org/officeDocument/2006/relationships" xmlns:p="http://schemas.openxmlformats.org/presentationml/2006/main">
  <p:tag name="MH" val="20170917134705"/>
  <p:tag name="MH_LIBRARY" val="GRAPHIC"/>
  <p:tag name="MH_ORDER" val="文本框 33"/>
</p:tagLst>
</file>

<file path=ppt/tags/tag14.xml><?xml version="1.0" encoding="utf-8"?>
<p:tagLst xmlns:a="http://schemas.openxmlformats.org/drawingml/2006/main" xmlns:r="http://schemas.openxmlformats.org/officeDocument/2006/relationships" xmlns:p="http://schemas.openxmlformats.org/presentationml/2006/main">
  <p:tag name="MH" val="20170917134705"/>
  <p:tag name="MH_LIBRARY" val="GRAPHIC"/>
  <p:tag name="MH_ORDER" val="文本框 35"/>
</p:tagLst>
</file>

<file path=ppt/tags/tag15.xml><?xml version="1.0" encoding="utf-8"?>
<p:tagLst xmlns:a="http://schemas.openxmlformats.org/drawingml/2006/main" xmlns:r="http://schemas.openxmlformats.org/officeDocument/2006/relationships" xmlns:p="http://schemas.openxmlformats.org/presentationml/2006/main">
  <p:tag name="MH" val="20170917134705"/>
  <p:tag name="MH_LIBRARY" val="GRAPHIC"/>
</p:tagLst>
</file>

<file path=ppt/tags/tag16.xml><?xml version="1.0" encoding="utf-8"?>
<p:tagLst xmlns:a="http://schemas.openxmlformats.org/drawingml/2006/main" xmlns:r="http://schemas.openxmlformats.org/officeDocument/2006/relationships" xmlns:p="http://schemas.openxmlformats.org/presentationml/2006/main">
  <p:tag name="MH" val="20170917173512"/>
  <p:tag name="MH_LIBRARY" val="GRAPHIC"/>
  <p:tag name="MH_ORDER" val="Freeform 5"/>
</p:tagLst>
</file>

<file path=ppt/tags/tag17.xml><?xml version="1.0" encoding="utf-8"?>
<p:tagLst xmlns:a="http://schemas.openxmlformats.org/drawingml/2006/main" xmlns:r="http://schemas.openxmlformats.org/officeDocument/2006/relationships" xmlns:p="http://schemas.openxmlformats.org/presentationml/2006/main">
  <p:tag name="MH" val="20170917173512"/>
  <p:tag name="MH_LIBRARY" val="GRAPHIC"/>
  <p:tag name="MH_ORDER" val="文本框 19"/>
</p:tagLst>
</file>

<file path=ppt/tags/tag18.xml><?xml version="1.0" encoding="utf-8"?>
<p:tagLst xmlns:a="http://schemas.openxmlformats.org/drawingml/2006/main" xmlns:r="http://schemas.openxmlformats.org/officeDocument/2006/relationships" xmlns:p="http://schemas.openxmlformats.org/presentationml/2006/main">
  <p:tag name="MH" val="20170917173512"/>
  <p:tag name="MH_LIBRARY" val="GRAPHIC"/>
  <p:tag name="MH_ORDER" val="文本框 20"/>
</p:tagLst>
</file>

<file path=ppt/tags/tag19.xml><?xml version="1.0" encoding="utf-8"?>
<p:tagLst xmlns:a="http://schemas.openxmlformats.org/drawingml/2006/main" xmlns:r="http://schemas.openxmlformats.org/officeDocument/2006/relationships" xmlns:p="http://schemas.openxmlformats.org/presentationml/2006/main">
  <p:tag name="MH" val="20170917173512"/>
  <p:tag name="MH_LIBRARY" val="GRAPHIC"/>
  <p:tag name="MH_ORDER" val="文本框 21"/>
</p:tagLst>
</file>

<file path=ppt/tags/tag2.xml><?xml version="1.0" encoding="utf-8"?>
<p:tagLst xmlns:a="http://schemas.openxmlformats.org/drawingml/2006/main" xmlns:r="http://schemas.openxmlformats.org/officeDocument/2006/relationships" xmlns:p="http://schemas.openxmlformats.org/presentationml/2006/main">
  <p:tag name="MH" val="20170917134705"/>
  <p:tag name="MH_LIBRARY" val="GRAPHIC"/>
  <p:tag name="MH_ORDER" val="任意多边形 718"/>
</p:tagLst>
</file>

<file path=ppt/tags/tag20.xml><?xml version="1.0" encoding="utf-8"?>
<p:tagLst xmlns:a="http://schemas.openxmlformats.org/drawingml/2006/main" xmlns:r="http://schemas.openxmlformats.org/officeDocument/2006/relationships" xmlns:p="http://schemas.openxmlformats.org/presentationml/2006/main">
  <p:tag name="MH" val="20170917173512"/>
  <p:tag name="MH_LIBRARY" val="GRAPHIC"/>
  <p:tag name="MH_ORDER" val="Freeform 13"/>
</p:tagLst>
</file>

<file path=ppt/tags/tag21.xml><?xml version="1.0" encoding="utf-8"?>
<p:tagLst xmlns:a="http://schemas.openxmlformats.org/drawingml/2006/main" xmlns:r="http://schemas.openxmlformats.org/officeDocument/2006/relationships" xmlns:p="http://schemas.openxmlformats.org/presentationml/2006/main">
  <p:tag name="MH" val="20170917173512"/>
  <p:tag name="MH_LIBRARY" val="GRAPHIC"/>
  <p:tag name="MH_ORDER" val="Freeform 13"/>
</p:tagLst>
</file>

<file path=ppt/tags/tag22.xml><?xml version="1.0" encoding="utf-8"?>
<p:tagLst xmlns:a="http://schemas.openxmlformats.org/drawingml/2006/main" xmlns:r="http://schemas.openxmlformats.org/officeDocument/2006/relationships" xmlns:p="http://schemas.openxmlformats.org/presentationml/2006/main">
  <p:tag name="MH" val="20170917134705"/>
  <p:tag name="MH_LIBRARY" val="GRAPHIC"/>
</p:tagLst>
</file>

<file path=ppt/tags/tag23.xml><?xml version="1.0" encoding="utf-8"?>
<p:tagLst xmlns:a="http://schemas.openxmlformats.org/drawingml/2006/main" xmlns:r="http://schemas.openxmlformats.org/officeDocument/2006/relationships" xmlns:p="http://schemas.openxmlformats.org/presentationml/2006/main">
  <p:tag name="MH" val="20170917173512"/>
  <p:tag name="MH_LIBRARY" val="GRAPHIC"/>
  <p:tag name="MH_ORDER" val="Freeform 5"/>
</p:tagLst>
</file>

<file path=ppt/tags/tag24.xml><?xml version="1.0" encoding="utf-8"?>
<p:tagLst xmlns:a="http://schemas.openxmlformats.org/drawingml/2006/main" xmlns:r="http://schemas.openxmlformats.org/officeDocument/2006/relationships" xmlns:p="http://schemas.openxmlformats.org/presentationml/2006/main">
  <p:tag name="MH" val="20170917173512"/>
  <p:tag name="MH_LIBRARY" val="GRAPHIC"/>
  <p:tag name="MH_ORDER" val="文本框 19"/>
</p:tagLst>
</file>

<file path=ppt/tags/tag25.xml><?xml version="1.0" encoding="utf-8"?>
<p:tagLst xmlns:a="http://schemas.openxmlformats.org/drawingml/2006/main" xmlns:r="http://schemas.openxmlformats.org/officeDocument/2006/relationships" xmlns:p="http://schemas.openxmlformats.org/presentationml/2006/main">
  <p:tag name="MH" val="20170917173512"/>
  <p:tag name="MH_LIBRARY" val="GRAPHIC"/>
  <p:tag name="MH_ORDER" val="文本框 20"/>
</p:tagLst>
</file>

<file path=ppt/tags/tag26.xml><?xml version="1.0" encoding="utf-8"?>
<p:tagLst xmlns:a="http://schemas.openxmlformats.org/drawingml/2006/main" xmlns:r="http://schemas.openxmlformats.org/officeDocument/2006/relationships" xmlns:p="http://schemas.openxmlformats.org/presentationml/2006/main">
  <p:tag name="MH" val="20170917173512"/>
  <p:tag name="MH_LIBRARY" val="GRAPHIC"/>
  <p:tag name="MH_ORDER" val="文本框 21"/>
</p:tagLst>
</file>

<file path=ppt/tags/tag27.xml><?xml version="1.0" encoding="utf-8"?>
<p:tagLst xmlns:a="http://schemas.openxmlformats.org/drawingml/2006/main" xmlns:r="http://schemas.openxmlformats.org/officeDocument/2006/relationships" xmlns:p="http://schemas.openxmlformats.org/presentationml/2006/main">
  <p:tag name="MH" val="20170917173512"/>
  <p:tag name="MH_LIBRARY" val="GRAPHIC"/>
  <p:tag name="MH_ORDER" val="Freeform 13"/>
</p:tagLst>
</file>

<file path=ppt/tags/tag28.xml><?xml version="1.0" encoding="utf-8"?>
<p:tagLst xmlns:a="http://schemas.openxmlformats.org/drawingml/2006/main" xmlns:r="http://schemas.openxmlformats.org/officeDocument/2006/relationships" xmlns:p="http://schemas.openxmlformats.org/presentationml/2006/main">
  <p:tag name="MH" val="20170917173512"/>
  <p:tag name="MH_LIBRARY" val="GRAPHIC"/>
  <p:tag name="MH_ORDER" val="Freeform 13"/>
</p:tagLst>
</file>

<file path=ppt/tags/tag29.xml><?xml version="1.0" encoding="utf-8"?>
<p:tagLst xmlns:a="http://schemas.openxmlformats.org/drawingml/2006/main" xmlns:r="http://schemas.openxmlformats.org/officeDocument/2006/relationships" xmlns:p="http://schemas.openxmlformats.org/presentationml/2006/main">
  <p:tag name="MH" val="20170917134705"/>
  <p:tag name="MH_LIBRARY" val="GRAPHIC"/>
</p:tagLst>
</file>

<file path=ppt/tags/tag3.xml><?xml version="1.0" encoding="utf-8"?>
<p:tagLst xmlns:a="http://schemas.openxmlformats.org/drawingml/2006/main" xmlns:r="http://schemas.openxmlformats.org/officeDocument/2006/relationships" xmlns:p="http://schemas.openxmlformats.org/presentationml/2006/main">
  <p:tag name="MH" val="20170917134705"/>
  <p:tag name="MH_LIBRARY" val="GRAPHIC"/>
  <p:tag name="MH_ORDER" val="任意多边形 724"/>
</p:tagLst>
</file>

<file path=ppt/tags/tag30.xml><?xml version="1.0" encoding="utf-8"?>
<p:tagLst xmlns:a="http://schemas.openxmlformats.org/drawingml/2006/main" xmlns:r="http://schemas.openxmlformats.org/officeDocument/2006/relationships" xmlns:p="http://schemas.openxmlformats.org/presentationml/2006/main">
  <p:tag name="MH" val="20170917173512"/>
  <p:tag name="MH_LIBRARY" val="GRAPHIC"/>
  <p:tag name="MH_ORDER" val="Freeform 5"/>
</p:tagLst>
</file>

<file path=ppt/tags/tag31.xml><?xml version="1.0" encoding="utf-8"?>
<p:tagLst xmlns:a="http://schemas.openxmlformats.org/drawingml/2006/main" xmlns:r="http://schemas.openxmlformats.org/officeDocument/2006/relationships" xmlns:p="http://schemas.openxmlformats.org/presentationml/2006/main">
  <p:tag name="MH" val="20170917173512"/>
  <p:tag name="MH_LIBRARY" val="GRAPHIC"/>
  <p:tag name="MH_ORDER" val="文本框 19"/>
</p:tagLst>
</file>

<file path=ppt/tags/tag32.xml><?xml version="1.0" encoding="utf-8"?>
<p:tagLst xmlns:a="http://schemas.openxmlformats.org/drawingml/2006/main" xmlns:r="http://schemas.openxmlformats.org/officeDocument/2006/relationships" xmlns:p="http://schemas.openxmlformats.org/presentationml/2006/main">
  <p:tag name="MH" val="20170917173512"/>
  <p:tag name="MH_LIBRARY" val="GRAPHIC"/>
  <p:tag name="MH_ORDER" val="文本框 20"/>
</p:tagLst>
</file>

<file path=ppt/tags/tag33.xml><?xml version="1.0" encoding="utf-8"?>
<p:tagLst xmlns:a="http://schemas.openxmlformats.org/drawingml/2006/main" xmlns:r="http://schemas.openxmlformats.org/officeDocument/2006/relationships" xmlns:p="http://schemas.openxmlformats.org/presentationml/2006/main">
  <p:tag name="MH" val="20170917173512"/>
  <p:tag name="MH_LIBRARY" val="GRAPHIC"/>
  <p:tag name="MH_ORDER" val="文本框 21"/>
</p:tagLst>
</file>

<file path=ppt/tags/tag34.xml><?xml version="1.0" encoding="utf-8"?>
<p:tagLst xmlns:a="http://schemas.openxmlformats.org/drawingml/2006/main" xmlns:r="http://schemas.openxmlformats.org/officeDocument/2006/relationships" xmlns:p="http://schemas.openxmlformats.org/presentationml/2006/main">
  <p:tag name="MH" val="20170917173512"/>
  <p:tag name="MH_LIBRARY" val="GRAPHIC"/>
  <p:tag name="MH_ORDER" val="Freeform 13"/>
</p:tagLst>
</file>

<file path=ppt/tags/tag35.xml><?xml version="1.0" encoding="utf-8"?>
<p:tagLst xmlns:a="http://schemas.openxmlformats.org/drawingml/2006/main" xmlns:r="http://schemas.openxmlformats.org/officeDocument/2006/relationships" xmlns:p="http://schemas.openxmlformats.org/presentationml/2006/main">
  <p:tag name="MH" val="20170917173512"/>
  <p:tag name="MH_LIBRARY" val="GRAPHIC"/>
  <p:tag name="MH_ORDER" val="Freeform 13"/>
</p:tagLst>
</file>

<file path=ppt/tags/tag3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3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3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39.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70917134705"/>
  <p:tag name="MH_LIBRARY" val="GRAPHIC"/>
  <p:tag name="MH_ORDER" val="任意多边形 725"/>
</p:tagLst>
</file>

<file path=ppt/tags/tag40.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41.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70917134705"/>
  <p:tag name="MH_LIBRARY" val="GRAPHIC"/>
  <p:tag name="MH_ORDER" val="任意多边形 727"/>
</p:tagLst>
</file>

<file path=ppt/tags/tag6.xml><?xml version="1.0" encoding="utf-8"?>
<p:tagLst xmlns:a="http://schemas.openxmlformats.org/drawingml/2006/main" xmlns:r="http://schemas.openxmlformats.org/officeDocument/2006/relationships" xmlns:p="http://schemas.openxmlformats.org/presentationml/2006/main">
  <p:tag name="MH" val="20170917134705"/>
  <p:tag name="MH_LIBRARY" val="GRAPHIC"/>
  <p:tag name="MH_ORDER" val="任意多边形 728"/>
</p:tagLst>
</file>

<file path=ppt/tags/tag7.xml><?xml version="1.0" encoding="utf-8"?>
<p:tagLst xmlns:a="http://schemas.openxmlformats.org/drawingml/2006/main" xmlns:r="http://schemas.openxmlformats.org/officeDocument/2006/relationships" xmlns:p="http://schemas.openxmlformats.org/presentationml/2006/main">
  <p:tag name="MH" val="20170917134705"/>
  <p:tag name="MH_LIBRARY" val="GRAPHIC"/>
  <p:tag name="MH_ORDER" val="任意多边形 730"/>
</p:tagLst>
</file>

<file path=ppt/tags/tag8.xml><?xml version="1.0" encoding="utf-8"?>
<p:tagLst xmlns:a="http://schemas.openxmlformats.org/drawingml/2006/main" xmlns:r="http://schemas.openxmlformats.org/officeDocument/2006/relationships" xmlns:p="http://schemas.openxmlformats.org/presentationml/2006/main">
  <p:tag name="MH" val="20170917134705"/>
  <p:tag name="MH_LIBRARY" val="GRAPHIC"/>
  <p:tag name="MH_ORDER" val="任意多边形 731"/>
</p:tagLst>
</file>

<file path=ppt/tags/tag9.xml><?xml version="1.0" encoding="utf-8"?>
<p:tagLst xmlns:a="http://schemas.openxmlformats.org/drawingml/2006/main" xmlns:r="http://schemas.openxmlformats.org/officeDocument/2006/relationships" xmlns:p="http://schemas.openxmlformats.org/presentationml/2006/main">
  <p:tag name="MH" val="20170917134705"/>
  <p:tag name="MH_LIBRARY" val="GRAPHIC"/>
  <p:tag name="MH_ORDER" val="Freeform 27"/>
</p:tagLst>
</file>

<file path=ppt/theme/theme1.xml><?xml version="1.0" encoding="utf-8"?>
<a:theme xmlns:a="http://schemas.openxmlformats.org/drawingml/2006/main" name="Office 主题​​">
  <a:themeElements>
    <a:clrScheme name="自定义 32">
      <a:dk1>
        <a:srgbClr val="C00000"/>
      </a:dk1>
      <a:lt1>
        <a:srgbClr val="FFFFFF"/>
      </a:lt1>
      <a:dk2>
        <a:srgbClr val="C00000"/>
      </a:dk2>
      <a:lt2>
        <a:srgbClr val="C00000"/>
      </a:lt2>
      <a:accent1>
        <a:srgbClr val="C00000"/>
      </a:accent1>
      <a:accent2>
        <a:srgbClr val="C00000"/>
      </a:accent2>
      <a:accent3>
        <a:srgbClr val="C00000"/>
      </a:accent3>
      <a:accent4>
        <a:srgbClr val="C00000"/>
      </a:accent4>
      <a:accent5>
        <a:srgbClr val="C00000"/>
      </a:accent5>
      <a:accent6>
        <a:srgbClr val="C00000"/>
      </a:accent6>
      <a:hlink>
        <a:srgbClr val="C00000"/>
      </a:hlink>
      <a:folHlink>
        <a:srgbClr val="900000"/>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376</TotalTime>
  <Words>2180</Words>
  <Application>Microsoft Office PowerPoint</Application>
  <PresentationFormat>宽屏</PresentationFormat>
  <Paragraphs>128</Paragraphs>
  <Slides>22</Slides>
  <Notes>22</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22</vt:i4>
      </vt:variant>
    </vt:vector>
  </HeadingPairs>
  <TitlesOfParts>
    <vt:vector size="35" baseType="lpstr">
      <vt:lpstr>Segoe UI Emoji</vt:lpstr>
      <vt:lpstr>宋体</vt:lpstr>
      <vt:lpstr>等线 Light</vt:lpstr>
      <vt:lpstr>Wingdings</vt:lpstr>
      <vt:lpstr>华文隶书</vt:lpstr>
      <vt:lpstr>French Script MT</vt:lpstr>
      <vt:lpstr>微软雅黑</vt:lpstr>
      <vt:lpstr>Calibri</vt:lpstr>
      <vt:lpstr>汉仪菱心体简</vt:lpstr>
      <vt:lpstr>等线</vt:lpstr>
      <vt:lpstr>Arial</vt:lpstr>
      <vt:lpstr>华文新魏</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幻页科技</dc:creator>
  <cp:lastModifiedBy>Administrator</cp:lastModifiedBy>
  <cp:revision>21</cp:revision>
  <dcterms:created xsi:type="dcterms:W3CDTF">2017-09-17T04:53:08Z</dcterms:created>
  <dcterms:modified xsi:type="dcterms:W3CDTF">2017-10-08T05:03:46Z</dcterms:modified>
</cp:coreProperties>
</file>