
<file path=[Content_Types].xml><?xml version="1.0" encoding="utf-8"?>
<Types xmlns="http://schemas.openxmlformats.org/package/2006/content-types">
  <Default Extension="jpeg" ContentType="image/jpeg"/>
  <Default Extension="xlsx" ContentType="application/vnd.openxmlformats-officedocument.spreadsheetml.sheet"/>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Override1.xml" ContentType="application/vnd.openxmlformats-officedocument.themeOverride+xml"/>
  <Override PartName="/ppt/viewProps.xml" ContentType="application/vnd.openxmlformats-officedocument.presentationml.view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Slides/notesSlide21.xml" ContentType="application/vnd.openxmlformats-officedocument.presentationml.notes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Slides/notesSlide26.xml" ContentType="application/vnd.openxmlformats-officedocument.presentationml.notesSlide+xml"/>
</Types>
</file>

<file path=_rels/.rels><?xml version="1.0" encoding="UTF-8"?>
<Relationships xmlns="http://schemas.openxmlformats.org/package/2006/relationships"><Relationship Id="rId1" Type="http://schemas.openxmlformats.org/officeDocument/2006/relationships/officeDocument" Target="ppt/presentation.xml"></Relationship><Relationship Id="rId2" Type="http://schemas.openxmlformats.org/package/2006/relationships/metadata/core-properties" Target="docProps/core.xml"></Relationship><Relationship Id="rId3" Type="http://schemas.openxmlformats.org/officeDocument/2006/relationships/extended-properties" Target="docProps/app.xml"></Relationship><Relationship Id="rId4" Type="http://schemas.openxmlformats.org/package/2006/relationships/metadata/thumbnail" Target="docProps/thumbnail.jpeg"></Relationship><Relationship Id="rId5" Type="http://schemas.openxmlformats.org/officeDocument/2006/relationships/custom-properties" Target="docProps/custom.xml"></Relationship></Relationships>
</file>

<file path=ppt/presentation.xml><?xml version="1.0" encoding="utf-8"?>
<p:presentation xmlns:a="http://schemas.openxmlformats.org/drawingml/2006/main" xmlns:r="http://schemas.openxmlformats.org/officeDocument/2006/relationships" xmlns:p="http://schemas.openxmlformats.org/presentationml/2006/main" xmlns:p14="http://schemas.microsoft.com/office/powerpoint/2010/main">
  <p:sldMasterIdLst>
    <p:sldMasterId id="2147483662" r:id="rId15"/>
  </p:sldMasterIdLst>
  <p:notesMasterIdLst>
    <p:notesMasterId r:id="rId17"/>
  </p:notesMasterIdLst>
  <p:sldIdLst>
    <p:sldId id="257" r:id="rId19"/>
    <p:sldId id="258" r:id="rId20"/>
    <p:sldId id="259" r:id="rId21"/>
    <p:sldId id="260" r:id="rId22"/>
    <p:sldId id="268" r:id="rId24"/>
    <p:sldId id="269" r:id="rId25"/>
    <p:sldId id="263" r:id="rId26"/>
    <p:sldId id="279" r:id="rId28"/>
    <p:sldId id="264" r:id="rId29"/>
    <p:sldId id="276" r:id="rId31"/>
    <p:sldId id="267" r:id="rId32"/>
    <p:sldId id="261" r:id="rId34"/>
    <p:sldId id="280" r:id="rId36"/>
    <p:sldId id="262" r:id="rId37"/>
    <p:sldId id="270" r:id="rId39"/>
    <p:sldId id="271" r:id="rId40"/>
    <p:sldId id="272" r:id="rId41"/>
    <p:sldId id="273" r:id="rId42"/>
    <p:sldId id="281" r:id="rId43"/>
    <p:sldId id="274" r:id="rId44"/>
    <p:sldId id="265" r:id="rId45"/>
    <p:sldId id="275" r:id="rId47"/>
    <p:sldId id="278" r:id="rId48"/>
    <p:sldId id="277" r:id="rId49"/>
    <p:sldId id="282" r:id="rId50"/>
    <p:sldId id="297" r:id="rId51"/>
  </p:sldIdLst>
  <p:sldSz cx="9144000" cy="514477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0" orient="horz" pos="1620" userDrawn="1">
          <p15:clr>
            <a:srgbClr val="A4A3A4"/>
          </p15:clr>
        </p15:guide>
        <p15:guide id="1" pos="28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Lst>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1" snapToObjects="1">
      <p:cViewPr varScale="1">
        <p:scale>
          <a:sx n="106" d="100"/>
          <a:sy n="106" d="100"/>
        </p:scale>
        <p:origin x="-78" y="-108"/>
      </p:cViewPr>
      <p:guideLst>
        <p:guide orient="horz" pos="1620"/>
        <p:guide pos="2879"/>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Relationships xmlns="http://schemas.openxmlformats.org/package/2006/relationships"><Relationship Id="rId1" Type="http://schemas.openxmlformats.org/officeDocument/2006/relationships/tableStyles" Target="tableStyles.xml"></Relationship><Relationship Id="rId15" Type="http://schemas.openxmlformats.org/officeDocument/2006/relationships/slideMaster" Target="slideMasters/slideMaster1.xml"></Relationship><Relationship Id="rId16" Type="http://schemas.openxmlformats.org/officeDocument/2006/relationships/theme" Target="theme/theme1.xml"></Relationship><Relationship Id="rId17" Type="http://schemas.openxmlformats.org/officeDocument/2006/relationships/notesMaster" Target="notesMasters/notesMaster1.xml"></Relationship><Relationship Id="rId19" Type="http://schemas.openxmlformats.org/officeDocument/2006/relationships/slide" Target="slides/slide1.xml"></Relationship><Relationship Id="rId20" Type="http://schemas.openxmlformats.org/officeDocument/2006/relationships/slide" Target="slides/slide2.xml"></Relationship><Relationship Id="rId21" Type="http://schemas.openxmlformats.org/officeDocument/2006/relationships/slide" Target="slides/slide3.xml"></Relationship><Relationship Id="rId22" Type="http://schemas.openxmlformats.org/officeDocument/2006/relationships/slide" Target="slides/slide4.xml"></Relationship><Relationship Id="rId24" Type="http://schemas.openxmlformats.org/officeDocument/2006/relationships/slide" Target="slides/slide5.xml"></Relationship><Relationship Id="rId25" Type="http://schemas.openxmlformats.org/officeDocument/2006/relationships/slide" Target="slides/slide6.xml"></Relationship><Relationship Id="rId26" Type="http://schemas.openxmlformats.org/officeDocument/2006/relationships/slide" Target="slides/slide7.xml"></Relationship><Relationship Id="rId28" Type="http://schemas.openxmlformats.org/officeDocument/2006/relationships/slide" Target="slides/slide8.xml"></Relationship><Relationship Id="rId29" Type="http://schemas.openxmlformats.org/officeDocument/2006/relationships/slide" Target="slides/slide9.xml"></Relationship><Relationship Id="rId31" Type="http://schemas.openxmlformats.org/officeDocument/2006/relationships/slide" Target="slides/slide10.xml"></Relationship><Relationship Id="rId32" Type="http://schemas.openxmlformats.org/officeDocument/2006/relationships/slide" Target="slides/slide11.xml"></Relationship><Relationship Id="rId34" Type="http://schemas.openxmlformats.org/officeDocument/2006/relationships/slide" Target="slides/slide12.xml"></Relationship><Relationship Id="rId36" Type="http://schemas.openxmlformats.org/officeDocument/2006/relationships/slide" Target="slides/slide13.xml"></Relationship><Relationship Id="rId37" Type="http://schemas.openxmlformats.org/officeDocument/2006/relationships/slide" Target="slides/slide14.xml"></Relationship><Relationship Id="rId39" Type="http://schemas.openxmlformats.org/officeDocument/2006/relationships/slide" Target="slides/slide15.xml"></Relationship><Relationship Id="rId40" Type="http://schemas.openxmlformats.org/officeDocument/2006/relationships/slide" Target="slides/slide16.xml"></Relationship><Relationship Id="rId41" Type="http://schemas.openxmlformats.org/officeDocument/2006/relationships/slide" Target="slides/slide17.xml"></Relationship><Relationship Id="rId42" Type="http://schemas.openxmlformats.org/officeDocument/2006/relationships/slide" Target="slides/slide18.xml"></Relationship><Relationship Id="rId43" Type="http://schemas.openxmlformats.org/officeDocument/2006/relationships/slide" Target="slides/slide19.xml"></Relationship><Relationship Id="rId44" Type="http://schemas.openxmlformats.org/officeDocument/2006/relationships/slide" Target="slides/slide20.xml"></Relationship><Relationship Id="rId45" Type="http://schemas.openxmlformats.org/officeDocument/2006/relationships/slide" Target="slides/slide21.xml"></Relationship><Relationship Id="rId47" Type="http://schemas.openxmlformats.org/officeDocument/2006/relationships/slide" Target="slides/slide22.xml"></Relationship><Relationship Id="rId48" Type="http://schemas.openxmlformats.org/officeDocument/2006/relationships/slide" Target="slides/slide23.xml"></Relationship><Relationship Id="rId49" Type="http://schemas.openxmlformats.org/officeDocument/2006/relationships/slide" Target="slides/slide24.xml"></Relationship><Relationship Id="rId50" Type="http://schemas.openxmlformats.org/officeDocument/2006/relationships/slide" Target="slides/slide25.xml"></Relationship><Relationship Id="rId51" Type="http://schemas.openxmlformats.org/officeDocument/2006/relationships/slide" Target="slides/slide26.xml"></Relationship><Relationship Id="rId53" Type="http://schemas.openxmlformats.org/officeDocument/2006/relationships/viewProps" Target="viewProps.xml"></Relationship><Relationship Id="rId54" Type="http://schemas.openxmlformats.org/officeDocument/2006/relationships/presProps" Target="presProps.xml"></Relationship></Relationships>
</file>

<file path=ppt/charts/_rels/chart1.xml.rels><?xml version="1.0" encoding="UTF-8"?>
<Relationships xmlns="http://schemas.openxmlformats.org/package/2006/relationships"><Relationship Id="rId1" Type="http://schemas.openxmlformats.org/officeDocument/2006/relationships/package" Target="../embeddings/Microsoft_Office_Excel_____1.xlsx"></Relationship></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列1</c:v>
                </c:pt>
              </c:strCache>
            </c:strRef>
          </c:tx>
          <c:spPr>
            <a:solidFill>
              <a:srgbClr val="0070C0"/>
            </a:solidFill>
          </c:spPr>
          <c:invertIfNegative val="0"/>
          <c:dLbls>
            <c:spPr>
              <a:noFill/>
              <a:ln>
                <a:noFill/>
              </a:ln>
              <a:effectLst/>
            </c:spPr>
            <c:txPr>
              <a:bodyPr rot="0" spcFirstLastPara="0" vertOverflow="ellipsis" vert="horz" wrap="square" lIns="38100" tIns="19050" rIns="38100" bIns="19050" anchor="ctr" anchorCtr="1"/>
              <a:lstStyle/>
              <a:p>
                <a:pPr>
                  <a:defRPr lang="zh-CN" sz="800" b="0" i="0" u="none" strike="noStrike" kern="1200" baseline="0">
                    <a:solidFill>
                      <a:sysClr val="windowText" lastClr="000000"/>
                    </a:solidFill>
                    <a:latin typeface="+mn-ea"/>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Sheet1!$A$2:$A$4</c:f>
              <c:strCache>
                <c:ptCount val="3"/>
                <c:pt idx="0">
                  <c:v>标题 01</c:v>
                </c:pt>
                <c:pt idx="1">
                  <c:v>标题 02</c:v>
                </c:pt>
                <c:pt idx="2">
                  <c:v>标题 03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rgbClr val="00B0F0"/>
            </a:solidFill>
          </c:spPr>
          <c:invertIfNegative val="0"/>
          <c:dLbls>
            <c:spPr>
              <a:noFill/>
              <a:ln>
                <a:noFill/>
              </a:ln>
              <a:effectLst/>
            </c:spPr>
            <c:txPr>
              <a:bodyPr rot="0" spcFirstLastPara="0" vertOverflow="ellipsis" vert="horz" wrap="square" lIns="38100" tIns="19050" rIns="38100" bIns="19050" anchor="ctr" anchorCtr="1"/>
              <a:lstStyle/>
              <a:p>
                <a:pPr>
                  <a:defRPr lang="zh-CN" sz="800" b="0" i="0" u="none" strike="noStrike" kern="1200" baseline="0">
                    <a:solidFill>
                      <a:sysClr val="windowText" lastClr="000000"/>
                    </a:solidFill>
                    <a:latin typeface="+mn-ea"/>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Sheet1!$A$2:$A$4</c:f>
              <c:strCache>
                <c:ptCount val="3"/>
                <c:pt idx="0">
                  <c:v>标题 01</c:v>
                </c:pt>
                <c:pt idx="1">
                  <c:v>标题 02</c:v>
                </c:pt>
                <c:pt idx="2">
                  <c:v>标题 03</c:v>
                </c:pt>
              </c:strCache>
            </c:strRef>
          </c:cat>
          <c:val>
            <c:numRef>
              <c:f>Sheet1!$C$2:$C$4</c:f>
              <c:numCache>
                <c:formatCode>General</c:formatCode>
                <c:ptCount val="3"/>
                <c:pt idx="0">
                  <c:v>2.4</c:v>
                </c:pt>
                <c:pt idx="1">
                  <c:v>4.4</c:v>
                </c:pt>
                <c:pt idx="2">
                  <c:v>1.8</c:v>
                </c:pt>
              </c:numCache>
            </c:numRef>
          </c:val>
        </c:ser>
        <c:ser>
          <c:idx val="2"/>
          <c:order val="2"/>
          <c:tx>
            <c:strRef>
              <c:f>Sheet1!$D$1</c:f>
              <c:strCache>
                <c:ptCount val="1"/>
                <c:pt idx="0">
                  <c:v>列3</c:v>
                </c:pt>
              </c:strCache>
            </c:strRef>
          </c:tx>
          <c:spPr>
            <a:solidFill>
              <a:srgbClr val="0070C0"/>
            </a:solidFill>
            <a:ln>
              <a:noFill/>
            </a:ln>
          </c:spPr>
          <c:invertIfNegative val="0"/>
          <c:dLbls>
            <c:spPr>
              <a:noFill/>
              <a:ln>
                <a:noFill/>
              </a:ln>
              <a:effectLst/>
            </c:spPr>
            <c:txPr>
              <a:bodyPr rot="0" spcFirstLastPara="0" vertOverflow="ellipsis" vert="horz" wrap="square" lIns="38100" tIns="19050" rIns="38100" bIns="19050" anchor="ctr" anchorCtr="1"/>
              <a:lstStyle/>
              <a:p>
                <a:pPr>
                  <a:defRPr lang="zh-CN" sz="800" b="0" i="0" u="none" strike="noStrike" kern="1200" baseline="0">
                    <a:solidFill>
                      <a:sysClr val="windowText" lastClr="000000"/>
                    </a:solidFill>
                    <a:latin typeface="+mn-ea"/>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Sheet1!$A$2:$A$4</c:f>
              <c:strCache>
                <c:ptCount val="3"/>
                <c:pt idx="0">
                  <c:v>标题 01</c:v>
                </c:pt>
                <c:pt idx="1">
                  <c:v>标题 02</c:v>
                </c:pt>
                <c:pt idx="2">
                  <c:v>标题 03</c:v>
                </c:pt>
              </c:strCache>
            </c:strRef>
          </c:cat>
          <c:val>
            <c:numRef>
              <c:f>Sheet1!$D$2:$D$4</c:f>
              <c:numCache>
                <c:formatCode>General</c:formatCode>
                <c:ptCount val="3"/>
                <c:pt idx="0">
                  <c:v>2</c:v>
                </c:pt>
                <c:pt idx="1">
                  <c:v>2</c:v>
                </c:pt>
                <c:pt idx="2">
                  <c:v>3</c:v>
                </c:pt>
              </c:numCache>
            </c:numRef>
          </c:val>
        </c:ser>
        <c:dLbls>
          <c:showLegendKey val="0"/>
          <c:showVal val="1"/>
          <c:showCatName val="0"/>
          <c:showSerName val="0"/>
          <c:showPercent val="0"/>
          <c:showBubbleSize val="0"/>
        </c:dLbls>
        <c:gapWidth val="162"/>
        <c:axId val="528979840"/>
        <c:axId val="528981376"/>
      </c:barChart>
      <c:catAx>
        <c:axId val="528979840"/>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800" b="0" i="0" u="none" strike="noStrike" kern="1200" baseline="0">
                <a:solidFill>
                  <a:schemeClr val="tx1">
                    <a:lumMod val="50000"/>
                    <a:lumOff val="50000"/>
                  </a:schemeClr>
                </a:solidFill>
                <a:latin typeface="+mn-ea"/>
                <a:ea typeface="+mn-ea"/>
                <a:cs typeface="+mn-cs"/>
              </a:defRPr>
            </a:pPr>
          </a:p>
        </c:txPr>
        <c:crossAx val="528981376"/>
        <c:crosses val="autoZero"/>
        <c:auto val="1"/>
        <c:lblAlgn val="ctr"/>
        <c:lblOffset val="100"/>
        <c:noMultiLvlLbl val="0"/>
      </c:catAx>
      <c:valAx>
        <c:axId val="528981376"/>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800" b="0" i="0" u="none" strike="noStrike" kern="1200" baseline="0">
                <a:solidFill>
                  <a:sysClr val="windowText" lastClr="000000"/>
                </a:solidFill>
                <a:latin typeface="+mn-ea"/>
                <a:ea typeface="+mn-ea"/>
                <a:cs typeface="+mn-cs"/>
              </a:defRPr>
            </a:pPr>
          </a:p>
        </c:txPr>
        <c:crossAx val="528979840"/>
        <c:crosses val="autoZero"/>
        <c:crossBetween val="between"/>
      </c:valAx>
    </c:plotArea>
    <c:plotVisOnly val="1"/>
    <c:dispBlanksAs val="gap"/>
    <c:showDLblsOverMax val="0"/>
  </c:chart>
  <c:txPr>
    <a:bodyPr/>
    <a:lstStyle/>
    <a:p>
      <a:pPr>
        <a:defRPr lang="zh-CN" sz="800">
          <a:solidFill>
            <a:sysClr val="windowText" lastClr="000000"/>
          </a:solidFill>
          <a:latin typeface="+mn-ea"/>
          <a:ea typeface="+mn-ea"/>
        </a:defRPr>
      </a:pPr>
    </a:p>
  </c:tx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95C04C-7EC9-45BD-8ADE-06C57A2ACAE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55E8AB-F518-4075-927A-034F35F6BCE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1.xml"></Relationship></Relationships>
</file>

<file path=ppt/notesSlides/_rels/notesSlide1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2.xml"></Relationship></Relationships>
</file>

<file path=ppt/notesSlides/_rels/notesSlide1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4.xml"></Relationship></Relationships>
</file>

<file path=ppt/notesSlides/_rels/notesSlide2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1.xml"></Relationship></Relationships>
</file>

<file path=ppt/notesSlides/_rels/notesSlide2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6.xml"></Relationship></Relationships>
</file>

<file path=ppt/notesSlides/_rels/notesSlide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4.xml"></Relationship></Relationships>
</file>

<file path=ppt/notesSlides/_rels/notesSlide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7.xml"></Relationship></Relationships>
</file>

<file path=ppt/notesSlides/_rels/notesSlide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9.xml"></Relationship></Relationship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fld>
            <a:endParaRPr lang="zh-CN"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fld>
            <a:endParaRPr lang="zh-CN" alt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p:nvPr>
            <p:ph type="sldImg"/>
          </p:nvPr>
        </p:nvSpPr>
        <p:spPr>
          <a:prstGeom prst="rect">
            <a:avLst/>
          </a:prstGeom>
        </p:spPr>
        <p:txBody>
          <a:bodyPr/>
          <a:lstStyle/>
          <a:p/>
        </p:txBody>
      </p:sp>
      <p:sp>
        <p:nvSpPr>
          <p:cNvPr id="754" name="Shape 754"/>
          <p:cNvSpPr/>
          <p:nvPr>
            <p:ph type="body" sz="quarter" idx="1"/>
          </p:nvPr>
        </p:nvSpPr>
        <p:spPr>
          <a:prstGeom prst="rect">
            <a:avLst/>
          </a:prstGeom>
        </p:spPr>
        <p:txBody>
          <a:bodyPr/>
          <a:lstStyle/>
          <a:p>
            <a:r>
              <a:t>模板来自于 http://www.ypppt.com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fld>
            <a:endParaRPr lang="zh-CN"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fld>
            <a:endParaRPr lang="zh-CN"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B1219E7E-A2C2-4196-9306-0BFEA06D430C}" type="datetime1">
              <a:rPr lang="zh-CN" altLang="en-US" smtClean="0"/>
            </a:fld>
            <a:endParaRPr lang="zh-CN" altLang="en-US" sz="1200"/>
          </a:p>
        </p:txBody>
      </p:sp>
      <p:sp>
        <p:nvSpPr>
          <p:cNvPr id="5" name="灯片编号占位符 4"/>
          <p:cNvSpPr>
            <a:spLocks noGrp="1"/>
          </p:cNvSpPr>
          <p:nvPr>
            <p:ph type="sldNum" sz="quarter" idx="11"/>
          </p:nvPr>
        </p:nvSpPr>
        <p:spPr/>
        <p:txBody>
          <a:bodyPr/>
          <a:lstStyle/>
          <a:p>
            <a:fld id="{03BFD535-B0C8-4E26-9AB8-0548817A0438}" type="slidenum">
              <a:rPr lang="zh-CN" altLang="en-US" smtClean="0"/>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929"/>
            <a:ext cx="7886700" cy="994479"/>
          </a:xfr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628650" y="4768735"/>
            <a:ext cx="2057400" cy="273928"/>
          </a:xfrm>
        </p:spPr>
        <p:txBody>
          <a:bodyPr/>
          <a:lstStyle>
            <a:lvl1pPr>
              <a:defRPr/>
            </a:lvl1pPr>
          </a:lstStyle>
          <a:p>
            <a:fld id="{83431BBA-06B7-49EE-9491-95710E4E16CD}" type="datetime1">
              <a:rPr lang="zh-CN" altLang="en-US"/>
            </a:fld>
            <a:endParaRPr lang="zh-CN" altLang="en-US" sz="1400" dirty="0">
              <a:solidFill>
                <a:schemeClr val="tx1"/>
              </a:solidFill>
            </a:endParaRPr>
          </a:p>
        </p:txBody>
      </p:sp>
      <p:sp>
        <p:nvSpPr>
          <p:cNvPr id="4" name="页脚占位符 3"/>
          <p:cNvSpPr>
            <a:spLocks noGrp="1"/>
          </p:cNvSpPr>
          <p:nvPr>
            <p:ph type="ftr" sz="quarter" idx="11"/>
          </p:nvPr>
        </p:nvSpPr>
        <p:spPr>
          <a:xfrm>
            <a:off x="3028950" y="4768735"/>
            <a:ext cx="3086100" cy="273928"/>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6457950" y="4768735"/>
            <a:ext cx="2057400" cy="273928"/>
          </a:xfrm>
        </p:spPr>
        <p:txBody>
          <a:bodyPr/>
          <a:lstStyle>
            <a:lvl1pPr>
              <a:defRPr/>
            </a:lvl1pPr>
          </a:lstStyle>
          <a:p>
            <a:fld id="{AFA182AA-6955-4647-B134-B8C44E715F85}" type="slidenum">
              <a:rPr lang="zh-CN" altLang="en-US"/>
            </a:fld>
            <a:endParaRPr lang="zh-CN" altLang="en-US" sz="1400" dirty="0">
              <a:solidFill>
                <a:schemeClr val="tx1"/>
              </a:solidFill>
            </a:endParaRPr>
          </a:p>
        </p:txBody>
      </p:sp>
    </p:spTree>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cxnSp>
        <p:nvCxnSpPr>
          <p:cNvPr id="4" name="直接连接符 3"/>
          <p:cNvCxnSpPr/>
          <p:nvPr userDrawn="1"/>
        </p:nvCxnSpPr>
        <p:spPr>
          <a:xfrm>
            <a:off x="0" y="555698"/>
            <a:ext cx="9144000" cy="0"/>
          </a:xfrm>
          <a:prstGeom prst="line">
            <a:avLst/>
          </a:prstGeom>
          <a:ln w="22225">
            <a:solidFill>
              <a:srgbClr val="96969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Click="0" advTm="0">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A23A381-66AE-4B35-9CF8-F9051E65CCFB}" type="slidenum">
              <a:rPr lang="zh-CN" altLang="en-US" smtClean="0"/>
            </a:fld>
            <a:endParaRPr lang="zh-CN" altLang="en-US"/>
          </a:p>
        </p:txBody>
      </p:sp>
      <p:sp>
        <p:nvSpPr>
          <p:cNvPr id="5" name="矩形 4"/>
          <p:cNvSpPr/>
          <p:nvPr userDrawn="1"/>
        </p:nvSpPr>
        <p:spPr>
          <a:xfrm>
            <a:off x="253" y="196280"/>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6" name="文本框 37"/>
          <p:cNvSpPr txBox="1"/>
          <p:nvPr userDrawn="1"/>
        </p:nvSpPr>
        <p:spPr>
          <a:xfrm>
            <a:off x="216310" y="196280"/>
            <a:ext cx="2190351" cy="315475"/>
          </a:xfrm>
          <a:prstGeom prst="rect">
            <a:avLst/>
          </a:prstGeom>
          <a:noFill/>
        </p:spPr>
        <p:txBody>
          <a:bodyPr wrap="none" lIns="68584" tIns="34292" rIns="68584" bIns="34292" rtlCol="0">
            <a:spAutoFit/>
          </a:bodyPr>
          <a:lstStyle/>
          <a:p>
            <a:pPr defTabSz="685165"/>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7" name="文本框 38"/>
          <p:cNvSpPr txBox="1"/>
          <p:nvPr userDrawn="1"/>
        </p:nvSpPr>
        <p:spPr>
          <a:xfrm>
            <a:off x="265271" y="520316"/>
            <a:ext cx="2039271" cy="207753"/>
          </a:xfrm>
          <a:prstGeom prst="rect">
            <a:avLst/>
          </a:prstGeom>
          <a:noFill/>
        </p:spPr>
        <p:txBody>
          <a:bodyPr wrap="square" lIns="68584" tIns="34292" rIns="68584" bIns="34292" rtlCol="0">
            <a:spAutoFit/>
          </a:bodyPr>
          <a:lstStyle/>
          <a:p>
            <a:pPr algn="dist" defTabSz="68516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7E0A4FA-09B1-4611-8DD9-067E83D8D7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A23A381-66AE-4B35-9CF8-F9051E65CCFB}" type="slidenum">
              <a:rPr lang="zh-CN" altLang="en-US" smtClean="0"/>
            </a:fld>
            <a:endParaRPr lang="zh-CN" altLang="en-US"/>
          </a:p>
        </p:txBody>
      </p:sp>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F7E0A4FA-09B1-4611-8DD9-067E83D8D7E3}" type="datetimeFigureOut">
              <a:rPr lang="zh-CN" altLang="en-US" smtClean="0"/>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9A23A381-66AE-4B35-9CF8-F9051E65CCF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Relationships xmlns="http://schemas.openxmlformats.org/package/2006/relationships"><Relationship Id="rId2" Type="http://schemas.openxmlformats.org/officeDocument/2006/relationships/notesSlide" Target="../notesSlides/notesSlide11.xml"></Relationship><Relationship Id="rId1" Type="http://schemas.openxmlformats.org/officeDocument/2006/relationships/slideLayout" Target="../slideLayouts/slideLayout7.xml"></Relationship></Relationships>
</file>

<file path=ppt/slides/_rels/slide12.xml.rels><?xml version="1.0" encoding="UTF-8"?>
<Relationships xmlns="http://schemas.openxmlformats.org/package/2006/relationships"><Relationship Id="rId3" Type="http://schemas.openxmlformats.org/officeDocument/2006/relationships/notesSlide" Target="../notesSlides/notesSlide12.xml"></Relationship><Relationship Id="rId2" Type="http://schemas.openxmlformats.org/officeDocument/2006/relationships/slideLayout" Target="../slideLayouts/slideLayout7.xml"></Relationship><Relationship Id="rId1" Type="http://schemas.openxmlformats.org/officeDocument/2006/relationships/chart" Target="../charts/chart1.xml"></Relationship></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xml.rels><?xml version="1.0" encoding="UTF-8"?>
<Relationships xmlns="http://schemas.openxmlformats.org/package/2006/relationships"><Relationship Id="rId6" Type="http://schemas.openxmlformats.org/officeDocument/2006/relationships/notesSlide" Target="../notesSlides/notesSlide14.xml"></Relationship><Relationship Id="rId5" Type="http://schemas.openxmlformats.org/officeDocument/2006/relationships/slideLayout" Target="../slideLayouts/slideLayout7.xml"></Relationship><Relationship Id="rId4" Type="http://schemas.openxmlformats.org/officeDocument/2006/relationships/image" Target="../media/image7.jpeg"></Relationship><Relationship Id="rId3" Type="http://schemas.openxmlformats.org/officeDocument/2006/relationships/image" Target="../media/image6.GIF"></Relationship><Relationship Id="rId2" Type="http://schemas.openxmlformats.org/officeDocument/2006/relationships/image" Target="../media/image5.GIF"></Relationship><Relationship Id="rId1" Type="http://schemas.openxmlformats.org/officeDocument/2006/relationships/image" Target="../media/image4.GIF"></Relationshi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jpeg"/><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Relationships xmlns="http://schemas.openxmlformats.org/package/2006/relationships"><Relationship Id="rId2" Type="http://schemas.openxmlformats.org/officeDocument/2006/relationships/notesSlide" Target="../notesSlides/notesSlide21.xml"></Relationship><Relationship Id="rId1" Type="http://schemas.openxmlformats.org/officeDocument/2006/relationships/slideLayout" Target="../slideLayouts/slideLayout7.xml"></Relationship></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26.xml.rels><?xml version="1.0" encoding="UTF-8"?>
<Relationships xmlns="http://schemas.openxmlformats.org/package/2006/relationships"><Relationship Id="rId3" Type="http://schemas.openxmlformats.org/officeDocument/2006/relationships/notesSlide" Target="../notesSlides/notesSlide26.xml"></Relationship><Relationship Id="rId4" Type="http://schemas.openxmlformats.org/officeDocument/2006/relationships/image" Target="../media/fImage2734834641.jpeg"></Relationship><Relationship Id="rId5" Type="http://schemas.openxmlformats.org/officeDocument/2006/relationships/slideLayout" Target="../slideLayouts/slideLayout7.xml"></Relationship></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Relationships xmlns="http://schemas.openxmlformats.org/package/2006/relationships"><Relationship Id="rId2" Type="http://schemas.openxmlformats.org/officeDocument/2006/relationships/notesSlide" Target="../notesSlides/notesSlide4.xml"></Relationship><Relationship Id="rId1" Type="http://schemas.openxmlformats.org/officeDocument/2006/relationships/slideLayout" Target="../slideLayouts/slideLayout7.xml"></Relationship></Relationships>
</file>

<file path=ppt/slides/_rels/slide5.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6" Type="http://schemas.openxmlformats.org/officeDocument/2006/relationships/slideLayout" Target="../slideLayouts/slideLayout7.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Relationships xmlns="http://schemas.openxmlformats.org/package/2006/relationships"><Relationship Id="rId2" Type="http://schemas.openxmlformats.org/officeDocument/2006/relationships/notesSlide" Target="../notesSlides/notesSlide7.xml"></Relationship><Relationship Id="rId1" Type="http://schemas.openxmlformats.org/officeDocument/2006/relationships/slideLayout" Target="../slideLayouts/slideLayout7.xml"></Relationship></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9.xml.rels><?xml version="1.0" encoding="UTF-8"?>
<Relationships xmlns="http://schemas.openxmlformats.org/package/2006/relationships"><Relationship Id="rId2" Type="http://schemas.openxmlformats.org/officeDocument/2006/relationships/notesSlide" Target="../notesSlides/notesSlide9.xml"></Relationship><Relationship Id="rId1" Type="http://schemas.openxmlformats.org/officeDocument/2006/relationships/slideLayout" Target="../slideLayouts/slideLayout7.xml"></Relationshi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F:\a\shutterstock_69525214.jpg"/>
          <p:cNvPicPr>
            <a:picLocks noChangeAspect="1" noChangeArrowheads="1"/>
          </p:cNvPicPr>
          <p:nvPr/>
        </p:nvPicPr>
        <p:blipFill>
          <a:blip r:embed="rId1" cstate="print"/>
          <a:srcRect t="42780"/>
          <a:stretch>
            <a:fillRect/>
          </a:stretch>
        </p:blipFill>
        <p:spPr bwMode="auto">
          <a:xfrm>
            <a:off x="1799692" y="0"/>
            <a:ext cx="5502664" cy="3148608"/>
          </a:xfrm>
          <a:prstGeom prst="rect">
            <a:avLst/>
          </a:prstGeom>
          <a:noFill/>
        </p:spPr>
      </p:pic>
      <p:sp>
        <p:nvSpPr>
          <p:cNvPr id="8" name="TextBox 7"/>
          <p:cNvSpPr txBox="1"/>
          <p:nvPr/>
        </p:nvSpPr>
        <p:spPr>
          <a:xfrm>
            <a:off x="2339752" y="4197982"/>
            <a:ext cx="4556826" cy="438582"/>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495" fontAlgn="base">
              <a:spcBef>
                <a:spcPct val="0"/>
              </a:spcBef>
              <a:spcAft>
                <a:spcPct val="0"/>
              </a:spcAft>
              <a:defRPr>
                <a:solidFill>
                  <a:schemeClr val="tx1"/>
                </a:solidFill>
                <a:latin typeface="Calibri" pitchFamily="34" charset="0"/>
              </a:defRPr>
            </a:lvl6pPr>
            <a:lvl7pPr marL="2971800" indent="-228600" defTabSz="912495" fontAlgn="base">
              <a:spcBef>
                <a:spcPct val="0"/>
              </a:spcBef>
              <a:spcAft>
                <a:spcPct val="0"/>
              </a:spcAft>
              <a:defRPr>
                <a:solidFill>
                  <a:schemeClr val="tx1"/>
                </a:solidFill>
                <a:latin typeface="Calibri" pitchFamily="34" charset="0"/>
              </a:defRPr>
            </a:lvl7pPr>
            <a:lvl8pPr marL="3429000" indent="-228600" defTabSz="912495" fontAlgn="base">
              <a:spcBef>
                <a:spcPct val="0"/>
              </a:spcBef>
              <a:spcAft>
                <a:spcPct val="0"/>
              </a:spcAft>
              <a:defRPr>
                <a:solidFill>
                  <a:schemeClr val="tx1"/>
                </a:solidFill>
                <a:latin typeface="Calibri" pitchFamily="34" charset="0"/>
              </a:defRPr>
            </a:lvl8pPr>
            <a:lvl9pPr marL="3886200" indent="-228600" defTabSz="912495" fontAlgn="base">
              <a:spcBef>
                <a:spcPct val="0"/>
              </a:spcBef>
              <a:spcAft>
                <a:spcPct val="0"/>
              </a:spcAft>
              <a:defRPr>
                <a:solidFill>
                  <a:schemeClr val="tx1"/>
                </a:solidFill>
                <a:latin typeface="Calibri" pitchFamily="34" charset="0"/>
              </a:defRPr>
            </a:lvl9pPr>
          </a:lstStyle>
          <a:p>
            <a:pPr algn="ctr" eaLnBrk="1" hangingPunct="1">
              <a:lnSpc>
                <a:spcPct val="150000"/>
              </a:lnSpc>
            </a:pPr>
            <a:r>
              <a:rPr lang="en-US" altLang="zh-CN" sz="800" dirty="0">
                <a:solidFill>
                  <a:schemeClr val="tx1">
                    <a:lumMod val="65000"/>
                    <a:lumOff val="35000"/>
                  </a:schemeClr>
                </a:solidFill>
              </a:rPr>
              <a:t>Chinadaily.com.cn is the largest English portal in China, providing news, business information, BBS, learning materials. The Website has channels as China,</a:t>
            </a:r>
            <a:endParaRPr lang="id-ID" altLang="zh-CN" sz="600" dirty="0">
              <a:solidFill>
                <a:schemeClr val="tx1">
                  <a:lumMod val="65000"/>
                  <a:lumOff val="35000"/>
                </a:schemeClr>
              </a:solidFill>
              <a:latin typeface="Lato" pitchFamily="34" charset="0"/>
              <a:ea typeface="Clear Sans Light" pitchFamily="34" charset="0"/>
              <a:cs typeface="Clear Sans Light" pitchFamily="34" charset="0"/>
            </a:endParaRPr>
          </a:p>
        </p:txBody>
      </p:sp>
      <p:sp>
        <p:nvSpPr>
          <p:cNvPr id="9" name="TextBox 8"/>
          <p:cNvSpPr txBox="1"/>
          <p:nvPr/>
        </p:nvSpPr>
        <p:spPr>
          <a:xfrm>
            <a:off x="1691680" y="3076601"/>
            <a:ext cx="5472608" cy="741229"/>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495" fontAlgn="base">
              <a:spcBef>
                <a:spcPct val="0"/>
              </a:spcBef>
              <a:spcAft>
                <a:spcPct val="0"/>
              </a:spcAft>
              <a:defRPr>
                <a:solidFill>
                  <a:schemeClr val="tx1"/>
                </a:solidFill>
                <a:latin typeface="Calibri" pitchFamily="34" charset="0"/>
              </a:defRPr>
            </a:lvl6pPr>
            <a:lvl7pPr marL="2971800" indent="-228600" defTabSz="912495" fontAlgn="base">
              <a:spcBef>
                <a:spcPct val="0"/>
              </a:spcBef>
              <a:spcAft>
                <a:spcPct val="0"/>
              </a:spcAft>
              <a:defRPr>
                <a:solidFill>
                  <a:schemeClr val="tx1"/>
                </a:solidFill>
                <a:latin typeface="Calibri" pitchFamily="34" charset="0"/>
              </a:defRPr>
            </a:lvl7pPr>
            <a:lvl8pPr marL="3429000" indent="-228600" defTabSz="912495" fontAlgn="base">
              <a:spcBef>
                <a:spcPct val="0"/>
              </a:spcBef>
              <a:spcAft>
                <a:spcPct val="0"/>
              </a:spcAft>
              <a:defRPr>
                <a:solidFill>
                  <a:schemeClr val="tx1"/>
                </a:solidFill>
                <a:latin typeface="Calibri" pitchFamily="34" charset="0"/>
              </a:defRPr>
            </a:lvl8pPr>
            <a:lvl9pPr marL="3886200" indent="-228600" defTabSz="912495" fontAlgn="base">
              <a:spcBef>
                <a:spcPct val="0"/>
              </a:spcBef>
              <a:spcAft>
                <a:spcPct val="0"/>
              </a:spcAft>
              <a:defRPr>
                <a:solidFill>
                  <a:schemeClr val="tx1"/>
                </a:solidFill>
                <a:latin typeface="Calibri" pitchFamily="34" charset="0"/>
              </a:defRPr>
            </a:lvl9pPr>
          </a:lstStyle>
          <a:p>
            <a:pPr algn="r" eaLnBrk="1" hangingPunct="1">
              <a:lnSpc>
                <a:spcPct val="150000"/>
              </a:lnSpc>
            </a:pPr>
            <a:r>
              <a:rPr lang="zh-CN" altLang="en-US" sz="3300" b="1" dirty="0">
                <a:solidFill>
                  <a:schemeClr val="accent1"/>
                </a:solidFill>
                <a:latin typeface="微软雅黑" panose="020B0503020204020204" pitchFamily="34" charset="-122"/>
                <a:ea typeface="微软雅黑" panose="020B0503020204020204" pitchFamily="34" charset="-122"/>
                <a:cs typeface="Clear Sans Light" pitchFamily="34" charset="0"/>
              </a:rPr>
              <a:t>医疗汇报医院护</a:t>
            </a:r>
            <a:r>
              <a:rPr lang="zh-CN" altLang="en-US" sz="3300" b="1" dirty="0" smtClean="0">
                <a:solidFill>
                  <a:schemeClr val="accent1"/>
                </a:solidFill>
                <a:latin typeface="微软雅黑" panose="020B0503020204020204" pitchFamily="34" charset="-122"/>
                <a:ea typeface="微软雅黑" panose="020B0503020204020204" pitchFamily="34" charset="-122"/>
                <a:cs typeface="Clear Sans Light" pitchFamily="34" charset="0"/>
              </a:rPr>
              <a:t>理</a:t>
            </a:r>
            <a:r>
              <a:rPr lang="en-US" altLang="zh-CN" sz="3300" b="1" dirty="0" smtClean="0">
                <a:solidFill>
                  <a:schemeClr val="accent1"/>
                </a:solidFill>
                <a:latin typeface="微软雅黑" panose="020B0503020204020204" pitchFamily="34" charset="-122"/>
                <a:ea typeface="微软雅黑" panose="020B0503020204020204" pitchFamily="34" charset="-122"/>
                <a:cs typeface="Clear Sans Light" pitchFamily="34" charset="0"/>
              </a:rPr>
              <a:t>PPT</a:t>
            </a:r>
            <a:r>
              <a:rPr lang="zh-CN" altLang="en-US" sz="3300" b="1" dirty="0" smtClean="0">
                <a:solidFill>
                  <a:schemeClr val="accent1"/>
                </a:solidFill>
                <a:latin typeface="微软雅黑" panose="020B0503020204020204" pitchFamily="34" charset="-122"/>
                <a:ea typeface="微软雅黑" panose="020B0503020204020204" pitchFamily="34" charset="-122"/>
                <a:cs typeface="Clear Sans Light" pitchFamily="34" charset="0"/>
              </a:rPr>
              <a:t>模板</a:t>
            </a:r>
            <a:endParaRPr lang="id-ID" altLang="zh-CN" sz="3300" b="1" dirty="0">
              <a:solidFill>
                <a:schemeClr val="accent1"/>
              </a:solidFill>
              <a:latin typeface="微软雅黑" panose="020B0503020204020204" pitchFamily="34" charset="-122"/>
              <a:ea typeface="微软雅黑" panose="020B0503020204020204" pitchFamily="34" charset="-122"/>
              <a:cs typeface="Clear Sans Light" pitchFamily="34" charset="0"/>
            </a:endParaRPr>
          </a:p>
        </p:txBody>
      </p:sp>
      <p:sp>
        <p:nvSpPr>
          <p:cNvPr id="10" name="TextBox 9"/>
          <p:cNvSpPr txBox="1">
            <a:spLocks noChangeArrowheads="1"/>
          </p:cNvSpPr>
          <p:nvPr/>
        </p:nvSpPr>
        <p:spPr bwMode="auto">
          <a:xfrm>
            <a:off x="2806615" y="3904693"/>
            <a:ext cx="3457575" cy="307777"/>
          </a:xfrm>
          <a:prstGeom prst="rect">
            <a:avLst/>
          </a:prstGeom>
          <a:noFill/>
          <a:ln w="9525">
            <a:noFill/>
            <a:miter lim="800000"/>
          </a:ln>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ctr" eaLnBrk="1" fontAlgn="base" hangingPunct="1">
              <a:buClrTx/>
              <a:buSzTx/>
              <a:buFontTx/>
              <a:buNone/>
            </a:pPr>
            <a:r>
              <a:rPr lang="zh-CN" altLang="en-US" dirty="0">
                <a:solidFill>
                  <a:schemeClr val="tx1">
                    <a:lumMod val="65000"/>
                    <a:lumOff val="35000"/>
                  </a:schemeClr>
                </a:solidFill>
                <a:latin typeface="Verdana" panose="020B0604030504040204" pitchFamily="34" charset="0"/>
              </a:rPr>
              <a:t>动态</a:t>
            </a:r>
            <a:r>
              <a:rPr lang="en-US" altLang="zh-CN" dirty="0">
                <a:solidFill>
                  <a:schemeClr val="tx1">
                    <a:lumMod val="65000"/>
                    <a:lumOff val="35000"/>
                  </a:schemeClr>
                </a:solidFill>
                <a:latin typeface="Verdana" panose="020B0604030504040204" pitchFamily="34" charset="0"/>
              </a:rPr>
              <a:t>PPT/</a:t>
            </a:r>
            <a:r>
              <a:rPr lang="zh-CN" altLang="en-US" dirty="0">
                <a:solidFill>
                  <a:schemeClr val="tx1">
                    <a:lumMod val="65000"/>
                    <a:lumOff val="35000"/>
                  </a:schemeClr>
                </a:solidFill>
                <a:latin typeface="Verdana" panose="020B0604030504040204" pitchFamily="34" charset="0"/>
              </a:rPr>
              <a:t>框架完整</a:t>
            </a:r>
            <a:r>
              <a:rPr lang="en-US" altLang="zh-CN" dirty="0">
                <a:solidFill>
                  <a:schemeClr val="tx1">
                    <a:lumMod val="65000"/>
                    <a:lumOff val="35000"/>
                  </a:schemeClr>
                </a:solidFill>
                <a:latin typeface="Verdana" panose="020B0604030504040204" pitchFamily="34" charset="0"/>
              </a:rPr>
              <a:t>/</a:t>
            </a:r>
            <a:r>
              <a:rPr lang="zh-CN" altLang="en-US" dirty="0">
                <a:solidFill>
                  <a:schemeClr val="tx1">
                    <a:lumMod val="65000"/>
                    <a:lumOff val="35000"/>
                  </a:schemeClr>
                </a:solidFill>
                <a:latin typeface="Verdana" panose="020B0604030504040204" pitchFamily="34" charset="0"/>
              </a:rPr>
              <a:t>精美大气</a:t>
            </a:r>
            <a:r>
              <a:rPr lang="en-US" altLang="zh-CN" dirty="0">
                <a:solidFill>
                  <a:schemeClr val="tx1">
                    <a:lumMod val="65000"/>
                    <a:lumOff val="35000"/>
                  </a:schemeClr>
                </a:solidFill>
                <a:latin typeface="Verdana" panose="020B0604030504040204" pitchFamily="34" charset="0"/>
              </a:rPr>
              <a:t>/</a:t>
            </a:r>
            <a:r>
              <a:rPr lang="zh-CN" altLang="en-US" dirty="0">
                <a:solidFill>
                  <a:schemeClr val="tx1">
                    <a:lumMod val="65000"/>
                    <a:lumOff val="35000"/>
                  </a:schemeClr>
                </a:solidFill>
                <a:latin typeface="Verdana" panose="020B0604030504040204" pitchFamily="34" charset="0"/>
              </a:rPr>
              <a:t>可以编辑</a:t>
            </a:r>
            <a:endParaRPr lang="en-US" altLang="zh-CN" dirty="0">
              <a:solidFill>
                <a:schemeClr val="tx1">
                  <a:lumMod val="65000"/>
                  <a:lumOff val="35000"/>
                </a:schemeClr>
              </a:solidFill>
              <a:latin typeface="Verdana" panose="020B0604030504040204" pitchFamily="34" charset="0"/>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Scale>
                                      <p:cBhvr>
                                        <p:cTn id="13" dur="1000" decel="50000" fill="hold">
                                          <p:stCondLst>
                                            <p:cond delay="0"/>
                                          </p:stCondLst>
                                        </p:cTn>
                                        <p:tgtEl>
                                          <p:spTgt spid="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9">
                                            <p:txEl>
                                              <p:pRg st="0" end="0"/>
                                            </p:txEl>
                                          </p:spTgt>
                                        </p:tgtEl>
                                        <p:attrNameLst>
                                          <p:attrName>ppt_x</p:attrName>
                                          <p:attrName>ppt_y</p:attrName>
                                        </p:attrNameLst>
                                      </p:cBhvr>
                                    </p:animMotion>
                                    <p:animEffect transition="in" filter="fade">
                                      <p:cBhvr>
                                        <p:cTn id="15" dur="1000"/>
                                        <p:tgtEl>
                                          <p:spTgt spid="9">
                                            <p:txEl>
                                              <p:pRg st="0" end="0"/>
                                            </p:txEl>
                                          </p:spTgt>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750" fill="hold"/>
                                        <p:tgtEl>
                                          <p:spTgt spid="10"/>
                                        </p:tgtEl>
                                        <p:attrNameLst>
                                          <p:attrName>ppt_w</p:attrName>
                                        </p:attrNameLst>
                                      </p:cBhvr>
                                      <p:tavLst>
                                        <p:tav tm="0">
                                          <p:val>
                                            <p:fltVal val="0"/>
                                          </p:val>
                                        </p:tav>
                                        <p:tav tm="100000">
                                          <p:val>
                                            <p:strVal val="#ppt_w"/>
                                          </p:val>
                                        </p:tav>
                                      </p:tavLst>
                                    </p:anim>
                                    <p:anim calcmode="lin" valueType="num">
                                      <p:cBhvr>
                                        <p:cTn id="20" dur="750" fill="hold"/>
                                        <p:tgtEl>
                                          <p:spTgt spid="10"/>
                                        </p:tgtEl>
                                        <p:attrNameLst>
                                          <p:attrName>ppt_h</p:attrName>
                                        </p:attrNameLst>
                                      </p:cBhvr>
                                      <p:tavLst>
                                        <p:tav tm="0">
                                          <p:val>
                                            <p:fltVal val="0"/>
                                          </p:val>
                                        </p:tav>
                                        <p:tav tm="100000">
                                          <p:val>
                                            <p:strVal val="#ppt_h"/>
                                          </p:val>
                                        </p:tav>
                                      </p:tavLst>
                                    </p:anim>
                                    <p:animEffect transition="in" filter="fade">
                                      <p:cBhvr>
                                        <p:cTn id="21" dur="750"/>
                                        <p:tgtEl>
                                          <p:spTgt spid="10"/>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空心弧 44"/>
          <p:cNvSpPr/>
          <p:nvPr/>
        </p:nvSpPr>
        <p:spPr>
          <a:xfrm rot="11968239">
            <a:off x="284569" y="958575"/>
            <a:ext cx="3360809" cy="3361848"/>
          </a:xfrm>
          <a:prstGeom prst="blockArc">
            <a:avLst>
              <a:gd name="adj1" fmla="val 5692214"/>
              <a:gd name="adj2" fmla="val 21588400"/>
              <a:gd name="adj3" fmla="val 751"/>
            </a:avLst>
          </a:prstGeom>
          <a:solidFill>
            <a:schemeClr val="accent4"/>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4" name="空心弧 45"/>
          <p:cNvSpPr/>
          <p:nvPr/>
        </p:nvSpPr>
        <p:spPr>
          <a:xfrm rot="483470">
            <a:off x="808444" y="1475034"/>
            <a:ext cx="2395321" cy="2396061"/>
          </a:xfrm>
          <a:prstGeom prst="blockArc">
            <a:avLst>
              <a:gd name="adj1" fmla="val 5692214"/>
              <a:gd name="adj2" fmla="val 42522"/>
              <a:gd name="adj3" fmla="val 1111"/>
            </a:avLst>
          </a:prstGeom>
          <a:solidFill>
            <a:schemeClr val="accent3"/>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5" name="椭圆 46"/>
          <p:cNvSpPr/>
          <p:nvPr/>
        </p:nvSpPr>
        <p:spPr bwMode="auto">
          <a:xfrm>
            <a:off x="951318" y="1617952"/>
            <a:ext cx="2110654" cy="2111306"/>
          </a:xfrm>
          <a:prstGeom prst="ellipse">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6" name="椭圆 47"/>
          <p:cNvSpPr/>
          <p:nvPr/>
        </p:nvSpPr>
        <p:spPr bwMode="auto">
          <a:xfrm>
            <a:off x="1046568" y="1703487"/>
            <a:ext cx="1913660" cy="1915333"/>
          </a:xfrm>
          <a:prstGeom prst="ellipse">
            <a:avLst/>
          </a:prstGeom>
          <a:solidFill>
            <a:schemeClr val="bg1">
              <a:lumMod val="95000"/>
            </a:schemeClr>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7" name="椭圆 48"/>
          <p:cNvSpPr/>
          <p:nvPr/>
        </p:nvSpPr>
        <p:spPr bwMode="auto">
          <a:xfrm>
            <a:off x="1227327" y="1895128"/>
            <a:ext cx="1558637" cy="1560201"/>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8" name="椭圆 49"/>
          <p:cNvSpPr/>
          <p:nvPr/>
        </p:nvSpPr>
        <p:spPr bwMode="auto">
          <a:xfrm>
            <a:off x="1273870" y="1928693"/>
            <a:ext cx="1472045" cy="1472499"/>
          </a:xfrm>
          <a:prstGeom prst="ellipse">
            <a:avLst/>
          </a:prstGeom>
          <a:solidFill>
            <a:schemeClr val="bg1">
              <a:lumMod val="95000"/>
            </a:schemeClr>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9" name="同心圆 52"/>
          <p:cNvSpPr/>
          <p:nvPr/>
        </p:nvSpPr>
        <p:spPr bwMode="auto">
          <a:xfrm>
            <a:off x="2789211" y="1138307"/>
            <a:ext cx="690563" cy="690776"/>
          </a:xfrm>
          <a:prstGeom prst="donut">
            <a:avLst>
              <a:gd name="adj" fmla="val 3142"/>
            </a:avLst>
          </a:prstGeom>
          <a:solidFill>
            <a:schemeClr val="accent1"/>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0" name="椭圆 54"/>
          <p:cNvSpPr/>
          <p:nvPr/>
        </p:nvSpPr>
        <p:spPr bwMode="auto">
          <a:xfrm>
            <a:off x="2955898" y="1316955"/>
            <a:ext cx="358270" cy="358381"/>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1" name="TextBox 53"/>
          <p:cNvSpPr txBox="1">
            <a:spLocks noChangeArrowheads="1"/>
          </p:cNvSpPr>
          <p:nvPr/>
        </p:nvSpPr>
        <p:spPr bwMode="auto">
          <a:xfrm>
            <a:off x="3004698" y="1318091"/>
            <a:ext cx="301686" cy="36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a:solidFill>
                  <a:schemeClr val="bg1">
                    <a:lumMod val="85000"/>
                  </a:schemeClr>
                </a:solidFill>
              </a:rPr>
              <a:t>1</a:t>
            </a:r>
            <a:endParaRPr lang="en-GB" altLang="en-US" sz="1800" b="1">
              <a:solidFill>
                <a:schemeClr val="bg1">
                  <a:lumMod val="85000"/>
                </a:schemeClr>
              </a:solidFill>
            </a:endParaRPr>
          </a:p>
        </p:txBody>
      </p:sp>
      <p:sp>
        <p:nvSpPr>
          <p:cNvPr id="32" name="同心圆 59"/>
          <p:cNvSpPr/>
          <p:nvPr/>
        </p:nvSpPr>
        <p:spPr bwMode="auto">
          <a:xfrm>
            <a:off x="3243812" y="2062950"/>
            <a:ext cx="691645" cy="691860"/>
          </a:xfrm>
          <a:prstGeom prst="donut">
            <a:avLst>
              <a:gd name="adj" fmla="val 3142"/>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3" name="椭圆 61"/>
          <p:cNvSpPr/>
          <p:nvPr/>
        </p:nvSpPr>
        <p:spPr bwMode="auto">
          <a:xfrm>
            <a:off x="3411583" y="2241600"/>
            <a:ext cx="358271" cy="359463"/>
          </a:xfrm>
          <a:prstGeom prst="ellipse">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4" name="TextBox 54"/>
          <p:cNvSpPr txBox="1">
            <a:spLocks noChangeArrowheads="1"/>
          </p:cNvSpPr>
          <p:nvPr/>
        </p:nvSpPr>
        <p:spPr bwMode="auto">
          <a:xfrm>
            <a:off x="3465687" y="2249922"/>
            <a:ext cx="301686" cy="36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dirty="0">
                <a:solidFill>
                  <a:schemeClr val="bg1">
                    <a:lumMod val="85000"/>
                  </a:schemeClr>
                </a:solidFill>
              </a:rPr>
              <a:t>2</a:t>
            </a:r>
            <a:endParaRPr lang="en-GB" altLang="en-US" sz="1800" b="1" dirty="0">
              <a:solidFill>
                <a:schemeClr val="bg1">
                  <a:lumMod val="85000"/>
                </a:schemeClr>
              </a:solidFill>
            </a:endParaRPr>
          </a:p>
        </p:txBody>
      </p:sp>
      <p:sp>
        <p:nvSpPr>
          <p:cNvPr id="35" name="同心圆 66"/>
          <p:cNvSpPr/>
          <p:nvPr/>
        </p:nvSpPr>
        <p:spPr bwMode="auto">
          <a:xfrm>
            <a:off x="3021923" y="3108858"/>
            <a:ext cx="691646" cy="691860"/>
          </a:xfrm>
          <a:prstGeom prst="donut">
            <a:avLst>
              <a:gd name="adj" fmla="val 3142"/>
            </a:avLst>
          </a:prstGeom>
          <a:solidFill>
            <a:schemeClr val="accent3"/>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6" name="椭圆 68"/>
          <p:cNvSpPr/>
          <p:nvPr/>
        </p:nvSpPr>
        <p:spPr bwMode="auto">
          <a:xfrm>
            <a:off x="3189693" y="3287508"/>
            <a:ext cx="358270" cy="359463"/>
          </a:xfrm>
          <a:prstGeom prst="ellipse">
            <a:avLst/>
          </a:prstGeom>
          <a:solidFill>
            <a:schemeClr val="accent3"/>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7" name="TextBox 55"/>
          <p:cNvSpPr txBox="1">
            <a:spLocks noChangeArrowheads="1"/>
          </p:cNvSpPr>
          <p:nvPr/>
        </p:nvSpPr>
        <p:spPr bwMode="auto">
          <a:xfrm>
            <a:off x="3242170" y="3288816"/>
            <a:ext cx="301686" cy="36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a:solidFill>
                  <a:schemeClr val="bg1">
                    <a:lumMod val="85000"/>
                  </a:schemeClr>
                </a:solidFill>
              </a:rPr>
              <a:t>3</a:t>
            </a:r>
            <a:endParaRPr lang="en-GB" altLang="en-US" sz="1800" b="1">
              <a:solidFill>
                <a:schemeClr val="bg1">
                  <a:lumMod val="85000"/>
                </a:schemeClr>
              </a:solidFill>
            </a:endParaRPr>
          </a:p>
        </p:txBody>
      </p:sp>
      <p:sp>
        <p:nvSpPr>
          <p:cNvPr id="38" name="同心圆 73"/>
          <p:cNvSpPr/>
          <p:nvPr/>
        </p:nvSpPr>
        <p:spPr bwMode="auto">
          <a:xfrm>
            <a:off x="1819393" y="3912236"/>
            <a:ext cx="691645" cy="691860"/>
          </a:xfrm>
          <a:prstGeom prst="donut">
            <a:avLst>
              <a:gd name="adj" fmla="val 3142"/>
            </a:avLst>
          </a:prstGeom>
          <a:solidFill>
            <a:schemeClr val="accent4"/>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9" name="椭圆 75"/>
          <p:cNvSpPr/>
          <p:nvPr/>
        </p:nvSpPr>
        <p:spPr bwMode="auto">
          <a:xfrm>
            <a:off x="1987163" y="4090887"/>
            <a:ext cx="358271" cy="359463"/>
          </a:xfrm>
          <a:prstGeom prst="ellipse">
            <a:avLst/>
          </a:prstGeom>
          <a:solidFill>
            <a:schemeClr val="accent4"/>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40" name="TextBox 39"/>
          <p:cNvSpPr txBox="1">
            <a:spLocks noChangeArrowheads="1"/>
          </p:cNvSpPr>
          <p:nvPr/>
        </p:nvSpPr>
        <p:spPr bwMode="auto">
          <a:xfrm>
            <a:off x="2002062" y="4084712"/>
            <a:ext cx="301686" cy="36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dirty="0">
                <a:solidFill>
                  <a:schemeClr val="bg1">
                    <a:lumMod val="85000"/>
                  </a:schemeClr>
                </a:solidFill>
              </a:rPr>
              <a:t>4</a:t>
            </a:r>
            <a:endParaRPr lang="en-GB" altLang="en-US" sz="1800" b="1" dirty="0">
              <a:solidFill>
                <a:schemeClr val="bg1">
                  <a:lumMod val="85000"/>
                </a:schemeClr>
              </a:solidFill>
            </a:endParaRPr>
          </a:p>
        </p:txBody>
      </p:sp>
      <p:sp>
        <p:nvSpPr>
          <p:cNvPr id="41" name="Freeform 62"/>
          <p:cNvSpPr>
            <a:spLocks noEditPoints="1"/>
          </p:cNvSpPr>
          <p:nvPr/>
        </p:nvSpPr>
        <p:spPr bwMode="auto">
          <a:xfrm>
            <a:off x="1790339" y="2180827"/>
            <a:ext cx="439106" cy="44906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91440" tIns="45720" rIns="91440" bIns="45720" numCol="1" anchor="t" anchorCtr="0" compatLnSpc="1"/>
          <a:lstStyle/>
          <a:p>
            <a:endParaRPr lang="en-US" dirty="0">
              <a:solidFill>
                <a:schemeClr val="tx1">
                  <a:lumMod val="65000"/>
                  <a:lumOff val="35000"/>
                </a:schemeClr>
              </a:solidFill>
            </a:endParaRPr>
          </a:p>
        </p:txBody>
      </p:sp>
      <p:sp>
        <p:nvSpPr>
          <p:cNvPr id="42" name="TextBox 41"/>
          <p:cNvSpPr txBox="1"/>
          <p:nvPr/>
        </p:nvSpPr>
        <p:spPr>
          <a:xfrm>
            <a:off x="1547664" y="2707310"/>
            <a:ext cx="902811" cy="307777"/>
          </a:xfrm>
          <a:prstGeom prst="rect">
            <a:avLst/>
          </a:prstGeom>
          <a:noFill/>
        </p:spPr>
        <p:txBody>
          <a:bodyPr wrap="none" rtlCol="0">
            <a:spAutoFit/>
          </a:bodyPr>
          <a:lstStyle/>
          <a:p>
            <a:pPr algn="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Rectangle 64"/>
          <p:cNvSpPr/>
          <p:nvPr/>
        </p:nvSpPr>
        <p:spPr>
          <a:xfrm>
            <a:off x="3646461" y="1145978"/>
            <a:ext cx="1999709"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Rectangle 65"/>
          <p:cNvSpPr/>
          <p:nvPr/>
        </p:nvSpPr>
        <p:spPr>
          <a:xfrm>
            <a:off x="3987221" y="2128273"/>
            <a:ext cx="2016168"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Rectangle 66"/>
          <p:cNvSpPr/>
          <p:nvPr/>
        </p:nvSpPr>
        <p:spPr>
          <a:xfrm>
            <a:off x="3750712" y="3190155"/>
            <a:ext cx="2252677"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Rectangle 67"/>
          <p:cNvSpPr/>
          <p:nvPr/>
        </p:nvSpPr>
        <p:spPr>
          <a:xfrm>
            <a:off x="2703425" y="4153851"/>
            <a:ext cx="2942744"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47" name="Straight Connector 69"/>
          <p:cNvCxnSpPr/>
          <p:nvPr/>
        </p:nvCxnSpPr>
        <p:spPr>
          <a:xfrm>
            <a:off x="6140546" y="1208057"/>
            <a:ext cx="0" cy="351377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Rectangle 70"/>
          <p:cNvSpPr/>
          <p:nvPr/>
        </p:nvSpPr>
        <p:spPr>
          <a:xfrm>
            <a:off x="6233525" y="1614974"/>
            <a:ext cx="2565815"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228184" y="1348031"/>
            <a:ext cx="754053" cy="253916"/>
          </a:xfrm>
          <a:prstGeom prst="rect">
            <a:avLst/>
          </a:prstGeom>
          <a:noFill/>
        </p:spPr>
        <p:txBody>
          <a:bodyPr wrap="none" lIns="68580" tIns="34290" rIns="68580" bIns="34290"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Rectangle 70"/>
          <p:cNvSpPr/>
          <p:nvPr/>
        </p:nvSpPr>
        <p:spPr>
          <a:xfrm>
            <a:off x="6233525" y="2441103"/>
            <a:ext cx="2565815"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228184" y="2174160"/>
            <a:ext cx="754053" cy="253916"/>
          </a:xfrm>
          <a:prstGeom prst="rect">
            <a:avLst/>
          </a:prstGeom>
          <a:noFill/>
        </p:spPr>
        <p:txBody>
          <a:bodyPr wrap="none" lIns="68580" tIns="34290" rIns="68580" bIns="34290"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Rectangle 70"/>
          <p:cNvSpPr/>
          <p:nvPr/>
        </p:nvSpPr>
        <p:spPr>
          <a:xfrm>
            <a:off x="6233525" y="3220834"/>
            <a:ext cx="2565815"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6228184" y="2953890"/>
            <a:ext cx="754053" cy="253916"/>
          </a:xfrm>
          <a:prstGeom prst="rect">
            <a:avLst/>
          </a:prstGeom>
          <a:noFill/>
        </p:spPr>
        <p:txBody>
          <a:bodyPr wrap="none" lIns="68580" tIns="34290" rIns="68580" bIns="34290"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Rectangle 70"/>
          <p:cNvSpPr/>
          <p:nvPr/>
        </p:nvSpPr>
        <p:spPr>
          <a:xfrm>
            <a:off x="6233525" y="4037400"/>
            <a:ext cx="2565815"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228184" y="3770456"/>
            <a:ext cx="754053" cy="253916"/>
          </a:xfrm>
          <a:prstGeom prst="rect">
            <a:avLst/>
          </a:prstGeom>
          <a:noFill/>
        </p:spPr>
        <p:txBody>
          <a:bodyPr wrap="none" lIns="68580" tIns="34290" rIns="68580" bIns="34290"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childTnLst>
                          </p:cTn>
                        </p:par>
                        <p:par>
                          <p:cTn id="79" fill="hold">
                            <p:stCondLst>
                              <p:cond delay="1500"/>
                            </p:stCondLst>
                            <p:childTnLst>
                              <p:par>
                                <p:cTn id="80" presetID="12" presetClass="entr" presetSubtype="8"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 calcmode="lin" valueType="num">
                                      <p:cBhvr additive="base">
                                        <p:cTn id="82" dur="500"/>
                                        <p:tgtEl>
                                          <p:spTgt spid="43"/>
                                        </p:tgtEl>
                                        <p:attrNameLst>
                                          <p:attrName>ppt_x</p:attrName>
                                        </p:attrNameLst>
                                      </p:cBhvr>
                                      <p:tavLst>
                                        <p:tav tm="0">
                                          <p:val>
                                            <p:strVal val="#ppt_x-#ppt_w*1.125000"/>
                                          </p:val>
                                        </p:tav>
                                        <p:tav tm="100000">
                                          <p:val>
                                            <p:strVal val="#ppt_x"/>
                                          </p:val>
                                        </p:tav>
                                      </p:tavLst>
                                    </p:anim>
                                    <p:animEffect transition="in" filter="wipe(right)">
                                      <p:cBhvr>
                                        <p:cTn id="83" dur="500"/>
                                        <p:tgtEl>
                                          <p:spTgt spid="43"/>
                                        </p:tgtEl>
                                      </p:cBhvr>
                                    </p:animEffect>
                                  </p:childTnLst>
                                </p:cTn>
                              </p:par>
                            </p:childTnLst>
                          </p:cTn>
                        </p:par>
                        <p:par>
                          <p:cTn id="84" fill="hold">
                            <p:stCondLst>
                              <p:cond delay="2000"/>
                            </p:stCondLst>
                            <p:childTnLst>
                              <p:par>
                                <p:cTn id="85" presetID="12" presetClass="entr" presetSubtype="8" fill="hold" grpId="0" nodeType="after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p:tgtEl>
                                          <p:spTgt spid="44"/>
                                        </p:tgtEl>
                                        <p:attrNameLst>
                                          <p:attrName>ppt_x</p:attrName>
                                        </p:attrNameLst>
                                      </p:cBhvr>
                                      <p:tavLst>
                                        <p:tav tm="0">
                                          <p:val>
                                            <p:strVal val="#ppt_x-#ppt_w*1.125000"/>
                                          </p:val>
                                        </p:tav>
                                        <p:tav tm="100000">
                                          <p:val>
                                            <p:strVal val="#ppt_x"/>
                                          </p:val>
                                        </p:tav>
                                      </p:tavLst>
                                    </p:anim>
                                    <p:animEffect transition="in" filter="wipe(right)">
                                      <p:cBhvr>
                                        <p:cTn id="88" dur="500"/>
                                        <p:tgtEl>
                                          <p:spTgt spid="44"/>
                                        </p:tgtEl>
                                      </p:cBhvr>
                                    </p:animEffect>
                                  </p:childTnLst>
                                </p:cTn>
                              </p:par>
                            </p:childTnLst>
                          </p:cTn>
                        </p:par>
                        <p:par>
                          <p:cTn id="89" fill="hold">
                            <p:stCondLst>
                              <p:cond delay="2500"/>
                            </p:stCondLst>
                            <p:childTnLst>
                              <p:par>
                                <p:cTn id="90" presetID="12" presetClass="entr" presetSubtype="8" fill="hold" grpId="0" nodeType="afterEffect">
                                  <p:stCondLst>
                                    <p:cond delay="0"/>
                                  </p:stCondLst>
                                  <p:childTnLst>
                                    <p:set>
                                      <p:cBhvr>
                                        <p:cTn id="91" dur="1" fill="hold">
                                          <p:stCondLst>
                                            <p:cond delay="0"/>
                                          </p:stCondLst>
                                        </p:cTn>
                                        <p:tgtEl>
                                          <p:spTgt spid="45"/>
                                        </p:tgtEl>
                                        <p:attrNameLst>
                                          <p:attrName>style.visibility</p:attrName>
                                        </p:attrNameLst>
                                      </p:cBhvr>
                                      <p:to>
                                        <p:strVal val="visible"/>
                                      </p:to>
                                    </p:set>
                                    <p:anim calcmode="lin" valueType="num">
                                      <p:cBhvr additive="base">
                                        <p:cTn id="92" dur="500"/>
                                        <p:tgtEl>
                                          <p:spTgt spid="45"/>
                                        </p:tgtEl>
                                        <p:attrNameLst>
                                          <p:attrName>ppt_x</p:attrName>
                                        </p:attrNameLst>
                                      </p:cBhvr>
                                      <p:tavLst>
                                        <p:tav tm="0">
                                          <p:val>
                                            <p:strVal val="#ppt_x-#ppt_w*1.125000"/>
                                          </p:val>
                                        </p:tav>
                                        <p:tav tm="100000">
                                          <p:val>
                                            <p:strVal val="#ppt_x"/>
                                          </p:val>
                                        </p:tav>
                                      </p:tavLst>
                                    </p:anim>
                                    <p:animEffect transition="in" filter="wipe(right)">
                                      <p:cBhvr>
                                        <p:cTn id="93" dur="500"/>
                                        <p:tgtEl>
                                          <p:spTgt spid="45"/>
                                        </p:tgtEl>
                                      </p:cBhvr>
                                    </p:animEffect>
                                  </p:childTnLst>
                                </p:cTn>
                              </p:par>
                            </p:childTnLst>
                          </p:cTn>
                        </p:par>
                        <p:par>
                          <p:cTn id="94" fill="hold">
                            <p:stCondLst>
                              <p:cond delay="3000"/>
                            </p:stCondLst>
                            <p:childTnLst>
                              <p:par>
                                <p:cTn id="95" presetID="12" presetClass="entr" presetSubtype="8"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additive="base">
                                        <p:cTn id="97" dur="500"/>
                                        <p:tgtEl>
                                          <p:spTgt spid="46"/>
                                        </p:tgtEl>
                                        <p:attrNameLst>
                                          <p:attrName>ppt_x</p:attrName>
                                        </p:attrNameLst>
                                      </p:cBhvr>
                                      <p:tavLst>
                                        <p:tav tm="0">
                                          <p:val>
                                            <p:strVal val="#ppt_x-#ppt_w*1.125000"/>
                                          </p:val>
                                        </p:tav>
                                        <p:tav tm="100000">
                                          <p:val>
                                            <p:strVal val="#ppt_x"/>
                                          </p:val>
                                        </p:tav>
                                      </p:tavLst>
                                    </p:anim>
                                    <p:animEffect transition="in" filter="wipe(right)">
                                      <p:cBhvr>
                                        <p:cTn id="98" dur="500"/>
                                        <p:tgtEl>
                                          <p:spTgt spid="46"/>
                                        </p:tgtEl>
                                      </p:cBhvr>
                                    </p:animEffect>
                                  </p:childTnLst>
                                </p:cTn>
                              </p:par>
                            </p:childTnLst>
                          </p:cTn>
                        </p:par>
                        <p:par>
                          <p:cTn id="99" fill="hold">
                            <p:stCondLst>
                              <p:cond delay="3500"/>
                            </p:stCondLst>
                            <p:childTnLst>
                              <p:par>
                                <p:cTn id="100" presetID="22" presetClass="entr" presetSubtype="1" fill="hold"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up)">
                                      <p:cBhvr>
                                        <p:cTn id="102" dur="500"/>
                                        <p:tgtEl>
                                          <p:spTgt spid="47"/>
                                        </p:tgtEl>
                                      </p:cBhvr>
                                    </p:animEffect>
                                  </p:childTnLst>
                                </p:cTn>
                              </p:par>
                            </p:childTnLst>
                          </p:cTn>
                        </p:par>
                        <p:par>
                          <p:cTn id="103" fill="hold">
                            <p:stCondLst>
                              <p:cond delay="4000"/>
                            </p:stCondLst>
                            <p:childTnLst>
                              <p:par>
                                <p:cTn id="104" presetID="2" presetClass="entr" presetSubtype="2"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additive="base">
                                        <p:cTn id="106" dur="250" fill="hold"/>
                                        <p:tgtEl>
                                          <p:spTgt spid="49"/>
                                        </p:tgtEl>
                                        <p:attrNameLst>
                                          <p:attrName>ppt_x</p:attrName>
                                        </p:attrNameLst>
                                      </p:cBhvr>
                                      <p:tavLst>
                                        <p:tav tm="0">
                                          <p:val>
                                            <p:strVal val="1+#ppt_w/2"/>
                                          </p:val>
                                        </p:tav>
                                        <p:tav tm="100000">
                                          <p:val>
                                            <p:strVal val="#ppt_x"/>
                                          </p:val>
                                        </p:tav>
                                      </p:tavLst>
                                    </p:anim>
                                    <p:anim calcmode="lin" valueType="num">
                                      <p:cBhvr additive="base">
                                        <p:cTn id="107" dur="250" fill="hold"/>
                                        <p:tgtEl>
                                          <p:spTgt spid="49"/>
                                        </p:tgtEl>
                                        <p:attrNameLst>
                                          <p:attrName>ppt_y</p:attrName>
                                        </p:attrNameLst>
                                      </p:cBhvr>
                                      <p:tavLst>
                                        <p:tav tm="0">
                                          <p:val>
                                            <p:strVal val="#ppt_y"/>
                                          </p:val>
                                        </p:tav>
                                        <p:tav tm="100000">
                                          <p:val>
                                            <p:strVal val="#ppt_y"/>
                                          </p:val>
                                        </p:tav>
                                      </p:tavLst>
                                    </p:anim>
                                  </p:childTnLst>
                                </p:cTn>
                              </p:par>
                            </p:childTnLst>
                          </p:cTn>
                        </p:par>
                        <p:par>
                          <p:cTn id="108" fill="hold">
                            <p:stCondLst>
                              <p:cond delay="4500"/>
                            </p:stCondLst>
                            <p:childTnLst>
                              <p:par>
                                <p:cTn id="109" presetID="22" presetClass="entr" presetSubtype="1"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wipe(up)">
                                      <p:cBhvr>
                                        <p:cTn id="111" dur="500"/>
                                        <p:tgtEl>
                                          <p:spTgt spid="48"/>
                                        </p:tgtEl>
                                      </p:cBhvr>
                                    </p:animEffect>
                                  </p:childTnLst>
                                </p:cTn>
                              </p:par>
                            </p:childTnLst>
                          </p:cTn>
                        </p:par>
                        <p:par>
                          <p:cTn id="112" fill="hold">
                            <p:stCondLst>
                              <p:cond delay="5000"/>
                            </p:stCondLst>
                            <p:childTnLst>
                              <p:par>
                                <p:cTn id="113" presetID="2" presetClass="entr" presetSubtype="2" fill="hold" grpId="0" nodeType="after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additive="base">
                                        <p:cTn id="115" dur="250" fill="hold"/>
                                        <p:tgtEl>
                                          <p:spTgt spid="51"/>
                                        </p:tgtEl>
                                        <p:attrNameLst>
                                          <p:attrName>ppt_x</p:attrName>
                                        </p:attrNameLst>
                                      </p:cBhvr>
                                      <p:tavLst>
                                        <p:tav tm="0">
                                          <p:val>
                                            <p:strVal val="1+#ppt_w/2"/>
                                          </p:val>
                                        </p:tav>
                                        <p:tav tm="100000">
                                          <p:val>
                                            <p:strVal val="#ppt_x"/>
                                          </p:val>
                                        </p:tav>
                                      </p:tavLst>
                                    </p:anim>
                                    <p:anim calcmode="lin" valueType="num">
                                      <p:cBhvr additive="base">
                                        <p:cTn id="116" dur="250" fill="hold"/>
                                        <p:tgtEl>
                                          <p:spTgt spid="51"/>
                                        </p:tgtEl>
                                        <p:attrNameLst>
                                          <p:attrName>ppt_y</p:attrName>
                                        </p:attrNameLst>
                                      </p:cBhvr>
                                      <p:tavLst>
                                        <p:tav tm="0">
                                          <p:val>
                                            <p:strVal val="#ppt_y"/>
                                          </p:val>
                                        </p:tav>
                                        <p:tav tm="100000">
                                          <p:val>
                                            <p:strVal val="#ppt_y"/>
                                          </p:val>
                                        </p:tav>
                                      </p:tavLst>
                                    </p:anim>
                                  </p:childTnLst>
                                </p:cTn>
                              </p:par>
                            </p:childTnLst>
                          </p:cTn>
                        </p:par>
                        <p:par>
                          <p:cTn id="117" fill="hold">
                            <p:stCondLst>
                              <p:cond delay="5500"/>
                            </p:stCondLst>
                            <p:childTnLst>
                              <p:par>
                                <p:cTn id="118" presetID="22" presetClass="entr" presetSubtype="1"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Effect transition="in" filter="wipe(up)">
                                      <p:cBhvr>
                                        <p:cTn id="120" dur="500"/>
                                        <p:tgtEl>
                                          <p:spTgt spid="50"/>
                                        </p:tgtEl>
                                      </p:cBhvr>
                                    </p:animEffect>
                                  </p:childTnLst>
                                </p:cTn>
                              </p:par>
                            </p:childTnLst>
                          </p:cTn>
                        </p:par>
                        <p:par>
                          <p:cTn id="121" fill="hold">
                            <p:stCondLst>
                              <p:cond delay="6000"/>
                            </p:stCondLst>
                            <p:childTnLst>
                              <p:par>
                                <p:cTn id="122" presetID="2" presetClass="entr" presetSubtype="2" fill="hold" grpId="0" nodeType="afterEffect">
                                  <p:stCondLst>
                                    <p:cond delay="0"/>
                                  </p:stCondLst>
                                  <p:childTnLst>
                                    <p:set>
                                      <p:cBhvr>
                                        <p:cTn id="123" dur="1" fill="hold">
                                          <p:stCondLst>
                                            <p:cond delay="0"/>
                                          </p:stCondLst>
                                        </p:cTn>
                                        <p:tgtEl>
                                          <p:spTgt spid="55"/>
                                        </p:tgtEl>
                                        <p:attrNameLst>
                                          <p:attrName>style.visibility</p:attrName>
                                        </p:attrNameLst>
                                      </p:cBhvr>
                                      <p:to>
                                        <p:strVal val="visible"/>
                                      </p:to>
                                    </p:set>
                                    <p:anim calcmode="lin" valueType="num">
                                      <p:cBhvr additive="base">
                                        <p:cTn id="124" dur="250" fill="hold"/>
                                        <p:tgtEl>
                                          <p:spTgt spid="55"/>
                                        </p:tgtEl>
                                        <p:attrNameLst>
                                          <p:attrName>ppt_x</p:attrName>
                                        </p:attrNameLst>
                                      </p:cBhvr>
                                      <p:tavLst>
                                        <p:tav tm="0">
                                          <p:val>
                                            <p:strVal val="1+#ppt_w/2"/>
                                          </p:val>
                                        </p:tav>
                                        <p:tav tm="100000">
                                          <p:val>
                                            <p:strVal val="#ppt_x"/>
                                          </p:val>
                                        </p:tav>
                                      </p:tavLst>
                                    </p:anim>
                                    <p:anim calcmode="lin" valueType="num">
                                      <p:cBhvr additive="base">
                                        <p:cTn id="125" dur="250" fill="hold"/>
                                        <p:tgtEl>
                                          <p:spTgt spid="55"/>
                                        </p:tgtEl>
                                        <p:attrNameLst>
                                          <p:attrName>ppt_y</p:attrName>
                                        </p:attrNameLst>
                                      </p:cBhvr>
                                      <p:tavLst>
                                        <p:tav tm="0">
                                          <p:val>
                                            <p:strVal val="#ppt_y"/>
                                          </p:val>
                                        </p:tav>
                                        <p:tav tm="100000">
                                          <p:val>
                                            <p:strVal val="#ppt_y"/>
                                          </p:val>
                                        </p:tav>
                                      </p:tavLst>
                                    </p:anim>
                                  </p:childTnLst>
                                </p:cTn>
                              </p:par>
                            </p:childTnLst>
                          </p:cTn>
                        </p:par>
                        <p:par>
                          <p:cTn id="126" fill="hold">
                            <p:stCondLst>
                              <p:cond delay="6500"/>
                            </p:stCondLst>
                            <p:childTnLst>
                              <p:par>
                                <p:cTn id="127" presetID="22" presetClass="entr" presetSubtype="1" fill="hold" grpId="0" nodeType="afterEffect">
                                  <p:stCondLst>
                                    <p:cond delay="0"/>
                                  </p:stCondLst>
                                  <p:childTnLst>
                                    <p:set>
                                      <p:cBhvr>
                                        <p:cTn id="128" dur="1" fill="hold">
                                          <p:stCondLst>
                                            <p:cond delay="0"/>
                                          </p:stCondLst>
                                        </p:cTn>
                                        <p:tgtEl>
                                          <p:spTgt spid="54"/>
                                        </p:tgtEl>
                                        <p:attrNameLst>
                                          <p:attrName>style.visibility</p:attrName>
                                        </p:attrNameLst>
                                      </p:cBhvr>
                                      <p:to>
                                        <p:strVal val="visible"/>
                                      </p:to>
                                    </p:set>
                                    <p:animEffect transition="in" filter="wipe(up)">
                                      <p:cBhvr>
                                        <p:cTn id="129" dur="500"/>
                                        <p:tgtEl>
                                          <p:spTgt spid="54"/>
                                        </p:tgtEl>
                                      </p:cBhvr>
                                    </p:animEffect>
                                  </p:childTnLst>
                                </p:cTn>
                              </p:par>
                            </p:childTnLst>
                          </p:cTn>
                        </p:par>
                        <p:par>
                          <p:cTn id="130" fill="hold">
                            <p:stCondLst>
                              <p:cond delay="7000"/>
                            </p:stCondLst>
                            <p:childTnLst>
                              <p:par>
                                <p:cTn id="131" presetID="2" presetClass="entr" presetSubtype="2" fill="hold" grpId="0" nodeType="afterEffect">
                                  <p:stCondLst>
                                    <p:cond delay="0"/>
                                  </p:stCondLst>
                                  <p:childTnLst>
                                    <p:set>
                                      <p:cBhvr>
                                        <p:cTn id="132" dur="1" fill="hold">
                                          <p:stCondLst>
                                            <p:cond delay="0"/>
                                          </p:stCondLst>
                                        </p:cTn>
                                        <p:tgtEl>
                                          <p:spTgt spid="59"/>
                                        </p:tgtEl>
                                        <p:attrNameLst>
                                          <p:attrName>style.visibility</p:attrName>
                                        </p:attrNameLst>
                                      </p:cBhvr>
                                      <p:to>
                                        <p:strVal val="visible"/>
                                      </p:to>
                                    </p:set>
                                    <p:anim calcmode="lin" valueType="num">
                                      <p:cBhvr additive="base">
                                        <p:cTn id="133" dur="250" fill="hold"/>
                                        <p:tgtEl>
                                          <p:spTgt spid="59"/>
                                        </p:tgtEl>
                                        <p:attrNameLst>
                                          <p:attrName>ppt_x</p:attrName>
                                        </p:attrNameLst>
                                      </p:cBhvr>
                                      <p:tavLst>
                                        <p:tav tm="0">
                                          <p:val>
                                            <p:strVal val="1+#ppt_w/2"/>
                                          </p:val>
                                        </p:tav>
                                        <p:tav tm="100000">
                                          <p:val>
                                            <p:strVal val="#ppt_x"/>
                                          </p:val>
                                        </p:tav>
                                      </p:tavLst>
                                    </p:anim>
                                    <p:anim calcmode="lin" valueType="num">
                                      <p:cBhvr additive="base">
                                        <p:cTn id="134" dur="250" fill="hold"/>
                                        <p:tgtEl>
                                          <p:spTgt spid="59"/>
                                        </p:tgtEl>
                                        <p:attrNameLst>
                                          <p:attrName>ppt_y</p:attrName>
                                        </p:attrNameLst>
                                      </p:cBhvr>
                                      <p:tavLst>
                                        <p:tav tm="0">
                                          <p:val>
                                            <p:strVal val="#ppt_y"/>
                                          </p:val>
                                        </p:tav>
                                        <p:tav tm="100000">
                                          <p:val>
                                            <p:strVal val="#ppt_y"/>
                                          </p:val>
                                        </p:tav>
                                      </p:tavLst>
                                    </p:anim>
                                  </p:childTnLst>
                                </p:cTn>
                              </p:par>
                            </p:childTnLst>
                          </p:cTn>
                        </p:par>
                        <p:par>
                          <p:cTn id="135" fill="hold">
                            <p:stCondLst>
                              <p:cond delay="7500"/>
                            </p:stCondLst>
                            <p:childTnLst>
                              <p:par>
                                <p:cTn id="136" presetID="22" presetClass="entr" presetSubtype="1"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Effect transition="in" filter="wipe(up)">
                                      <p:cBhvr>
                                        <p:cTn id="13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p:bldP spid="32" grpId="0" animBg="1"/>
      <p:bldP spid="33" grpId="0" animBg="1"/>
      <p:bldP spid="34" grpId="0"/>
      <p:bldP spid="35" grpId="0" animBg="1"/>
      <p:bldP spid="36" grpId="0" animBg="1"/>
      <p:bldP spid="37" grpId="0"/>
      <p:bldP spid="38" grpId="0" animBg="1"/>
      <p:bldP spid="39" grpId="0" animBg="1"/>
      <p:bldP spid="40" grpId="0"/>
      <p:bldP spid="41" grpId="0" animBg="1"/>
      <p:bldP spid="42" grpId="0"/>
      <p:bldP spid="43" grpId="0"/>
      <p:bldP spid="44" grpId="0"/>
      <p:bldP spid="45" grpId="0"/>
      <p:bldP spid="46" grpId="0"/>
      <p:bldP spid="48" grpId="0"/>
      <p:bldP spid="49" grpId="0"/>
      <p:bldP spid="50" grpId="0"/>
      <p:bldP spid="51" grpId="0"/>
      <p:bldP spid="54" grpId="0"/>
      <p:bldP spid="55" grpId="0"/>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0"/>
          <p:cNvSpPr>
            <a:spLocks noChangeArrowheads="1"/>
          </p:cNvSpPr>
          <p:nvPr/>
        </p:nvSpPr>
        <p:spPr bwMode="auto">
          <a:xfrm>
            <a:off x="2920125" y="2892868"/>
            <a:ext cx="2514481" cy="3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Freeform 7"/>
          <p:cNvSpPr>
            <a:spLocks noChangeArrowheads="1"/>
          </p:cNvSpPr>
          <p:nvPr/>
        </p:nvSpPr>
        <p:spPr bwMode="auto">
          <a:xfrm>
            <a:off x="703994" y="1017043"/>
            <a:ext cx="4861046" cy="3389059"/>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2"/>
          </a:solidFill>
          <a:ln>
            <a:noFill/>
          </a:ln>
        </p:spPr>
        <p:txBody>
          <a:bodyPr lIns="68543" tIns="34272" rIns="68543" bIns="34272" anchor="ct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矩形 8"/>
          <p:cNvSpPr>
            <a:spLocks noChangeArrowheads="1"/>
          </p:cNvSpPr>
          <p:nvPr/>
        </p:nvSpPr>
        <p:spPr bwMode="auto">
          <a:xfrm>
            <a:off x="711173" y="3749346"/>
            <a:ext cx="850158"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2014</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矩形 9"/>
          <p:cNvSpPr>
            <a:spLocks noChangeArrowheads="1"/>
          </p:cNvSpPr>
          <p:nvPr/>
        </p:nvSpPr>
        <p:spPr bwMode="auto">
          <a:xfrm>
            <a:off x="1559774" y="2961408"/>
            <a:ext cx="850158"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矩形 10"/>
          <p:cNvSpPr>
            <a:spLocks noChangeArrowheads="1"/>
          </p:cNvSpPr>
          <p:nvPr/>
        </p:nvSpPr>
        <p:spPr bwMode="auto">
          <a:xfrm>
            <a:off x="2512692" y="2151256"/>
            <a:ext cx="850158"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2016</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矩形 11"/>
          <p:cNvSpPr>
            <a:spLocks noChangeArrowheads="1"/>
          </p:cNvSpPr>
          <p:nvPr/>
        </p:nvSpPr>
        <p:spPr bwMode="auto">
          <a:xfrm>
            <a:off x="3484294" y="1318889"/>
            <a:ext cx="850158"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buFont typeface="Wingdings" panose="05000000000000000000" pitchFamily="2" charset="2"/>
              <a:buNone/>
            </a:pPr>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2017</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Text Box 30"/>
          <p:cNvSpPr>
            <a:spLocks noChangeArrowheads="1"/>
          </p:cNvSpPr>
          <p:nvPr/>
        </p:nvSpPr>
        <p:spPr bwMode="auto">
          <a:xfrm>
            <a:off x="3837749" y="2082715"/>
            <a:ext cx="2083699" cy="3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 name="Text Box 30"/>
          <p:cNvSpPr>
            <a:spLocks noChangeArrowheads="1"/>
          </p:cNvSpPr>
          <p:nvPr/>
        </p:nvSpPr>
        <p:spPr bwMode="auto">
          <a:xfrm>
            <a:off x="2002501" y="3698517"/>
            <a:ext cx="2513291" cy="3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Text Box 30"/>
          <p:cNvSpPr>
            <a:spLocks noChangeArrowheads="1"/>
          </p:cNvSpPr>
          <p:nvPr/>
        </p:nvSpPr>
        <p:spPr bwMode="auto">
          <a:xfrm>
            <a:off x="653053" y="4459162"/>
            <a:ext cx="2513291" cy="346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10 </a:t>
            </a:r>
            <a:r>
              <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矩形 60"/>
          <p:cNvSpPr/>
          <p:nvPr/>
        </p:nvSpPr>
        <p:spPr>
          <a:xfrm>
            <a:off x="6084168" y="2896580"/>
            <a:ext cx="2359133" cy="1291215"/>
          </a:xfrm>
          <a:prstGeom prst="rect">
            <a:avLst/>
          </a:prstGeom>
        </p:spPr>
        <p:txBody>
          <a:bodyPr wrap="square" lIns="68543" tIns="34272" rIns="68543" bIns="34272">
            <a:spAutoFit/>
          </a:bodyPr>
          <a:lstStyle/>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lnSpc>
                <a:spcPct val="15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sym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p:cBhvr>
                                        <p:cTn id="7" dur="750"/>
                                        <p:tgtEl>
                                          <p:spTgt spid="33"/>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500" fill="hold"/>
                                        <p:tgtEl>
                                          <p:spTgt spid="58"/>
                                        </p:tgtEl>
                                        <p:attrNameLst>
                                          <p:attrName>ppt_x</p:attrName>
                                        </p:attrNameLst>
                                      </p:cBhvr>
                                      <p:tavLst>
                                        <p:tav tm="0">
                                          <p:val>
                                            <p:strVal val="1+#ppt_w/2"/>
                                          </p:val>
                                        </p:tav>
                                        <p:tav tm="100000">
                                          <p:val>
                                            <p:strVal val="#ppt_x"/>
                                          </p:val>
                                        </p:tav>
                                      </p:tavLst>
                                    </p:anim>
                                    <p:anim calcmode="lin" valueType="num">
                                      <p:cBhvr>
                                        <p:cTn id="12" dur="5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ppt_x</p:attrName>
                                        </p:attrNameLst>
                                      </p:cBhvr>
                                      <p:tavLst>
                                        <p:tav tm="0">
                                          <p:val>
                                            <p:strVal val="1+#ppt_w/2"/>
                                          </p:val>
                                        </p:tav>
                                        <p:tav tm="100000">
                                          <p:val>
                                            <p:strVal val="#ppt_x"/>
                                          </p:val>
                                        </p:tav>
                                      </p:tavLst>
                                    </p:anim>
                                    <p:anim calcmode="lin" valueType="num">
                                      <p:cBhvr>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ppt_x</p:attrName>
                                        </p:attrNameLst>
                                      </p:cBhvr>
                                      <p:tavLst>
                                        <p:tav tm="0">
                                          <p:val>
                                            <p:strVal val="1+#ppt_w/2"/>
                                          </p:val>
                                        </p:tav>
                                        <p:tav tm="100000">
                                          <p:val>
                                            <p:strVal val="#ppt_x"/>
                                          </p:val>
                                        </p:tav>
                                      </p:tavLst>
                                    </p:anim>
                                    <p:anim calcmode="lin" valueType="num">
                                      <p:cBhvr>
                                        <p:cTn id="20" dur="5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75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ppt_x</p:attrName>
                                        </p:attrNameLst>
                                      </p:cBhvr>
                                      <p:tavLst>
                                        <p:tav tm="0">
                                          <p:val>
                                            <p:strVal val="1+#ppt_w/2"/>
                                          </p:val>
                                        </p:tav>
                                        <p:tav tm="100000">
                                          <p:val>
                                            <p:strVal val="#ppt_x"/>
                                          </p:val>
                                        </p:tav>
                                      </p:tavLst>
                                    </p:anim>
                                    <p:anim calcmode="lin" valueType="num">
                                      <p:cBhvr>
                                        <p:cTn id="24" dur="500" fill="hold"/>
                                        <p:tgtEl>
                                          <p:spTgt spid="60"/>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left)">
                                      <p:cBhvr>
                                        <p:cTn id="2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utoUpdateAnimBg="0"/>
      <p:bldP spid="33" grpId="0" animBg="1"/>
      <p:bldP spid="58" grpId="0" bldLvl="0" autoUpdateAnimBg="0"/>
      <p:bldP spid="59" grpId="0" bldLvl="0" autoUpdateAnimBg="0"/>
      <p:bldP spid="60" grpId="0" bldLvl="0" autoUpdateAnimBg="0"/>
      <p:bldP spid="6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132"/>
          <p:cNvGraphicFramePr/>
          <p:nvPr/>
        </p:nvGraphicFramePr>
        <p:xfrm>
          <a:off x="1836502" y="1684389"/>
          <a:ext cx="5019530" cy="1825082"/>
        </p:xfrm>
        <a:graphic>
          <a:graphicData uri="http://schemas.openxmlformats.org/drawingml/2006/chart">
            <c:chart xmlns:c="http://schemas.openxmlformats.org/drawingml/2006/chart" xmlns:r="http://schemas.openxmlformats.org/officeDocument/2006/relationships" r:id="rId1"/>
          </a:graphicData>
        </a:graphic>
      </p:graphicFrame>
      <p:grpSp>
        <p:nvGrpSpPr>
          <p:cNvPr id="5" name="Group 19"/>
          <p:cNvGrpSpPr/>
          <p:nvPr/>
        </p:nvGrpSpPr>
        <p:grpSpPr bwMode="auto">
          <a:xfrm>
            <a:off x="918400" y="3791329"/>
            <a:ext cx="1897288" cy="756257"/>
            <a:chOff x="0" y="287"/>
            <a:chExt cx="1854" cy="1344"/>
          </a:xfrm>
        </p:grpSpPr>
        <p:sp>
          <p:nvSpPr>
            <p:cNvPr id="6"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7"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200" dirty="0">
                  <a:solidFill>
                    <a:schemeClr val="tx1">
                      <a:lumMod val="50000"/>
                      <a:lumOff val="50000"/>
                    </a:schemeClr>
                  </a:solidFill>
                  <a:latin typeface="微软雅黑"/>
                  <a:ea typeface="微软雅黑"/>
                  <a:cs typeface="Bebas Neue" charset="0"/>
                  <a:sym typeface="Bebas Neue" charset="0"/>
                </a:rPr>
                <a:t>添加标题</a:t>
              </a:r>
              <a:endParaRPr lang="en-US" altLang="zh-CN" sz="1200" dirty="0">
                <a:solidFill>
                  <a:schemeClr val="tx1">
                    <a:lumMod val="50000"/>
                    <a:lumOff val="50000"/>
                  </a:schemeClr>
                </a:solidFill>
                <a:latin typeface="微软雅黑"/>
                <a:ea typeface="微软雅黑"/>
                <a:cs typeface="Bebas Neue" charset="0"/>
                <a:sym typeface="Bebas Neue" charset="0"/>
              </a:endParaRPr>
            </a:p>
          </p:txBody>
        </p:sp>
      </p:grpSp>
      <p:grpSp>
        <p:nvGrpSpPr>
          <p:cNvPr id="8" name="Group 19"/>
          <p:cNvGrpSpPr/>
          <p:nvPr/>
        </p:nvGrpSpPr>
        <p:grpSpPr bwMode="auto">
          <a:xfrm>
            <a:off x="3417018" y="3791329"/>
            <a:ext cx="1897288" cy="756257"/>
            <a:chOff x="0" y="287"/>
            <a:chExt cx="1854" cy="1344"/>
          </a:xfrm>
        </p:grpSpPr>
        <p:sp>
          <p:nvSpPr>
            <p:cNvPr id="9"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10"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90000"/>
                </a:lnSpc>
              </a:pPr>
              <a:r>
                <a:rPr lang="zh-CN" altLang="en-US" sz="1200" dirty="0">
                  <a:solidFill>
                    <a:schemeClr val="tx1">
                      <a:lumMod val="50000"/>
                      <a:lumOff val="50000"/>
                    </a:schemeClr>
                  </a:solidFill>
                  <a:latin typeface="微软雅黑"/>
                  <a:ea typeface="微软雅黑"/>
                  <a:cs typeface="Bebas Neue" charset="0"/>
                  <a:sym typeface="Bebas Neue" charset="0"/>
                </a:rPr>
                <a:t>添加标题</a:t>
              </a:r>
              <a:endParaRPr lang="en-US" altLang="zh-CN" sz="1200" dirty="0">
                <a:solidFill>
                  <a:schemeClr val="tx1">
                    <a:lumMod val="50000"/>
                    <a:lumOff val="50000"/>
                  </a:schemeClr>
                </a:solidFill>
                <a:latin typeface="微软雅黑"/>
                <a:ea typeface="微软雅黑"/>
                <a:cs typeface="Bebas Neue" charset="0"/>
                <a:sym typeface="Bebas Neue" charset="0"/>
              </a:endParaRPr>
            </a:p>
          </p:txBody>
        </p:sp>
      </p:grpSp>
      <p:grpSp>
        <p:nvGrpSpPr>
          <p:cNvPr id="11" name="Group 19"/>
          <p:cNvGrpSpPr/>
          <p:nvPr/>
        </p:nvGrpSpPr>
        <p:grpSpPr bwMode="auto">
          <a:xfrm>
            <a:off x="5915636" y="3791329"/>
            <a:ext cx="1897288" cy="756257"/>
            <a:chOff x="0" y="287"/>
            <a:chExt cx="1854" cy="1344"/>
          </a:xfrm>
        </p:grpSpPr>
        <p:sp>
          <p:nvSpPr>
            <p:cNvPr id="12"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13"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200" dirty="0">
                  <a:solidFill>
                    <a:schemeClr val="tx1">
                      <a:lumMod val="50000"/>
                      <a:lumOff val="50000"/>
                    </a:schemeClr>
                  </a:solidFill>
                  <a:latin typeface="微软雅黑"/>
                  <a:ea typeface="微软雅黑"/>
                  <a:cs typeface="Bebas Neue" charset="0"/>
                  <a:sym typeface="Bebas Neue" charset="0"/>
                </a:rPr>
                <a:t>添加标题</a:t>
              </a:r>
              <a:endParaRPr lang="en-US" altLang="zh-CN" sz="1200" dirty="0">
                <a:solidFill>
                  <a:schemeClr val="tx1">
                    <a:lumMod val="50000"/>
                    <a:lumOff val="50000"/>
                  </a:schemeClr>
                </a:solidFill>
                <a:latin typeface="微软雅黑"/>
                <a:ea typeface="微软雅黑"/>
                <a:cs typeface="Bebas Neue" charset="0"/>
                <a:sym typeface="Bebas Neue" charset="0"/>
              </a:endParaRPr>
            </a:p>
          </p:txBody>
        </p:sp>
      </p:grpSp>
      <p:sp>
        <p:nvSpPr>
          <p:cNvPr id="14" name="Rectangle 45"/>
          <p:cNvSpPr/>
          <p:nvPr/>
        </p:nvSpPr>
        <p:spPr bwMode="auto">
          <a:xfrm>
            <a:off x="1490035" y="711982"/>
            <a:ext cx="5691221" cy="44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a:lnSpc>
                <a:spcPct val="90000"/>
              </a:lnSpc>
            </a:pPr>
            <a:r>
              <a:rPr lang="zh-CN" altLang="en-US" sz="1200" b="1" dirty="0">
                <a:solidFill>
                  <a:schemeClr val="accent1"/>
                </a:solidFill>
                <a:latin typeface="微软雅黑"/>
                <a:ea typeface="微软雅黑"/>
                <a:cs typeface="Bebas Neue" charset="0"/>
                <a:sym typeface="Bebas Neue" charset="0"/>
              </a:rPr>
              <a:t>添加标题</a:t>
            </a:r>
            <a:endParaRPr lang="en-US" altLang="zh-CN" sz="1200" b="1" dirty="0">
              <a:solidFill>
                <a:schemeClr val="accent1"/>
              </a:solidFill>
              <a:latin typeface="微软雅黑"/>
              <a:ea typeface="微软雅黑"/>
              <a:cs typeface="Bebas Neue" charset="0"/>
              <a:sym typeface="Bebas Neue" charset="0"/>
            </a:endParaRPr>
          </a:p>
        </p:txBody>
      </p:sp>
      <p:sp>
        <p:nvSpPr>
          <p:cNvPr id="15" name="Rectangle 14"/>
          <p:cNvSpPr/>
          <p:nvPr/>
        </p:nvSpPr>
        <p:spPr bwMode="auto">
          <a:xfrm>
            <a:off x="972406" y="1127989"/>
            <a:ext cx="6726480" cy="34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900" dirty="0">
                <a:solidFill>
                  <a:schemeClr val="bg1">
                    <a:lumMod val="50000"/>
                  </a:schemeClr>
                </a:solidFill>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lang="en-US" altLang="zh-CN" sz="900" dirty="0">
                <a:solidFill>
                  <a:schemeClr val="bg1">
                    <a:lumMod val="50000"/>
                  </a:schemeClr>
                </a:solidFill>
                <a:latin typeface="微软雅黑"/>
                <a:ea typeface="微软雅黑"/>
                <a:cs typeface="Lato Light" charset="0"/>
                <a:sym typeface="Lato Light" charset="0"/>
              </a:rPr>
              <a:t>200</a:t>
            </a:r>
            <a:r>
              <a:rPr lang="zh-CN" altLang="en-US" sz="900" dirty="0">
                <a:solidFill>
                  <a:schemeClr val="bg1">
                    <a:lumMod val="50000"/>
                  </a:schemeClr>
                </a:solidFill>
                <a:latin typeface="微软雅黑"/>
                <a:ea typeface="微软雅黑"/>
                <a:cs typeface="Lato Light" charset="0"/>
                <a:sym typeface="Lato Light" charset="0"/>
              </a:rPr>
              <a:t>字以内，</a:t>
            </a:r>
            <a:endParaRPr lang="en-US" altLang="zh-CN" sz="900" dirty="0">
              <a:solidFill>
                <a:schemeClr val="bg1">
                  <a:lumMod val="50000"/>
                </a:schemeClr>
              </a:solidFill>
              <a:latin typeface="微软雅黑"/>
              <a:ea typeface="微软雅黑"/>
              <a:cs typeface="Lato Light" charset="0"/>
              <a:sym typeface="Lato Light" charset="0"/>
            </a:endParaRPr>
          </a:p>
          <a:p>
            <a:pPr algn="ctr" fontAlgn="base">
              <a:lnSpc>
                <a:spcPct val="125000"/>
              </a:lnSpc>
              <a:spcBef>
                <a:spcPct val="0"/>
              </a:spcBef>
              <a:spcAft>
                <a:spcPct val="0"/>
              </a:spcAft>
            </a:pPr>
            <a:r>
              <a:rPr lang="zh-CN" altLang="en-US" sz="900" dirty="0">
                <a:solidFill>
                  <a:schemeClr val="bg1">
                    <a:lumMod val="50000"/>
                  </a:schemeClr>
                </a:solidFill>
                <a:latin typeface="微软雅黑"/>
                <a:ea typeface="微软雅黑"/>
                <a:cs typeface="Lato Light" charset="0"/>
                <a:sym typeface="Lato Light" charset="0"/>
              </a:rPr>
              <a:t>据统计每页幻灯片的最好控制在</a:t>
            </a:r>
            <a:r>
              <a:rPr lang="en-US" altLang="zh-CN" sz="900" dirty="0">
                <a:solidFill>
                  <a:schemeClr val="bg1">
                    <a:lumMod val="50000"/>
                  </a:schemeClr>
                </a:solidFill>
                <a:latin typeface="微软雅黑"/>
                <a:ea typeface="微软雅黑"/>
                <a:cs typeface="Lato Light" charset="0"/>
                <a:sym typeface="Lato Light" charset="0"/>
              </a:rPr>
              <a:t>5</a:t>
            </a:r>
            <a:r>
              <a:rPr lang="zh-CN" altLang="en-US" sz="900" dirty="0">
                <a:solidFill>
                  <a:schemeClr val="bg1">
                    <a:lumMod val="50000"/>
                  </a:schemeClr>
                </a:solidFill>
                <a:latin typeface="微软雅黑"/>
                <a:ea typeface="微软雅黑"/>
                <a:cs typeface="Lato Light" charset="0"/>
                <a:sym typeface="Lato Light" charset="0"/>
              </a:rPr>
              <a:t>分钟之内。</a:t>
            </a:r>
            <a:endParaRPr lang="en-US" sz="900" dirty="0">
              <a:solidFill>
                <a:schemeClr val="bg1">
                  <a:lumMod val="50000"/>
                </a:schemeClr>
              </a:solidFill>
              <a:latin typeface="微软雅黑"/>
              <a:ea typeface="微软雅黑"/>
              <a:cs typeface="Lato Light" charset="0"/>
              <a:sym typeface="Lato Light" charset="0"/>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8" presetClass="entr" presetSubtype="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trips(downRight)">
                                      <p:cBhvr>
                                        <p:cTn id="21" dur="500"/>
                                        <p:tgtEl>
                                          <p:spTgt spid="5"/>
                                        </p:tgtEl>
                                      </p:cBhvr>
                                    </p:animEffect>
                                  </p:childTnLst>
                                </p:cTn>
                              </p:par>
                            </p:childTnLst>
                          </p:cTn>
                        </p:par>
                        <p:par>
                          <p:cTn id="22" fill="hold">
                            <p:stCondLst>
                              <p:cond delay="2500"/>
                            </p:stCondLst>
                            <p:childTnLst>
                              <p:par>
                                <p:cTn id="23" presetID="18" presetClass="entr" presetSubtype="6"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downRight)">
                                      <p:cBhvr>
                                        <p:cTn id="25" dur="500"/>
                                        <p:tgtEl>
                                          <p:spTgt spid="8"/>
                                        </p:tgtEl>
                                      </p:cBhvr>
                                    </p:animEffect>
                                  </p:childTnLst>
                                </p:cTn>
                              </p:par>
                            </p:childTnLst>
                          </p:cTn>
                        </p:par>
                        <p:par>
                          <p:cTn id="26" fill="hold">
                            <p:stCondLst>
                              <p:cond delay="3000"/>
                            </p:stCondLst>
                            <p:childTnLst>
                              <p:par>
                                <p:cTn id="27" presetID="18" presetClass="entr" presetSubtype="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strips(downRight)">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p:nvPr/>
        </p:nvSpPr>
        <p:spPr>
          <a:xfrm>
            <a:off x="4319972" y="1060376"/>
            <a:ext cx="4824028" cy="2932584"/>
          </a:xfrm>
          <a:prstGeom prst="rect">
            <a:avLst/>
          </a:prstGeom>
          <a:blipFill>
            <a:blip r:embed="rId1" cstate="print"/>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6" name="Oval 23"/>
          <p:cNvSpPr/>
          <p:nvPr/>
        </p:nvSpPr>
        <p:spPr>
          <a:xfrm>
            <a:off x="3707904" y="2068122"/>
            <a:ext cx="1188132" cy="1188498"/>
          </a:xfrm>
          <a:prstGeom prst="ellipse">
            <a:avLst/>
          </a:prstGeom>
          <a:solidFill>
            <a:schemeClr val="accent2"/>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5400" dirty="0" smtClean="0"/>
              <a:t>03</a:t>
            </a:r>
            <a:endParaRPr lang="en-GB" sz="5400" dirty="0"/>
          </a:p>
        </p:txBody>
      </p:sp>
      <p:sp>
        <p:nvSpPr>
          <p:cNvPr id="8" name="淘宝网chenying0907出品 27"/>
          <p:cNvSpPr txBox="1"/>
          <p:nvPr/>
        </p:nvSpPr>
        <p:spPr>
          <a:xfrm>
            <a:off x="611561" y="2464533"/>
            <a:ext cx="3011099" cy="500147"/>
          </a:xfrm>
          <a:prstGeom prst="rect">
            <a:avLst/>
          </a:prstGeom>
          <a:noFill/>
        </p:spPr>
        <p:txBody>
          <a:bodyPr wrap="none" lIns="68589" tIns="34295" rIns="68589" bIns="34295" rtlCol="0">
            <a:spAutoFit/>
          </a:bodyPr>
          <a:lstStyle/>
          <a:p>
            <a:r>
              <a:rPr lang="zh-CN" altLang="en-US" sz="2800" dirty="0" smtClean="0">
                <a:solidFill>
                  <a:schemeClr val="accent1"/>
                </a:solidFill>
                <a:latin typeface="微软雅黑" panose="020B0503020204020204" pitchFamily="34" charset="-122"/>
                <a:ea typeface="微软雅黑" panose="020B0503020204020204" pitchFamily="34" charset="-122"/>
              </a:rPr>
              <a:t>单击此处添加标题</a:t>
            </a:r>
            <a:endParaRPr lang="en-GB" sz="2800" dirty="0">
              <a:solidFill>
                <a:schemeClr val="accent1"/>
              </a:solidFill>
              <a:latin typeface="微软雅黑" panose="020B0503020204020204" pitchFamily="34" charset="-122"/>
              <a:ea typeface="微软雅黑" panose="020B0503020204020204" pitchFamily="34" charset="-122"/>
            </a:endParaRPr>
          </a:p>
        </p:txBody>
      </p:sp>
      <p:sp>
        <p:nvSpPr>
          <p:cNvPr id="9" name="Rectangle 28"/>
          <p:cNvSpPr/>
          <p:nvPr/>
        </p:nvSpPr>
        <p:spPr>
          <a:xfrm>
            <a:off x="683568" y="3364632"/>
            <a:ext cx="1467649" cy="377036"/>
          </a:xfrm>
          <a:prstGeom prst="rect">
            <a:avLst/>
          </a:prstGeom>
        </p:spPr>
        <p:txBody>
          <a:bodyPr wrap="square" lIns="68589" tIns="34295" rIns="68589" bIns="34295">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
        <p:nvSpPr>
          <p:cNvPr id="10" name="淘宝网chenying0907出品 1"/>
          <p:cNvSpPr/>
          <p:nvPr/>
        </p:nvSpPr>
        <p:spPr>
          <a:xfrm>
            <a:off x="2411760" y="3364633"/>
            <a:ext cx="1178528" cy="400110"/>
          </a:xfrm>
          <a:prstGeom prst="rect">
            <a:avLst/>
          </a:prstGeom>
        </p:spPr>
        <p:txBody>
          <a:bodyPr wrap="none">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3"/>
          <p:cNvGrpSpPr/>
          <p:nvPr/>
        </p:nvGrpSpPr>
        <p:grpSpPr>
          <a:xfrm>
            <a:off x="0" y="2276836"/>
            <a:ext cx="6019800" cy="701495"/>
            <a:chOff x="0" y="3034845"/>
            <a:chExt cx="8026400" cy="935038"/>
          </a:xfrm>
          <a:solidFill>
            <a:schemeClr val="accent1"/>
          </a:solidFill>
        </p:grpSpPr>
        <p:sp>
          <p:nvSpPr>
            <p:cNvPr id="8200" name="任意多边形 34"/>
            <p:cNvSpPr>
              <a:spLocks noChangeArrowheads="1"/>
            </p:cNvSpPr>
            <p:nvPr/>
          </p:nvSpPr>
          <p:spPr bwMode="auto">
            <a:xfrm flipH="1">
              <a:off x="3290888" y="3044370"/>
              <a:ext cx="4735512" cy="925513"/>
            </a:xfrm>
            <a:custGeom>
              <a:avLst/>
              <a:gdLst>
                <a:gd name="T0" fmla="*/ 462757 w 4736306"/>
                <a:gd name="T1" fmla="*/ 0 h 925514"/>
                <a:gd name="T2" fmla="*/ 519906 w 4736306"/>
                <a:gd name="T3" fmla="*/ 5761 h 925514"/>
                <a:gd name="T4" fmla="*/ 519906 w 4736306"/>
                <a:gd name="T5" fmla="*/ 0 h 925514"/>
                <a:gd name="T6" fmla="*/ 4736306 w 4736306"/>
                <a:gd name="T7" fmla="*/ 0 h 925514"/>
                <a:gd name="T8" fmla="*/ 4736306 w 4736306"/>
                <a:gd name="T9" fmla="*/ 925514 h 925514"/>
                <a:gd name="T10" fmla="*/ 519906 w 4736306"/>
                <a:gd name="T11" fmla="*/ 925514 h 925514"/>
                <a:gd name="T12" fmla="*/ 519906 w 4736306"/>
                <a:gd name="T13" fmla="*/ 919753 h 925514"/>
                <a:gd name="T14" fmla="*/ 462757 w 4736306"/>
                <a:gd name="T15" fmla="*/ 925514 h 925514"/>
                <a:gd name="T16" fmla="*/ 0 w 4736306"/>
                <a:gd name="T17" fmla="*/ 462757 h 925514"/>
                <a:gd name="T18" fmla="*/ 462757 w 4736306"/>
                <a:gd name="T19" fmla="*/ 0 h 925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36306"/>
                <a:gd name="T31" fmla="*/ 0 h 925514"/>
                <a:gd name="T32" fmla="*/ 4736306 w 4736306"/>
                <a:gd name="T33" fmla="*/ 925514 h 9255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36306" h="925514">
                  <a:moveTo>
                    <a:pt x="462757" y="0"/>
                  </a:moveTo>
                  <a:lnTo>
                    <a:pt x="519906" y="5761"/>
                  </a:lnTo>
                  <a:lnTo>
                    <a:pt x="519906" y="0"/>
                  </a:lnTo>
                  <a:lnTo>
                    <a:pt x="4736306" y="0"/>
                  </a:lnTo>
                  <a:lnTo>
                    <a:pt x="4736306" y="925514"/>
                  </a:lnTo>
                  <a:lnTo>
                    <a:pt x="519906" y="925514"/>
                  </a:lnTo>
                  <a:lnTo>
                    <a:pt x="519906" y="919753"/>
                  </a:lnTo>
                  <a:lnTo>
                    <a:pt x="462757" y="925514"/>
                  </a:lnTo>
                  <a:cubicBezTo>
                    <a:pt x="207183" y="925514"/>
                    <a:pt x="0" y="718331"/>
                    <a:pt x="0" y="462757"/>
                  </a:cubicBezTo>
                  <a:cubicBezTo>
                    <a:pt x="0" y="207183"/>
                    <a:pt x="207183" y="0"/>
                    <a:pt x="462757" y="0"/>
                  </a:cubicBez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4" name="任意多边形 40"/>
            <p:cNvSpPr>
              <a:spLocks noChangeArrowheads="1"/>
            </p:cNvSpPr>
            <p:nvPr/>
          </p:nvSpPr>
          <p:spPr bwMode="auto">
            <a:xfrm flipH="1">
              <a:off x="0" y="3034845"/>
              <a:ext cx="1638300" cy="925513"/>
            </a:xfrm>
            <a:custGeom>
              <a:avLst/>
              <a:gdLst>
                <a:gd name="T0" fmla="*/ 0 w 3720214"/>
                <a:gd name="T1" fmla="*/ 0 h 925514"/>
                <a:gd name="T2" fmla="*/ 3720214 w 3720214"/>
                <a:gd name="T3" fmla="*/ 0 h 925514"/>
                <a:gd name="T4" fmla="*/ 3720214 w 3720214"/>
                <a:gd name="T5" fmla="*/ 925514 h 925514"/>
                <a:gd name="T6" fmla="*/ 0 w 3720214"/>
                <a:gd name="T7" fmla="*/ 925514 h 925514"/>
                <a:gd name="T8" fmla="*/ 0 60000 65536"/>
                <a:gd name="T9" fmla="*/ 0 60000 65536"/>
                <a:gd name="T10" fmla="*/ 0 60000 65536"/>
                <a:gd name="T11" fmla="*/ 0 60000 65536"/>
                <a:gd name="T12" fmla="*/ 0 w 3720214"/>
                <a:gd name="T13" fmla="*/ 0 h 925514"/>
                <a:gd name="T14" fmla="*/ 3720214 w 3720214"/>
                <a:gd name="T15" fmla="*/ 925514 h 925514"/>
              </a:gdLst>
              <a:ahLst/>
              <a:cxnLst>
                <a:cxn ang="T8">
                  <a:pos x="T0" y="T1"/>
                </a:cxn>
                <a:cxn ang="T9">
                  <a:pos x="T2" y="T3"/>
                </a:cxn>
                <a:cxn ang="T10">
                  <a:pos x="T4" y="T5"/>
                </a:cxn>
                <a:cxn ang="T11">
                  <a:pos x="T6" y="T7"/>
                </a:cxn>
              </a:cxnLst>
              <a:rect l="T12" t="T13" r="T14" b="T15"/>
              <a:pathLst>
                <a:path w="3720214" h="925514">
                  <a:moveTo>
                    <a:pt x="0" y="0"/>
                  </a:moveTo>
                  <a:lnTo>
                    <a:pt x="3720214" y="0"/>
                  </a:lnTo>
                  <a:lnTo>
                    <a:pt x="3720214" y="925514"/>
                  </a:lnTo>
                  <a:lnTo>
                    <a:pt x="0" y="925514"/>
                  </a:ln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8" name="文本框 44"/>
            <p:cNvSpPr>
              <a:spLocks noChangeArrowheads="1"/>
            </p:cNvSpPr>
            <p:nvPr/>
          </p:nvSpPr>
          <p:spPr bwMode="auto">
            <a:xfrm flipH="1">
              <a:off x="3876675" y="3152319"/>
              <a:ext cx="3785652" cy="584596"/>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a:t>
              </a:r>
              <a:endParaRPr lang="en-US" altLang="zh-CN" sz="900" dirty="0">
                <a:solidFill>
                  <a:srgbClr val="FFFFFF"/>
                </a:solidFill>
                <a:latin typeface="微软雅黑"/>
                <a:ea typeface="微软雅黑"/>
                <a:cs typeface="Lato Light" charset="0"/>
                <a:sym typeface="Lato Light" charset="0"/>
              </a:endParaRPr>
            </a:p>
            <a:p>
              <a:pPr>
                <a:lnSpc>
                  <a:spcPct val="125000"/>
                </a:lnSpc>
              </a:pPr>
              <a:r>
                <a:rPr lang="zh-CN" altLang="en-US" sz="900" dirty="0">
                  <a:solidFill>
                    <a:srgbClr val="FFFFFF"/>
                  </a:solidFill>
                  <a:latin typeface="微软雅黑"/>
                  <a:ea typeface="微软雅黑"/>
                  <a:cs typeface="Lato Light" charset="0"/>
                  <a:sym typeface="Lato Light" charset="0"/>
                </a:rPr>
                <a:t>语言风格，语言描述</a:t>
              </a:r>
              <a:endParaRPr lang="en-US" altLang="zh-CN" sz="900" dirty="0">
                <a:solidFill>
                  <a:srgbClr val="FFFFFF"/>
                </a:solidFill>
                <a:latin typeface="微软雅黑"/>
                <a:ea typeface="微软雅黑"/>
                <a:cs typeface="Lato Light" charset="0"/>
                <a:sym typeface="Lato Light" charset="0"/>
              </a:endParaRPr>
            </a:p>
          </p:txBody>
        </p:sp>
        <p:sp>
          <p:nvSpPr>
            <p:cNvPr id="8212" name="文本框 48"/>
            <p:cNvSpPr>
              <a:spLocks noChangeArrowheads="1"/>
            </p:cNvSpPr>
            <p:nvPr/>
          </p:nvSpPr>
          <p:spPr bwMode="auto">
            <a:xfrm>
              <a:off x="2055813" y="3193595"/>
              <a:ext cx="878873" cy="738436"/>
            </a:xfrm>
            <a:prstGeom prst="rect">
              <a:avLst/>
            </a:prstGeom>
            <a:grpFill/>
            <a:ln>
              <a:noFill/>
            </a:ln>
          </p:spPr>
          <p:txBody>
            <a:bodyPr wrap="none">
              <a:spAutoFit/>
            </a:bodyPr>
            <a:lstStyle/>
            <a:p>
              <a:r>
                <a:rPr lang="en-US" altLang="zh-CN"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216" name="图片 5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01663" y="3212645"/>
              <a:ext cx="433387" cy="541338"/>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组合 4"/>
          <p:cNvGrpSpPr/>
          <p:nvPr/>
        </p:nvGrpSpPr>
        <p:grpSpPr>
          <a:xfrm>
            <a:off x="0" y="2962848"/>
            <a:ext cx="5620941" cy="700304"/>
            <a:chOff x="0" y="3949245"/>
            <a:chExt cx="7494588" cy="933450"/>
          </a:xfrm>
          <a:solidFill>
            <a:schemeClr val="accent2"/>
          </a:solidFill>
        </p:grpSpPr>
        <p:sp>
          <p:nvSpPr>
            <p:cNvPr id="8201" name="任意多边形 35"/>
            <p:cNvSpPr>
              <a:spLocks noChangeArrowheads="1"/>
            </p:cNvSpPr>
            <p:nvPr/>
          </p:nvSpPr>
          <p:spPr bwMode="auto">
            <a:xfrm flipH="1">
              <a:off x="2757488" y="3957183"/>
              <a:ext cx="4737100" cy="925512"/>
            </a:xfrm>
            <a:custGeom>
              <a:avLst/>
              <a:gdLst>
                <a:gd name="T0" fmla="*/ 462757 w 4736306"/>
                <a:gd name="T1" fmla="*/ 0 h 925514"/>
                <a:gd name="T2" fmla="*/ 519906 w 4736306"/>
                <a:gd name="T3" fmla="*/ 5761 h 925514"/>
                <a:gd name="T4" fmla="*/ 519906 w 4736306"/>
                <a:gd name="T5" fmla="*/ 0 h 925514"/>
                <a:gd name="T6" fmla="*/ 4736306 w 4736306"/>
                <a:gd name="T7" fmla="*/ 0 h 925514"/>
                <a:gd name="T8" fmla="*/ 4736306 w 4736306"/>
                <a:gd name="T9" fmla="*/ 925514 h 925514"/>
                <a:gd name="T10" fmla="*/ 519906 w 4736306"/>
                <a:gd name="T11" fmla="*/ 925514 h 925514"/>
                <a:gd name="T12" fmla="*/ 519906 w 4736306"/>
                <a:gd name="T13" fmla="*/ 919753 h 925514"/>
                <a:gd name="T14" fmla="*/ 462757 w 4736306"/>
                <a:gd name="T15" fmla="*/ 925514 h 925514"/>
                <a:gd name="T16" fmla="*/ 0 w 4736306"/>
                <a:gd name="T17" fmla="*/ 462757 h 925514"/>
                <a:gd name="T18" fmla="*/ 462757 w 4736306"/>
                <a:gd name="T19" fmla="*/ 0 h 925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36306"/>
                <a:gd name="T31" fmla="*/ 0 h 925514"/>
                <a:gd name="T32" fmla="*/ 4736306 w 4736306"/>
                <a:gd name="T33" fmla="*/ 925514 h 9255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36306" h="925514">
                  <a:moveTo>
                    <a:pt x="462757" y="0"/>
                  </a:moveTo>
                  <a:lnTo>
                    <a:pt x="519906" y="5761"/>
                  </a:lnTo>
                  <a:lnTo>
                    <a:pt x="519906" y="0"/>
                  </a:lnTo>
                  <a:lnTo>
                    <a:pt x="4736306" y="0"/>
                  </a:lnTo>
                  <a:lnTo>
                    <a:pt x="4736306" y="925514"/>
                  </a:lnTo>
                  <a:lnTo>
                    <a:pt x="519906" y="925514"/>
                  </a:lnTo>
                  <a:lnTo>
                    <a:pt x="519906" y="919753"/>
                  </a:lnTo>
                  <a:lnTo>
                    <a:pt x="462757" y="925514"/>
                  </a:lnTo>
                  <a:cubicBezTo>
                    <a:pt x="207183" y="925514"/>
                    <a:pt x="0" y="718331"/>
                    <a:pt x="0" y="462757"/>
                  </a:cubicBezTo>
                  <a:cubicBezTo>
                    <a:pt x="0" y="207183"/>
                    <a:pt x="207183" y="0"/>
                    <a:pt x="462757" y="0"/>
                  </a:cubicBez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5" name="任意多边形 41"/>
            <p:cNvSpPr>
              <a:spLocks noChangeArrowheads="1"/>
            </p:cNvSpPr>
            <p:nvPr/>
          </p:nvSpPr>
          <p:spPr bwMode="auto">
            <a:xfrm flipH="1">
              <a:off x="0" y="3949245"/>
              <a:ext cx="1104900" cy="927100"/>
            </a:xfrm>
            <a:custGeom>
              <a:avLst/>
              <a:gdLst>
                <a:gd name="T0" fmla="*/ 0 w 3720214"/>
                <a:gd name="T1" fmla="*/ 0 h 925514"/>
                <a:gd name="T2" fmla="*/ 3720214 w 3720214"/>
                <a:gd name="T3" fmla="*/ 0 h 925514"/>
                <a:gd name="T4" fmla="*/ 3720214 w 3720214"/>
                <a:gd name="T5" fmla="*/ 925514 h 925514"/>
                <a:gd name="T6" fmla="*/ 0 w 3720214"/>
                <a:gd name="T7" fmla="*/ 925514 h 925514"/>
                <a:gd name="T8" fmla="*/ 0 60000 65536"/>
                <a:gd name="T9" fmla="*/ 0 60000 65536"/>
                <a:gd name="T10" fmla="*/ 0 60000 65536"/>
                <a:gd name="T11" fmla="*/ 0 60000 65536"/>
                <a:gd name="T12" fmla="*/ 0 w 3720214"/>
                <a:gd name="T13" fmla="*/ 0 h 925514"/>
                <a:gd name="T14" fmla="*/ 3720214 w 3720214"/>
                <a:gd name="T15" fmla="*/ 925514 h 925514"/>
              </a:gdLst>
              <a:ahLst/>
              <a:cxnLst>
                <a:cxn ang="T8">
                  <a:pos x="T0" y="T1"/>
                </a:cxn>
                <a:cxn ang="T9">
                  <a:pos x="T2" y="T3"/>
                </a:cxn>
                <a:cxn ang="T10">
                  <a:pos x="T4" y="T5"/>
                </a:cxn>
                <a:cxn ang="T11">
                  <a:pos x="T6" y="T7"/>
                </a:cxn>
              </a:cxnLst>
              <a:rect l="T12" t="T13" r="T14" b="T15"/>
              <a:pathLst>
                <a:path w="3720214" h="925514">
                  <a:moveTo>
                    <a:pt x="0" y="0"/>
                  </a:moveTo>
                  <a:lnTo>
                    <a:pt x="3720214" y="0"/>
                  </a:lnTo>
                  <a:lnTo>
                    <a:pt x="3720214" y="925514"/>
                  </a:lnTo>
                  <a:lnTo>
                    <a:pt x="0" y="925514"/>
                  </a:ln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9" name="文本框 45"/>
            <p:cNvSpPr>
              <a:spLocks noChangeArrowheads="1"/>
            </p:cNvSpPr>
            <p:nvPr/>
          </p:nvSpPr>
          <p:spPr bwMode="auto">
            <a:xfrm flipH="1">
              <a:off x="3387725" y="4049258"/>
              <a:ext cx="3785652" cy="584595"/>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a:t>
              </a:r>
              <a:endParaRPr lang="en-US" altLang="zh-CN" sz="900" dirty="0">
                <a:solidFill>
                  <a:srgbClr val="FFFFFF"/>
                </a:solidFill>
                <a:latin typeface="微软雅黑"/>
                <a:ea typeface="微软雅黑"/>
                <a:cs typeface="Lato Light" charset="0"/>
                <a:sym typeface="Lato Light" charset="0"/>
              </a:endParaRPr>
            </a:p>
            <a:p>
              <a:pPr>
                <a:lnSpc>
                  <a:spcPct val="125000"/>
                </a:lnSpc>
              </a:pPr>
              <a:r>
                <a:rPr lang="zh-CN" altLang="en-US" sz="900" dirty="0">
                  <a:solidFill>
                    <a:srgbClr val="FFFFFF"/>
                  </a:solidFill>
                  <a:latin typeface="微软雅黑"/>
                  <a:ea typeface="微软雅黑"/>
                  <a:cs typeface="Lato Light" charset="0"/>
                  <a:sym typeface="Lato Light" charset="0"/>
                </a:rPr>
                <a:t>语言风格，语言描述</a:t>
              </a:r>
              <a:endParaRPr lang="en-US" altLang="zh-CN" sz="900" dirty="0">
                <a:solidFill>
                  <a:srgbClr val="FFFFFF"/>
                </a:solidFill>
                <a:latin typeface="微软雅黑"/>
                <a:ea typeface="微软雅黑"/>
                <a:cs typeface="Lato Light" charset="0"/>
                <a:sym typeface="Lato Light" charset="0"/>
              </a:endParaRPr>
            </a:p>
          </p:txBody>
        </p:sp>
        <p:sp>
          <p:nvSpPr>
            <p:cNvPr id="8213" name="文本框 49"/>
            <p:cNvSpPr>
              <a:spLocks noChangeArrowheads="1"/>
            </p:cNvSpPr>
            <p:nvPr/>
          </p:nvSpPr>
          <p:spPr bwMode="auto">
            <a:xfrm>
              <a:off x="1524000" y="4049258"/>
              <a:ext cx="878873" cy="738436"/>
            </a:xfrm>
            <a:prstGeom prst="rect">
              <a:avLst/>
            </a:prstGeom>
            <a:grpFill/>
            <a:ln>
              <a:noFill/>
            </a:ln>
          </p:spPr>
          <p:txBody>
            <a:bodyPr wrap="none">
              <a:spAutoFit/>
            </a:bodyPr>
            <a:lstStyle/>
            <a:p>
              <a:r>
                <a:rPr lang="en-US" altLang="zh-CN"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217" name="图片 5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875" y="4142920"/>
              <a:ext cx="565150" cy="565150"/>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5"/>
          <p:cNvGrpSpPr/>
          <p:nvPr/>
        </p:nvGrpSpPr>
        <p:grpSpPr>
          <a:xfrm>
            <a:off x="0" y="3653624"/>
            <a:ext cx="5220891" cy="699113"/>
            <a:chOff x="0" y="4869995"/>
            <a:chExt cx="6961188" cy="931863"/>
          </a:xfrm>
          <a:solidFill>
            <a:schemeClr val="accent1"/>
          </a:solidFill>
        </p:grpSpPr>
        <p:sp>
          <p:nvSpPr>
            <p:cNvPr id="8202" name="任意多边形 36"/>
            <p:cNvSpPr>
              <a:spLocks noChangeArrowheads="1"/>
            </p:cNvSpPr>
            <p:nvPr/>
          </p:nvSpPr>
          <p:spPr bwMode="auto">
            <a:xfrm flipH="1">
              <a:off x="2225675" y="4869995"/>
              <a:ext cx="4735513" cy="925513"/>
            </a:xfrm>
            <a:custGeom>
              <a:avLst/>
              <a:gdLst>
                <a:gd name="T0" fmla="*/ 462757 w 4736306"/>
                <a:gd name="T1" fmla="*/ 0 h 925514"/>
                <a:gd name="T2" fmla="*/ 519906 w 4736306"/>
                <a:gd name="T3" fmla="*/ 5761 h 925514"/>
                <a:gd name="T4" fmla="*/ 519906 w 4736306"/>
                <a:gd name="T5" fmla="*/ 0 h 925514"/>
                <a:gd name="T6" fmla="*/ 4736306 w 4736306"/>
                <a:gd name="T7" fmla="*/ 0 h 925514"/>
                <a:gd name="T8" fmla="*/ 4736306 w 4736306"/>
                <a:gd name="T9" fmla="*/ 925514 h 925514"/>
                <a:gd name="T10" fmla="*/ 519906 w 4736306"/>
                <a:gd name="T11" fmla="*/ 925514 h 925514"/>
                <a:gd name="T12" fmla="*/ 519906 w 4736306"/>
                <a:gd name="T13" fmla="*/ 919753 h 925514"/>
                <a:gd name="T14" fmla="*/ 462757 w 4736306"/>
                <a:gd name="T15" fmla="*/ 925514 h 925514"/>
                <a:gd name="T16" fmla="*/ 0 w 4736306"/>
                <a:gd name="T17" fmla="*/ 462757 h 925514"/>
                <a:gd name="T18" fmla="*/ 462757 w 4736306"/>
                <a:gd name="T19" fmla="*/ 0 h 925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36306"/>
                <a:gd name="T31" fmla="*/ 0 h 925514"/>
                <a:gd name="T32" fmla="*/ 4736306 w 4736306"/>
                <a:gd name="T33" fmla="*/ 925514 h 9255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36306" h="925514">
                  <a:moveTo>
                    <a:pt x="462757" y="0"/>
                  </a:moveTo>
                  <a:lnTo>
                    <a:pt x="519906" y="5761"/>
                  </a:lnTo>
                  <a:lnTo>
                    <a:pt x="519906" y="0"/>
                  </a:lnTo>
                  <a:lnTo>
                    <a:pt x="4736306" y="0"/>
                  </a:lnTo>
                  <a:lnTo>
                    <a:pt x="4736306" y="925514"/>
                  </a:lnTo>
                  <a:lnTo>
                    <a:pt x="519906" y="925514"/>
                  </a:lnTo>
                  <a:lnTo>
                    <a:pt x="519906" y="919753"/>
                  </a:lnTo>
                  <a:lnTo>
                    <a:pt x="462757" y="925514"/>
                  </a:lnTo>
                  <a:cubicBezTo>
                    <a:pt x="207183" y="925514"/>
                    <a:pt x="0" y="718331"/>
                    <a:pt x="0" y="462757"/>
                  </a:cubicBezTo>
                  <a:cubicBezTo>
                    <a:pt x="0" y="207183"/>
                    <a:pt x="207183" y="0"/>
                    <a:pt x="462757" y="0"/>
                  </a:cubicBez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6" name="任意多边形 42"/>
            <p:cNvSpPr>
              <a:spLocks noChangeArrowheads="1"/>
            </p:cNvSpPr>
            <p:nvPr/>
          </p:nvSpPr>
          <p:spPr bwMode="auto">
            <a:xfrm flipH="1">
              <a:off x="0" y="4876345"/>
              <a:ext cx="673100" cy="925513"/>
            </a:xfrm>
            <a:custGeom>
              <a:avLst/>
              <a:gdLst>
                <a:gd name="T0" fmla="*/ 0 w 3720214"/>
                <a:gd name="T1" fmla="*/ 0 h 925514"/>
                <a:gd name="T2" fmla="*/ 3720214 w 3720214"/>
                <a:gd name="T3" fmla="*/ 0 h 925514"/>
                <a:gd name="T4" fmla="*/ 3720214 w 3720214"/>
                <a:gd name="T5" fmla="*/ 925514 h 925514"/>
                <a:gd name="T6" fmla="*/ 0 w 3720214"/>
                <a:gd name="T7" fmla="*/ 925514 h 925514"/>
                <a:gd name="T8" fmla="*/ 0 60000 65536"/>
                <a:gd name="T9" fmla="*/ 0 60000 65536"/>
                <a:gd name="T10" fmla="*/ 0 60000 65536"/>
                <a:gd name="T11" fmla="*/ 0 60000 65536"/>
                <a:gd name="T12" fmla="*/ 0 w 3720214"/>
                <a:gd name="T13" fmla="*/ 0 h 925514"/>
                <a:gd name="T14" fmla="*/ 3720214 w 3720214"/>
                <a:gd name="T15" fmla="*/ 925514 h 925514"/>
              </a:gdLst>
              <a:ahLst/>
              <a:cxnLst>
                <a:cxn ang="T8">
                  <a:pos x="T0" y="T1"/>
                </a:cxn>
                <a:cxn ang="T9">
                  <a:pos x="T2" y="T3"/>
                </a:cxn>
                <a:cxn ang="T10">
                  <a:pos x="T4" y="T5"/>
                </a:cxn>
                <a:cxn ang="T11">
                  <a:pos x="T6" y="T7"/>
                </a:cxn>
              </a:cxnLst>
              <a:rect l="T12" t="T13" r="T14" b="T15"/>
              <a:pathLst>
                <a:path w="3720214" h="925514">
                  <a:moveTo>
                    <a:pt x="0" y="0"/>
                  </a:moveTo>
                  <a:lnTo>
                    <a:pt x="3720214" y="0"/>
                  </a:lnTo>
                  <a:lnTo>
                    <a:pt x="3720214" y="925514"/>
                  </a:lnTo>
                  <a:lnTo>
                    <a:pt x="0" y="925514"/>
                  </a:ln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10" name="文本框 46"/>
            <p:cNvSpPr>
              <a:spLocks noChangeArrowheads="1"/>
            </p:cNvSpPr>
            <p:nvPr/>
          </p:nvSpPr>
          <p:spPr bwMode="auto">
            <a:xfrm flipH="1">
              <a:off x="2854325" y="4949370"/>
              <a:ext cx="3785652" cy="584596"/>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a:t>
              </a:r>
              <a:endParaRPr lang="en-US" altLang="zh-CN" sz="900" dirty="0">
                <a:solidFill>
                  <a:srgbClr val="FFFFFF"/>
                </a:solidFill>
                <a:latin typeface="微软雅黑"/>
                <a:ea typeface="微软雅黑"/>
                <a:cs typeface="Lato Light" charset="0"/>
                <a:sym typeface="Lato Light" charset="0"/>
              </a:endParaRPr>
            </a:p>
            <a:p>
              <a:pPr>
                <a:lnSpc>
                  <a:spcPct val="125000"/>
                </a:lnSpc>
              </a:pPr>
              <a:r>
                <a:rPr lang="zh-CN" altLang="en-US" sz="900" dirty="0">
                  <a:solidFill>
                    <a:srgbClr val="FFFFFF"/>
                  </a:solidFill>
                  <a:latin typeface="微软雅黑"/>
                  <a:ea typeface="微软雅黑"/>
                  <a:cs typeface="Lato Light" charset="0"/>
                  <a:sym typeface="Lato Light" charset="0"/>
                </a:rPr>
                <a:t>语言风格，语言描述</a:t>
              </a:r>
              <a:endParaRPr lang="en-US" altLang="zh-CN" sz="900" dirty="0">
                <a:solidFill>
                  <a:srgbClr val="FFFFFF"/>
                </a:solidFill>
                <a:latin typeface="微软雅黑"/>
                <a:ea typeface="微软雅黑"/>
                <a:cs typeface="Lato Light" charset="0"/>
                <a:sym typeface="Lato Light" charset="0"/>
              </a:endParaRPr>
            </a:p>
          </p:txBody>
        </p:sp>
        <p:sp>
          <p:nvSpPr>
            <p:cNvPr id="8214" name="文本框 50"/>
            <p:cNvSpPr>
              <a:spLocks noChangeArrowheads="1"/>
            </p:cNvSpPr>
            <p:nvPr/>
          </p:nvSpPr>
          <p:spPr bwMode="auto">
            <a:xfrm>
              <a:off x="1041400" y="5023983"/>
              <a:ext cx="878873" cy="738436"/>
            </a:xfrm>
            <a:prstGeom prst="rect">
              <a:avLst/>
            </a:prstGeom>
            <a:grpFill/>
            <a:ln>
              <a:noFill/>
            </a:ln>
          </p:spPr>
          <p:txBody>
            <a:bodyPr wrap="none">
              <a:spAutoFit/>
            </a:bodyPr>
            <a:lstStyle/>
            <a:p>
              <a:r>
                <a:rPr lang="en-US" altLang="zh-CN"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218" name="图片 5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775" y="5111295"/>
              <a:ext cx="458788" cy="458788"/>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219" name="任意多边形 56"/>
          <p:cNvSpPr>
            <a:spLocks noChangeArrowheads="1"/>
          </p:cNvSpPr>
          <p:nvPr/>
        </p:nvSpPr>
        <p:spPr bwMode="auto">
          <a:xfrm>
            <a:off x="6211491" y="1723025"/>
            <a:ext cx="2932509" cy="2624948"/>
          </a:xfrm>
          <a:custGeom>
            <a:avLst/>
            <a:gdLst>
              <a:gd name="T0" fmla="*/ 1691731 w 3909827"/>
              <a:gd name="T1" fmla="*/ 0 h 2890790"/>
              <a:gd name="T2" fmla="*/ 3217333 w 3909827"/>
              <a:gd name="T3" fmla="*/ 0 h 2890790"/>
              <a:gd name="T4" fmla="*/ 3217333 w 3909827"/>
              <a:gd name="T5" fmla="*/ 1589 h 2890790"/>
              <a:gd name="T6" fmla="*/ 3909827 w 3909827"/>
              <a:gd name="T7" fmla="*/ 1589 h 2890790"/>
              <a:gd name="T8" fmla="*/ 3909827 w 3909827"/>
              <a:gd name="T9" fmla="*/ 2890790 h 2890790"/>
              <a:gd name="T10" fmla="*/ 692494 w 3909827"/>
              <a:gd name="T11" fmla="*/ 2890790 h 2890790"/>
              <a:gd name="T12" fmla="*/ 692494 w 3909827"/>
              <a:gd name="T13" fmla="*/ 2889201 h 2890790"/>
              <a:gd name="T14" fmla="*/ 0 w 3909827"/>
              <a:gd name="T15" fmla="*/ 2889201 h 2890790"/>
              <a:gd name="T16" fmla="*/ 0 w 3909827"/>
              <a:gd name="T17" fmla="*/ 2874654 h 28907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09827"/>
              <a:gd name="T28" fmla="*/ 0 h 2890790"/>
              <a:gd name="T29" fmla="*/ 3909827 w 3909827"/>
              <a:gd name="T30" fmla="*/ 2890790 h 28907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09827" h="2890790">
                <a:moveTo>
                  <a:pt x="1691731" y="0"/>
                </a:moveTo>
                <a:lnTo>
                  <a:pt x="3217333" y="0"/>
                </a:lnTo>
                <a:lnTo>
                  <a:pt x="3217333" y="1589"/>
                </a:lnTo>
                <a:lnTo>
                  <a:pt x="3909827" y="1589"/>
                </a:lnTo>
                <a:lnTo>
                  <a:pt x="3909827" y="2890790"/>
                </a:lnTo>
                <a:lnTo>
                  <a:pt x="692494" y="2890790"/>
                </a:lnTo>
                <a:lnTo>
                  <a:pt x="692494" y="2889201"/>
                </a:lnTo>
                <a:lnTo>
                  <a:pt x="0" y="2889201"/>
                </a:lnTo>
                <a:lnTo>
                  <a:pt x="0" y="2874654"/>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7" name="组合 2"/>
          <p:cNvGrpSpPr/>
          <p:nvPr/>
        </p:nvGrpSpPr>
        <p:grpSpPr>
          <a:xfrm>
            <a:off x="0" y="1589634"/>
            <a:ext cx="6419850" cy="694348"/>
            <a:chOff x="0" y="2118858"/>
            <a:chExt cx="8559800" cy="925512"/>
          </a:xfrm>
          <a:solidFill>
            <a:schemeClr val="accent2"/>
          </a:solidFill>
        </p:grpSpPr>
        <p:sp>
          <p:nvSpPr>
            <p:cNvPr id="8199" name="任意多边形 33"/>
            <p:cNvSpPr>
              <a:spLocks noChangeArrowheads="1"/>
            </p:cNvSpPr>
            <p:nvPr/>
          </p:nvSpPr>
          <p:spPr bwMode="auto">
            <a:xfrm flipH="1">
              <a:off x="3822700" y="2118858"/>
              <a:ext cx="4737100" cy="925512"/>
            </a:xfrm>
            <a:custGeom>
              <a:avLst/>
              <a:gdLst>
                <a:gd name="T0" fmla="*/ 462757 w 4736306"/>
                <a:gd name="T1" fmla="*/ 0 h 925514"/>
                <a:gd name="T2" fmla="*/ 519906 w 4736306"/>
                <a:gd name="T3" fmla="*/ 5761 h 925514"/>
                <a:gd name="T4" fmla="*/ 519906 w 4736306"/>
                <a:gd name="T5" fmla="*/ 0 h 925514"/>
                <a:gd name="T6" fmla="*/ 4736306 w 4736306"/>
                <a:gd name="T7" fmla="*/ 0 h 925514"/>
                <a:gd name="T8" fmla="*/ 4736306 w 4736306"/>
                <a:gd name="T9" fmla="*/ 925514 h 925514"/>
                <a:gd name="T10" fmla="*/ 519906 w 4736306"/>
                <a:gd name="T11" fmla="*/ 925514 h 925514"/>
                <a:gd name="T12" fmla="*/ 519906 w 4736306"/>
                <a:gd name="T13" fmla="*/ 919753 h 925514"/>
                <a:gd name="T14" fmla="*/ 462757 w 4736306"/>
                <a:gd name="T15" fmla="*/ 925514 h 925514"/>
                <a:gd name="T16" fmla="*/ 0 w 4736306"/>
                <a:gd name="T17" fmla="*/ 462757 h 925514"/>
                <a:gd name="T18" fmla="*/ 462757 w 4736306"/>
                <a:gd name="T19" fmla="*/ 0 h 9255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736306"/>
                <a:gd name="T31" fmla="*/ 0 h 925514"/>
                <a:gd name="T32" fmla="*/ 4736306 w 4736306"/>
                <a:gd name="T33" fmla="*/ 925514 h 9255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736306" h="925514">
                  <a:moveTo>
                    <a:pt x="462757" y="0"/>
                  </a:moveTo>
                  <a:lnTo>
                    <a:pt x="519906" y="5761"/>
                  </a:lnTo>
                  <a:lnTo>
                    <a:pt x="519906" y="0"/>
                  </a:lnTo>
                  <a:lnTo>
                    <a:pt x="4736306" y="0"/>
                  </a:lnTo>
                  <a:lnTo>
                    <a:pt x="4736306" y="925514"/>
                  </a:lnTo>
                  <a:lnTo>
                    <a:pt x="519906" y="925514"/>
                  </a:lnTo>
                  <a:lnTo>
                    <a:pt x="519906" y="919753"/>
                  </a:lnTo>
                  <a:lnTo>
                    <a:pt x="462757" y="925514"/>
                  </a:lnTo>
                  <a:cubicBezTo>
                    <a:pt x="207183" y="925514"/>
                    <a:pt x="0" y="718331"/>
                    <a:pt x="0" y="462757"/>
                  </a:cubicBezTo>
                  <a:cubicBezTo>
                    <a:pt x="0" y="207183"/>
                    <a:pt x="207183" y="0"/>
                    <a:pt x="462757" y="0"/>
                  </a:cubicBez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3" name="任意多边形 39"/>
            <p:cNvSpPr>
              <a:spLocks noChangeArrowheads="1"/>
            </p:cNvSpPr>
            <p:nvPr/>
          </p:nvSpPr>
          <p:spPr bwMode="auto">
            <a:xfrm flipH="1">
              <a:off x="0" y="2118858"/>
              <a:ext cx="2135188" cy="925512"/>
            </a:xfrm>
            <a:custGeom>
              <a:avLst/>
              <a:gdLst>
                <a:gd name="T0" fmla="*/ 0 w 3720214"/>
                <a:gd name="T1" fmla="*/ 0 h 925514"/>
                <a:gd name="T2" fmla="*/ 3720214 w 3720214"/>
                <a:gd name="T3" fmla="*/ 0 h 925514"/>
                <a:gd name="T4" fmla="*/ 3720214 w 3720214"/>
                <a:gd name="T5" fmla="*/ 925514 h 925514"/>
                <a:gd name="T6" fmla="*/ 0 w 3720214"/>
                <a:gd name="T7" fmla="*/ 925514 h 925514"/>
                <a:gd name="T8" fmla="*/ 0 60000 65536"/>
                <a:gd name="T9" fmla="*/ 0 60000 65536"/>
                <a:gd name="T10" fmla="*/ 0 60000 65536"/>
                <a:gd name="T11" fmla="*/ 0 60000 65536"/>
                <a:gd name="T12" fmla="*/ 0 w 3720214"/>
                <a:gd name="T13" fmla="*/ 0 h 925514"/>
                <a:gd name="T14" fmla="*/ 3720214 w 3720214"/>
                <a:gd name="T15" fmla="*/ 925514 h 925514"/>
              </a:gdLst>
              <a:ahLst/>
              <a:cxnLst>
                <a:cxn ang="T8">
                  <a:pos x="T0" y="T1"/>
                </a:cxn>
                <a:cxn ang="T9">
                  <a:pos x="T2" y="T3"/>
                </a:cxn>
                <a:cxn ang="T10">
                  <a:pos x="T4" y="T5"/>
                </a:cxn>
                <a:cxn ang="T11">
                  <a:pos x="T6" y="T7"/>
                </a:cxn>
              </a:cxnLst>
              <a:rect l="T12" t="T13" r="T14" b="T15"/>
              <a:pathLst>
                <a:path w="3720214" h="925514">
                  <a:moveTo>
                    <a:pt x="0" y="0"/>
                  </a:moveTo>
                  <a:lnTo>
                    <a:pt x="3720214" y="0"/>
                  </a:lnTo>
                  <a:lnTo>
                    <a:pt x="3720214" y="925514"/>
                  </a:lnTo>
                  <a:lnTo>
                    <a:pt x="0" y="925514"/>
                  </a:lnTo>
                  <a:close/>
                </a:path>
              </a:pathLst>
            </a:custGeom>
            <a:grpFill/>
            <a:ln>
              <a:noFil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207" name="文本框 43"/>
            <p:cNvSpPr>
              <a:spLocks noChangeArrowheads="1"/>
            </p:cNvSpPr>
            <p:nvPr/>
          </p:nvSpPr>
          <p:spPr bwMode="auto">
            <a:xfrm flipH="1">
              <a:off x="4314825" y="2210934"/>
              <a:ext cx="3785652" cy="584596"/>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5000"/>
                </a:lnSpc>
              </a:pPr>
              <a:r>
                <a:rPr lang="zh-CN" altLang="en-US" sz="900" dirty="0">
                  <a:solidFill>
                    <a:srgbClr val="FFFFFF"/>
                  </a:solidFill>
                  <a:latin typeface="微软雅黑"/>
                  <a:ea typeface="微软雅黑"/>
                  <a:cs typeface="Lato Light" charset="0"/>
                  <a:sym typeface="Lato Light" charset="0"/>
                </a:rPr>
                <a:t>此处添加详细文本描述，建议与标题相关并符合整体</a:t>
              </a:r>
              <a:endParaRPr lang="en-US" altLang="zh-CN" sz="900" dirty="0">
                <a:solidFill>
                  <a:srgbClr val="FFFFFF"/>
                </a:solidFill>
                <a:latin typeface="微软雅黑"/>
                <a:ea typeface="微软雅黑"/>
                <a:cs typeface="Lato Light" charset="0"/>
                <a:sym typeface="Lato Light" charset="0"/>
              </a:endParaRPr>
            </a:p>
            <a:p>
              <a:pPr>
                <a:lnSpc>
                  <a:spcPct val="125000"/>
                </a:lnSpc>
              </a:pPr>
              <a:r>
                <a:rPr lang="zh-CN" altLang="en-US" sz="900" dirty="0">
                  <a:solidFill>
                    <a:srgbClr val="FFFFFF"/>
                  </a:solidFill>
                  <a:latin typeface="微软雅黑"/>
                  <a:ea typeface="微软雅黑"/>
                  <a:cs typeface="Lato Light" charset="0"/>
                  <a:sym typeface="Lato Light" charset="0"/>
                </a:rPr>
                <a:t>语言风格，语言描述</a:t>
              </a:r>
              <a:endParaRPr lang="en-US" altLang="zh-CN" sz="900" dirty="0">
                <a:solidFill>
                  <a:srgbClr val="FFFFFF"/>
                </a:solidFill>
                <a:latin typeface="微软雅黑"/>
                <a:ea typeface="微软雅黑"/>
                <a:cs typeface="Lato Light" charset="0"/>
                <a:sym typeface="Lato Light" charset="0"/>
              </a:endParaRPr>
            </a:p>
          </p:txBody>
        </p:sp>
        <p:sp>
          <p:nvSpPr>
            <p:cNvPr id="8211" name="文本框 47"/>
            <p:cNvSpPr>
              <a:spLocks noChangeArrowheads="1"/>
            </p:cNvSpPr>
            <p:nvPr/>
          </p:nvSpPr>
          <p:spPr bwMode="auto">
            <a:xfrm>
              <a:off x="2571751" y="2198234"/>
              <a:ext cx="878873" cy="738436"/>
            </a:xfrm>
            <a:prstGeom prst="rect">
              <a:avLst/>
            </a:prstGeom>
            <a:grpFill/>
            <a:ln>
              <a:noFill/>
            </a:ln>
          </p:spPr>
          <p:txBody>
            <a:bodyPr wrap="none">
              <a:spAutoFit/>
            </a:bodyPr>
            <a:lstStyle/>
            <a:p>
              <a:r>
                <a:rPr lang="en-US" altLang="zh-CN"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30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 name="组合 1"/>
            <p:cNvGrpSpPr/>
            <p:nvPr/>
          </p:nvGrpSpPr>
          <p:grpSpPr>
            <a:xfrm>
              <a:off x="962025" y="2277607"/>
              <a:ext cx="587375" cy="588963"/>
              <a:chOff x="-2031232" y="6174580"/>
              <a:chExt cx="587375" cy="588963"/>
            </a:xfrm>
            <a:grpFill/>
          </p:grpSpPr>
          <p:sp>
            <p:nvSpPr>
              <p:cNvPr id="84" name="Freeform 56"/>
              <p:cNvSpPr/>
              <p:nvPr/>
            </p:nvSpPr>
            <p:spPr bwMode="auto">
              <a:xfrm>
                <a:off x="-1870894" y="6174580"/>
                <a:ext cx="266700" cy="436563"/>
              </a:xfrm>
              <a:custGeom>
                <a:avLst/>
                <a:gdLst>
                  <a:gd name="T0" fmla="*/ 16 w 230"/>
                  <a:gd name="T1" fmla="*/ 185 h 375"/>
                  <a:gd name="T2" fmla="*/ 64 w 230"/>
                  <a:gd name="T3" fmla="*/ 254 h 375"/>
                  <a:gd name="T4" fmla="*/ 61 w 230"/>
                  <a:gd name="T5" fmla="*/ 285 h 375"/>
                  <a:gd name="T6" fmla="*/ 46 w 230"/>
                  <a:gd name="T7" fmla="*/ 290 h 375"/>
                  <a:gd name="T8" fmla="*/ 54 w 230"/>
                  <a:gd name="T9" fmla="*/ 321 h 375"/>
                  <a:gd name="T10" fmla="*/ 65 w 230"/>
                  <a:gd name="T11" fmla="*/ 347 h 375"/>
                  <a:gd name="T12" fmla="*/ 75 w 230"/>
                  <a:gd name="T13" fmla="*/ 367 h 375"/>
                  <a:gd name="T14" fmla="*/ 77 w 230"/>
                  <a:gd name="T15" fmla="*/ 370 h 375"/>
                  <a:gd name="T16" fmla="*/ 85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5 h 375"/>
                  <a:gd name="T28" fmla="*/ 135 w 230"/>
                  <a:gd name="T29" fmla="*/ 374 h 375"/>
                  <a:gd name="T30" fmla="*/ 145 w 230"/>
                  <a:gd name="T31" fmla="*/ 373 h 375"/>
                  <a:gd name="T32" fmla="*/ 156 w 230"/>
                  <a:gd name="T33" fmla="*/ 371 h 375"/>
                  <a:gd name="T34" fmla="*/ 159 w 230"/>
                  <a:gd name="T35" fmla="*/ 369 h 375"/>
                  <a:gd name="T36" fmla="*/ 166 w 230"/>
                  <a:gd name="T37" fmla="*/ 357 h 375"/>
                  <a:gd name="T38" fmla="*/ 176 w 230"/>
                  <a:gd name="T39" fmla="*/ 327 h 375"/>
                  <a:gd name="T40" fmla="*/ 184 w 230"/>
                  <a:gd name="T41" fmla="*/ 290 h 375"/>
                  <a:gd name="T42" fmla="*/ 169 w 230"/>
                  <a:gd name="T43" fmla="*/ 285 h 375"/>
                  <a:gd name="T44" fmla="*/ 166 w 230"/>
                  <a:gd name="T45" fmla="*/ 255 h 375"/>
                  <a:gd name="T46" fmla="*/ 216 w 230"/>
                  <a:gd name="T47" fmla="*/ 184 h 375"/>
                  <a:gd name="T48" fmla="*/ 226 w 230"/>
                  <a:gd name="T49" fmla="*/ 178 h 375"/>
                  <a:gd name="T50" fmla="*/ 226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1" y="285"/>
                      <a:pt x="61" y="285"/>
                      <a:pt x="61" y="285"/>
                    </a:cubicBezTo>
                    <a:cubicBezTo>
                      <a:pt x="46" y="290"/>
                      <a:pt x="46" y="290"/>
                      <a:pt x="46" y="290"/>
                    </a:cubicBezTo>
                    <a:cubicBezTo>
                      <a:pt x="47" y="299"/>
                      <a:pt x="51" y="310"/>
                      <a:pt x="54" y="321"/>
                    </a:cubicBezTo>
                    <a:cubicBezTo>
                      <a:pt x="58" y="330"/>
                      <a:pt x="61" y="339"/>
                      <a:pt x="65" y="347"/>
                    </a:cubicBezTo>
                    <a:cubicBezTo>
                      <a:pt x="68" y="356"/>
                      <a:pt x="72" y="363"/>
                      <a:pt x="75" y="367"/>
                    </a:cubicBezTo>
                    <a:cubicBezTo>
                      <a:pt x="76" y="368"/>
                      <a:pt x="77" y="369"/>
                      <a:pt x="77" y="370"/>
                    </a:cubicBezTo>
                    <a:cubicBezTo>
                      <a:pt x="79" y="370"/>
                      <a:pt x="82" y="371"/>
                      <a:pt x="85" y="372"/>
                    </a:cubicBezTo>
                    <a:cubicBezTo>
                      <a:pt x="88" y="372"/>
                      <a:pt x="91" y="373"/>
                      <a:pt x="95" y="373"/>
                    </a:cubicBezTo>
                    <a:cubicBezTo>
                      <a:pt x="98" y="374"/>
                      <a:pt x="102" y="374"/>
                      <a:pt x="105" y="374"/>
                    </a:cubicBezTo>
                    <a:cubicBezTo>
                      <a:pt x="109" y="374"/>
                      <a:pt x="112" y="375"/>
                      <a:pt x="115" y="375"/>
                    </a:cubicBezTo>
                    <a:cubicBezTo>
                      <a:pt x="116" y="375"/>
                      <a:pt x="117" y="375"/>
                      <a:pt x="118" y="375"/>
                    </a:cubicBezTo>
                    <a:cubicBezTo>
                      <a:pt x="120" y="375"/>
                      <a:pt x="122" y="375"/>
                      <a:pt x="125" y="375"/>
                    </a:cubicBezTo>
                    <a:cubicBezTo>
                      <a:pt x="128" y="374"/>
                      <a:pt x="132" y="374"/>
                      <a:pt x="135" y="374"/>
                    </a:cubicBezTo>
                    <a:cubicBezTo>
                      <a:pt x="139" y="374"/>
                      <a:pt x="142" y="373"/>
                      <a:pt x="145" y="373"/>
                    </a:cubicBezTo>
                    <a:cubicBezTo>
                      <a:pt x="149" y="372"/>
                      <a:pt x="153" y="372"/>
                      <a:pt x="156" y="371"/>
                    </a:cubicBezTo>
                    <a:cubicBezTo>
                      <a:pt x="157" y="370"/>
                      <a:pt x="158" y="370"/>
                      <a:pt x="159" y="369"/>
                    </a:cubicBezTo>
                    <a:cubicBezTo>
                      <a:pt x="161" y="368"/>
                      <a:pt x="163" y="364"/>
                      <a:pt x="166" y="357"/>
                    </a:cubicBezTo>
                    <a:cubicBezTo>
                      <a:pt x="169" y="349"/>
                      <a:pt x="173" y="338"/>
                      <a:pt x="176" y="327"/>
                    </a:cubicBezTo>
                    <a:cubicBezTo>
                      <a:pt x="179" y="314"/>
                      <a:pt x="183" y="300"/>
                      <a:pt x="184" y="290"/>
                    </a:cubicBezTo>
                    <a:cubicBezTo>
                      <a:pt x="169" y="285"/>
                      <a:pt x="169" y="285"/>
                      <a:pt x="169" y="285"/>
                    </a:cubicBezTo>
                    <a:cubicBezTo>
                      <a:pt x="166" y="255"/>
                      <a:pt x="166" y="255"/>
                      <a:pt x="166" y="255"/>
                    </a:cubicBezTo>
                    <a:cubicBezTo>
                      <a:pt x="189" y="240"/>
                      <a:pt x="206" y="215"/>
                      <a:pt x="216" y="184"/>
                    </a:cubicBezTo>
                    <a:cubicBezTo>
                      <a:pt x="219" y="183"/>
                      <a:pt x="224" y="181"/>
                      <a:pt x="226" y="178"/>
                    </a:cubicBezTo>
                    <a:cubicBezTo>
                      <a:pt x="229" y="173"/>
                      <a:pt x="230" y="133"/>
                      <a:pt x="226" y="126"/>
                    </a:cubicBezTo>
                    <a:cubicBezTo>
                      <a:pt x="225" y="124"/>
                      <a:pt x="224" y="124"/>
                      <a:pt x="222" y="123"/>
                    </a:cubicBezTo>
                    <a:cubicBezTo>
                      <a:pt x="218" y="54"/>
                      <a:pt x="172"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57"/>
              <p:cNvSpPr>
                <a:spLocks noEditPoints="1"/>
              </p:cNvSpPr>
              <p:nvPr/>
            </p:nvSpPr>
            <p:spPr bwMode="auto">
              <a:xfrm>
                <a:off x="-2031232" y="6515893"/>
                <a:ext cx="587375" cy="247650"/>
              </a:xfrm>
              <a:custGeom>
                <a:avLst/>
                <a:gdLst>
                  <a:gd name="T0" fmla="*/ 332 w 504"/>
                  <a:gd name="T1" fmla="*/ 0 h 212"/>
                  <a:gd name="T2" fmla="*/ 303 w 504"/>
                  <a:gd name="T3" fmla="*/ 85 h 212"/>
                  <a:gd name="T4" fmla="*/ 282 w 504"/>
                  <a:gd name="T5" fmla="*/ 91 h 212"/>
                  <a:gd name="T6" fmla="*/ 261 w 504"/>
                  <a:gd name="T7" fmla="*/ 92 h 212"/>
                  <a:gd name="T8" fmla="*/ 269 w 504"/>
                  <a:gd name="T9" fmla="*/ 160 h 212"/>
                  <a:gd name="T10" fmla="*/ 286 w 504"/>
                  <a:gd name="T11" fmla="*/ 163 h 212"/>
                  <a:gd name="T12" fmla="*/ 299 w 504"/>
                  <a:gd name="T13" fmla="*/ 164 h 212"/>
                  <a:gd name="T14" fmla="*/ 317 w 504"/>
                  <a:gd name="T15" fmla="*/ 163 h 212"/>
                  <a:gd name="T16" fmla="*/ 330 w 504"/>
                  <a:gd name="T17" fmla="*/ 157 h 212"/>
                  <a:gd name="T18" fmla="*/ 335 w 504"/>
                  <a:gd name="T19" fmla="*/ 96 h 212"/>
                  <a:gd name="T20" fmla="*/ 328 w 504"/>
                  <a:gd name="T21" fmla="*/ 91 h 212"/>
                  <a:gd name="T22" fmla="*/ 325 w 504"/>
                  <a:gd name="T23" fmla="*/ 68 h 212"/>
                  <a:gd name="T24" fmla="*/ 333 w 504"/>
                  <a:gd name="T25" fmla="*/ 60 h 212"/>
                  <a:gd name="T26" fmla="*/ 340 w 504"/>
                  <a:gd name="T27" fmla="*/ 57 h 212"/>
                  <a:gd name="T28" fmla="*/ 345 w 504"/>
                  <a:gd name="T29" fmla="*/ 57 h 212"/>
                  <a:gd name="T30" fmla="*/ 353 w 504"/>
                  <a:gd name="T31" fmla="*/ 60 h 212"/>
                  <a:gd name="T32" fmla="*/ 360 w 504"/>
                  <a:gd name="T33" fmla="*/ 68 h 212"/>
                  <a:gd name="T34" fmla="*/ 358 w 504"/>
                  <a:gd name="T35" fmla="*/ 91 h 212"/>
                  <a:gd name="T36" fmla="*/ 350 w 504"/>
                  <a:gd name="T37" fmla="*/ 96 h 212"/>
                  <a:gd name="T38" fmla="*/ 336 w 504"/>
                  <a:gd name="T39" fmla="*/ 169 h 212"/>
                  <a:gd name="T40" fmla="*/ 324 w 504"/>
                  <a:gd name="T41" fmla="*/ 174 h 212"/>
                  <a:gd name="T42" fmla="*/ 305 w 504"/>
                  <a:gd name="T43" fmla="*/ 175 h 212"/>
                  <a:gd name="T44" fmla="*/ 299 w 504"/>
                  <a:gd name="T45" fmla="*/ 176 h 212"/>
                  <a:gd name="T46" fmla="*/ 286 w 504"/>
                  <a:gd name="T47" fmla="*/ 175 h 212"/>
                  <a:gd name="T48" fmla="*/ 268 w 504"/>
                  <a:gd name="T49" fmla="*/ 172 h 212"/>
                  <a:gd name="T50" fmla="*/ 255 w 504"/>
                  <a:gd name="T51" fmla="*/ 154 h 212"/>
                  <a:gd name="T52" fmla="*/ 232 w 504"/>
                  <a:gd name="T53" fmla="*/ 91 h 212"/>
                  <a:gd name="T54" fmla="*/ 209 w 504"/>
                  <a:gd name="T55" fmla="*/ 86 h 212"/>
                  <a:gd name="T56" fmla="*/ 181 w 504"/>
                  <a:gd name="T57" fmla="*/ 34 h 212"/>
                  <a:gd name="T58" fmla="*/ 22 w 504"/>
                  <a:gd name="T59" fmla="*/ 62 h 212"/>
                  <a:gd name="T60" fmla="*/ 253 w 504"/>
                  <a:gd name="T61" fmla="*/ 212 h 212"/>
                  <a:gd name="T62" fmla="*/ 169 w 504"/>
                  <a:gd name="T63" fmla="*/ 128 h 212"/>
                  <a:gd name="T64" fmla="*/ 153 w 504"/>
                  <a:gd name="T65" fmla="*/ 128 h 212"/>
                  <a:gd name="T66" fmla="*/ 137 w 504"/>
                  <a:gd name="T67" fmla="*/ 128 h 212"/>
                  <a:gd name="T68" fmla="*/ 133 w 504"/>
                  <a:gd name="T69" fmla="*/ 164 h 212"/>
                  <a:gd name="T70" fmla="*/ 130 w 504"/>
                  <a:gd name="T71" fmla="*/ 164 h 212"/>
                  <a:gd name="T72" fmla="*/ 127 w 504"/>
                  <a:gd name="T73" fmla="*/ 164 h 212"/>
                  <a:gd name="T74" fmla="*/ 124 w 504"/>
                  <a:gd name="T75" fmla="*/ 164 h 212"/>
                  <a:gd name="T76" fmla="*/ 122 w 504"/>
                  <a:gd name="T77" fmla="*/ 164 h 212"/>
                  <a:gd name="T78" fmla="*/ 119 w 504"/>
                  <a:gd name="T79" fmla="*/ 164 h 212"/>
                  <a:gd name="T80" fmla="*/ 110 w 504"/>
                  <a:gd name="T81" fmla="*/ 128 h 212"/>
                  <a:gd name="T82" fmla="*/ 94 w 504"/>
                  <a:gd name="T83" fmla="*/ 128 h 212"/>
                  <a:gd name="T84" fmla="*/ 84 w 504"/>
                  <a:gd name="T85" fmla="*/ 113 h 212"/>
                  <a:gd name="T86" fmla="*/ 100 w 504"/>
                  <a:gd name="T87" fmla="*/ 113 h 212"/>
                  <a:gd name="T88" fmla="*/ 116 w 504"/>
                  <a:gd name="T89" fmla="*/ 113 h 212"/>
                  <a:gd name="T90" fmla="*/ 120 w 504"/>
                  <a:gd name="T91" fmla="*/ 78 h 212"/>
                  <a:gd name="T92" fmla="*/ 122 w 504"/>
                  <a:gd name="T93" fmla="*/ 78 h 212"/>
                  <a:gd name="T94" fmla="*/ 125 w 504"/>
                  <a:gd name="T95" fmla="*/ 78 h 212"/>
                  <a:gd name="T96" fmla="*/ 128 w 504"/>
                  <a:gd name="T97" fmla="*/ 78 h 212"/>
                  <a:gd name="T98" fmla="*/ 131 w 504"/>
                  <a:gd name="T99" fmla="*/ 78 h 212"/>
                  <a:gd name="T100" fmla="*/ 134 w 504"/>
                  <a:gd name="T101" fmla="*/ 78 h 212"/>
                  <a:gd name="T102" fmla="*/ 142 w 504"/>
                  <a:gd name="T103" fmla="*/ 113 h 212"/>
                  <a:gd name="T104" fmla="*/ 158 w 504"/>
                  <a:gd name="T105" fmla="*/ 113 h 212"/>
                  <a:gd name="T106" fmla="*/ 169 w 504"/>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4" h="212">
                    <a:moveTo>
                      <a:pt x="482" y="62"/>
                    </a:moveTo>
                    <a:cubicBezTo>
                      <a:pt x="474" y="51"/>
                      <a:pt x="442" y="41"/>
                      <a:pt x="442" y="41"/>
                    </a:cubicBezTo>
                    <a:cubicBezTo>
                      <a:pt x="332" y="0"/>
                      <a:pt x="332" y="0"/>
                      <a:pt x="332" y="0"/>
                    </a:cubicBezTo>
                    <a:cubicBezTo>
                      <a:pt x="330" y="10"/>
                      <a:pt x="327" y="25"/>
                      <a:pt x="323" y="40"/>
                    </a:cubicBezTo>
                    <a:cubicBezTo>
                      <a:pt x="320" y="50"/>
                      <a:pt x="316" y="61"/>
                      <a:pt x="313" y="69"/>
                    </a:cubicBezTo>
                    <a:cubicBezTo>
                      <a:pt x="309" y="76"/>
                      <a:pt x="306" y="82"/>
                      <a:pt x="303" y="85"/>
                    </a:cubicBezTo>
                    <a:cubicBezTo>
                      <a:pt x="302" y="85"/>
                      <a:pt x="302" y="86"/>
                      <a:pt x="301" y="86"/>
                    </a:cubicBezTo>
                    <a:cubicBezTo>
                      <a:pt x="299" y="87"/>
                      <a:pt x="296" y="88"/>
                      <a:pt x="293" y="89"/>
                    </a:cubicBezTo>
                    <a:cubicBezTo>
                      <a:pt x="289" y="89"/>
                      <a:pt x="286" y="90"/>
                      <a:pt x="282" y="91"/>
                    </a:cubicBezTo>
                    <a:cubicBezTo>
                      <a:pt x="279" y="91"/>
                      <a:pt x="276" y="91"/>
                      <a:pt x="272" y="92"/>
                    </a:cubicBezTo>
                    <a:cubicBezTo>
                      <a:pt x="269" y="92"/>
                      <a:pt x="265" y="92"/>
                      <a:pt x="262" y="92"/>
                    </a:cubicBezTo>
                    <a:cubicBezTo>
                      <a:pt x="262" y="92"/>
                      <a:pt x="261" y="92"/>
                      <a:pt x="261" y="92"/>
                    </a:cubicBezTo>
                    <a:cubicBezTo>
                      <a:pt x="261" y="97"/>
                      <a:pt x="261" y="101"/>
                      <a:pt x="262" y="105"/>
                    </a:cubicBezTo>
                    <a:cubicBezTo>
                      <a:pt x="263" y="127"/>
                      <a:pt x="265" y="149"/>
                      <a:pt x="268" y="157"/>
                    </a:cubicBezTo>
                    <a:cubicBezTo>
                      <a:pt x="268" y="158"/>
                      <a:pt x="269" y="160"/>
                      <a:pt x="269" y="160"/>
                    </a:cubicBezTo>
                    <a:cubicBezTo>
                      <a:pt x="270" y="161"/>
                      <a:pt x="272" y="161"/>
                      <a:pt x="274" y="162"/>
                    </a:cubicBezTo>
                    <a:cubicBezTo>
                      <a:pt x="276" y="162"/>
                      <a:pt x="278" y="162"/>
                      <a:pt x="280" y="163"/>
                    </a:cubicBezTo>
                    <a:cubicBezTo>
                      <a:pt x="282" y="163"/>
                      <a:pt x="284" y="163"/>
                      <a:pt x="286" y="163"/>
                    </a:cubicBezTo>
                    <a:cubicBezTo>
                      <a:pt x="289" y="164"/>
                      <a:pt x="291" y="164"/>
                      <a:pt x="293" y="164"/>
                    </a:cubicBezTo>
                    <a:cubicBezTo>
                      <a:pt x="295" y="164"/>
                      <a:pt x="297" y="164"/>
                      <a:pt x="299" y="164"/>
                    </a:cubicBezTo>
                    <a:cubicBezTo>
                      <a:pt x="299" y="164"/>
                      <a:pt x="299" y="164"/>
                      <a:pt x="299" y="164"/>
                    </a:cubicBezTo>
                    <a:cubicBezTo>
                      <a:pt x="301" y="164"/>
                      <a:pt x="303" y="164"/>
                      <a:pt x="305" y="164"/>
                    </a:cubicBezTo>
                    <a:cubicBezTo>
                      <a:pt x="307" y="164"/>
                      <a:pt x="309" y="164"/>
                      <a:pt x="311" y="163"/>
                    </a:cubicBezTo>
                    <a:cubicBezTo>
                      <a:pt x="313" y="163"/>
                      <a:pt x="315" y="163"/>
                      <a:pt x="317" y="163"/>
                    </a:cubicBezTo>
                    <a:cubicBezTo>
                      <a:pt x="320" y="162"/>
                      <a:pt x="322" y="162"/>
                      <a:pt x="324" y="162"/>
                    </a:cubicBezTo>
                    <a:cubicBezTo>
                      <a:pt x="326" y="161"/>
                      <a:pt x="327" y="161"/>
                      <a:pt x="329" y="160"/>
                    </a:cubicBezTo>
                    <a:cubicBezTo>
                      <a:pt x="329" y="160"/>
                      <a:pt x="329" y="158"/>
                      <a:pt x="330" y="157"/>
                    </a:cubicBezTo>
                    <a:cubicBezTo>
                      <a:pt x="333" y="149"/>
                      <a:pt x="335" y="127"/>
                      <a:pt x="336" y="105"/>
                    </a:cubicBezTo>
                    <a:cubicBezTo>
                      <a:pt x="336" y="102"/>
                      <a:pt x="336" y="99"/>
                      <a:pt x="336" y="96"/>
                    </a:cubicBezTo>
                    <a:cubicBezTo>
                      <a:pt x="336" y="96"/>
                      <a:pt x="336" y="96"/>
                      <a:pt x="335" y="96"/>
                    </a:cubicBezTo>
                    <a:cubicBezTo>
                      <a:pt x="334" y="96"/>
                      <a:pt x="333" y="95"/>
                      <a:pt x="333" y="95"/>
                    </a:cubicBezTo>
                    <a:cubicBezTo>
                      <a:pt x="332" y="94"/>
                      <a:pt x="331" y="94"/>
                      <a:pt x="330" y="93"/>
                    </a:cubicBezTo>
                    <a:cubicBezTo>
                      <a:pt x="329" y="92"/>
                      <a:pt x="328" y="91"/>
                      <a:pt x="328" y="91"/>
                    </a:cubicBezTo>
                    <a:cubicBezTo>
                      <a:pt x="327" y="89"/>
                      <a:pt x="326" y="88"/>
                      <a:pt x="325" y="87"/>
                    </a:cubicBezTo>
                    <a:cubicBezTo>
                      <a:pt x="323" y="84"/>
                      <a:pt x="323" y="81"/>
                      <a:pt x="323" y="77"/>
                    </a:cubicBezTo>
                    <a:cubicBezTo>
                      <a:pt x="323" y="74"/>
                      <a:pt x="323" y="70"/>
                      <a:pt x="325" y="68"/>
                    </a:cubicBezTo>
                    <a:cubicBezTo>
                      <a:pt x="326" y="66"/>
                      <a:pt x="327" y="65"/>
                      <a:pt x="328" y="64"/>
                    </a:cubicBezTo>
                    <a:cubicBezTo>
                      <a:pt x="328" y="63"/>
                      <a:pt x="329" y="62"/>
                      <a:pt x="330" y="62"/>
                    </a:cubicBezTo>
                    <a:cubicBezTo>
                      <a:pt x="331" y="61"/>
                      <a:pt x="332" y="60"/>
                      <a:pt x="333" y="60"/>
                    </a:cubicBezTo>
                    <a:cubicBezTo>
                      <a:pt x="333" y="59"/>
                      <a:pt x="334" y="59"/>
                      <a:pt x="335" y="59"/>
                    </a:cubicBezTo>
                    <a:cubicBezTo>
                      <a:pt x="336" y="58"/>
                      <a:pt x="337" y="58"/>
                      <a:pt x="338" y="58"/>
                    </a:cubicBezTo>
                    <a:cubicBezTo>
                      <a:pt x="338" y="58"/>
                      <a:pt x="339" y="58"/>
                      <a:pt x="340" y="57"/>
                    </a:cubicBezTo>
                    <a:cubicBezTo>
                      <a:pt x="341" y="57"/>
                      <a:pt x="342" y="57"/>
                      <a:pt x="343" y="57"/>
                    </a:cubicBezTo>
                    <a:cubicBezTo>
                      <a:pt x="343" y="57"/>
                      <a:pt x="343" y="57"/>
                      <a:pt x="343" y="57"/>
                    </a:cubicBezTo>
                    <a:cubicBezTo>
                      <a:pt x="343" y="57"/>
                      <a:pt x="344" y="57"/>
                      <a:pt x="345" y="57"/>
                    </a:cubicBezTo>
                    <a:cubicBezTo>
                      <a:pt x="346" y="57"/>
                      <a:pt x="347" y="58"/>
                      <a:pt x="348" y="58"/>
                    </a:cubicBezTo>
                    <a:cubicBezTo>
                      <a:pt x="349" y="58"/>
                      <a:pt x="349" y="58"/>
                      <a:pt x="350" y="59"/>
                    </a:cubicBezTo>
                    <a:cubicBezTo>
                      <a:pt x="351" y="59"/>
                      <a:pt x="352" y="59"/>
                      <a:pt x="353" y="60"/>
                    </a:cubicBezTo>
                    <a:cubicBezTo>
                      <a:pt x="354" y="60"/>
                      <a:pt x="354" y="61"/>
                      <a:pt x="355" y="62"/>
                    </a:cubicBezTo>
                    <a:cubicBezTo>
                      <a:pt x="356" y="62"/>
                      <a:pt x="357" y="63"/>
                      <a:pt x="358" y="64"/>
                    </a:cubicBezTo>
                    <a:cubicBezTo>
                      <a:pt x="359" y="65"/>
                      <a:pt x="360" y="66"/>
                      <a:pt x="360" y="68"/>
                    </a:cubicBezTo>
                    <a:cubicBezTo>
                      <a:pt x="362" y="70"/>
                      <a:pt x="363" y="74"/>
                      <a:pt x="363" y="77"/>
                    </a:cubicBezTo>
                    <a:cubicBezTo>
                      <a:pt x="363" y="81"/>
                      <a:pt x="362" y="84"/>
                      <a:pt x="360" y="87"/>
                    </a:cubicBezTo>
                    <a:cubicBezTo>
                      <a:pt x="360" y="88"/>
                      <a:pt x="359" y="89"/>
                      <a:pt x="358" y="91"/>
                    </a:cubicBezTo>
                    <a:cubicBezTo>
                      <a:pt x="357" y="91"/>
                      <a:pt x="356" y="92"/>
                      <a:pt x="355" y="93"/>
                    </a:cubicBezTo>
                    <a:cubicBezTo>
                      <a:pt x="354" y="94"/>
                      <a:pt x="354" y="94"/>
                      <a:pt x="353" y="95"/>
                    </a:cubicBezTo>
                    <a:cubicBezTo>
                      <a:pt x="352" y="95"/>
                      <a:pt x="351" y="96"/>
                      <a:pt x="350" y="96"/>
                    </a:cubicBezTo>
                    <a:cubicBezTo>
                      <a:pt x="349" y="96"/>
                      <a:pt x="349" y="96"/>
                      <a:pt x="348" y="97"/>
                    </a:cubicBezTo>
                    <a:cubicBezTo>
                      <a:pt x="347" y="123"/>
                      <a:pt x="345" y="142"/>
                      <a:pt x="342" y="154"/>
                    </a:cubicBezTo>
                    <a:cubicBezTo>
                      <a:pt x="340" y="162"/>
                      <a:pt x="338" y="167"/>
                      <a:pt x="336" y="169"/>
                    </a:cubicBezTo>
                    <a:cubicBezTo>
                      <a:pt x="336" y="169"/>
                      <a:pt x="335" y="170"/>
                      <a:pt x="335" y="170"/>
                    </a:cubicBezTo>
                    <a:cubicBezTo>
                      <a:pt x="333" y="171"/>
                      <a:pt x="332" y="171"/>
                      <a:pt x="330" y="172"/>
                    </a:cubicBezTo>
                    <a:cubicBezTo>
                      <a:pt x="328" y="173"/>
                      <a:pt x="326" y="173"/>
                      <a:pt x="324" y="174"/>
                    </a:cubicBezTo>
                    <a:cubicBezTo>
                      <a:pt x="322" y="174"/>
                      <a:pt x="320" y="174"/>
                      <a:pt x="317" y="174"/>
                    </a:cubicBezTo>
                    <a:cubicBezTo>
                      <a:pt x="315" y="175"/>
                      <a:pt x="313" y="175"/>
                      <a:pt x="311" y="175"/>
                    </a:cubicBezTo>
                    <a:cubicBezTo>
                      <a:pt x="309" y="175"/>
                      <a:pt x="307" y="175"/>
                      <a:pt x="305" y="175"/>
                    </a:cubicBezTo>
                    <a:cubicBezTo>
                      <a:pt x="303" y="176"/>
                      <a:pt x="301" y="176"/>
                      <a:pt x="299" y="176"/>
                    </a:cubicBezTo>
                    <a:cubicBezTo>
                      <a:pt x="299" y="176"/>
                      <a:pt x="299" y="176"/>
                      <a:pt x="299" y="176"/>
                    </a:cubicBezTo>
                    <a:cubicBezTo>
                      <a:pt x="299" y="176"/>
                      <a:pt x="299" y="176"/>
                      <a:pt x="299" y="176"/>
                    </a:cubicBezTo>
                    <a:cubicBezTo>
                      <a:pt x="298" y="176"/>
                      <a:pt x="298" y="176"/>
                      <a:pt x="298" y="176"/>
                    </a:cubicBezTo>
                    <a:cubicBezTo>
                      <a:pt x="297" y="176"/>
                      <a:pt x="295" y="176"/>
                      <a:pt x="293" y="175"/>
                    </a:cubicBezTo>
                    <a:cubicBezTo>
                      <a:pt x="291" y="175"/>
                      <a:pt x="289" y="175"/>
                      <a:pt x="286" y="175"/>
                    </a:cubicBezTo>
                    <a:cubicBezTo>
                      <a:pt x="284" y="175"/>
                      <a:pt x="282" y="175"/>
                      <a:pt x="280" y="174"/>
                    </a:cubicBezTo>
                    <a:cubicBezTo>
                      <a:pt x="278" y="174"/>
                      <a:pt x="276" y="174"/>
                      <a:pt x="274" y="174"/>
                    </a:cubicBezTo>
                    <a:cubicBezTo>
                      <a:pt x="272" y="173"/>
                      <a:pt x="270" y="173"/>
                      <a:pt x="268" y="172"/>
                    </a:cubicBezTo>
                    <a:cubicBezTo>
                      <a:pt x="266" y="171"/>
                      <a:pt x="264" y="171"/>
                      <a:pt x="263" y="170"/>
                    </a:cubicBezTo>
                    <a:cubicBezTo>
                      <a:pt x="263" y="170"/>
                      <a:pt x="262" y="169"/>
                      <a:pt x="262" y="169"/>
                    </a:cubicBezTo>
                    <a:cubicBezTo>
                      <a:pt x="259" y="167"/>
                      <a:pt x="257" y="162"/>
                      <a:pt x="255" y="154"/>
                    </a:cubicBezTo>
                    <a:cubicBezTo>
                      <a:pt x="252" y="141"/>
                      <a:pt x="250" y="121"/>
                      <a:pt x="249" y="92"/>
                    </a:cubicBezTo>
                    <a:cubicBezTo>
                      <a:pt x="247" y="92"/>
                      <a:pt x="245" y="92"/>
                      <a:pt x="242" y="92"/>
                    </a:cubicBezTo>
                    <a:cubicBezTo>
                      <a:pt x="239" y="92"/>
                      <a:pt x="235" y="91"/>
                      <a:pt x="232" y="91"/>
                    </a:cubicBezTo>
                    <a:cubicBezTo>
                      <a:pt x="228" y="91"/>
                      <a:pt x="225" y="90"/>
                      <a:pt x="222" y="90"/>
                    </a:cubicBezTo>
                    <a:cubicBezTo>
                      <a:pt x="218" y="89"/>
                      <a:pt x="215" y="88"/>
                      <a:pt x="212" y="87"/>
                    </a:cubicBezTo>
                    <a:cubicBezTo>
                      <a:pt x="211" y="87"/>
                      <a:pt x="210" y="86"/>
                      <a:pt x="209" y="86"/>
                    </a:cubicBezTo>
                    <a:cubicBezTo>
                      <a:pt x="207" y="85"/>
                      <a:pt x="204" y="82"/>
                      <a:pt x="202" y="78"/>
                    </a:cubicBezTo>
                    <a:cubicBezTo>
                      <a:pt x="198" y="73"/>
                      <a:pt x="195" y="67"/>
                      <a:pt x="191" y="59"/>
                    </a:cubicBezTo>
                    <a:cubicBezTo>
                      <a:pt x="188" y="51"/>
                      <a:pt x="184" y="42"/>
                      <a:pt x="181" y="34"/>
                    </a:cubicBezTo>
                    <a:cubicBezTo>
                      <a:pt x="177" y="21"/>
                      <a:pt x="174" y="9"/>
                      <a:pt x="172" y="0"/>
                    </a:cubicBezTo>
                    <a:cubicBezTo>
                      <a:pt x="62" y="41"/>
                      <a:pt x="62" y="41"/>
                      <a:pt x="62" y="41"/>
                    </a:cubicBezTo>
                    <a:cubicBezTo>
                      <a:pt x="62" y="41"/>
                      <a:pt x="30" y="51"/>
                      <a:pt x="22" y="62"/>
                    </a:cubicBezTo>
                    <a:cubicBezTo>
                      <a:pt x="14" y="73"/>
                      <a:pt x="0" y="212"/>
                      <a:pt x="10" y="212"/>
                    </a:cubicBezTo>
                    <a:cubicBezTo>
                      <a:pt x="22" y="212"/>
                      <a:pt x="234" y="212"/>
                      <a:pt x="251" y="212"/>
                    </a:cubicBezTo>
                    <a:cubicBezTo>
                      <a:pt x="252" y="212"/>
                      <a:pt x="253" y="212"/>
                      <a:pt x="253" y="212"/>
                    </a:cubicBezTo>
                    <a:cubicBezTo>
                      <a:pt x="270" y="212"/>
                      <a:pt x="482" y="212"/>
                      <a:pt x="494" y="212"/>
                    </a:cubicBezTo>
                    <a:cubicBezTo>
                      <a:pt x="504" y="212"/>
                      <a:pt x="490" y="73"/>
                      <a:pt x="482" y="62"/>
                    </a:cubicBezTo>
                    <a:close/>
                    <a:moveTo>
                      <a:pt x="169" y="128"/>
                    </a:moveTo>
                    <a:cubicBezTo>
                      <a:pt x="164" y="128"/>
                      <a:pt x="164" y="128"/>
                      <a:pt x="164" y="128"/>
                    </a:cubicBezTo>
                    <a:cubicBezTo>
                      <a:pt x="158" y="128"/>
                      <a:pt x="158" y="128"/>
                      <a:pt x="158" y="128"/>
                    </a:cubicBezTo>
                    <a:cubicBezTo>
                      <a:pt x="153" y="128"/>
                      <a:pt x="153" y="128"/>
                      <a:pt x="153" y="128"/>
                    </a:cubicBezTo>
                    <a:cubicBezTo>
                      <a:pt x="148" y="128"/>
                      <a:pt x="148" y="128"/>
                      <a:pt x="148" y="128"/>
                    </a:cubicBezTo>
                    <a:cubicBezTo>
                      <a:pt x="142" y="128"/>
                      <a:pt x="142" y="128"/>
                      <a:pt x="142" y="128"/>
                    </a:cubicBezTo>
                    <a:cubicBezTo>
                      <a:pt x="137" y="128"/>
                      <a:pt x="137" y="128"/>
                      <a:pt x="137" y="128"/>
                    </a:cubicBezTo>
                    <a:cubicBezTo>
                      <a:pt x="134" y="128"/>
                      <a:pt x="134" y="128"/>
                      <a:pt x="134" y="128"/>
                    </a:cubicBezTo>
                    <a:cubicBezTo>
                      <a:pt x="134" y="164"/>
                      <a:pt x="134" y="164"/>
                      <a:pt x="134" y="164"/>
                    </a:cubicBezTo>
                    <a:cubicBezTo>
                      <a:pt x="133" y="164"/>
                      <a:pt x="133" y="164"/>
                      <a:pt x="133" y="164"/>
                    </a:cubicBezTo>
                    <a:cubicBezTo>
                      <a:pt x="132" y="164"/>
                      <a:pt x="132" y="164"/>
                      <a:pt x="132" y="164"/>
                    </a:cubicBezTo>
                    <a:cubicBezTo>
                      <a:pt x="131" y="164"/>
                      <a:pt x="131" y="164"/>
                      <a:pt x="131" y="164"/>
                    </a:cubicBezTo>
                    <a:cubicBezTo>
                      <a:pt x="130" y="164"/>
                      <a:pt x="130" y="164"/>
                      <a:pt x="130" y="164"/>
                    </a:cubicBezTo>
                    <a:cubicBezTo>
                      <a:pt x="129" y="164"/>
                      <a:pt x="129" y="164"/>
                      <a:pt x="129" y="164"/>
                    </a:cubicBezTo>
                    <a:cubicBezTo>
                      <a:pt x="128" y="164"/>
                      <a:pt x="128" y="164"/>
                      <a:pt x="128" y="164"/>
                    </a:cubicBezTo>
                    <a:cubicBezTo>
                      <a:pt x="127" y="164"/>
                      <a:pt x="127" y="164"/>
                      <a:pt x="127" y="164"/>
                    </a:cubicBezTo>
                    <a:cubicBezTo>
                      <a:pt x="126" y="164"/>
                      <a:pt x="126" y="164"/>
                      <a:pt x="126" y="164"/>
                    </a:cubicBezTo>
                    <a:cubicBezTo>
                      <a:pt x="125" y="164"/>
                      <a:pt x="125" y="164"/>
                      <a:pt x="125" y="164"/>
                    </a:cubicBezTo>
                    <a:cubicBezTo>
                      <a:pt x="124" y="164"/>
                      <a:pt x="124" y="164"/>
                      <a:pt x="124" y="164"/>
                    </a:cubicBezTo>
                    <a:cubicBezTo>
                      <a:pt x="123" y="164"/>
                      <a:pt x="123" y="164"/>
                      <a:pt x="123" y="164"/>
                    </a:cubicBezTo>
                    <a:cubicBezTo>
                      <a:pt x="122" y="164"/>
                      <a:pt x="122" y="164"/>
                      <a:pt x="122" y="164"/>
                    </a:cubicBezTo>
                    <a:cubicBezTo>
                      <a:pt x="122" y="164"/>
                      <a:pt x="122" y="164"/>
                      <a:pt x="122" y="164"/>
                    </a:cubicBezTo>
                    <a:cubicBezTo>
                      <a:pt x="121" y="164"/>
                      <a:pt x="121" y="164"/>
                      <a:pt x="121" y="164"/>
                    </a:cubicBezTo>
                    <a:cubicBezTo>
                      <a:pt x="120" y="164"/>
                      <a:pt x="120" y="164"/>
                      <a:pt x="120" y="164"/>
                    </a:cubicBezTo>
                    <a:cubicBezTo>
                      <a:pt x="119" y="164"/>
                      <a:pt x="119" y="164"/>
                      <a:pt x="119" y="164"/>
                    </a:cubicBezTo>
                    <a:cubicBezTo>
                      <a:pt x="119" y="128"/>
                      <a:pt x="119" y="128"/>
                      <a:pt x="119" y="128"/>
                    </a:cubicBezTo>
                    <a:cubicBezTo>
                      <a:pt x="116" y="128"/>
                      <a:pt x="116" y="128"/>
                      <a:pt x="116" y="128"/>
                    </a:cubicBezTo>
                    <a:cubicBezTo>
                      <a:pt x="110" y="128"/>
                      <a:pt x="110" y="128"/>
                      <a:pt x="110" y="128"/>
                    </a:cubicBezTo>
                    <a:cubicBezTo>
                      <a:pt x="105" y="128"/>
                      <a:pt x="105" y="128"/>
                      <a:pt x="105" y="128"/>
                    </a:cubicBezTo>
                    <a:cubicBezTo>
                      <a:pt x="100" y="128"/>
                      <a:pt x="100" y="128"/>
                      <a:pt x="100" y="128"/>
                    </a:cubicBezTo>
                    <a:cubicBezTo>
                      <a:pt x="94" y="128"/>
                      <a:pt x="94" y="128"/>
                      <a:pt x="94" y="128"/>
                    </a:cubicBezTo>
                    <a:cubicBezTo>
                      <a:pt x="89" y="128"/>
                      <a:pt x="89" y="128"/>
                      <a:pt x="89" y="128"/>
                    </a:cubicBezTo>
                    <a:cubicBezTo>
                      <a:pt x="84" y="128"/>
                      <a:pt x="84" y="128"/>
                      <a:pt x="84" y="128"/>
                    </a:cubicBezTo>
                    <a:cubicBezTo>
                      <a:pt x="84" y="113"/>
                      <a:pt x="84" y="113"/>
                      <a:pt x="84" y="113"/>
                    </a:cubicBezTo>
                    <a:cubicBezTo>
                      <a:pt x="89" y="113"/>
                      <a:pt x="89" y="113"/>
                      <a:pt x="89" y="113"/>
                    </a:cubicBezTo>
                    <a:cubicBezTo>
                      <a:pt x="94" y="113"/>
                      <a:pt x="94" y="113"/>
                      <a:pt x="94" y="113"/>
                    </a:cubicBezTo>
                    <a:cubicBezTo>
                      <a:pt x="100" y="113"/>
                      <a:pt x="100" y="113"/>
                      <a:pt x="100" y="113"/>
                    </a:cubicBezTo>
                    <a:cubicBezTo>
                      <a:pt x="105" y="113"/>
                      <a:pt x="105" y="113"/>
                      <a:pt x="105" y="113"/>
                    </a:cubicBezTo>
                    <a:cubicBezTo>
                      <a:pt x="110" y="113"/>
                      <a:pt x="110" y="113"/>
                      <a:pt x="110"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4" y="113"/>
                      <a:pt x="134" y="113"/>
                      <a:pt x="134" y="113"/>
                    </a:cubicBezTo>
                    <a:cubicBezTo>
                      <a:pt x="137" y="113"/>
                      <a:pt x="137" y="113"/>
                      <a:pt x="137" y="113"/>
                    </a:cubicBezTo>
                    <a:cubicBezTo>
                      <a:pt x="142" y="113"/>
                      <a:pt x="142" y="113"/>
                      <a:pt x="142" y="113"/>
                    </a:cubicBezTo>
                    <a:cubicBezTo>
                      <a:pt x="148" y="113"/>
                      <a:pt x="148" y="113"/>
                      <a:pt x="148" y="113"/>
                    </a:cubicBezTo>
                    <a:cubicBezTo>
                      <a:pt x="153" y="113"/>
                      <a:pt x="153" y="113"/>
                      <a:pt x="153" y="113"/>
                    </a:cubicBezTo>
                    <a:cubicBezTo>
                      <a:pt x="158" y="113"/>
                      <a:pt x="158" y="113"/>
                      <a:pt x="158" y="113"/>
                    </a:cubicBezTo>
                    <a:cubicBezTo>
                      <a:pt x="164" y="113"/>
                      <a:pt x="164" y="113"/>
                      <a:pt x="164" y="113"/>
                    </a:cubicBezTo>
                    <a:cubicBezTo>
                      <a:pt x="169" y="113"/>
                      <a:pt x="169" y="113"/>
                      <a:pt x="169" y="113"/>
                    </a:cubicBezTo>
                    <a:lnTo>
                      <a:pt x="169"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89" name="Rectangle 45"/>
          <p:cNvSpPr/>
          <p:nvPr/>
        </p:nvSpPr>
        <p:spPr bwMode="auto">
          <a:xfrm>
            <a:off x="1490035" y="711982"/>
            <a:ext cx="5691221" cy="44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a:lnSpc>
                <a:spcPct val="90000"/>
              </a:lnSpc>
            </a:pPr>
            <a:r>
              <a:rPr lang="zh-CN" altLang="en-US" sz="1200" b="1" dirty="0">
                <a:solidFill>
                  <a:schemeClr val="accent1"/>
                </a:solidFill>
                <a:latin typeface="微软雅黑"/>
                <a:ea typeface="微软雅黑"/>
                <a:cs typeface="Bebas Neue" charset="0"/>
                <a:sym typeface="Bebas Neue" charset="0"/>
              </a:rPr>
              <a:t>添加标题</a:t>
            </a:r>
            <a:endParaRPr lang="en-US" altLang="zh-CN" sz="1200" b="1" dirty="0">
              <a:solidFill>
                <a:schemeClr val="accent1"/>
              </a:solidFill>
              <a:latin typeface="微软雅黑"/>
              <a:ea typeface="微软雅黑"/>
              <a:cs typeface="Bebas Neue" charset="0"/>
              <a:sym typeface="Bebas Neue" charset="0"/>
            </a:endParaRPr>
          </a:p>
        </p:txBody>
      </p:sp>
      <p:sp>
        <p:nvSpPr>
          <p:cNvPr id="90" name="Rectangle 14"/>
          <p:cNvSpPr/>
          <p:nvPr/>
        </p:nvSpPr>
        <p:spPr bwMode="auto">
          <a:xfrm>
            <a:off x="1" y="1127989"/>
            <a:ext cx="9143999" cy="34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900" dirty="0">
                <a:solidFill>
                  <a:schemeClr val="bg1">
                    <a:lumMod val="50000"/>
                  </a:schemeClr>
                </a:solidFill>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lang="en-US" altLang="zh-CN" sz="900" dirty="0">
                <a:solidFill>
                  <a:schemeClr val="bg1">
                    <a:lumMod val="50000"/>
                  </a:schemeClr>
                </a:solidFill>
                <a:latin typeface="微软雅黑"/>
                <a:ea typeface="微软雅黑"/>
                <a:cs typeface="Lato Light" charset="0"/>
                <a:sym typeface="Lato Light" charset="0"/>
              </a:rPr>
              <a:t>200</a:t>
            </a:r>
            <a:r>
              <a:rPr lang="zh-CN" altLang="en-US" sz="900" dirty="0">
                <a:solidFill>
                  <a:schemeClr val="bg1">
                    <a:lumMod val="50000"/>
                  </a:schemeClr>
                </a:solidFill>
                <a:latin typeface="微软雅黑"/>
                <a:ea typeface="微软雅黑"/>
                <a:cs typeface="Lato Light" charset="0"/>
                <a:sym typeface="Lato Light" charset="0"/>
              </a:rPr>
              <a:t>字以内。</a:t>
            </a:r>
            <a:endParaRPr lang="en-US" sz="900" dirty="0">
              <a:solidFill>
                <a:schemeClr val="bg1">
                  <a:lumMod val="50000"/>
                </a:schemeClr>
              </a:solidFill>
              <a:latin typeface="微软雅黑"/>
              <a:ea typeface="微软雅黑"/>
              <a:cs typeface="Lato Light" charset="0"/>
              <a:sym typeface="Lato Light" charset="0"/>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barn(outVertical)">
                                      <p:cBhvr>
                                        <p:cTn id="7" dur="500"/>
                                        <p:tgtEl>
                                          <p:spTgt spid="89"/>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90"/>
                                        </p:tgtEl>
                                        <p:attrNameLst>
                                          <p:attrName>style.visibility</p:attrName>
                                        </p:attrNameLst>
                                      </p:cBhvr>
                                      <p:to>
                                        <p:strVal val="visible"/>
                                      </p:to>
                                    </p:set>
                                    <p:animEffect transition="in" filter="barn(outVertical)">
                                      <p:cBhvr>
                                        <p:cTn id="10" dur="500"/>
                                        <p:tgtEl>
                                          <p:spTgt spid="90"/>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8219"/>
                                        </p:tgtEl>
                                        <p:attrNameLst>
                                          <p:attrName>style.visibility</p:attrName>
                                        </p:attrNameLst>
                                      </p:cBhvr>
                                      <p:to>
                                        <p:strVal val="visible"/>
                                      </p:to>
                                    </p:set>
                                    <p:animEffect transition="in" filter="wipe(right)">
                                      <p:cBhvr>
                                        <p:cTn id="30" dur="500"/>
                                        <p:tgtEl>
                                          <p:spTgt spid="8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9" grpId="0" animBg="1"/>
      <p:bldP spid="89" grpId="0"/>
      <p:bldP spid="9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8"/>
          <p:cNvSpPr>
            <a:spLocks noChangeArrowheads="1"/>
          </p:cNvSpPr>
          <p:nvPr/>
        </p:nvSpPr>
        <p:spPr bwMode="auto">
          <a:xfrm>
            <a:off x="3175" y="2805101"/>
            <a:ext cx="3308350" cy="209615"/>
          </a:xfrm>
          <a:prstGeom prst="rect">
            <a:avLst/>
          </a:prstGeom>
          <a:solidFill>
            <a:schemeClr val="accent3"/>
          </a:solidFill>
          <a:ln>
            <a:noFill/>
          </a:ln>
          <a:effectLst/>
          <a:scene3d>
            <a:camera prst="orthographicFront">
              <a:rot lat="0" lon="0" rev="0"/>
            </a:camera>
            <a:lightRig rig="contrasting" dir="t">
              <a:rot lat="0" lon="0" rev="1500000"/>
            </a:lightRig>
          </a:scene3d>
          <a:sp3d prstMaterial="metal">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8" name="AutoShape 3"/>
          <p:cNvSpPr>
            <a:spLocks noChangeAspect="1" noChangeArrowheads="1" noTextEdit="1"/>
          </p:cNvSpPr>
          <p:nvPr/>
        </p:nvSpPr>
        <p:spPr bwMode="auto">
          <a:xfrm>
            <a:off x="-3175" y="1164708"/>
            <a:ext cx="3921125" cy="3458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23" name="Freeform 9"/>
          <p:cNvSpPr>
            <a:spLocks noChangeArrowheads="1"/>
          </p:cNvSpPr>
          <p:nvPr/>
        </p:nvSpPr>
        <p:spPr bwMode="auto">
          <a:xfrm>
            <a:off x="0" y="2085742"/>
            <a:ext cx="3262312" cy="644724"/>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chemeClr val="accent2"/>
          </a:solidFill>
          <a:ln>
            <a:noFill/>
          </a:ln>
          <a:effectLst/>
          <a:scene3d>
            <a:camera prst="orthographicFront">
              <a:rot lat="0" lon="0" rev="0"/>
            </a:camera>
            <a:lightRig rig="contrasting" dir="t">
              <a:rot lat="0" lon="0" rev="1500000"/>
            </a:lightRig>
          </a:scene3d>
          <a:sp3d prstMaterial="metal">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4" name="Freeform 10"/>
          <p:cNvSpPr>
            <a:spLocks noChangeArrowheads="1"/>
          </p:cNvSpPr>
          <p:nvPr/>
        </p:nvSpPr>
        <p:spPr bwMode="auto">
          <a:xfrm>
            <a:off x="0" y="1463250"/>
            <a:ext cx="3092450" cy="968674"/>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chemeClr val="accent1"/>
          </a:solidFill>
          <a:ln>
            <a:noFill/>
          </a:ln>
          <a:effectLst/>
          <a:scene3d>
            <a:camera prst="orthographicFront">
              <a:rot lat="0" lon="0" rev="0"/>
            </a:camera>
            <a:lightRig rig="contrasting" dir="t">
              <a:rot lat="0" lon="0" rev="1500000"/>
            </a:lightRig>
          </a:scene3d>
          <a:sp3d prstMaterial="metal">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5" name="Freeform 11"/>
          <p:cNvSpPr>
            <a:spLocks noChangeArrowheads="1"/>
          </p:cNvSpPr>
          <p:nvPr/>
        </p:nvSpPr>
        <p:spPr bwMode="auto">
          <a:xfrm>
            <a:off x="6350" y="3094115"/>
            <a:ext cx="3262312" cy="644724"/>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chemeClr val="accent2"/>
          </a:solidFill>
          <a:ln>
            <a:noFill/>
          </a:ln>
          <a:effectLst/>
          <a:scene3d>
            <a:camera prst="orthographicFront">
              <a:rot lat="0" lon="0" rev="0"/>
            </a:camera>
            <a:lightRig rig="contrasting" dir="t">
              <a:rot lat="0" lon="0" rev="1500000"/>
            </a:lightRig>
          </a:scene3d>
          <a:sp3d prstMaterial="metal">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26" name="Freeform 12"/>
          <p:cNvSpPr>
            <a:spLocks noChangeArrowheads="1"/>
          </p:cNvSpPr>
          <p:nvPr/>
        </p:nvSpPr>
        <p:spPr bwMode="auto">
          <a:xfrm>
            <a:off x="6351" y="3395833"/>
            <a:ext cx="3089275" cy="965498"/>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chemeClr val="accent1"/>
          </a:solidFill>
          <a:ln>
            <a:noFill/>
          </a:ln>
          <a:effectLst/>
          <a:scene3d>
            <a:camera prst="orthographicFront">
              <a:rot lat="0" lon="0" rev="0"/>
            </a:camera>
            <a:lightRig rig="contrasting" dir="t">
              <a:rot lat="0" lon="0" rev="1500000"/>
            </a:lightRig>
          </a:scene3d>
          <a:sp3d prstMaterial="metal">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62" name="矩形 61"/>
          <p:cNvSpPr>
            <a:spLocks noChangeArrowheads="1"/>
          </p:cNvSpPr>
          <p:nvPr/>
        </p:nvSpPr>
        <p:spPr bwMode="auto">
          <a:xfrm>
            <a:off x="3678237" y="1147239"/>
            <a:ext cx="424338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矩形 62"/>
          <p:cNvSpPr>
            <a:spLocks noChangeArrowheads="1"/>
          </p:cNvSpPr>
          <p:nvPr/>
        </p:nvSpPr>
        <p:spPr bwMode="auto">
          <a:xfrm>
            <a:off x="3967163" y="1872951"/>
            <a:ext cx="39544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 name="矩形 63"/>
          <p:cNvSpPr>
            <a:spLocks noChangeArrowheads="1"/>
          </p:cNvSpPr>
          <p:nvPr/>
        </p:nvSpPr>
        <p:spPr bwMode="auto">
          <a:xfrm>
            <a:off x="3967163" y="2630422"/>
            <a:ext cx="39544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 name="矩形 64"/>
          <p:cNvSpPr>
            <a:spLocks noChangeArrowheads="1"/>
          </p:cNvSpPr>
          <p:nvPr/>
        </p:nvSpPr>
        <p:spPr bwMode="auto">
          <a:xfrm>
            <a:off x="3967163" y="3414145"/>
            <a:ext cx="39544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6" name="矩形 65"/>
          <p:cNvSpPr>
            <a:spLocks noChangeArrowheads="1"/>
          </p:cNvSpPr>
          <p:nvPr/>
        </p:nvSpPr>
        <p:spPr bwMode="auto">
          <a:xfrm>
            <a:off x="3707905" y="4134447"/>
            <a:ext cx="41449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椭圆 1"/>
          <p:cNvSpPr/>
          <p:nvPr/>
        </p:nvSpPr>
        <p:spPr>
          <a:xfrm>
            <a:off x="3192955" y="1347362"/>
            <a:ext cx="252000" cy="252078"/>
          </a:xfrm>
          <a:prstGeom prst="ellipse">
            <a:avLst/>
          </a:prstGeom>
          <a:solidFill>
            <a:schemeClr val="accent1"/>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67" name="椭圆 66"/>
          <p:cNvSpPr/>
          <p:nvPr/>
        </p:nvSpPr>
        <p:spPr>
          <a:xfrm>
            <a:off x="3369167" y="2005994"/>
            <a:ext cx="252000" cy="252078"/>
          </a:xfrm>
          <a:prstGeom prst="ellipse">
            <a:avLst/>
          </a:prstGeom>
          <a:solidFill>
            <a:schemeClr val="accent2"/>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68" name="椭圆 67"/>
          <p:cNvSpPr/>
          <p:nvPr/>
        </p:nvSpPr>
        <p:spPr>
          <a:xfrm>
            <a:off x="3455904" y="2763466"/>
            <a:ext cx="252000" cy="252078"/>
          </a:xfrm>
          <a:prstGeom prst="ellipse">
            <a:avLst/>
          </a:prstGeom>
          <a:solidFill>
            <a:schemeClr val="accent3"/>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69" name="椭圆 68"/>
          <p:cNvSpPr/>
          <p:nvPr/>
        </p:nvSpPr>
        <p:spPr>
          <a:xfrm>
            <a:off x="3393297" y="3542379"/>
            <a:ext cx="252000" cy="252078"/>
          </a:xfrm>
          <a:prstGeom prst="ellipse">
            <a:avLst/>
          </a:prstGeom>
          <a:solidFill>
            <a:schemeClr val="accent4"/>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70" name="椭圆 69"/>
          <p:cNvSpPr/>
          <p:nvPr/>
        </p:nvSpPr>
        <p:spPr>
          <a:xfrm>
            <a:off x="3218990" y="4156481"/>
            <a:ext cx="252000" cy="252078"/>
          </a:xfrm>
          <a:prstGeom prst="ellipse">
            <a:avLst/>
          </a:prstGeom>
          <a:solidFill>
            <a:schemeClr val="accent1"/>
          </a:solidFill>
          <a:ln>
            <a:noFill/>
          </a:ln>
          <a:effectLst/>
          <a:scene3d>
            <a:camera prst="orthographicFront">
              <a:rot lat="0" lon="0" rev="0"/>
            </a:camera>
            <a:lightRig rig="glow" dir="t">
              <a:rot lat="0" lon="0" rev="4800000"/>
            </a:lightRig>
          </a:scene3d>
          <a:sp3d prstMaterial="matte">
            <a:bevelT w="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5</a:t>
            </a:r>
            <a:endParaRPr lang="zh-CN" altLang="en-US" dirty="0"/>
          </a:p>
        </p:txBody>
      </p:sp>
      <p:sp>
        <p:nvSpPr>
          <p:cNvPr id="3" name="椭圆 2"/>
          <p:cNvSpPr/>
          <p:nvPr/>
        </p:nvSpPr>
        <p:spPr>
          <a:xfrm>
            <a:off x="9252520" y="-164605"/>
            <a:ext cx="144016" cy="14406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3"/>
                                        </p:tgtEl>
                                        <p:attrNameLst>
                                          <p:attrName>style.visibility</p:attrName>
                                        </p:attrNameLst>
                                      </p:cBhvr>
                                      <p:to>
                                        <p:strVal val="visible"/>
                                      </p:to>
                                    </p:set>
                                    <p:animEffect transition="in" filter="wipe(left)">
                                      <p:cBhvr>
                                        <p:cTn id="10" dur="500"/>
                                        <p:tgtEl>
                                          <p:spTgt spid="23"/>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fade">
                                      <p:cBhvr>
                                        <p:cTn id="38" dur="500"/>
                                        <p:tgtEl>
                                          <p:spTgt spid="6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fade">
                                      <p:cBhvr>
                                        <p:cTn id="41" dur="500"/>
                                        <p:tgtEl>
                                          <p:spTgt spid="6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500"/>
                                        <p:tgtEl>
                                          <p:spTgt spid="6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childTnLst>
                                </p:cTn>
                              </p:par>
                            </p:childTnLst>
                          </p:cTn>
                        </p:par>
                        <p:par>
                          <p:cTn id="51" fill="hold">
                            <p:stCondLst>
                              <p:cond delay="1000"/>
                            </p:stCondLst>
                            <p:childTnLst>
                              <p:par>
                                <p:cTn id="52" presetID="10" presetClass="entr" presetSubtype="0" fill="hold" grpId="0" nodeType="afterEffect" nodePh="1">
                                  <p:stCondLst>
                                    <p:cond delay="0"/>
                                  </p:stCondLst>
                                  <p:endCondLst>
                                    <p:cond evt="begin" delay="0">
                                      <p:tn val="52"/>
                                    </p:cond>
                                  </p:endCondLst>
                                  <p:childTnLst>
                                    <p:set>
                                      <p:cBhvr>
                                        <p:cTn id="53" dur="1" fill="hold">
                                          <p:stCondLst>
                                            <p:cond delay="0"/>
                                          </p:stCondLst>
                                        </p:cTn>
                                        <p:tgtEl>
                                          <p:spTgt spid="3"/>
                                        </p:tgtEl>
                                        <p:attrNameLst>
                                          <p:attrName>style.visibility</p:attrName>
                                        </p:attrNameLst>
                                      </p:cBhvr>
                                      <p:to>
                                        <p:strVal val="visible"/>
                                      </p:to>
                                    </p:set>
                                    <p:animEffect transition="in" filter="fade">
                                      <p:cBhvr>
                                        <p:cTn id="54"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62" grpId="0"/>
      <p:bldP spid="63" grpId="0"/>
      <p:bldP spid="64" grpId="0"/>
      <p:bldP spid="65" grpId="0"/>
      <p:bldP spid="66" grpId="0"/>
      <p:bldP spid="2" grpId="0" animBg="1"/>
      <p:bldP spid="67" grpId="0" animBg="1"/>
      <p:bldP spid="68" grpId="0" animBg="1"/>
      <p:bldP spid="69" grpId="0" animBg="1"/>
      <p:bldP spid="70" grpId="0" animBg="1"/>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12"/>
          <p:cNvSpPr>
            <a:spLocks noChangeArrowheads="1"/>
          </p:cNvSpPr>
          <p:nvPr/>
        </p:nvSpPr>
        <p:spPr bwMode="auto">
          <a:xfrm>
            <a:off x="4590584" y="1276000"/>
            <a:ext cx="790575" cy="1578462"/>
          </a:xfrm>
          <a:custGeom>
            <a:avLst/>
            <a:gdLst>
              <a:gd name="T0" fmla="*/ 0 w 498"/>
              <a:gd name="T1" fmla="*/ 0 h 994"/>
              <a:gd name="T2" fmla="*/ 498 w 498"/>
              <a:gd name="T3" fmla="*/ 498 h 994"/>
              <a:gd name="T4" fmla="*/ 0 w 498"/>
              <a:gd name="T5" fmla="*/ 994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solidFill>
            <a:schemeClr val="accent1"/>
          </a:solidFill>
          <a:ln>
            <a:noFill/>
          </a:ln>
          <a:effectLst/>
          <a:scene3d>
            <a:camera prst="orthographicFront">
              <a:rot lat="0" lon="0" rev="0"/>
            </a:camera>
            <a:lightRig rig="glow" dir="t">
              <a:rot lat="0" lon="0" rev="4800000"/>
            </a:lightRig>
          </a:scene3d>
          <a:sp3d prstMaterial="matte">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0" name="Freeform 13"/>
          <p:cNvSpPr>
            <a:spLocks noChangeArrowheads="1"/>
          </p:cNvSpPr>
          <p:nvPr/>
        </p:nvSpPr>
        <p:spPr bwMode="auto">
          <a:xfrm>
            <a:off x="3701583" y="2941802"/>
            <a:ext cx="787400" cy="1578462"/>
          </a:xfrm>
          <a:custGeom>
            <a:avLst/>
            <a:gdLst>
              <a:gd name="T0" fmla="*/ 496 w 496"/>
              <a:gd name="T1" fmla="*/ 994 h 994"/>
              <a:gd name="T2" fmla="*/ 0 w 496"/>
              <a:gd name="T3" fmla="*/ 498 h 994"/>
              <a:gd name="T4" fmla="*/ 496 w 496"/>
              <a:gd name="T5" fmla="*/ 0 h 994"/>
              <a:gd name="T6" fmla="*/ 496 w 496"/>
              <a:gd name="T7" fmla="*/ 994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solidFill>
            <a:schemeClr val="accent2"/>
          </a:solidFill>
          <a:ln>
            <a:noFill/>
          </a:ln>
          <a:effectLst/>
          <a:scene3d>
            <a:camera prst="orthographicFront">
              <a:rot lat="0" lon="0" rev="0"/>
            </a:camera>
            <a:lightRig rig="glow" dir="t">
              <a:rot lat="0" lon="0" rev="4800000"/>
            </a:lightRig>
          </a:scene3d>
          <a:sp3d prstMaterial="matte">
            <a:bevelT w="0" h="0"/>
          </a:sp3d>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1" name="TextBox 341"/>
          <p:cNvSpPr>
            <a:spLocks noChangeArrowheads="1"/>
          </p:cNvSpPr>
          <p:nvPr/>
        </p:nvSpPr>
        <p:spPr bwMode="auto">
          <a:xfrm>
            <a:off x="2172762" y="157546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a:spLocks noChangeArrowheads="1"/>
          </p:cNvSpPr>
          <p:nvPr/>
        </p:nvSpPr>
        <p:spPr bwMode="auto">
          <a:xfrm>
            <a:off x="1174283" y="1865144"/>
            <a:ext cx="3092450" cy="69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682"/>
          <p:cNvSpPr>
            <a:spLocks noChangeArrowheads="1"/>
          </p:cNvSpPr>
          <p:nvPr/>
        </p:nvSpPr>
        <p:spPr bwMode="auto">
          <a:xfrm>
            <a:off x="4641880" y="1772752"/>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rPr>
              <a:t>反应</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缓慢</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4" name="TextBox 344"/>
          <p:cNvSpPr>
            <a:spLocks noChangeArrowheads="1"/>
          </p:cNvSpPr>
          <p:nvPr/>
        </p:nvSpPr>
        <p:spPr bwMode="auto">
          <a:xfrm>
            <a:off x="6137543" y="3231649"/>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a:spLocks noChangeArrowheads="1"/>
          </p:cNvSpPr>
          <p:nvPr/>
        </p:nvSpPr>
        <p:spPr bwMode="auto">
          <a:xfrm>
            <a:off x="5138272" y="3545238"/>
            <a:ext cx="3094037" cy="69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在这里输入内容文本在这里输入内容文本在这里输入内容文本在这里输入内容文本在这里输入内容文本在这里输入内容文本</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682"/>
          <p:cNvSpPr>
            <a:spLocks noChangeArrowheads="1"/>
          </p:cNvSpPr>
          <p:nvPr/>
        </p:nvSpPr>
        <p:spPr bwMode="auto">
          <a:xfrm>
            <a:off x="3964905" y="3443056"/>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rPr>
              <a:t>动作</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r>
              <a:rPr lang="zh-CN" altLang="en-US" sz="1200" dirty="0">
                <a:solidFill>
                  <a:schemeClr val="bg1"/>
                </a:solidFill>
                <a:latin typeface="微软雅黑" panose="020B0503020204020204" pitchFamily="34" charset="-122"/>
                <a:ea typeface="微软雅黑" panose="020B0503020204020204" pitchFamily="34" charset="-122"/>
              </a:rPr>
              <a:t>迟缓</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5456062" y="1096380"/>
            <a:ext cx="2896358" cy="1647435"/>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782225" y="2860576"/>
            <a:ext cx="2856566" cy="1549039"/>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p:tgtEl>
                                          <p:spTgt spid="17"/>
                                        </p:tgtEl>
                                        <p:attrNameLst>
                                          <p:attrName>ppt_x</p:attrName>
                                        </p:attrNameLst>
                                      </p:cBhvr>
                                      <p:tavLst>
                                        <p:tav tm="0">
                                          <p:val>
                                            <p:strVal val="#ppt_x-#ppt_w*1.125000"/>
                                          </p:val>
                                        </p:tav>
                                        <p:tav tm="100000">
                                          <p:val>
                                            <p:strVal val="#ppt_x"/>
                                          </p:val>
                                        </p:tav>
                                      </p:tavLst>
                                    </p:anim>
                                    <p:animEffect transition="in" filter="wipe(right)">
                                      <p:cBhvr>
                                        <p:cTn id="25" dur="500"/>
                                        <p:tgtEl>
                                          <p:spTgt spid="17"/>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ppt_x</p:attrName>
                                        </p:attrNameLst>
                                      </p:cBhvr>
                                      <p:tavLst>
                                        <p:tav tm="0">
                                          <p:val>
                                            <p:strVal val="#ppt_x+#ppt_w*1.125000"/>
                                          </p:val>
                                        </p:tav>
                                        <p:tav tm="100000">
                                          <p:val>
                                            <p:strVal val="#ppt_x"/>
                                          </p:val>
                                        </p:tav>
                                      </p:tavLst>
                                    </p:anim>
                                    <p:animEffect transition="in" filter="wipe(left)">
                                      <p:cBhvr>
                                        <p:cTn id="29" dur="500"/>
                                        <p:tgtEl>
                                          <p:spTgt spid="18"/>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P spid="13" grpId="0"/>
      <p:bldP spid="14" grpId="0"/>
      <p:bldP spid="15" grpId="0"/>
      <p:bldP spid="16" grpId="0"/>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971600" y="3919622"/>
            <a:ext cx="1440160" cy="504212"/>
          </a:xfrm>
          <a:prstGeom prst="roundRect">
            <a:avLst>
              <a:gd name="adj" fmla="val 19187"/>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 name="圆角矩形 5"/>
          <p:cNvSpPr/>
          <p:nvPr/>
        </p:nvSpPr>
        <p:spPr>
          <a:xfrm>
            <a:off x="2147731" y="3007238"/>
            <a:ext cx="1440160" cy="504212"/>
          </a:xfrm>
          <a:prstGeom prst="roundRect">
            <a:avLst>
              <a:gd name="adj" fmla="val 19187"/>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3323862" y="2094855"/>
            <a:ext cx="1440160" cy="504212"/>
          </a:xfrm>
          <a:prstGeom prst="roundRect">
            <a:avLst>
              <a:gd name="adj" fmla="val 19187"/>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 name="圆角矩形 7"/>
          <p:cNvSpPr/>
          <p:nvPr/>
        </p:nvSpPr>
        <p:spPr>
          <a:xfrm>
            <a:off x="4499992" y="1182473"/>
            <a:ext cx="1440160" cy="504212"/>
          </a:xfrm>
          <a:prstGeom prst="roundRect">
            <a:avLst>
              <a:gd name="adj" fmla="val 19187"/>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9" name="文本框 7"/>
          <p:cNvSpPr txBox="1">
            <a:spLocks noChangeArrowheads="1"/>
          </p:cNvSpPr>
          <p:nvPr/>
        </p:nvSpPr>
        <p:spPr bwMode="auto">
          <a:xfrm>
            <a:off x="2483768" y="3904425"/>
            <a:ext cx="2664296" cy="8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0" name="文本框 7"/>
          <p:cNvSpPr txBox="1">
            <a:spLocks noChangeArrowheads="1"/>
          </p:cNvSpPr>
          <p:nvPr/>
        </p:nvSpPr>
        <p:spPr bwMode="auto">
          <a:xfrm>
            <a:off x="3635896" y="3040062"/>
            <a:ext cx="2664296" cy="8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1" name="文本框 7"/>
          <p:cNvSpPr txBox="1">
            <a:spLocks noChangeArrowheads="1"/>
          </p:cNvSpPr>
          <p:nvPr/>
        </p:nvSpPr>
        <p:spPr bwMode="auto">
          <a:xfrm>
            <a:off x="4860032" y="2067654"/>
            <a:ext cx="2664296" cy="8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3" name="文本框 7"/>
          <p:cNvSpPr txBox="1">
            <a:spLocks noChangeArrowheads="1"/>
          </p:cNvSpPr>
          <p:nvPr/>
        </p:nvSpPr>
        <p:spPr bwMode="auto">
          <a:xfrm>
            <a:off x="6012160" y="1203291"/>
            <a:ext cx="2664296" cy="8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此处添加说明文字添加说明文字添加说明文字此处添加说明文字此处添加说明文字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5" name="圆角右箭头 14"/>
          <p:cNvSpPr/>
          <p:nvPr/>
        </p:nvSpPr>
        <p:spPr>
          <a:xfrm>
            <a:off x="1403648" y="3271350"/>
            <a:ext cx="432048" cy="576242"/>
          </a:xfrm>
          <a:prstGeom prst="ben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圆角右箭头 16"/>
          <p:cNvSpPr/>
          <p:nvPr/>
        </p:nvSpPr>
        <p:spPr>
          <a:xfrm>
            <a:off x="2699792" y="2334957"/>
            <a:ext cx="432048" cy="576242"/>
          </a:xfrm>
          <a:prstGeom prst="ben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圆角右箭头 17"/>
          <p:cNvSpPr/>
          <p:nvPr/>
        </p:nvSpPr>
        <p:spPr>
          <a:xfrm>
            <a:off x="3995936" y="1398564"/>
            <a:ext cx="432048" cy="576242"/>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1+#ppt_w/2"/>
                                          </p:val>
                                        </p:tav>
                                        <p:tav tm="100000">
                                          <p:val>
                                            <p:strVal val="#ppt_x"/>
                                          </p:val>
                                        </p:tav>
                                      </p:tavLst>
                                    </p:anim>
                                    <p:anim calcmode="lin" valueType="num">
                                      <p:cBhvr additive="base">
                                        <p:cTn id="53" dur="500" fill="hold"/>
                                        <p:tgtEl>
                                          <p:spTgt spid="8"/>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3" grpId="0"/>
      <p:bldP spid="15" grpId="0" animBg="1"/>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流程图: 离页连接符 4"/>
          <p:cNvSpPr/>
          <p:nvPr/>
        </p:nvSpPr>
        <p:spPr>
          <a:xfrm>
            <a:off x="3563888" y="3235335"/>
            <a:ext cx="2016224" cy="1008423"/>
          </a:xfrm>
          <a:prstGeom prst="flowChartOffpageConnector">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tx1">
                  <a:lumMod val="85000"/>
                  <a:lumOff val="15000"/>
                </a:schemeClr>
              </a:solidFill>
            </a:endParaRPr>
          </a:p>
        </p:txBody>
      </p:sp>
      <p:sp>
        <p:nvSpPr>
          <p:cNvPr id="6" name="流程图: 离页连接符 5"/>
          <p:cNvSpPr/>
          <p:nvPr/>
        </p:nvSpPr>
        <p:spPr>
          <a:xfrm flipV="1">
            <a:off x="3563888" y="1146458"/>
            <a:ext cx="2016224" cy="1824501"/>
          </a:xfrm>
          <a:prstGeom prst="flowChartOffpageConnector">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85000"/>
                  <a:lumOff val="15000"/>
                </a:schemeClr>
              </a:solidFill>
            </a:endParaRPr>
          </a:p>
        </p:txBody>
      </p:sp>
      <p:sp>
        <p:nvSpPr>
          <p:cNvPr id="7" name="矩形 6"/>
          <p:cNvSpPr/>
          <p:nvPr/>
        </p:nvSpPr>
        <p:spPr>
          <a:xfrm>
            <a:off x="4215172" y="1487780"/>
            <a:ext cx="713657" cy="400110"/>
          </a:xfrm>
          <a:prstGeom prst="rect">
            <a:avLst/>
          </a:prstGeom>
        </p:spPr>
        <p:txBody>
          <a:bodyPr wrap="none">
            <a:spAutoFit/>
          </a:bodyPr>
          <a:lstStyle/>
          <a:p>
            <a:pPr lvl="0" algn="ctr"/>
            <a:r>
              <a:rPr lang="en-US" altLang="zh-CN" sz="2000" dirty="0">
                <a:solidFill>
                  <a:schemeClr val="bg1"/>
                </a:solidFill>
                <a:latin typeface="微软雅黑" panose="020B0503020204020204" pitchFamily="34" charset="-122"/>
                <a:ea typeface="微软雅黑" panose="020B0503020204020204" pitchFamily="34" charset="-122"/>
              </a:rPr>
              <a:t>72%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a:spLocks noChangeArrowheads="1"/>
          </p:cNvSpPr>
          <p:nvPr/>
        </p:nvSpPr>
        <p:spPr bwMode="auto">
          <a:xfrm>
            <a:off x="3703958" y="2104492"/>
            <a:ext cx="1736082" cy="68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200" dirty="0">
                <a:solidFill>
                  <a:schemeClr val="bg1"/>
                </a:solidFill>
                <a:latin typeface="微软雅黑" panose="020B0503020204020204" pitchFamily="34" charset="-122"/>
              </a:rPr>
              <a:t>添加文本</a:t>
            </a:r>
            <a:endParaRPr lang="en-US" altLang="zh-CN" sz="1200" dirty="0">
              <a:solidFill>
                <a:schemeClr val="bg1"/>
              </a:solidFill>
              <a:latin typeface="微软雅黑" panose="020B0503020204020204" pitchFamily="34" charset="-122"/>
            </a:endParaRPr>
          </a:p>
          <a:p>
            <a:pPr algn="ctr">
              <a:lnSpc>
                <a:spcPct val="120000"/>
              </a:lnSpc>
              <a:spcBef>
                <a:spcPts val="300"/>
              </a:spcBef>
            </a:pPr>
            <a:r>
              <a:rPr lang="zh-CN" altLang="en-US" sz="900" dirty="0">
                <a:solidFill>
                  <a:schemeClr val="bg1"/>
                </a:solidFill>
                <a:latin typeface="微软雅黑" panose="020B0503020204020204" pitchFamily="34" charset="-122"/>
              </a:rPr>
              <a:t>单击此处添加说明文字单击此处添加说明文字</a:t>
            </a:r>
            <a:endParaRPr lang="zh-CN" altLang="en-US" sz="900" dirty="0">
              <a:solidFill>
                <a:schemeClr val="bg1"/>
              </a:solidFill>
              <a:latin typeface="微软雅黑" panose="020B0503020204020204" pitchFamily="34" charset="-122"/>
            </a:endParaRPr>
          </a:p>
        </p:txBody>
      </p:sp>
      <p:sp>
        <p:nvSpPr>
          <p:cNvPr id="9" name="文本框 7"/>
          <p:cNvSpPr txBox="1">
            <a:spLocks noChangeArrowheads="1"/>
          </p:cNvSpPr>
          <p:nvPr/>
        </p:nvSpPr>
        <p:spPr bwMode="auto">
          <a:xfrm>
            <a:off x="395536" y="2098482"/>
            <a:ext cx="2736304" cy="177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lvl="0">
              <a:lnSpc>
                <a:spcPct val="120000"/>
              </a:lnSpc>
              <a:spcBef>
                <a:spcPts val="300"/>
              </a:spcBef>
            </a:pPr>
            <a:r>
              <a:rPr lang="zh-CN" altLang="en-US" sz="1200" dirty="0">
                <a:solidFill>
                  <a:schemeClr val="tx1">
                    <a:lumMod val="75000"/>
                    <a:lumOff val="25000"/>
                  </a:schemeClr>
                </a:solidFill>
                <a:latin typeface="微软雅黑" panose="020B0503020204020204" pitchFamily="34" charset="-122"/>
              </a:rPr>
              <a:t>添加文本</a:t>
            </a:r>
            <a:endParaRPr lang="en-US" altLang="zh-CN" sz="1200" dirty="0">
              <a:solidFill>
                <a:schemeClr val="tx1">
                  <a:lumMod val="75000"/>
                  <a:lumOff val="25000"/>
                </a:schemeClr>
              </a:solidFill>
              <a:latin typeface="微软雅黑" panose="020B0503020204020204" pitchFamily="34" charset="-122"/>
            </a:endParaRPr>
          </a:p>
          <a:p>
            <a:pPr>
              <a:lnSpc>
                <a:spcPct val="120000"/>
              </a:lnSpc>
              <a:spcBef>
                <a:spcPts val="300"/>
              </a:spcBef>
            </a:pPr>
            <a:r>
              <a:rPr lang="zh-CN" altLang="en-US" sz="900" dirty="0">
                <a:solidFill>
                  <a:schemeClr val="tx1">
                    <a:lumMod val="50000"/>
                    <a:lumOff val="50000"/>
                  </a:schemeClr>
                </a:solidFill>
                <a:latin typeface="微软雅黑" panose="020B0503020204020204" pitchFamily="34" charset="-122"/>
              </a:rPr>
              <a:t>单击此处添加说明文字单击此处添加说明文字单击此处添加说明文字单击此处添加说明文字单击此处添加说明文字单击此处添加说明文字单击此处添加说明文字单击此处添加说明文字单击此处添加说明文字。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0" name="下弧形箭头 9"/>
          <p:cNvSpPr/>
          <p:nvPr/>
        </p:nvSpPr>
        <p:spPr>
          <a:xfrm>
            <a:off x="5940152" y="3512012"/>
            <a:ext cx="1800200" cy="720222"/>
          </a:xfrm>
          <a:prstGeom prst="curvedUpArrow">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上弧形箭头 10"/>
          <p:cNvSpPr/>
          <p:nvPr/>
        </p:nvSpPr>
        <p:spPr>
          <a:xfrm flipH="1">
            <a:off x="846939" y="1146458"/>
            <a:ext cx="1800000" cy="756233"/>
          </a:xfrm>
          <a:prstGeom prst="curvedDownArrow">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文本框 7"/>
          <p:cNvSpPr txBox="1">
            <a:spLocks noChangeArrowheads="1"/>
          </p:cNvSpPr>
          <p:nvPr/>
        </p:nvSpPr>
        <p:spPr bwMode="auto">
          <a:xfrm>
            <a:off x="6012160" y="1626098"/>
            <a:ext cx="2736304" cy="160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lvl="0">
              <a:lnSpc>
                <a:spcPct val="120000"/>
              </a:lnSpc>
              <a:spcBef>
                <a:spcPts val="300"/>
              </a:spcBef>
            </a:pPr>
            <a:r>
              <a:rPr lang="zh-CN" altLang="en-US" sz="1200" dirty="0">
                <a:solidFill>
                  <a:schemeClr val="tx1">
                    <a:lumMod val="75000"/>
                    <a:lumOff val="25000"/>
                  </a:schemeClr>
                </a:solidFill>
                <a:latin typeface="微软雅黑" panose="020B0503020204020204" pitchFamily="34" charset="-122"/>
              </a:rPr>
              <a:t>添加文本</a:t>
            </a:r>
            <a:endParaRPr lang="en-US" altLang="zh-CN" sz="1200" dirty="0">
              <a:solidFill>
                <a:schemeClr val="tx1">
                  <a:lumMod val="75000"/>
                  <a:lumOff val="25000"/>
                </a:schemeClr>
              </a:solidFill>
              <a:latin typeface="微软雅黑" panose="020B0503020204020204" pitchFamily="34" charset="-122"/>
            </a:endParaRPr>
          </a:p>
          <a:p>
            <a:pPr>
              <a:lnSpc>
                <a:spcPct val="120000"/>
              </a:lnSpc>
              <a:spcBef>
                <a:spcPts val="300"/>
              </a:spcBef>
            </a:pPr>
            <a:r>
              <a:rPr lang="zh-CN" altLang="en-US" sz="900" dirty="0">
                <a:solidFill>
                  <a:schemeClr val="tx1">
                    <a:lumMod val="50000"/>
                    <a:lumOff val="50000"/>
                  </a:schemeClr>
                </a:solidFill>
                <a:latin typeface="微软雅黑" panose="020B0503020204020204" pitchFamily="34" charset="-122"/>
              </a:rPr>
              <a:t>单击此处添加说明文字单击此处添加说明文字单击此处添加说明文字单击此处添加说明文字单击此处添加说明文字单击此处添加说明文字单击此处添加说明文字。</a:t>
            </a:r>
            <a:endParaRPr lang="zh-CN" altLang="en-US" sz="900" dirty="0">
              <a:solidFill>
                <a:schemeClr val="tx1">
                  <a:lumMod val="50000"/>
                  <a:lumOff val="50000"/>
                </a:schemeClr>
              </a:solidFill>
              <a:latin typeface="微软雅黑" panose="020B0503020204020204" pitchFamily="34" charset="-122"/>
            </a:endParaRPr>
          </a:p>
        </p:txBody>
      </p:sp>
      <p:sp>
        <p:nvSpPr>
          <p:cNvPr id="15" name="矩形 14"/>
          <p:cNvSpPr/>
          <p:nvPr/>
        </p:nvSpPr>
        <p:spPr>
          <a:xfrm>
            <a:off x="4215171" y="3360566"/>
            <a:ext cx="713657" cy="400110"/>
          </a:xfrm>
          <a:prstGeom prst="rect">
            <a:avLst/>
          </a:prstGeom>
        </p:spPr>
        <p:txBody>
          <a:bodyPr wrap="none">
            <a:spAutoFit/>
          </a:bodyPr>
          <a:lstStyle/>
          <a:p>
            <a:pPr lvl="0" algn="ctr"/>
            <a:r>
              <a:rPr lang="en-US" altLang="zh-CN" sz="2000" dirty="0">
                <a:solidFill>
                  <a:schemeClr val="bg1"/>
                </a:solidFill>
                <a:latin typeface="微软雅黑" panose="020B0503020204020204" pitchFamily="34" charset="-122"/>
                <a:ea typeface="微软雅黑" panose="020B0503020204020204" pitchFamily="34" charset="-122"/>
              </a:rPr>
              <a:t>28%</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9" presetClass="entr" presetSubtype="0" fill="hold" grpId="1"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ssolve">
                                      <p:cBhvr>
                                        <p:cTn id="25" dur="500"/>
                                        <p:tgtEl>
                                          <p:spTgt spid="8"/>
                                        </p:tgtEl>
                                      </p:cBhvr>
                                    </p:animEffect>
                                  </p:childTnLst>
                                </p:cTn>
                              </p:par>
                            </p:childTnLst>
                          </p:cTn>
                        </p:par>
                        <p:par>
                          <p:cTn id="26" fill="hold">
                            <p:stCondLst>
                              <p:cond delay="1000"/>
                            </p:stCondLst>
                            <p:childTnLst>
                              <p:par>
                                <p:cTn id="27" presetID="22" presetClass="entr" presetSubtype="2"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right)">
                                      <p:cBhvr>
                                        <p:cTn id="29" dur="500"/>
                                        <p:tgtEl>
                                          <p:spTgt spid="11"/>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1000"/>
                                        <p:tgtEl>
                                          <p:spTgt spid="9"/>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down)">
                                      <p:cBhvr>
                                        <p:cTn id="4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p:bldP spid="8" grpId="0"/>
      <p:bldP spid="9" grpId="0"/>
      <p:bldP spid="10" grpId="0" animBg="1"/>
      <p:bldP spid="11" grpId="0" animBg="1"/>
      <p:bldP spid="13"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p:nvPr/>
        </p:nvSpPr>
        <p:spPr>
          <a:xfrm>
            <a:off x="4319972" y="1060376"/>
            <a:ext cx="4824028" cy="2932584"/>
          </a:xfrm>
          <a:prstGeom prst="rect">
            <a:avLst/>
          </a:prstGeom>
          <a:blipFill>
            <a:blip r:embed="rId1" cstate="print"/>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6" name="Oval 23"/>
          <p:cNvSpPr/>
          <p:nvPr/>
        </p:nvSpPr>
        <p:spPr>
          <a:xfrm>
            <a:off x="3707904" y="2068122"/>
            <a:ext cx="1188132" cy="1188498"/>
          </a:xfrm>
          <a:prstGeom prst="ellipse">
            <a:avLst/>
          </a:prstGeom>
          <a:solidFill>
            <a:schemeClr val="accent2"/>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5400" dirty="0" smtClean="0"/>
              <a:t>04</a:t>
            </a:r>
            <a:endParaRPr lang="en-GB" sz="5400" dirty="0"/>
          </a:p>
        </p:txBody>
      </p:sp>
      <p:sp>
        <p:nvSpPr>
          <p:cNvPr id="8" name="淘宝网chenying0907出品 27"/>
          <p:cNvSpPr txBox="1"/>
          <p:nvPr/>
        </p:nvSpPr>
        <p:spPr>
          <a:xfrm>
            <a:off x="611561" y="2464533"/>
            <a:ext cx="3011099" cy="500147"/>
          </a:xfrm>
          <a:prstGeom prst="rect">
            <a:avLst/>
          </a:prstGeom>
          <a:noFill/>
        </p:spPr>
        <p:txBody>
          <a:bodyPr wrap="none" lIns="68589" tIns="34295" rIns="68589" bIns="34295" rtlCol="0">
            <a:spAutoFit/>
          </a:bodyPr>
          <a:lstStyle/>
          <a:p>
            <a:r>
              <a:rPr lang="zh-CN" altLang="en-US" sz="2800" dirty="0" smtClean="0">
                <a:solidFill>
                  <a:schemeClr val="accent1"/>
                </a:solidFill>
                <a:latin typeface="微软雅黑" panose="020B0503020204020204" pitchFamily="34" charset="-122"/>
                <a:ea typeface="微软雅黑" panose="020B0503020204020204" pitchFamily="34" charset="-122"/>
              </a:rPr>
              <a:t>单击此处添加标题</a:t>
            </a:r>
            <a:endParaRPr lang="en-GB" sz="2800" dirty="0">
              <a:solidFill>
                <a:schemeClr val="accent1"/>
              </a:solidFill>
              <a:latin typeface="微软雅黑" panose="020B0503020204020204" pitchFamily="34" charset="-122"/>
              <a:ea typeface="微软雅黑" panose="020B0503020204020204" pitchFamily="34" charset="-122"/>
            </a:endParaRPr>
          </a:p>
        </p:txBody>
      </p:sp>
      <p:sp>
        <p:nvSpPr>
          <p:cNvPr id="9" name="Rectangle 28"/>
          <p:cNvSpPr/>
          <p:nvPr/>
        </p:nvSpPr>
        <p:spPr>
          <a:xfrm>
            <a:off x="683568" y="3364632"/>
            <a:ext cx="1467649" cy="377036"/>
          </a:xfrm>
          <a:prstGeom prst="rect">
            <a:avLst/>
          </a:prstGeom>
        </p:spPr>
        <p:txBody>
          <a:bodyPr wrap="square" lIns="68589" tIns="34295" rIns="68589" bIns="34295">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
        <p:nvSpPr>
          <p:cNvPr id="10" name="淘宝网chenying0907出品 1"/>
          <p:cNvSpPr/>
          <p:nvPr/>
        </p:nvSpPr>
        <p:spPr>
          <a:xfrm>
            <a:off x="2411760" y="3364633"/>
            <a:ext cx="1178528" cy="400110"/>
          </a:xfrm>
          <a:prstGeom prst="rect">
            <a:avLst/>
          </a:prstGeom>
        </p:spPr>
        <p:txBody>
          <a:bodyPr wrap="none">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a\shutterstock_69525214.jpg"/>
          <p:cNvPicPr>
            <a:picLocks noChangeAspect="1" noChangeArrowheads="1"/>
          </p:cNvPicPr>
          <p:nvPr/>
        </p:nvPicPr>
        <p:blipFill>
          <a:blip r:embed="rId1" cstate="print"/>
          <a:srcRect b="57027"/>
          <a:stretch>
            <a:fillRect/>
          </a:stretch>
        </p:blipFill>
        <p:spPr bwMode="auto">
          <a:xfrm>
            <a:off x="-144524" y="1456420"/>
            <a:ext cx="3959932" cy="2035499"/>
          </a:xfrm>
          <a:prstGeom prst="rect">
            <a:avLst/>
          </a:prstGeom>
          <a:noFill/>
        </p:spPr>
      </p:pic>
      <p:sp>
        <p:nvSpPr>
          <p:cNvPr id="6" name="TextBox 5"/>
          <p:cNvSpPr txBox="1">
            <a:spLocks noChangeArrowheads="1"/>
          </p:cNvSpPr>
          <p:nvPr/>
        </p:nvSpPr>
        <p:spPr bwMode="auto">
          <a:xfrm>
            <a:off x="1754803" y="3121898"/>
            <a:ext cx="1170407" cy="584775"/>
          </a:xfrm>
          <a:prstGeom prst="rect">
            <a:avLst/>
          </a:prstGeom>
          <a:noFill/>
          <a:ln w="9525">
            <a:noFill/>
            <a:miter lim="800000"/>
          </a:ln>
        </p:spPr>
        <p:txBody>
          <a:bodyPr wrap="square">
            <a:spAutoFit/>
          </a:bodyPr>
          <a:lstStyle/>
          <a:p>
            <a:pPr>
              <a:buFontTx/>
              <a:buNone/>
            </a:pPr>
            <a:r>
              <a:rPr lang="zh-CN" altLang="en-US" sz="3200" b="1" dirty="0">
                <a:solidFill>
                  <a:schemeClr val="accent1"/>
                </a:solidFill>
                <a:latin typeface="微软雅黑" panose="020B0503020204020204" pitchFamily="34" charset="-122"/>
                <a:ea typeface="微软雅黑" panose="020B0503020204020204" pitchFamily="34" charset="-122"/>
              </a:rPr>
              <a:t>目录</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2690907" y="3328628"/>
            <a:ext cx="1413041" cy="369332"/>
          </a:xfrm>
          <a:prstGeom prst="rect">
            <a:avLst/>
          </a:prstGeom>
          <a:noFill/>
          <a:ln w="9525">
            <a:noFill/>
            <a:miter lim="800000"/>
          </a:ln>
        </p:spPr>
        <p:txBody>
          <a:bodyPr wrap="square">
            <a:spAutoFit/>
          </a:bodyPr>
          <a:lstStyle/>
          <a:p>
            <a:pPr>
              <a:buFontTx/>
              <a:buNone/>
            </a:pPr>
            <a:r>
              <a:rPr lang="en-US" altLang="zh-CN" b="1" dirty="0">
                <a:solidFill>
                  <a:schemeClr val="accent1"/>
                </a:solidFill>
                <a:ea typeface="微软雅黑" panose="020B0503020204020204" pitchFamily="34" charset="-122"/>
              </a:rPr>
              <a:t>Contents</a:t>
            </a:r>
            <a:endParaRPr lang="zh-CN" altLang="en-US" b="1" dirty="0">
              <a:solidFill>
                <a:schemeClr val="accent1"/>
              </a:solidFill>
              <a:ea typeface="微软雅黑" panose="020B0503020204020204" pitchFamily="34" charset="-122"/>
            </a:endParaRPr>
          </a:p>
        </p:txBody>
      </p:sp>
      <p:sp>
        <p:nvSpPr>
          <p:cNvPr id="8" name="AutoShape 3"/>
          <p:cNvSpPr>
            <a:spLocks noChangeAspect="1" noChangeArrowheads="1" noTextEdit="1"/>
          </p:cNvSpPr>
          <p:nvPr/>
        </p:nvSpPr>
        <p:spPr bwMode="auto">
          <a:xfrm>
            <a:off x="4298879" y="1321486"/>
            <a:ext cx="542832" cy="541388"/>
          </a:xfrm>
          <a:prstGeom prst="rect">
            <a:avLst/>
          </a:prstGeom>
          <a:noFill/>
          <a:ln w="9525">
            <a:noFill/>
            <a:miter lim="800000"/>
          </a:ln>
        </p:spPr>
        <p:txBody>
          <a:bodyPr/>
          <a:lstStyle/>
          <a:p>
            <a:endParaRPr lang="zh-CN" altLang="en-US"/>
          </a:p>
        </p:txBody>
      </p:sp>
      <p:sp>
        <p:nvSpPr>
          <p:cNvPr id="9" name="Oval 5"/>
          <p:cNvSpPr>
            <a:spLocks noChangeArrowheads="1"/>
          </p:cNvSpPr>
          <p:nvPr/>
        </p:nvSpPr>
        <p:spPr bwMode="auto">
          <a:xfrm>
            <a:off x="4298881" y="1321487"/>
            <a:ext cx="548607" cy="547163"/>
          </a:xfrm>
          <a:prstGeom prst="ellipse">
            <a:avLst/>
          </a:prstGeom>
          <a:solidFill>
            <a:schemeClr val="bg2"/>
          </a:solidFill>
          <a:ln w="9525">
            <a:noFill/>
            <a:round/>
          </a:ln>
        </p:spPr>
        <p:txBody>
          <a:bodyPr/>
          <a:lstStyle/>
          <a:p>
            <a:pPr>
              <a:buFontTx/>
              <a:buNone/>
            </a:pPr>
            <a:endParaRPr lang="zh-CN" altLang="en-US"/>
          </a:p>
        </p:txBody>
      </p:sp>
      <p:sp>
        <p:nvSpPr>
          <p:cNvPr id="10" name="Oval 6"/>
          <p:cNvSpPr>
            <a:spLocks noChangeArrowheads="1"/>
          </p:cNvSpPr>
          <p:nvPr/>
        </p:nvSpPr>
        <p:spPr bwMode="auto">
          <a:xfrm>
            <a:off x="4352856" y="1375462"/>
            <a:ext cx="451879" cy="450435"/>
          </a:xfrm>
          <a:prstGeom prst="ellipse">
            <a:avLst/>
          </a:prstGeom>
          <a:solidFill>
            <a:schemeClr val="accent1"/>
          </a:solidFill>
          <a:ln w="9525">
            <a:noFill/>
            <a:round/>
          </a:ln>
        </p:spPr>
        <p:txBody>
          <a:bodyPr/>
          <a:lstStyle/>
          <a:p>
            <a:pPr>
              <a:buFontTx/>
              <a:buNone/>
            </a:pPr>
            <a:endParaRPr lang="zh-CN" altLang="en-US"/>
          </a:p>
        </p:txBody>
      </p:sp>
      <p:sp>
        <p:nvSpPr>
          <p:cNvPr id="11" name="TextBox 14"/>
          <p:cNvSpPr txBox="1">
            <a:spLocks noChangeArrowheads="1"/>
          </p:cNvSpPr>
          <p:nvPr/>
        </p:nvSpPr>
        <p:spPr bwMode="auto">
          <a:xfrm>
            <a:off x="4432232" y="1388163"/>
            <a:ext cx="332671" cy="461665"/>
          </a:xfrm>
          <a:prstGeom prst="rect">
            <a:avLst/>
          </a:prstGeom>
          <a:noFill/>
          <a:ln w="9525">
            <a:noFill/>
            <a:miter lim="800000"/>
          </a:ln>
        </p:spPr>
        <p:txBody>
          <a:bodyPr wrap="square">
            <a:spAutoFit/>
          </a:bodyPr>
          <a:lstStyle/>
          <a:p>
            <a:pPr>
              <a:buFontTx/>
              <a:buNone/>
            </a:pPr>
            <a:r>
              <a:rPr lang="en-US" altLang="zh-CN" sz="2400">
                <a:solidFill>
                  <a:srgbClr val="FFFFFF"/>
                </a:solidFill>
                <a:latin typeface="微软雅黑" panose="020B0503020204020204" pitchFamily="34" charset="-122"/>
                <a:ea typeface="微软雅黑" panose="020B0503020204020204" pitchFamily="34" charset="-122"/>
              </a:rPr>
              <a:t>1</a:t>
            </a: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12" name="TextBox 15"/>
          <p:cNvSpPr txBox="1">
            <a:spLocks noChangeArrowheads="1"/>
          </p:cNvSpPr>
          <p:nvPr/>
        </p:nvSpPr>
        <p:spPr bwMode="auto">
          <a:xfrm>
            <a:off x="4946705" y="1368369"/>
            <a:ext cx="3404249" cy="400110"/>
          </a:xfrm>
          <a:prstGeom prst="rect">
            <a:avLst/>
          </a:prstGeom>
          <a:noFill/>
          <a:ln w="9525">
            <a:noFill/>
            <a:miter lim="800000"/>
          </a:ln>
        </p:spPr>
        <p:txBody>
          <a:bodyPr wrap="square">
            <a:spAutoFit/>
          </a:bodyPr>
          <a:lstStyle/>
          <a:p>
            <a:pPr>
              <a:buFontTx/>
              <a:buNone/>
            </a:pPr>
            <a:r>
              <a:rPr lang="zh-CN" altLang="en-US" sz="2000" dirty="0">
                <a:solidFill>
                  <a:schemeClr val="accent1"/>
                </a:solidFill>
                <a:latin typeface="微软雅黑" panose="020B0503020204020204" pitchFamily="34" charset="-122"/>
                <a:ea typeface="微软雅黑" panose="020B0503020204020204" pitchFamily="34" charset="-122"/>
              </a:rPr>
              <a:t>请输入第一部分标题</a:t>
            </a:r>
            <a:endParaRPr lang="zh-CN" altLang="en-US" sz="2000" dirty="0">
              <a:solidFill>
                <a:schemeClr val="accent1"/>
              </a:solidFill>
              <a:latin typeface="微软雅黑" panose="020B0503020204020204" pitchFamily="34" charset="-122"/>
              <a:ea typeface="微软雅黑" panose="020B0503020204020204" pitchFamily="34" charset="-122"/>
            </a:endParaRPr>
          </a:p>
        </p:txBody>
      </p:sp>
      <p:sp>
        <p:nvSpPr>
          <p:cNvPr id="13" name="AutoShape 3"/>
          <p:cNvSpPr>
            <a:spLocks noChangeAspect="1" noChangeArrowheads="1" noTextEdit="1"/>
          </p:cNvSpPr>
          <p:nvPr/>
        </p:nvSpPr>
        <p:spPr bwMode="auto">
          <a:xfrm>
            <a:off x="4298879" y="1906884"/>
            <a:ext cx="542832" cy="541388"/>
          </a:xfrm>
          <a:prstGeom prst="rect">
            <a:avLst/>
          </a:prstGeom>
          <a:noFill/>
          <a:ln w="9525">
            <a:noFill/>
            <a:miter lim="800000"/>
          </a:ln>
        </p:spPr>
        <p:txBody>
          <a:bodyPr/>
          <a:lstStyle/>
          <a:p>
            <a:endParaRPr lang="zh-CN" altLang="en-US"/>
          </a:p>
        </p:txBody>
      </p:sp>
      <p:sp>
        <p:nvSpPr>
          <p:cNvPr id="14" name="Oval 5"/>
          <p:cNvSpPr>
            <a:spLocks noChangeArrowheads="1"/>
          </p:cNvSpPr>
          <p:nvPr/>
        </p:nvSpPr>
        <p:spPr bwMode="auto">
          <a:xfrm>
            <a:off x="4298881" y="1906885"/>
            <a:ext cx="548607" cy="547163"/>
          </a:xfrm>
          <a:prstGeom prst="ellipse">
            <a:avLst/>
          </a:prstGeom>
          <a:solidFill>
            <a:schemeClr val="bg2"/>
          </a:solidFill>
          <a:ln w="9525">
            <a:noFill/>
            <a:round/>
          </a:ln>
        </p:spPr>
        <p:txBody>
          <a:bodyPr/>
          <a:lstStyle/>
          <a:p>
            <a:pPr>
              <a:buFontTx/>
              <a:buNone/>
            </a:pPr>
            <a:endParaRPr lang="zh-CN" altLang="en-US"/>
          </a:p>
        </p:txBody>
      </p:sp>
      <p:sp>
        <p:nvSpPr>
          <p:cNvPr id="15" name="Oval 6"/>
          <p:cNvSpPr>
            <a:spLocks noChangeArrowheads="1"/>
          </p:cNvSpPr>
          <p:nvPr/>
        </p:nvSpPr>
        <p:spPr bwMode="auto">
          <a:xfrm>
            <a:off x="4352856" y="1960859"/>
            <a:ext cx="451879" cy="450435"/>
          </a:xfrm>
          <a:prstGeom prst="ellipse">
            <a:avLst/>
          </a:prstGeom>
          <a:solidFill>
            <a:schemeClr val="accent2"/>
          </a:solidFill>
          <a:ln w="9525">
            <a:noFill/>
            <a:round/>
          </a:ln>
        </p:spPr>
        <p:txBody>
          <a:bodyPr/>
          <a:lstStyle/>
          <a:p>
            <a:pPr>
              <a:buFontTx/>
              <a:buNone/>
            </a:pPr>
            <a:endParaRPr lang="zh-CN" altLang="en-US"/>
          </a:p>
        </p:txBody>
      </p:sp>
      <p:sp>
        <p:nvSpPr>
          <p:cNvPr id="16" name="TextBox 19"/>
          <p:cNvSpPr txBox="1">
            <a:spLocks noChangeArrowheads="1"/>
          </p:cNvSpPr>
          <p:nvPr/>
        </p:nvSpPr>
        <p:spPr bwMode="auto">
          <a:xfrm>
            <a:off x="4432232" y="1973561"/>
            <a:ext cx="332671" cy="461665"/>
          </a:xfrm>
          <a:prstGeom prst="rect">
            <a:avLst/>
          </a:prstGeom>
          <a:noFill/>
          <a:ln w="9525">
            <a:noFill/>
            <a:miter lim="800000"/>
          </a:ln>
        </p:spPr>
        <p:txBody>
          <a:bodyPr wrap="square">
            <a:spAutoFit/>
          </a:bodyPr>
          <a:lstStyle/>
          <a:p>
            <a:pPr>
              <a:buFontTx/>
              <a:buNone/>
            </a:pPr>
            <a:r>
              <a:rPr lang="en-US" altLang="zh-CN" sz="2400" dirty="0">
                <a:solidFill>
                  <a:srgbClr val="FFFFFF"/>
                </a:solidFill>
                <a:latin typeface="微软雅黑" panose="020B0503020204020204" pitchFamily="34" charset="-122"/>
                <a:ea typeface="微软雅黑" panose="020B0503020204020204" pitchFamily="34" charset="-122"/>
              </a:rPr>
              <a:t>2</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17" name="TextBox 20"/>
          <p:cNvSpPr txBox="1">
            <a:spLocks noChangeArrowheads="1"/>
          </p:cNvSpPr>
          <p:nvPr/>
        </p:nvSpPr>
        <p:spPr bwMode="auto">
          <a:xfrm>
            <a:off x="4948171" y="1956334"/>
            <a:ext cx="3404249" cy="400110"/>
          </a:xfrm>
          <a:prstGeom prst="rect">
            <a:avLst/>
          </a:prstGeom>
          <a:noFill/>
          <a:ln w="9525">
            <a:noFill/>
            <a:miter lim="800000"/>
          </a:ln>
        </p:spPr>
        <p:txBody>
          <a:bodyPr wrap="square">
            <a:spAutoFit/>
          </a:bodyPr>
          <a:lstStyle/>
          <a:p>
            <a:pPr>
              <a:buFontTx/>
              <a:buNone/>
            </a:pPr>
            <a:r>
              <a:rPr lang="zh-CN" altLang="en-US" sz="2000">
                <a:solidFill>
                  <a:schemeClr val="accent1"/>
                </a:solidFill>
                <a:latin typeface="微软雅黑" panose="020B0503020204020204" pitchFamily="34" charset="-122"/>
                <a:ea typeface="微软雅黑" panose="020B0503020204020204" pitchFamily="34" charset="-122"/>
              </a:rPr>
              <a:t>请输入第二部分标题</a:t>
            </a:r>
            <a:endParaRPr lang="zh-CN" altLang="en-US" sz="2000">
              <a:solidFill>
                <a:schemeClr val="accent1"/>
              </a:solidFill>
              <a:latin typeface="微软雅黑" panose="020B0503020204020204" pitchFamily="34" charset="-122"/>
              <a:ea typeface="微软雅黑" panose="020B0503020204020204" pitchFamily="34" charset="-122"/>
            </a:endParaRPr>
          </a:p>
        </p:txBody>
      </p:sp>
      <p:sp>
        <p:nvSpPr>
          <p:cNvPr id="18" name="AutoShape 3"/>
          <p:cNvSpPr>
            <a:spLocks noChangeAspect="1" noChangeArrowheads="1" noTextEdit="1"/>
          </p:cNvSpPr>
          <p:nvPr/>
        </p:nvSpPr>
        <p:spPr bwMode="auto">
          <a:xfrm>
            <a:off x="4298879" y="2518953"/>
            <a:ext cx="542832" cy="541390"/>
          </a:xfrm>
          <a:prstGeom prst="rect">
            <a:avLst/>
          </a:prstGeom>
          <a:noFill/>
          <a:ln w="9525">
            <a:noFill/>
            <a:miter lim="800000"/>
          </a:ln>
        </p:spPr>
        <p:txBody>
          <a:bodyPr/>
          <a:lstStyle/>
          <a:p>
            <a:endParaRPr lang="zh-CN" altLang="en-US"/>
          </a:p>
        </p:txBody>
      </p:sp>
      <p:sp>
        <p:nvSpPr>
          <p:cNvPr id="19" name="Oval 5"/>
          <p:cNvSpPr>
            <a:spLocks noChangeArrowheads="1"/>
          </p:cNvSpPr>
          <p:nvPr/>
        </p:nvSpPr>
        <p:spPr bwMode="auto">
          <a:xfrm>
            <a:off x="4298881" y="2518953"/>
            <a:ext cx="548607" cy="547165"/>
          </a:xfrm>
          <a:prstGeom prst="ellipse">
            <a:avLst/>
          </a:prstGeom>
          <a:solidFill>
            <a:schemeClr val="bg2"/>
          </a:solidFill>
          <a:ln w="9525">
            <a:noFill/>
            <a:round/>
          </a:ln>
        </p:spPr>
        <p:txBody>
          <a:bodyPr/>
          <a:lstStyle/>
          <a:p>
            <a:pPr>
              <a:buFontTx/>
              <a:buNone/>
            </a:pPr>
            <a:endParaRPr lang="zh-CN" altLang="en-US"/>
          </a:p>
        </p:txBody>
      </p:sp>
      <p:sp>
        <p:nvSpPr>
          <p:cNvPr id="20" name="Oval 6"/>
          <p:cNvSpPr>
            <a:spLocks noChangeArrowheads="1"/>
          </p:cNvSpPr>
          <p:nvPr/>
        </p:nvSpPr>
        <p:spPr bwMode="auto">
          <a:xfrm>
            <a:off x="4352856" y="2572927"/>
            <a:ext cx="451879" cy="450435"/>
          </a:xfrm>
          <a:prstGeom prst="ellipse">
            <a:avLst/>
          </a:prstGeom>
          <a:solidFill>
            <a:schemeClr val="accent1"/>
          </a:solidFill>
          <a:ln w="9525">
            <a:noFill/>
            <a:round/>
          </a:ln>
        </p:spPr>
        <p:txBody>
          <a:bodyPr/>
          <a:lstStyle/>
          <a:p>
            <a:pPr>
              <a:buFontTx/>
              <a:buNone/>
            </a:pPr>
            <a:endParaRPr lang="zh-CN" altLang="en-US"/>
          </a:p>
        </p:txBody>
      </p:sp>
      <p:sp>
        <p:nvSpPr>
          <p:cNvPr id="21" name="TextBox 24"/>
          <p:cNvSpPr txBox="1">
            <a:spLocks noChangeArrowheads="1"/>
          </p:cNvSpPr>
          <p:nvPr/>
        </p:nvSpPr>
        <p:spPr bwMode="auto">
          <a:xfrm>
            <a:off x="4432232" y="2587216"/>
            <a:ext cx="332671" cy="461665"/>
          </a:xfrm>
          <a:prstGeom prst="rect">
            <a:avLst/>
          </a:prstGeom>
          <a:noFill/>
          <a:ln w="9525">
            <a:noFill/>
            <a:miter lim="800000"/>
          </a:ln>
        </p:spPr>
        <p:txBody>
          <a:bodyPr wrap="square">
            <a:spAutoFit/>
          </a:bodyPr>
          <a:lstStyle/>
          <a:p>
            <a:pPr>
              <a:buFontTx/>
              <a:buNone/>
            </a:pPr>
            <a:r>
              <a:rPr lang="en-US" altLang="zh-CN" sz="2400">
                <a:solidFill>
                  <a:srgbClr val="FFFFFF"/>
                </a:solidFill>
                <a:latin typeface="微软雅黑" panose="020B0503020204020204" pitchFamily="34" charset="-122"/>
                <a:ea typeface="微软雅黑" panose="020B0503020204020204" pitchFamily="34" charset="-122"/>
              </a:rPr>
              <a:t>3</a:t>
            </a: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22" name="TextBox 25"/>
          <p:cNvSpPr txBox="1">
            <a:spLocks noChangeArrowheads="1"/>
          </p:cNvSpPr>
          <p:nvPr/>
        </p:nvSpPr>
        <p:spPr bwMode="auto">
          <a:xfrm>
            <a:off x="4948171" y="2568402"/>
            <a:ext cx="3404249" cy="400110"/>
          </a:xfrm>
          <a:prstGeom prst="rect">
            <a:avLst/>
          </a:prstGeom>
          <a:noFill/>
          <a:ln w="9525">
            <a:noFill/>
            <a:miter lim="800000"/>
          </a:ln>
        </p:spPr>
        <p:txBody>
          <a:bodyPr wrap="square">
            <a:spAutoFit/>
          </a:bodyPr>
          <a:lstStyle/>
          <a:p>
            <a:pPr>
              <a:buFontTx/>
              <a:buNone/>
            </a:pPr>
            <a:r>
              <a:rPr lang="zh-CN" altLang="en-US" sz="2000">
                <a:solidFill>
                  <a:schemeClr val="accent1"/>
                </a:solidFill>
                <a:latin typeface="微软雅黑" panose="020B0503020204020204" pitchFamily="34" charset="-122"/>
                <a:ea typeface="微软雅黑" panose="020B0503020204020204" pitchFamily="34" charset="-122"/>
              </a:rPr>
              <a:t>请输入第三部分标题</a:t>
            </a:r>
            <a:endParaRPr lang="zh-CN" altLang="en-US" sz="2000">
              <a:solidFill>
                <a:schemeClr val="accent1"/>
              </a:solidFill>
              <a:latin typeface="微软雅黑" panose="020B0503020204020204" pitchFamily="34" charset="-122"/>
              <a:ea typeface="微软雅黑" panose="020B0503020204020204" pitchFamily="34" charset="-122"/>
            </a:endParaRPr>
          </a:p>
        </p:txBody>
      </p:sp>
      <p:sp>
        <p:nvSpPr>
          <p:cNvPr id="23" name="AutoShape 3"/>
          <p:cNvSpPr>
            <a:spLocks noChangeAspect="1" noChangeArrowheads="1" noTextEdit="1"/>
          </p:cNvSpPr>
          <p:nvPr/>
        </p:nvSpPr>
        <p:spPr bwMode="auto">
          <a:xfrm>
            <a:off x="4298879" y="3435312"/>
            <a:ext cx="542832" cy="541388"/>
          </a:xfrm>
          <a:prstGeom prst="rect">
            <a:avLst/>
          </a:prstGeom>
          <a:noFill/>
          <a:ln w="9525">
            <a:noFill/>
            <a:miter lim="800000"/>
          </a:ln>
        </p:spPr>
        <p:txBody>
          <a:bodyPr/>
          <a:lstStyle/>
          <a:p>
            <a:endParaRPr lang="zh-CN" altLang="en-US"/>
          </a:p>
        </p:txBody>
      </p:sp>
      <p:sp>
        <p:nvSpPr>
          <p:cNvPr id="24" name="Oval 5"/>
          <p:cNvSpPr>
            <a:spLocks noChangeArrowheads="1"/>
          </p:cNvSpPr>
          <p:nvPr/>
        </p:nvSpPr>
        <p:spPr bwMode="auto">
          <a:xfrm>
            <a:off x="4290334" y="3167025"/>
            <a:ext cx="548607" cy="547163"/>
          </a:xfrm>
          <a:prstGeom prst="ellipse">
            <a:avLst/>
          </a:prstGeom>
          <a:solidFill>
            <a:schemeClr val="bg2"/>
          </a:solidFill>
          <a:ln w="9525">
            <a:noFill/>
            <a:round/>
          </a:ln>
        </p:spPr>
        <p:txBody>
          <a:bodyPr/>
          <a:lstStyle/>
          <a:p>
            <a:pPr>
              <a:buFontTx/>
              <a:buNone/>
            </a:pPr>
            <a:endParaRPr lang="zh-CN" altLang="en-US"/>
          </a:p>
        </p:txBody>
      </p:sp>
      <p:sp>
        <p:nvSpPr>
          <p:cNvPr id="25" name="Oval 6"/>
          <p:cNvSpPr>
            <a:spLocks noChangeArrowheads="1"/>
          </p:cNvSpPr>
          <p:nvPr/>
        </p:nvSpPr>
        <p:spPr bwMode="auto">
          <a:xfrm>
            <a:off x="4334637" y="3205322"/>
            <a:ext cx="451879" cy="450435"/>
          </a:xfrm>
          <a:prstGeom prst="ellipse">
            <a:avLst/>
          </a:prstGeom>
          <a:solidFill>
            <a:schemeClr val="accent2"/>
          </a:solidFill>
          <a:ln w="9525">
            <a:noFill/>
            <a:round/>
          </a:ln>
        </p:spPr>
        <p:txBody>
          <a:bodyPr/>
          <a:lstStyle/>
          <a:p>
            <a:pPr>
              <a:buFontTx/>
              <a:buNone/>
            </a:pPr>
            <a:endParaRPr lang="zh-CN" altLang="en-US"/>
          </a:p>
        </p:txBody>
      </p:sp>
      <p:sp>
        <p:nvSpPr>
          <p:cNvPr id="26" name="TextBox 29"/>
          <p:cNvSpPr txBox="1">
            <a:spLocks noChangeArrowheads="1"/>
          </p:cNvSpPr>
          <p:nvPr/>
        </p:nvSpPr>
        <p:spPr bwMode="auto">
          <a:xfrm>
            <a:off x="4414013" y="3218023"/>
            <a:ext cx="332671" cy="461665"/>
          </a:xfrm>
          <a:prstGeom prst="rect">
            <a:avLst/>
          </a:prstGeom>
          <a:noFill/>
          <a:ln w="9525">
            <a:noFill/>
            <a:miter lim="800000"/>
          </a:ln>
        </p:spPr>
        <p:txBody>
          <a:bodyPr wrap="square">
            <a:spAutoFit/>
          </a:bodyPr>
          <a:lstStyle/>
          <a:p>
            <a:pPr>
              <a:buFontTx/>
              <a:buNone/>
            </a:pPr>
            <a:r>
              <a:rPr lang="en-US" altLang="zh-CN" sz="2400">
                <a:solidFill>
                  <a:srgbClr val="FFFFFF"/>
                </a:solidFill>
                <a:latin typeface="微软雅黑" panose="020B0503020204020204" pitchFamily="34" charset="-122"/>
                <a:ea typeface="微软雅黑" panose="020B0503020204020204" pitchFamily="34" charset="-122"/>
              </a:rPr>
              <a:t>4</a:t>
            </a: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27" name="TextBox 30"/>
          <p:cNvSpPr txBox="1">
            <a:spLocks noChangeArrowheads="1"/>
          </p:cNvSpPr>
          <p:nvPr/>
        </p:nvSpPr>
        <p:spPr bwMode="auto">
          <a:xfrm>
            <a:off x="4929952" y="3200797"/>
            <a:ext cx="3404249" cy="400110"/>
          </a:xfrm>
          <a:prstGeom prst="rect">
            <a:avLst/>
          </a:prstGeom>
          <a:noFill/>
          <a:ln w="9525">
            <a:noFill/>
            <a:miter lim="800000"/>
          </a:ln>
        </p:spPr>
        <p:txBody>
          <a:bodyPr wrap="square">
            <a:spAutoFit/>
          </a:bodyPr>
          <a:lstStyle/>
          <a:p>
            <a:pPr>
              <a:buFontTx/>
              <a:buNone/>
            </a:pPr>
            <a:r>
              <a:rPr lang="zh-CN" altLang="en-US" sz="2000">
                <a:solidFill>
                  <a:schemeClr val="accent1"/>
                </a:solidFill>
                <a:latin typeface="微软雅黑" panose="020B0503020204020204" pitchFamily="34" charset="-122"/>
                <a:ea typeface="微软雅黑" panose="020B0503020204020204" pitchFamily="34" charset="-122"/>
              </a:rPr>
              <a:t>请输入第四部分标题</a:t>
            </a:r>
            <a:endParaRPr lang="zh-CN" altLang="en-US" sz="200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7"/>
                                        </p:tgtEl>
                                        <p:attrNameLst>
                                          <p:attrName>ppt_y</p:attrName>
                                        </p:attrNameLst>
                                      </p:cBhvr>
                                      <p:tavLst>
                                        <p:tav tm="0">
                                          <p:val>
                                            <p:strVal val="#ppt_y"/>
                                          </p:val>
                                        </p:tav>
                                        <p:tav tm="100000">
                                          <p:val>
                                            <p:strVal val="#ppt_y"/>
                                          </p:val>
                                        </p:tav>
                                      </p:tavLst>
                                    </p:anim>
                                    <p:anim calcmode="lin" valueType="num">
                                      <p:cBhvr>
                                        <p:cTn id="16"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7"/>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6"/>
                                        </p:tgtEl>
                                        <p:attrNameLst>
                                          <p:attrName>ppt_y</p:attrName>
                                        </p:attrNameLst>
                                      </p:cBhvr>
                                      <p:tavLst>
                                        <p:tav tm="0">
                                          <p:val>
                                            <p:strVal val="#ppt_y"/>
                                          </p:val>
                                        </p:tav>
                                        <p:tav tm="100000">
                                          <p:val>
                                            <p:strVal val="#ppt_y"/>
                                          </p:val>
                                        </p:tav>
                                      </p:tavLst>
                                    </p:anim>
                                    <p:anim calcmode="lin" valueType="num">
                                      <p:cBhvr>
                                        <p:cTn id="2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6"/>
                                        </p:tgtEl>
                                      </p:cBhvr>
                                    </p:animEffect>
                                  </p:childTnLst>
                                </p:cTn>
                              </p:par>
                            </p:childTnLst>
                          </p:cTn>
                        </p:par>
                        <p:par>
                          <p:cTn id="26" fill="hold">
                            <p:stCondLst>
                              <p:cond delay="1850"/>
                            </p:stCondLst>
                            <p:childTnLst>
                              <p:par>
                                <p:cTn id="27" presetID="52" presetClass="entr" presetSubtype="0" fill="hold" grpId="0" nodeType="afterEffect" nodePh="1">
                                  <p:stCondLst>
                                    <p:cond delay="0"/>
                                  </p:stCondLst>
                                  <p:endCondLst>
                                    <p:cond evt="begin" delay="0">
                                      <p:tn val="27"/>
                                    </p:cond>
                                  </p:endCondLst>
                                  <p:childTnLst>
                                    <p:set>
                                      <p:cBhvr>
                                        <p:cTn id="28" dur="1" fill="hold">
                                          <p:stCondLst>
                                            <p:cond delay="0"/>
                                          </p:stCondLst>
                                        </p:cTn>
                                        <p:tgtEl>
                                          <p:spTgt spid="8"/>
                                        </p:tgtEl>
                                        <p:attrNameLst>
                                          <p:attrName>style.visibility</p:attrName>
                                        </p:attrNameLst>
                                      </p:cBhvr>
                                      <p:to>
                                        <p:strVal val="visible"/>
                                      </p:to>
                                    </p:set>
                                    <p:animScale>
                                      <p:cBhvr>
                                        <p:cTn id="2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8"/>
                                        </p:tgtEl>
                                        <p:attrNameLst>
                                          <p:attrName>ppt_x</p:attrName>
                                          <p:attrName>ppt_y</p:attrName>
                                        </p:attrNameLst>
                                      </p:cBhvr>
                                      <p:rCtr x="0" y="0"/>
                                    </p:animMotion>
                                    <p:animEffect transition="in" filter="fade">
                                      <p:cBhvr>
                                        <p:cTn id="31" dur="1000"/>
                                        <p:tgtEl>
                                          <p:spTgt spid="8"/>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Scale>
                                      <p:cBhvr>
                                        <p:cTn id="34"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9"/>
                                        </p:tgtEl>
                                        <p:attrNameLst>
                                          <p:attrName>ppt_x</p:attrName>
                                          <p:attrName>ppt_y</p:attrName>
                                        </p:attrNameLst>
                                      </p:cBhvr>
                                      <p:rCtr x="0" y="0"/>
                                    </p:animMotion>
                                    <p:animEffect transition="in" filter="fade">
                                      <p:cBhvr>
                                        <p:cTn id="36" dur="1000"/>
                                        <p:tgtEl>
                                          <p:spTgt spid="9"/>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Scale>
                                      <p:cBhvr>
                                        <p:cTn id="3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10"/>
                                        </p:tgtEl>
                                        <p:attrNameLst>
                                          <p:attrName>ppt_x</p:attrName>
                                          <p:attrName>ppt_y</p:attrName>
                                        </p:attrNameLst>
                                      </p:cBhvr>
                                      <p:rCtr x="0" y="0"/>
                                    </p:animMotion>
                                    <p:animEffect transition="in" filter="fade">
                                      <p:cBhvr>
                                        <p:cTn id="41" dur="1000"/>
                                        <p:tgtEl>
                                          <p:spTgt spid="10"/>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Scale>
                                      <p:cBhvr>
                                        <p:cTn id="4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11"/>
                                        </p:tgtEl>
                                        <p:attrNameLst>
                                          <p:attrName>ppt_x</p:attrName>
                                          <p:attrName>ppt_y</p:attrName>
                                        </p:attrNameLst>
                                      </p:cBhvr>
                                      <p:rCtr x="0" y="0"/>
                                    </p:animMotion>
                                    <p:animEffect transition="in" filter="fade">
                                      <p:cBhvr>
                                        <p:cTn id="46" dur="1000"/>
                                        <p:tgtEl>
                                          <p:spTgt spid="11"/>
                                        </p:tgtEl>
                                      </p:cBhvr>
                                    </p:animEffect>
                                  </p:childTnLst>
                                </p:cTn>
                              </p:par>
                            </p:childTnLst>
                          </p:cTn>
                        </p:par>
                        <p:par>
                          <p:cTn id="47" fill="hold">
                            <p:stCondLst>
                              <p:cond delay="2850"/>
                            </p:stCondLst>
                            <p:childTnLst>
                              <p:par>
                                <p:cTn id="48" presetID="22" presetClass="entr" presetSubtype="8"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left)">
                                      <p:cBhvr>
                                        <p:cTn id="50" dur="500"/>
                                        <p:tgtEl>
                                          <p:spTgt spid="12"/>
                                        </p:tgtEl>
                                      </p:cBhvr>
                                    </p:animEffect>
                                  </p:childTnLst>
                                </p:cTn>
                              </p:par>
                            </p:childTnLst>
                          </p:cTn>
                        </p:par>
                        <p:par>
                          <p:cTn id="51" fill="hold">
                            <p:stCondLst>
                              <p:cond delay="3350"/>
                            </p:stCondLst>
                            <p:childTnLst>
                              <p:par>
                                <p:cTn id="52" presetID="52" presetClass="entr" presetSubtype="0" fill="hold" grpId="0" nodeType="afterEffect" nodePh="1">
                                  <p:stCondLst>
                                    <p:cond delay="0"/>
                                  </p:stCondLst>
                                  <p:endCondLst>
                                    <p:cond evt="begin" delay="0">
                                      <p:tn val="52"/>
                                    </p:cond>
                                  </p:endCondLst>
                                  <p:childTnLst>
                                    <p:set>
                                      <p:cBhvr>
                                        <p:cTn id="53" dur="1" fill="hold">
                                          <p:stCondLst>
                                            <p:cond delay="0"/>
                                          </p:stCondLst>
                                        </p:cTn>
                                        <p:tgtEl>
                                          <p:spTgt spid="13"/>
                                        </p:tgtEl>
                                        <p:attrNameLst>
                                          <p:attrName>style.visibility</p:attrName>
                                        </p:attrNameLst>
                                      </p:cBhvr>
                                      <p:to>
                                        <p:strVal val="visible"/>
                                      </p:to>
                                    </p:set>
                                    <p:animScale>
                                      <p:cBhvr>
                                        <p:cTn id="54"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5" dur="1000" decel="50000" fill="hold">
                                          <p:stCondLst>
                                            <p:cond delay="0"/>
                                          </p:stCondLst>
                                        </p:cTn>
                                        <p:tgtEl>
                                          <p:spTgt spid="13"/>
                                        </p:tgtEl>
                                        <p:attrNameLst>
                                          <p:attrName>ppt_x</p:attrName>
                                          <p:attrName>ppt_y</p:attrName>
                                        </p:attrNameLst>
                                      </p:cBhvr>
                                      <p:rCtr x="0" y="0"/>
                                    </p:animMotion>
                                    <p:animEffect transition="in" filter="fade">
                                      <p:cBhvr>
                                        <p:cTn id="56" dur="1000"/>
                                        <p:tgtEl>
                                          <p:spTgt spid="13"/>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Scale>
                                      <p:cBhvr>
                                        <p:cTn id="5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0" dur="1000" decel="50000" fill="hold">
                                          <p:stCondLst>
                                            <p:cond delay="0"/>
                                          </p:stCondLst>
                                        </p:cTn>
                                        <p:tgtEl>
                                          <p:spTgt spid="14"/>
                                        </p:tgtEl>
                                        <p:attrNameLst>
                                          <p:attrName>ppt_x</p:attrName>
                                          <p:attrName>ppt_y</p:attrName>
                                        </p:attrNameLst>
                                      </p:cBhvr>
                                      <p:rCtr x="0" y="0"/>
                                    </p:animMotion>
                                    <p:animEffect transition="in" filter="fade">
                                      <p:cBhvr>
                                        <p:cTn id="61" dur="1000"/>
                                        <p:tgtEl>
                                          <p:spTgt spid="14"/>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Scale>
                                      <p:cBhvr>
                                        <p:cTn id="6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5" dur="1000" decel="50000" fill="hold">
                                          <p:stCondLst>
                                            <p:cond delay="0"/>
                                          </p:stCondLst>
                                        </p:cTn>
                                        <p:tgtEl>
                                          <p:spTgt spid="15"/>
                                        </p:tgtEl>
                                        <p:attrNameLst>
                                          <p:attrName>ppt_x</p:attrName>
                                          <p:attrName>ppt_y</p:attrName>
                                        </p:attrNameLst>
                                      </p:cBhvr>
                                      <p:rCtr x="0" y="0"/>
                                    </p:animMotion>
                                    <p:animEffect transition="in" filter="fade">
                                      <p:cBhvr>
                                        <p:cTn id="66" dur="1000"/>
                                        <p:tgtEl>
                                          <p:spTgt spid="15"/>
                                        </p:tgtEl>
                                      </p:cBhvr>
                                    </p:animEffect>
                                  </p:childTnLst>
                                </p:cTn>
                              </p:par>
                              <p:par>
                                <p:cTn id="67" presetID="52" presetClass="entr" presetSubtype="0"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Scale>
                                      <p:cBhvr>
                                        <p:cTn id="6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6"/>
                                        </p:tgtEl>
                                        <p:attrNameLst>
                                          <p:attrName>ppt_x</p:attrName>
                                          <p:attrName>ppt_y</p:attrName>
                                        </p:attrNameLst>
                                      </p:cBhvr>
                                      <p:rCtr x="0" y="0"/>
                                    </p:animMotion>
                                    <p:animEffect transition="in" filter="fade">
                                      <p:cBhvr>
                                        <p:cTn id="71" dur="1000"/>
                                        <p:tgtEl>
                                          <p:spTgt spid="16"/>
                                        </p:tgtEl>
                                      </p:cBhvr>
                                    </p:animEffect>
                                  </p:childTnLst>
                                </p:cTn>
                              </p:par>
                            </p:childTnLst>
                          </p:cTn>
                        </p:par>
                        <p:par>
                          <p:cTn id="72" fill="hold">
                            <p:stCondLst>
                              <p:cond delay="4350"/>
                            </p:stCondLst>
                            <p:childTnLst>
                              <p:par>
                                <p:cTn id="73" presetID="22" presetClass="entr" presetSubtype="8"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childTnLst>
                          </p:cTn>
                        </p:par>
                        <p:par>
                          <p:cTn id="76" fill="hold">
                            <p:stCondLst>
                              <p:cond delay="4850"/>
                            </p:stCondLst>
                            <p:childTnLst>
                              <p:par>
                                <p:cTn id="77" presetID="52" presetClass="entr" presetSubtype="0" fill="hold" grpId="0" nodeType="afterEffect" nodePh="1">
                                  <p:stCondLst>
                                    <p:cond delay="0"/>
                                  </p:stCondLst>
                                  <p:endCondLst>
                                    <p:cond evt="begin" delay="0">
                                      <p:tn val="77"/>
                                    </p:cond>
                                  </p:endCondLst>
                                  <p:childTnLst>
                                    <p:set>
                                      <p:cBhvr>
                                        <p:cTn id="78" dur="1" fill="hold">
                                          <p:stCondLst>
                                            <p:cond delay="0"/>
                                          </p:stCondLst>
                                        </p:cTn>
                                        <p:tgtEl>
                                          <p:spTgt spid="18"/>
                                        </p:tgtEl>
                                        <p:attrNameLst>
                                          <p:attrName>style.visibility</p:attrName>
                                        </p:attrNameLst>
                                      </p:cBhvr>
                                      <p:to>
                                        <p:strVal val="visible"/>
                                      </p:to>
                                    </p:set>
                                    <p:animScale>
                                      <p:cBhvr>
                                        <p:cTn id="79"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0" dur="1000" decel="50000" fill="hold">
                                          <p:stCondLst>
                                            <p:cond delay="0"/>
                                          </p:stCondLst>
                                        </p:cTn>
                                        <p:tgtEl>
                                          <p:spTgt spid="18"/>
                                        </p:tgtEl>
                                        <p:attrNameLst>
                                          <p:attrName>ppt_x</p:attrName>
                                          <p:attrName>ppt_y</p:attrName>
                                        </p:attrNameLst>
                                      </p:cBhvr>
                                      <p:rCtr x="0" y="0"/>
                                    </p:animMotion>
                                    <p:animEffect transition="in" filter="fade">
                                      <p:cBhvr>
                                        <p:cTn id="81" dur="1000"/>
                                        <p:tgtEl>
                                          <p:spTgt spid="18"/>
                                        </p:tgtEl>
                                      </p:cBhvr>
                                    </p:animEffect>
                                  </p:childTnLst>
                                </p:cTn>
                              </p:par>
                              <p:par>
                                <p:cTn id="82" presetID="52" presetClass="entr" presetSubtype="0" fill="hold" grpId="0" nodeType="withEffect">
                                  <p:stCondLst>
                                    <p:cond delay="0"/>
                                  </p:stCondLst>
                                  <p:childTnLst>
                                    <p:set>
                                      <p:cBhvr>
                                        <p:cTn id="83" dur="1" fill="hold">
                                          <p:stCondLst>
                                            <p:cond delay="0"/>
                                          </p:stCondLst>
                                        </p:cTn>
                                        <p:tgtEl>
                                          <p:spTgt spid="19"/>
                                        </p:tgtEl>
                                        <p:attrNameLst>
                                          <p:attrName>style.visibility</p:attrName>
                                        </p:attrNameLst>
                                      </p:cBhvr>
                                      <p:to>
                                        <p:strVal val="visible"/>
                                      </p:to>
                                    </p:set>
                                    <p:animScale>
                                      <p:cBhvr>
                                        <p:cTn id="84"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5" dur="1000" decel="50000" fill="hold">
                                          <p:stCondLst>
                                            <p:cond delay="0"/>
                                          </p:stCondLst>
                                        </p:cTn>
                                        <p:tgtEl>
                                          <p:spTgt spid="19"/>
                                        </p:tgtEl>
                                        <p:attrNameLst>
                                          <p:attrName>ppt_x</p:attrName>
                                          <p:attrName>ppt_y</p:attrName>
                                        </p:attrNameLst>
                                      </p:cBhvr>
                                      <p:rCtr x="0" y="0"/>
                                    </p:animMotion>
                                    <p:animEffect transition="in" filter="fade">
                                      <p:cBhvr>
                                        <p:cTn id="86" dur="1000"/>
                                        <p:tgtEl>
                                          <p:spTgt spid="19"/>
                                        </p:tgtEl>
                                      </p:cBhvr>
                                    </p:animEffect>
                                  </p:childTnLst>
                                </p:cTn>
                              </p:par>
                              <p:par>
                                <p:cTn id="87" presetID="52" presetClass="entr" presetSubtype="0" fill="hold" grpId="0" nodeType="withEffect">
                                  <p:stCondLst>
                                    <p:cond delay="0"/>
                                  </p:stCondLst>
                                  <p:childTnLst>
                                    <p:set>
                                      <p:cBhvr>
                                        <p:cTn id="88" dur="1" fill="hold">
                                          <p:stCondLst>
                                            <p:cond delay="0"/>
                                          </p:stCondLst>
                                        </p:cTn>
                                        <p:tgtEl>
                                          <p:spTgt spid="20"/>
                                        </p:tgtEl>
                                        <p:attrNameLst>
                                          <p:attrName>style.visibility</p:attrName>
                                        </p:attrNameLst>
                                      </p:cBhvr>
                                      <p:to>
                                        <p:strVal val="visible"/>
                                      </p:to>
                                    </p:set>
                                    <p:animScale>
                                      <p:cBhvr>
                                        <p:cTn id="89"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0" dur="1000" decel="50000" fill="hold">
                                          <p:stCondLst>
                                            <p:cond delay="0"/>
                                          </p:stCondLst>
                                        </p:cTn>
                                        <p:tgtEl>
                                          <p:spTgt spid="20"/>
                                        </p:tgtEl>
                                        <p:attrNameLst>
                                          <p:attrName>ppt_x</p:attrName>
                                          <p:attrName>ppt_y</p:attrName>
                                        </p:attrNameLst>
                                      </p:cBhvr>
                                      <p:rCtr x="0" y="0"/>
                                    </p:animMotion>
                                    <p:animEffect transition="in" filter="fade">
                                      <p:cBhvr>
                                        <p:cTn id="91" dur="1000"/>
                                        <p:tgtEl>
                                          <p:spTgt spid="20"/>
                                        </p:tgtEl>
                                      </p:cBhvr>
                                    </p:animEffect>
                                  </p:childTnLst>
                                </p:cTn>
                              </p:par>
                              <p:par>
                                <p:cTn id="92" presetID="52" presetClass="entr" presetSubtype="0" fill="hold" grpId="0" nodeType="withEffect">
                                  <p:stCondLst>
                                    <p:cond delay="0"/>
                                  </p:stCondLst>
                                  <p:childTnLst>
                                    <p:set>
                                      <p:cBhvr>
                                        <p:cTn id="93" dur="1" fill="hold">
                                          <p:stCondLst>
                                            <p:cond delay="0"/>
                                          </p:stCondLst>
                                        </p:cTn>
                                        <p:tgtEl>
                                          <p:spTgt spid="21"/>
                                        </p:tgtEl>
                                        <p:attrNameLst>
                                          <p:attrName>style.visibility</p:attrName>
                                        </p:attrNameLst>
                                      </p:cBhvr>
                                      <p:to>
                                        <p:strVal val="visible"/>
                                      </p:to>
                                    </p:set>
                                    <p:animScale>
                                      <p:cBhvr>
                                        <p:cTn id="94"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5" dur="1000" decel="50000" fill="hold">
                                          <p:stCondLst>
                                            <p:cond delay="0"/>
                                          </p:stCondLst>
                                        </p:cTn>
                                        <p:tgtEl>
                                          <p:spTgt spid="21"/>
                                        </p:tgtEl>
                                        <p:attrNameLst>
                                          <p:attrName>ppt_x</p:attrName>
                                          <p:attrName>ppt_y</p:attrName>
                                        </p:attrNameLst>
                                      </p:cBhvr>
                                      <p:rCtr x="0" y="0"/>
                                    </p:animMotion>
                                    <p:animEffect transition="in" filter="fade">
                                      <p:cBhvr>
                                        <p:cTn id="96" dur="1000"/>
                                        <p:tgtEl>
                                          <p:spTgt spid="21"/>
                                        </p:tgtEl>
                                      </p:cBhvr>
                                    </p:animEffect>
                                  </p:childTnLst>
                                </p:cTn>
                              </p:par>
                            </p:childTnLst>
                          </p:cTn>
                        </p:par>
                        <p:par>
                          <p:cTn id="97" fill="hold">
                            <p:stCondLst>
                              <p:cond delay="58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par>
                          <p:cTn id="101" fill="hold">
                            <p:stCondLst>
                              <p:cond delay="6350"/>
                            </p:stCondLst>
                            <p:childTnLst>
                              <p:par>
                                <p:cTn id="102" presetID="52" presetClass="entr" presetSubtype="0" fill="hold" grpId="0" nodeType="afterEffect" nodePh="1">
                                  <p:stCondLst>
                                    <p:cond delay="0"/>
                                  </p:stCondLst>
                                  <p:endCondLst>
                                    <p:cond evt="begin" delay="0">
                                      <p:tn val="102"/>
                                    </p:cond>
                                  </p:endCondLst>
                                  <p:childTnLst>
                                    <p:set>
                                      <p:cBhvr>
                                        <p:cTn id="103" dur="1" fill="hold">
                                          <p:stCondLst>
                                            <p:cond delay="0"/>
                                          </p:stCondLst>
                                        </p:cTn>
                                        <p:tgtEl>
                                          <p:spTgt spid="23"/>
                                        </p:tgtEl>
                                        <p:attrNameLst>
                                          <p:attrName>style.visibility</p:attrName>
                                        </p:attrNameLst>
                                      </p:cBhvr>
                                      <p:to>
                                        <p:strVal val="visible"/>
                                      </p:to>
                                    </p:set>
                                    <p:animScale>
                                      <p:cBhvr>
                                        <p:cTn id="104"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05" dur="1000" decel="50000" fill="hold">
                                          <p:stCondLst>
                                            <p:cond delay="0"/>
                                          </p:stCondLst>
                                        </p:cTn>
                                        <p:tgtEl>
                                          <p:spTgt spid="23"/>
                                        </p:tgtEl>
                                        <p:attrNameLst>
                                          <p:attrName>ppt_x</p:attrName>
                                          <p:attrName>ppt_y</p:attrName>
                                        </p:attrNameLst>
                                      </p:cBhvr>
                                      <p:rCtr x="0" y="0"/>
                                    </p:animMotion>
                                    <p:animEffect transition="in" filter="fade">
                                      <p:cBhvr>
                                        <p:cTn id="106" dur="1000"/>
                                        <p:tgtEl>
                                          <p:spTgt spid="23"/>
                                        </p:tgtEl>
                                      </p:cBhvr>
                                    </p:animEffect>
                                  </p:childTnLst>
                                </p:cTn>
                              </p:par>
                              <p:par>
                                <p:cTn id="107" presetID="52" presetClass="entr" presetSubtype="0" fill="hold" grpId="0" nodeType="withEffect">
                                  <p:stCondLst>
                                    <p:cond delay="0"/>
                                  </p:stCondLst>
                                  <p:childTnLst>
                                    <p:set>
                                      <p:cBhvr>
                                        <p:cTn id="108" dur="1" fill="hold">
                                          <p:stCondLst>
                                            <p:cond delay="0"/>
                                          </p:stCondLst>
                                        </p:cTn>
                                        <p:tgtEl>
                                          <p:spTgt spid="24"/>
                                        </p:tgtEl>
                                        <p:attrNameLst>
                                          <p:attrName>style.visibility</p:attrName>
                                        </p:attrNameLst>
                                      </p:cBhvr>
                                      <p:to>
                                        <p:strVal val="visible"/>
                                      </p:to>
                                    </p:set>
                                    <p:animScale>
                                      <p:cBhvr>
                                        <p:cTn id="109"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0" dur="1000" decel="50000" fill="hold">
                                          <p:stCondLst>
                                            <p:cond delay="0"/>
                                          </p:stCondLst>
                                        </p:cTn>
                                        <p:tgtEl>
                                          <p:spTgt spid="24"/>
                                        </p:tgtEl>
                                        <p:attrNameLst>
                                          <p:attrName>ppt_x</p:attrName>
                                          <p:attrName>ppt_y</p:attrName>
                                        </p:attrNameLst>
                                      </p:cBhvr>
                                      <p:rCtr x="0" y="0"/>
                                    </p:animMotion>
                                    <p:animEffect transition="in" filter="fade">
                                      <p:cBhvr>
                                        <p:cTn id="111" dur="1000"/>
                                        <p:tgtEl>
                                          <p:spTgt spid="24"/>
                                        </p:tgtEl>
                                      </p:cBhvr>
                                    </p:animEffect>
                                  </p:childTnLst>
                                </p:cTn>
                              </p:par>
                              <p:par>
                                <p:cTn id="112" presetID="52" presetClass="entr" presetSubtype="0" fill="hold" grpId="0" nodeType="withEffect">
                                  <p:stCondLst>
                                    <p:cond delay="0"/>
                                  </p:stCondLst>
                                  <p:childTnLst>
                                    <p:set>
                                      <p:cBhvr>
                                        <p:cTn id="113" dur="1" fill="hold">
                                          <p:stCondLst>
                                            <p:cond delay="0"/>
                                          </p:stCondLst>
                                        </p:cTn>
                                        <p:tgtEl>
                                          <p:spTgt spid="25"/>
                                        </p:tgtEl>
                                        <p:attrNameLst>
                                          <p:attrName>style.visibility</p:attrName>
                                        </p:attrNameLst>
                                      </p:cBhvr>
                                      <p:to>
                                        <p:strVal val="visible"/>
                                      </p:to>
                                    </p:set>
                                    <p:animScale>
                                      <p:cBhvr>
                                        <p:cTn id="114"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5" dur="1000" decel="50000" fill="hold">
                                          <p:stCondLst>
                                            <p:cond delay="0"/>
                                          </p:stCondLst>
                                        </p:cTn>
                                        <p:tgtEl>
                                          <p:spTgt spid="25"/>
                                        </p:tgtEl>
                                        <p:attrNameLst>
                                          <p:attrName>ppt_x</p:attrName>
                                          <p:attrName>ppt_y</p:attrName>
                                        </p:attrNameLst>
                                      </p:cBhvr>
                                      <p:rCtr x="0" y="0"/>
                                    </p:animMotion>
                                    <p:animEffect transition="in" filter="fade">
                                      <p:cBhvr>
                                        <p:cTn id="116" dur="1000"/>
                                        <p:tgtEl>
                                          <p:spTgt spid="25"/>
                                        </p:tgtEl>
                                      </p:cBhvr>
                                    </p:animEffect>
                                  </p:childTnLst>
                                </p:cTn>
                              </p:par>
                              <p:par>
                                <p:cTn id="117" presetID="52" presetClass="entr" presetSubtype="0" fill="hold" grpId="0" nodeType="withEffect">
                                  <p:stCondLst>
                                    <p:cond delay="0"/>
                                  </p:stCondLst>
                                  <p:childTnLst>
                                    <p:set>
                                      <p:cBhvr>
                                        <p:cTn id="118" dur="1" fill="hold">
                                          <p:stCondLst>
                                            <p:cond delay="0"/>
                                          </p:stCondLst>
                                        </p:cTn>
                                        <p:tgtEl>
                                          <p:spTgt spid="26"/>
                                        </p:tgtEl>
                                        <p:attrNameLst>
                                          <p:attrName>style.visibility</p:attrName>
                                        </p:attrNameLst>
                                      </p:cBhvr>
                                      <p:to>
                                        <p:strVal val="visible"/>
                                      </p:to>
                                    </p:set>
                                    <p:animScale>
                                      <p:cBhvr>
                                        <p:cTn id="119"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0" dur="1000" decel="50000" fill="hold">
                                          <p:stCondLst>
                                            <p:cond delay="0"/>
                                          </p:stCondLst>
                                        </p:cTn>
                                        <p:tgtEl>
                                          <p:spTgt spid="26"/>
                                        </p:tgtEl>
                                        <p:attrNameLst>
                                          <p:attrName>ppt_x</p:attrName>
                                          <p:attrName>ppt_y</p:attrName>
                                        </p:attrNameLst>
                                      </p:cBhvr>
                                      <p:rCtr x="0" y="0"/>
                                    </p:animMotion>
                                    <p:animEffect transition="in" filter="fade">
                                      <p:cBhvr>
                                        <p:cTn id="121" dur="1000"/>
                                        <p:tgtEl>
                                          <p:spTgt spid="26"/>
                                        </p:tgtEl>
                                      </p:cBhvr>
                                    </p:animEffect>
                                  </p:childTnLst>
                                </p:cTn>
                              </p:par>
                            </p:childTnLst>
                          </p:cTn>
                        </p:par>
                        <p:par>
                          <p:cTn id="122" fill="hold">
                            <p:stCondLst>
                              <p:cond delay="7350"/>
                            </p:stCondLst>
                            <p:childTnLst>
                              <p:par>
                                <p:cTn id="123" presetID="22" presetClass="entr" presetSubtype="8" fill="hold" grpId="0"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wipe(left)">
                                      <p:cBhvr>
                                        <p:cTn id="1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P spid="8" grpId="0" animBg="1"/>
      <p:bldP spid="9" grpId="0" animBg="1" autoUpdateAnimBg="0"/>
      <p:bldP spid="10" grpId="0" animBg="1" autoUpdateAnimBg="0"/>
      <p:bldP spid="11" grpId="0" autoUpdateAnimBg="0"/>
      <p:bldP spid="12" grpId="0" autoUpdateAnimBg="0"/>
      <p:bldP spid="13" grpId="0" animBg="1"/>
      <p:bldP spid="14" grpId="0" animBg="1" autoUpdateAnimBg="0"/>
      <p:bldP spid="15" grpId="0" animBg="1" autoUpdateAnimBg="0"/>
      <p:bldP spid="16" grpId="0" autoUpdateAnimBg="0"/>
      <p:bldP spid="17" grpId="0" autoUpdateAnimBg="0"/>
      <p:bldP spid="18" grpId="0" animBg="1"/>
      <p:bldP spid="19" grpId="0" animBg="1" autoUpdateAnimBg="0"/>
      <p:bldP spid="20" grpId="0" animBg="1" autoUpdateAnimBg="0"/>
      <p:bldP spid="21" grpId="0" autoUpdateAnimBg="0"/>
      <p:bldP spid="22" grpId="0" autoUpdateAnimBg="0"/>
      <p:bldP spid="23" grpId="0" animBg="1"/>
      <p:bldP spid="24" grpId="0" animBg="1" autoUpdateAnimBg="0"/>
      <p:bldP spid="25" grpId="0" animBg="1" autoUpdateAnimBg="0"/>
      <p:bldP spid="26" grpId="0" autoUpdateAnimBg="0"/>
      <p:bldP spid="27"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p:nvPr/>
        </p:nvGrpSpPr>
        <p:grpSpPr>
          <a:xfrm>
            <a:off x="1739582" y="3327006"/>
            <a:ext cx="1448992" cy="1249516"/>
            <a:chOff x="3660996" y="1863907"/>
            <a:chExt cx="1670586" cy="1440160"/>
          </a:xfrm>
          <a:effectLst/>
        </p:grpSpPr>
        <p:sp>
          <p:nvSpPr>
            <p:cNvPr id="32" name="六边形 31"/>
            <p:cNvSpPr/>
            <p:nvPr/>
          </p:nvSpPr>
          <p:spPr>
            <a:xfrm>
              <a:off x="3660996" y="1863907"/>
              <a:ext cx="1670586" cy="144016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3" name="六边形 32"/>
            <p:cNvSpPr/>
            <p:nvPr/>
          </p:nvSpPr>
          <p:spPr>
            <a:xfrm>
              <a:off x="3731072" y="1916477"/>
              <a:ext cx="1524799" cy="1314482"/>
            </a:xfrm>
            <a:prstGeom prst="hexagon">
              <a:avLst/>
            </a:prstGeom>
            <a:solidFill>
              <a:schemeClr val="accent1"/>
            </a:solidFill>
            <a:ln w="31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33"/>
          <p:cNvGrpSpPr/>
          <p:nvPr/>
        </p:nvGrpSpPr>
        <p:grpSpPr>
          <a:xfrm>
            <a:off x="3144863" y="2568279"/>
            <a:ext cx="1448992" cy="1249516"/>
            <a:chOff x="3660996" y="1863907"/>
            <a:chExt cx="1670586" cy="1440160"/>
          </a:xfrm>
          <a:effectLst/>
        </p:grpSpPr>
        <p:sp>
          <p:nvSpPr>
            <p:cNvPr id="35" name="六边形 34"/>
            <p:cNvSpPr/>
            <p:nvPr/>
          </p:nvSpPr>
          <p:spPr>
            <a:xfrm>
              <a:off x="3660996" y="1863907"/>
              <a:ext cx="1670586" cy="144016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6" name="六边形 35"/>
            <p:cNvSpPr/>
            <p:nvPr/>
          </p:nvSpPr>
          <p:spPr>
            <a:xfrm>
              <a:off x="3731072" y="1916477"/>
              <a:ext cx="1524799" cy="1314482"/>
            </a:xfrm>
            <a:prstGeom prst="hexagon">
              <a:avLst/>
            </a:prstGeom>
            <a:solidFill>
              <a:schemeClr val="accent2"/>
            </a:solidFill>
            <a:ln w="31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6"/>
          <p:cNvGrpSpPr/>
          <p:nvPr/>
        </p:nvGrpSpPr>
        <p:grpSpPr>
          <a:xfrm>
            <a:off x="4550144" y="1929101"/>
            <a:ext cx="1448992" cy="1249516"/>
            <a:chOff x="3660996" y="1863907"/>
            <a:chExt cx="1670586" cy="1440160"/>
          </a:xfrm>
          <a:effectLst/>
        </p:grpSpPr>
        <p:sp>
          <p:nvSpPr>
            <p:cNvPr id="38" name="六边形 37"/>
            <p:cNvSpPr/>
            <p:nvPr/>
          </p:nvSpPr>
          <p:spPr>
            <a:xfrm>
              <a:off x="3660996" y="1863907"/>
              <a:ext cx="1670586" cy="144016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39" name="六边形 38"/>
            <p:cNvSpPr/>
            <p:nvPr/>
          </p:nvSpPr>
          <p:spPr>
            <a:xfrm>
              <a:off x="3731072" y="1916477"/>
              <a:ext cx="1524799" cy="1314482"/>
            </a:xfrm>
            <a:prstGeom prst="hexagon">
              <a:avLst/>
            </a:prstGeom>
            <a:solidFill>
              <a:schemeClr val="accent3"/>
            </a:solidFill>
            <a:ln w="31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39"/>
          <p:cNvGrpSpPr/>
          <p:nvPr/>
        </p:nvGrpSpPr>
        <p:grpSpPr>
          <a:xfrm>
            <a:off x="5955426" y="1170374"/>
            <a:ext cx="1448992" cy="1249516"/>
            <a:chOff x="3660996" y="1863907"/>
            <a:chExt cx="1670586" cy="1440160"/>
          </a:xfrm>
          <a:effectLst/>
        </p:grpSpPr>
        <p:sp>
          <p:nvSpPr>
            <p:cNvPr id="41" name="六边形 40"/>
            <p:cNvSpPr/>
            <p:nvPr/>
          </p:nvSpPr>
          <p:spPr>
            <a:xfrm>
              <a:off x="3660996" y="1863907"/>
              <a:ext cx="1670586" cy="144016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42" name="六边形 41"/>
            <p:cNvSpPr/>
            <p:nvPr/>
          </p:nvSpPr>
          <p:spPr>
            <a:xfrm>
              <a:off x="3731072" y="1916477"/>
              <a:ext cx="1524799" cy="1314482"/>
            </a:xfrm>
            <a:prstGeom prst="hexagon">
              <a:avLst/>
            </a:prstGeom>
            <a:solidFill>
              <a:schemeClr val="accent4"/>
            </a:solidFill>
            <a:ln w="31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cxnSp>
        <p:nvCxnSpPr>
          <p:cNvPr id="43" name="直接连接符 42"/>
          <p:cNvCxnSpPr>
            <a:stCxn id="32" idx="5"/>
          </p:cNvCxnSpPr>
          <p:nvPr/>
        </p:nvCxnSpPr>
        <p:spPr>
          <a:xfrm flipH="1" flipV="1">
            <a:off x="2357646" y="2348823"/>
            <a:ext cx="518647" cy="978183"/>
          </a:xfrm>
          <a:prstGeom prst="line">
            <a:avLst/>
          </a:prstGeom>
          <a:ln w="19050">
            <a:solidFill>
              <a:schemeClr val="accent1"/>
            </a:solidFill>
            <a:prstDash val="sys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直接连接符 43"/>
          <p:cNvCxnSpPr>
            <a:stCxn id="35" idx="2"/>
          </p:cNvCxnSpPr>
          <p:nvPr/>
        </p:nvCxnSpPr>
        <p:spPr>
          <a:xfrm>
            <a:off x="3457147" y="3817794"/>
            <a:ext cx="412213" cy="780861"/>
          </a:xfrm>
          <a:prstGeom prst="line">
            <a:avLst/>
          </a:prstGeom>
          <a:ln w="19050">
            <a:solidFill>
              <a:schemeClr val="accent2"/>
            </a:solidFill>
            <a:prstDash val="sys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38" idx="5"/>
          </p:cNvCxnSpPr>
          <p:nvPr/>
        </p:nvCxnSpPr>
        <p:spPr>
          <a:xfrm flipH="1" flipV="1">
            <a:off x="5148064" y="927812"/>
            <a:ext cx="538790" cy="1001289"/>
          </a:xfrm>
          <a:prstGeom prst="line">
            <a:avLst/>
          </a:prstGeom>
          <a:ln w="19050">
            <a:solidFill>
              <a:schemeClr val="accent3"/>
            </a:solidFill>
            <a:prstDash val="sys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41" idx="2"/>
          </p:cNvCxnSpPr>
          <p:nvPr/>
        </p:nvCxnSpPr>
        <p:spPr>
          <a:xfrm>
            <a:off x="6267710" y="2419890"/>
            <a:ext cx="409769" cy="787776"/>
          </a:xfrm>
          <a:prstGeom prst="line">
            <a:avLst/>
          </a:prstGeom>
          <a:ln w="19050">
            <a:solidFill>
              <a:schemeClr val="accent4"/>
            </a:solidFill>
            <a:prstDash val="sys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文本框 7"/>
          <p:cNvSpPr txBox="1">
            <a:spLocks noChangeArrowheads="1"/>
          </p:cNvSpPr>
          <p:nvPr/>
        </p:nvSpPr>
        <p:spPr bwMode="auto">
          <a:xfrm>
            <a:off x="107504" y="2397580"/>
            <a:ext cx="2232248" cy="9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200" dirty="0">
                <a:solidFill>
                  <a:schemeClr val="tx1">
                    <a:lumMod val="75000"/>
                    <a:lumOff val="25000"/>
                  </a:schemeClr>
                </a:solidFill>
                <a:latin typeface="微软雅黑" panose="020B0503020204020204" pitchFamily="34" charset="-122"/>
              </a:rPr>
              <a:t>添加文本信息</a:t>
            </a:r>
            <a:endParaRPr lang="en-US" altLang="zh-CN" sz="1200" dirty="0">
              <a:solidFill>
                <a:schemeClr val="tx1">
                  <a:lumMod val="75000"/>
                  <a:lumOff val="25000"/>
                </a:schemeClr>
              </a:solidFill>
              <a:latin typeface="微软雅黑" panose="020B0503020204020204" pitchFamily="34" charset="-122"/>
            </a:endParaRPr>
          </a:p>
          <a:p>
            <a:pPr algn="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此处添加说明文字添加说明文字添加说明文字添加说明文字</a:t>
            </a:r>
            <a:endParaRPr lang="zh-CN" altLang="en-US" sz="900" dirty="0">
              <a:solidFill>
                <a:schemeClr val="tx1">
                  <a:lumMod val="50000"/>
                  <a:lumOff val="50000"/>
                </a:schemeClr>
              </a:solidFill>
              <a:latin typeface="微软雅黑" panose="020B0503020204020204" pitchFamily="34" charset="-122"/>
            </a:endParaRPr>
          </a:p>
          <a:p>
            <a:pPr algn="r">
              <a:lnSpc>
                <a:spcPct val="150000"/>
              </a:lnSpc>
              <a:spcBef>
                <a:spcPts val="300"/>
              </a:spcBef>
            </a:pPr>
            <a:endParaRPr lang="zh-CN" altLang="en-US" sz="900" dirty="0">
              <a:solidFill>
                <a:schemeClr val="tx1">
                  <a:lumMod val="50000"/>
                  <a:lumOff val="50000"/>
                </a:schemeClr>
              </a:solidFill>
              <a:latin typeface="微软雅黑" panose="020B0503020204020204" pitchFamily="34" charset="-122"/>
            </a:endParaRPr>
          </a:p>
        </p:txBody>
      </p:sp>
      <p:sp>
        <p:nvSpPr>
          <p:cNvPr id="48" name="文本框 7"/>
          <p:cNvSpPr txBox="1">
            <a:spLocks noChangeArrowheads="1"/>
          </p:cNvSpPr>
          <p:nvPr/>
        </p:nvSpPr>
        <p:spPr bwMode="auto">
          <a:xfrm>
            <a:off x="2809755" y="1003522"/>
            <a:ext cx="2232248" cy="9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200" dirty="0">
                <a:solidFill>
                  <a:schemeClr val="tx1">
                    <a:lumMod val="75000"/>
                    <a:lumOff val="25000"/>
                  </a:schemeClr>
                </a:solidFill>
                <a:latin typeface="微软雅黑" panose="020B0503020204020204" pitchFamily="34" charset="-122"/>
              </a:rPr>
              <a:t>添加文本信息</a:t>
            </a:r>
            <a:endParaRPr lang="en-US" altLang="zh-CN" sz="1200" dirty="0">
              <a:solidFill>
                <a:schemeClr val="tx1">
                  <a:lumMod val="75000"/>
                  <a:lumOff val="25000"/>
                </a:schemeClr>
              </a:solidFill>
              <a:latin typeface="微软雅黑" panose="020B0503020204020204" pitchFamily="34" charset="-122"/>
            </a:endParaRPr>
          </a:p>
          <a:p>
            <a:pPr algn="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此处添加说明文字添加说明文字添加说明文字添加说明文字</a:t>
            </a:r>
            <a:endParaRPr lang="zh-CN" altLang="en-US" sz="900" dirty="0">
              <a:solidFill>
                <a:schemeClr val="tx1">
                  <a:lumMod val="50000"/>
                  <a:lumOff val="50000"/>
                </a:schemeClr>
              </a:solidFill>
              <a:latin typeface="微软雅黑" panose="020B0503020204020204" pitchFamily="34" charset="-122"/>
            </a:endParaRPr>
          </a:p>
          <a:p>
            <a:pPr algn="r">
              <a:lnSpc>
                <a:spcPct val="150000"/>
              </a:lnSpc>
              <a:spcBef>
                <a:spcPts val="300"/>
              </a:spcBef>
            </a:pPr>
            <a:endParaRPr lang="zh-CN" altLang="en-US" sz="900" dirty="0">
              <a:solidFill>
                <a:schemeClr val="tx1">
                  <a:lumMod val="50000"/>
                  <a:lumOff val="50000"/>
                </a:schemeClr>
              </a:solidFill>
              <a:latin typeface="微软雅黑" panose="020B0503020204020204" pitchFamily="34" charset="-122"/>
            </a:endParaRPr>
          </a:p>
        </p:txBody>
      </p:sp>
      <p:sp>
        <p:nvSpPr>
          <p:cNvPr id="49" name="文本框 7"/>
          <p:cNvSpPr txBox="1">
            <a:spLocks noChangeArrowheads="1"/>
          </p:cNvSpPr>
          <p:nvPr/>
        </p:nvSpPr>
        <p:spPr bwMode="auto">
          <a:xfrm>
            <a:off x="3977671" y="3838185"/>
            <a:ext cx="2232248" cy="9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200" dirty="0">
                <a:solidFill>
                  <a:schemeClr val="tx1">
                    <a:lumMod val="75000"/>
                    <a:lumOff val="25000"/>
                  </a:schemeClr>
                </a:solidFill>
                <a:latin typeface="微软雅黑" panose="020B0503020204020204" pitchFamily="34" charset="-122"/>
              </a:rPr>
              <a:t>添加文本信息</a:t>
            </a:r>
            <a:endParaRPr lang="en-US" altLang="zh-CN" sz="1200" dirty="0">
              <a:solidFill>
                <a:schemeClr val="tx1">
                  <a:lumMod val="75000"/>
                  <a:lumOff val="25000"/>
                </a:schemeClr>
              </a:solidFill>
              <a:latin typeface="微软雅黑" panose="020B0503020204020204" pitchFamily="34" charset="-122"/>
            </a:endParaRPr>
          </a:p>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此处添加说明文字添加说明文字添加说明文字添加说明文字</a:t>
            </a:r>
            <a:endParaRPr lang="zh-CN" altLang="en-US" sz="900" dirty="0">
              <a:solidFill>
                <a:schemeClr val="tx1">
                  <a:lumMod val="50000"/>
                  <a:lumOff val="50000"/>
                </a:schemeClr>
              </a:solidFill>
              <a:latin typeface="微软雅黑" panose="020B0503020204020204" pitchFamily="34" charset="-122"/>
            </a:endParaRPr>
          </a:p>
          <a:p>
            <a:pPr>
              <a:lnSpc>
                <a:spcPct val="150000"/>
              </a:lnSpc>
              <a:spcBef>
                <a:spcPts val="300"/>
              </a:spcBef>
            </a:pPr>
            <a:endParaRPr lang="zh-CN" altLang="en-US" sz="900" dirty="0">
              <a:solidFill>
                <a:schemeClr val="tx1">
                  <a:lumMod val="50000"/>
                  <a:lumOff val="50000"/>
                </a:schemeClr>
              </a:solidFill>
              <a:latin typeface="微软雅黑" panose="020B0503020204020204" pitchFamily="34" charset="-122"/>
            </a:endParaRPr>
          </a:p>
        </p:txBody>
      </p:sp>
      <p:sp>
        <p:nvSpPr>
          <p:cNvPr id="50" name="文本框 7"/>
          <p:cNvSpPr txBox="1">
            <a:spLocks noChangeArrowheads="1"/>
          </p:cNvSpPr>
          <p:nvPr/>
        </p:nvSpPr>
        <p:spPr bwMode="auto">
          <a:xfrm>
            <a:off x="6732240" y="2469610"/>
            <a:ext cx="2232248" cy="91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200" dirty="0">
                <a:solidFill>
                  <a:schemeClr val="tx1">
                    <a:lumMod val="75000"/>
                    <a:lumOff val="25000"/>
                  </a:schemeClr>
                </a:solidFill>
                <a:latin typeface="微软雅黑" panose="020B0503020204020204" pitchFamily="34" charset="-122"/>
              </a:rPr>
              <a:t>添加文本信息</a:t>
            </a:r>
            <a:endParaRPr lang="en-US" altLang="zh-CN" sz="1200" dirty="0">
              <a:solidFill>
                <a:schemeClr val="tx1">
                  <a:lumMod val="75000"/>
                  <a:lumOff val="25000"/>
                </a:schemeClr>
              </a:solidFill>
              <a:latin typeface="微软雅黑" panose="020B0503020204020204" pitchFamily="34" charset="-122"/>
            </a:endParaRPr>
          </a:p>
          <a:p>
            <a:pPr>
              <a:lnSpc>
                <a:spcPct val="150000"/>
              </a:lnSpc>
              <a:spcBef>
                <a:spcPts val="300"/>
              </a:spcBef>
            </a:pPr>
            <a:r>
              <a:rPr lang="zh-CN" altLang="en-US" sz="900" dirty="0">
                <a:solidFill>
                  <a:schemeClr val="tx1">
                    <a:lumMod val="50000"/>
                    <a:lumOff val="50000"/>
                  </a:schemeClr>
                </a:solidFill>
                <a:latin typeface="微软雅黑" panose="020B0503020204020204" pitchFamily="34" charset="-122"/>
              </a:rPr>
              <a:t>此处添加说明文字添加说明文字添加说明文字添加说明文字</a:t>
            </a:r>
            <a:endParaRPr lang="zh-CN" altLang="en-US" sz="900" dirty="0">
              <a:solidFill>
                <a:schemeClr val="tx1">
                  <a:lumMod val="50000"/>
                  <a:lumOff val="50000"/>
                </a:schemeClr>
              </a:solidFill>
              <a:latin typeface="微软雅黑" panose="020B0503020204020204" pitchFamily="34" charset="-122"/>
            </a:endParaRPr>
          </a:p>
          <a:p>
            <a:pPr>
              <a:lnSpc>
                <a:spcPct val="150000"/>
              </a:lnSpc>
              <a:spcBef>
                <a:spcPts val="300"/>
              </a:spcBef>
            </a:pPr>
            <a:endParaRPr lang="zh-CN" altLang="en-US" sz="900" dirty="0">
              <a:solidFill>
                <a:schemeClr val="tx1">
                  <a:lumMod val="50000"/>
                  <a:lumOff val="50000"/>
                </a:schemeClr>
              </a:solidFill>
              <a:latin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wipe(down)">
                                      <p:cBhvr>
                                        <p:cTn id="12" dur="500"/>
                                        <p:tgtEl>
                                          <p:spTgt spid="43"/>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wipe(right)">
                                      <p:cBhvr>
                                        <p:cTn id="16" dur="500"/>
                                        <p:tgtEl>
                                          <p:spTgt spid="47"/>
                                        </p:tgtEl>
                                      </p:cBhvr>
                                    </p:animEffect>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up)">
                                      <p:cBhvr>
                                        <p:cTn id="25" dur="500"/>
                                        <p:tgtEl>
                                          <p:spTgt spid="4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wipe(down)">
                                      <p:cBhvr>
                                        <p:cTn id="38" dur="500"/>
                                        <p:tgtEl>
                                          <p:spTgt spid="45"/>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right)">
                                      <p:cBhvr>
                                        <p:cTn id="42" dur="500"/>
                                        <p:tgtEl>
                                          <p:spTgt spid="48"/>
                                        </p:tgtEl>
                                      </p:cBhvr>
                                    </p:animEffect>
                                  </p:childTnLst>
                                </p:cTn>
                              </p:par>
                            </p:childTnLst>
                          </p:cTn>
                        </p:par>
                        <p:par>
                          <p:cTn id="43" fill="hold">
                            <p:stCondLst>
                              <p:cond delay="4500"/>
                            </p:stCondLst>
                            <p:childTnLst>
                              <p:par>
                                <p:cTn id="44" presetID="2" presetClass="entr" presetSubtype="4"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1" fill="hold"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up)">
                                      <p:cBhvr>
                                        <p:cTn id="51" dur="500"/>
                                        <p:tgtEl>
                                          <p:spTgt spid="46"/>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left)">
                                      <p:cBhvr>
                                        <p:cTn id="5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2"/>
          <p:cNvGrpSpPr/>
          <p:nvPr/>
        </p:nvGrpSpPr>
        <p:grpSpPr bwMode="auto">
          <a:xfrm>
            <a:off x="908050" y="1464127"/>
            <a:ext cx="2743200" cy="2644004"/>
            <a:chOff x="2798068" y="923633"/>
            <a:chExt cx="3569196" cy="3439264"/>
          </a:xfrm>
        </p:grpSpPr>
        <p:sp>
          <p:nvSpPr>
            <p:cNvPr id="144" name="椭圆 143"/>
            <p:cNvSpPr/>
            <p:nvPr/>
          </p:nvSpPr>
          <p:spPr>
            <a:xfrm>
              <a:off x="2874492" y="1059964"/>
              <a:ext cx="3302745" cy="3302933"/>
            </a:xfrm>
            <a:prstGeom prst="ellipse">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5" name="椭圆 144"/>
            <p:cNvSpPr/>
            <p:nvPr/>
          </p:nvSpPr>
          <p:spPr>
            <a:xfrm>
              <a:off x="3064519" y="1059964"/>
              <a:ext cx="3302745" cy="3302933"/>
            </a:xfrm>
            <a:prstGeom prst="ellipse">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6" name="椭圆 145"/>
            <p:cNvSpPr/>
            <p:nvPr/>
          </p:nvSpPr>
          <p:spPr>
            <a:xfrm>
              <a:off x="2798068" y="927764"/>
              <a:ext cx="3302746" cy="3300867"/>
            </a:xfrm>
            <a:prstGeom prst="ellipse">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7" name="椭圆 146"/>
            <p:cNvSpPr/>
            <p:nvPr/>
          </p:nvSpPr>
          <p:spPr>
            <a:xfrm>
              <a:off x="3041798" y="923633"/>
              <a:ext cx="3302746" cy="3302933"/>
            </a:xfrm>
            <a:prstGeom prst="ellipse">
              <a:avLst/>
            </a:pr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48" name="矩形 147"/>
          <p:cNvSpPr>
            <a:spLocks noChangeArrowheads="1"/>
          </p:cNvSpPr>
          <p:nvPr/>
        </p:nvSpPr>
        <p:spPr bwMode="auto">
          <a:xfrm>
            <a:off x="1555750" y="2477265"/>
            <a:ext cx="1447800" cy="33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itchFamily="34" charset="0"/>
                <a:ea typeface="宋体" panose="02010600030101010101" pitchFamily="2" charset="-122"/>
              </a:defRPr>
            </a:lvl9pPr>
          </a:lstStyle>
          <a:p>
            <a:pPr algn="ct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添加标题</a:t>
            </a:r>
            <a:endPar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grpSp>
        <p:nvGrpSpPr>
          <p:cNvPr id="3" name="组合 148"/>
          <p:cNvGrpSpPr/>
          <p:nvPr/>
        </p:nvGrpSpPr>
        <p:grpSpPr bwMode="auto">
          <a:xfrm>
            <a:off x="590550" y="2364518"/>
            <a:ext cx="914400" cy="882923"/>
            <a:chOff x="858064" y="2190273"/>
            <a:chExt cx="915062" cy="883212"/>
          </a:xfrm>
        </p:grpSpPr>
        <p:sp>
          <p:nvSpPr>
            <p:cNvPr id="150" name="椭圆 149"/>
            <p:cNvSpPr/>
            <p:nvPr/>
          </p:nvSpPr>
          <p:spPr>
            <a:xfrm>
              <a:off x="889914" y="2190273"/>
              <a:ext cx="883212" cy="8832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1" name="椭圆 150"/>
            <p:cNvSpPr/>
            <p:nvPr/>
          </p:nvSpPr>
          <p:spPr>
            <a:xfrm>
              <a:off x="918433" y="2330062"/>
              <a:ext cx="602099" cy="603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2" name="椭圆 151"/>
            <p:cNvSpPr/>
            <p:nvPr/>
          </p:nvSpPr>
          <p:spPr>
            <a:xfrm>
              <a:off x="918222" y="2330383"/>
              <a:ext cx="602993" cy="602993"/>
            </a:xfrm>
            <a:prstGeom prst="ellipse">
              <a:avLst/>
            </a:prstGeom>
            <a:gradFill flip="none" rotWithShape="1">
              <a:gsLst>
                <a:gs pos="61000">
                  <a:schemeClr val="bg1">
                    <a:lumMod val="85000"/>
                    <a:alpha val="0"/>
                  </a:schemeClr>
                </a:gs>
                <a:gs pos="100000">
                  <a:schemeClr val="bg1">
                    <a:lumMod val="75000"/>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 name="矩形 74"/>
            <p:cNvSpPr>
              <a:spLocks noChangeArrowheads="1"/>
            </p:cNvSpPr>
            <p:nvPr/>
          </p:nvSpPr>
          <p:spPr bwMode="auto">
            <a:xfrm>
              <a:off x="858064" y="2401047"/>
              <a:ext cx="709048" cy="43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itchFamily="34" charset="0"/>
                  <a:ea typeface="宋体" panose="02010600030101010101" pitchFamily="2" charset="-122"/>
                </a:defRPr>
              </a:lvl9pPr>
            </a:lstStyle>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ko-KR"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 name="组合 153"/>
          <p:cNvGrpSpPr/>
          <p:nvPr/>
        </p:nvGrpSpPr>
        <p:grpSpPr bwMode="auto">
          <a:xfrm>
            <a:off x="1784351" y="1127473"/>
            <a:ext cx="936625" cy="884511"/>
            <a:chOff x="2051720" y="987574"/>
            <a:chExt cx="937568" cy="883212"/>
          </a:xfrm>
        </p:grpSpPr>
        <p:sp>
          <p:nvSpPr>
            <p:cNvPr id="155" name="椭圆 154"/>
            <p:cNvSpPr/>
            <p:nvPr/>
          </p:nvSpPr>
          <p:spPr>
            <a:xfrm>
              <a:off x="2106076" y="987574"/>
              <a:ext cx="883212" cy="8832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 name="组合 33"/>
            <p:cNvGrpSpPr/>
            <p:nvPr/>
          </p:nvGrpSpPr>
          <p:grpSpPr bwMode="auto">
            <a:xfrm>
              <a:off x="2127056" y="1127683"/>
              <a:ext cx="602993" cy="602993"/>
              <a:chOff x="-311096" y="1479151"/>
              <a:chExt cx="602993" cy="602993"/>
            </a:xfrm>
          </p:grpSpPr>
          <p:sp>
            <p:nvSpPr>
              <p:cNvPr id="158" name="椭圆 157"/>
              <p:cNvSpPr/>
              <p:nvPr/>
            </p:nvSpPr>
            <p:spPr>
              <a:xfrm>
                <a:off x="-311744" y="1478580"/>
                <a:ext cx="603857" cy="6041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9" name="椭圆 158"/>
              <p:cNvSpPr/>
              <p:nvPr/>
            </p:nvSpPr>
            <p:spPr>
              <a:xfrm>
                <a:off x="-311744" y="1478580"/>
                <a:ext cx="603857" cy="6041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0" name="椭圆 159"/>
              <p:cNvSpPr/>
              <p:nvPr/>
            </p:nvSpPr>
            <p:spPr>
              <a:xfrm>
                <a:off x="-311096" y="1479151"/>
                <a:ext cx="602993" cy="602993"/>
              </a:xfrm>
              <a:prstGeom prst="ellipse">
                <a:avLst/>
              </a:prstGeom>
              <a:gradFill flip="none" rotWithShape="1">
                <a:gsLst>
                  <a:gs pos="61000">
                    <a:schemeClr val="bg1">
                      <a:lumMod val="85000"/>
                      <a:alpha val="0"/>
                    </a:schemeClr>
                  </a:gs>
                  <a:gs pos="100000">
                    <a:schemeClr val="bg1">
                      <a:lumMod val="75000"/>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57" name="矩形 77"/>
            <p:cNvSpPr>
              <a:spLocks noChangeArrowheads="1"/>
            </p:cNvSpPr>
            <p:nvPr/>
          </p:nvSpPr>
          <p:spPr bwMode="auto">
            <a:xfrm>
              <a:off x="2051720" y="1181898"/>
              <a:ext cx="709048" cy="43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itchFamily="34" charset="0"/>
                  <a:ea typeface="宋体" panose="02010600030101010101" pitchFamily="2" charset="-122"/>
                </a:defRPr>
              </a:lvl9pPr>
            </a:lstStyle>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ko-KR"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 name="组合 160"/>
          <p:cNvGrpSpPr/>
          <p:nvPr/>
        </p:nvGrpSpPr>
        <p:grpSpPr bwMode="auto">
          <a:xfrm>
            <a:off x="3035301" y="2364518"/>
            <a:ext cx="938213" cy="882923"/>
            <a:chOff x="2051720" y="987574"/>
            <a:chExt cx="937568" cy="883212"/>
          </a:xfrm>
        </p:grpSpPr>
        <p:sp>
          <p:nvSpPr>
            <p:cNvPr id="162" name="椭圆 161"/>
            <p:cNvSpPr/>
            <p:nvPr/>
          </p:nvSpPr>
          <p:spPr>
            <a:xfrm>
              <a:off x="2106076" y="987574"/>
              <a:ext cx="883212" cy="8832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 name="组合 80"/>
            <p:cNvGrpSpPr/>
            <p:nvPr/>
          </p:nvGrpSpPr>
          <p:grpSpPr bwMode="auto">
            <a:xfrm>
              <a:off x="2127056" y="1127683"/>
              <a:ext cx="602993" cy="602993"/>
              <a:chOff x="-311096" y="1479151"/>
              <a:chExt cx="602993" cy="602993"/>
            </a:xfrm>
          </p:grpSpPr>
          <p:sp>
            <p:nvSpPr>
              <p:cNvPr id="165" name="椭圆 164"/>
              <p:cNvSpPr/>
              <p:nvPr/>
            </p:nvSpPr>
            <p:spPr>
              <a:xfrm>
                <a:off x="-311870" y="1478831"/>
                <a:ext cx="604421" cy="603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6" name="椭圆 165"/>
              <p:cNvSpPr/>
              <p:nvPr/>
            </p:nvSpPr>
            <p:spPr>
              <a:xfrm>
                <a:off x="-311870" y="1478831"/>
                <a:ext cx="604421" cy="603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7" name="椭圆 166"/>
              <p:cNvSpPr/>
              <p:nvPr/>
            </p:nvSpPr>
            <p:spPr>
              <a:xfrm>
                <a:off x="-311096" y="1479151"/>
                <a:ext cx="602993" cy="602993"/>
              </a:xfrm>
              <a:prstGeom prst="ellipse">
                <a:avLst/>
              </a:prstGeom>
              <a:gradFill flip="none" rotWithShape="1">
                <a:gsLst>
                  <a:gs pos="61000">
                    <a:schemeClr val="bg1">
                      <a:lumMod val="85000"/>
                      <a:alpha val="0"/>
                    </a:schemeClr>
                  </a:gs>
                  <a:gs pos="100000">
                    <a:schemeClr val="bg1">
                      <a:lumMod val="75000"/>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4" name="矩形 81"/>
            <p:cNvSpPr>
              <a:spLocks noChangeArrowheads="1"/>
            </p:cNvSpPr>
            <p:nvPr/>
          </p:nvSpPr>
          <p:spPr bwMode="auto">
            <a:xfrm>
              <a:off x="2051720" y="1181898"/>
              <a:ext cx="709048" cy="43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itchFamily="34" charset="0"/>
                  <a:ea typeface="宋体" panose="02010600030101010101" pitchFamily="2" charset="-122"/>
                </a:defRPr>
              </a:lvl9pPr>
            </a:lstStyle>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ko-KR"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8" name="组合 167"/>
          <p:cNvGrpSpPr/>
          <p:nvPr/>
        </p:nvGrpSpPr>
        <p:grpSpPr bwMode="auto">
          <a:xfrm>
            <a:off x="1784351" y="3561862"/>
            <a:ext cx="936625" cy="882923"/>
            <a:chOff x="2051720" y="987574"/>
            <a:chExt cx="937568" cy="883212"/>
          </a:xfrm>
        </p:grpSpPr>
        <p:sp>
          <p:nvSpPr>
            <p:cNvPr id="169" name="椭圆 168"/>
            <p:cNvSpPr/>
            <p:nvPr/>
          </p:nvSpPr>
          <p:spPr>
            <a:xfrm>
              <a:off x="2106076" y="987574"/>
              <a:ext cx="883212" cy="8832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 name="组合 87"/>
            <p:cNvGrpSpPr/>
            <p:nvPr/>
          </p:nvGrpSpPr>
          <p:grpSpPr bwMode="auto">
            <a:xfrm>
              <a:off x="2127056" y="1127683"/>
              <a:ext cx="602993" cy="602993"/>
              <a:chOff x="-311096" y="1479151"/>
              <a:chExt cx="602993" cy="602993"/>
            </a:xfrm>
          </p:grpSpPr>
          <p:sp>
            <p:nvSpPr>
              <p:cNvPr id="172" name="椭圆 171"/>
              <p:cNvSpPr/>
              <p:nvPr/>
            </p:nvSpPr>
            <p:spPr>
              <a:xfrm>
                <a:off x="-311744" y="1478831"/>
                <a:ext cx="603857" cy="603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3" name="椭圆 172"/>
              <p:cNvSpPr/>
              <p:nvPr/>
            </p:nvSpPr>
            <p:spPr>
              <a:xfrm>
                <a:off x="-311744" y="1478831"/>
                <a:ext cx="603857" cy="6036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 name="椭圆 173"/>
              <p:cNvSpPr/>
              <p:nvPr/>
            </p:nvSpPr>
            <p:spPr>
              <a:xfrm>
                <a:off x="-311096" y="1479151"/>
                <a:ext cx="602993" cy="602993"/>
              </a:xfrm>
              <a:prstGeom prst="ellipse">
                <a:avLst/>
              </a:prstGeom>
              <a:gradFill flip="none" rotWithShape="1">
                <a:gsLst>
                  <a:gs pos="61000">
                    <a:schemeClr val="bg1">
                      <a:lumMod val="85000"/>
                      <a:alpha val="0"/>
                    </a:schemeClr>
                  </a:gs>
                  <a:gs pos="100000">
                    <a:schemeClr val="bg1">
                      <a:lumMod val="75000"/>
                      <a:alpha val="5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71" name="矩形 88"/>
            <p:cNvSpPr>
              <a:spLocks noChangeArrowheads="1"/>
            </p:cNvSpPr>
            <p:nvPr/>
          </p:nvSpPr>
          <p:spPr bwMode="auto">
            <a:xfrm>
              <a:off x="2051720" y="1181898"/>
              <a:ext cx="709048" cy="43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itchFamily="34" charset="0"/>
                  <a:ea typeface="宋体" panose="02010600030101010101" pitchFamily="2" charset="-122"/>
                </a:defRPr>
              </a:lvl9pPr>
            </a:lstStyle>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zh-CN"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en-US" altLang="ko-KR" sz="11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0" name="组合 174"/>
          <p:cNvGrpSpPr/>
          <p:nvPr/>
        </p:nvGrpSpPr>
        <p:grpSpPr>
          <a:xfrm>
            <a:off x="4355976" y="1161326"/>
            <a:ext cx="4104456" cy="691138"/>
            <a:chOff x="1614385" y="3983335"/>
            <a:chExt cx="4104456" cy="690925"/>
          </a:xfrm>
        </p:grpSpPr>
        <p:grpSp>
          <p:nvGrpSpPr>
            <p:cNvPr id="11" name="组合 175"/>
            <p:cNvGrpSpPr/>
            <p:nvPr/>
          </p:nvGrpSpPr>
          <p:grpSpPr>
            <a:xfrm>
              <a:off x="1743692" y="3983335"/>
              <a:ext cx="3975149" cy="690925"/>
              <a:chOff x="702618" y="3939902"/>
              <a:chExt cx="3975149" cy="690925"/>
            </a:xfrm>
          </p:grpSpPr>
          <p:sp>
            <p:nvSpPr>
              <p:cNvPr id="180" name="TextBox 179"/>
              <p:cNvSpPr txBox="1"/>
              <p:nvPr/>
            </p:nvSpPr>
            <p:spPr>
              <a:xfrm>
                <a:off x="702618" y="3939902"/>
                <a:ext cx="1415772" cy="307682"/>
              </a:xfrm>
              <a:prstGeom prst="rect">
                <a:avLst/>
              </a:prstGeom>
              <a:noFill/>
            </p:spPr>
            <p:txBody>
              <a:bodyPr wrap="none" rtlCol="0">
                <a:spAutoFit/>
              </a:bodyPr>
              <a:lstStyle/>
              <a:p>
                <a:r>
                  <a:rPr lang="zh-CN" altLang="en-US" sz="1400" spc="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400" spc="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1" name="TextBox 2"/>
              <p:cNvSpPr txBox="1">
                <a:spLocks noChangeArrowheads="1"/>
              </p:cNvSpPr>
              <p:nvPr/>
            </p:nvSpPr>
            <p:spPr bwMode="auto">
              <a:xfrm>
                <a:off x="702618" y="4261609"/>
                <a:ext cx="3975149"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anose="02010600030101010101" pitchFamily="2" charset="-122"/>
                  </a:defRPr>
                </a:lvl1pPr>
                <a:lvl2pPr>
                  <a:defRPr sz="2800">
                    <a:solidFill>
                      <a:schemeClr val="tx1"/>
                    </a:solidFill>
                    <a:latin typeface="Calibri" pitchFamily="34" charset="0"/>
                    <a:ea typeface="宋体" panose="02010600030101010101" pitchFamily="2" charset="-122"/>
                  </a:defRPr>
                </a:lvl2pPr>
                <a:lvl3pPr>
                  <a:defRPr sz="2400">
                    <a:solidFill>
                      <a:schemeClr val="tx1"/>
                    </a:solidFill>
                    <a:latin typeface="Calibri" pitchFamily="34" charset="0"/>
                    <a:ea typeface="宋体" panose="02010600030101010101" pitchFamily="2" charset="-122"/>
                  </a:defRPr>
                </a:lvl3pPr>
                <a:lvl4pPr>
                  <a:defRPr sz="2000">
                    <a:solidFill>
                      <a:schemeClr val="tx1"/>
                    </a:solidFill>
                    <a:latin typeface="Calibri" pitchFamily="34" charset="0"/>
                    <a:ea typeface="宋体" panose="02010600030101010101" pitchFamily="2" charset="-122"/>
                  </a:defRPr>
                </a:lvl4pPr>
                <a:lvl5pPr>
                  <a:defRPr sz="2000">
                    <a:solidFill>
                      <a:schemeClr val="tx1"/>
                    </a:solidFill>
                    <a:latin typeface="Calibri" pitchFamily="34" charset="0"/>
                    <a:ea typeface="宋体" panose="02010600030101010101" pitchFamily="2" charset="-122"/>
                  </a:defRPr>
                </a:lvl5pPr>
                <a:lvl6pPr eaLnBrk="0" fontAlgn="base" hangingPunct="0">
                  <a:spcAft>
                    <a:spcPct val="0"/>
                  </a:spcAft>
                  <a:buChar char="»"/>
                  <a:defRPr sz="2000">
                    <a:solidFill>
                      <a:schemeClr val="tx1"/>
                    </a:solidFill>
                    <a:latin typeface="Calibri" pitchFamily="34" charset="0"/>
                    <a:ea typeface="宋体" panose="02010600030101010101" pitchFamily="2" charset="-122"/>
                  </a:defRPr>
                </a:lvl6pPr>
                <a:lvl7pPr eaLnBrk="0" fontAlgn="base" hangingPunct="0">
                  <a:spcAft>
                    <a:spcPct val="0"/>
                  </a:spcAft>
                  <a:buChar char="»"/>
                  <a:defRPr sz="2000">
                    <a:solidFill>
                      <a:schemeClr val="tx1"/>
                    </a:solidFill>
                    <a:latin typeface="Calibri" pitchFamily="34" charset="0"/>
                    <a:ea typeface="宋体" panose="02010600030101010101" pitchFamily="2" charset="-122"/>
                  </a:defRPr>
                </a:lvl7pPr>
                <a:lvl8pPr eaLnBrk="0" fontAlgn="base" hangingPunct="0">
                  <a:spcAft>
                    <a:spcPct val="0"/>
                  </a:spcAft>
                  <a:buChar char="»"/>
                  <a:defRPr sz="2000">
                    <a:solidFill>
                      <a:schemeClr val="tx1"/>
                    </a:solidFill>
                    <a:latin typeface="Calibri" pitchFamily="34" charset="0"/>
                    <a:ea typeface="宋体" panose="02010600030101010101" pitchFamily="2" charset="-122"/>
                  </a:defRPr>
                </a:lvl8pPr>
                <a:lvl9pPr eaLnBrk="0" fontAlgn="base" hangingPunct="0">
                  <a:spcAft>
                    <a:spcPct val="0"/>
                  </a:spcAft>
                  <a:buChar char="»"/>
                  <a:defRPr sz="2000">
                    <a:solidFill>
                      <a:schemeClr val="tx1"/>
                    </a:solidFill>
                    <a:latin typeface="Calibri" pitchFamily="34" charset="0"/>
                    <a:ea typeface="宋体" panose="02010600030101010101" pitchFamily="2" charset="-122"/>
                  </a:defRPr>
                </a:lvl9p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医学医疗医院工作总结汇报</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模板，图片的修改方法是：在图片上右击，选择更改图片，这样不会丢失动画效果。</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2" name="组合 176"/>
            <p:cNvGrpSpPr/>
            <p:nvPr/>
          </p:nvGrpSpPr>
          <p:grpSpPr>
            <a:xfrm>
              <a:off x="1614385" y="4095171"/>
              <a:ext cx="152324" cy="152324"/>
              <a:chOff x="842767" y="3616395"/>
              <a:chExt cx="116421" cy="116421"/>
            </a:xfrm>
          </p:grpSpPr>
          <p:sp>
            <p:nvSpPr>
              <p:cNvPr id="178" name="矩形 177"/>
              <p:cNvSpPr/>
              <p:nvPr/>
            </p:nvSpPr>
            <p:spPr>
              <a:xfrm>
                <a:off x="842767" y="3616395"/>
                <a:ext cx="116421" cy="116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9" name="等腰三角形 178"/>
              <p:cNvSpPr/>
              <p:nvPr/>
            </p:nvSpPr>
            <p:spPr>
              <a:xfrm rot="5400000">
                <a:off x="869392" y="3652567"/>
                <a:ext cx="70015" cy="4407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3" name="组合 181"/>
          <p:cNvGrpSpPr/>
          <p:nvPr/>
        </p:nvGrpSpPr>
        <p:grpSpPr>
          <a:xfrm>
            <a:off x="4355976" y="2061426"/>
            <a:ext cx="4104456" cy="691138"/>
            <a:chOff x="1614385" y="3983335"/>
            <a:chExt cx="4104456" cy="690925"/>
          </a:xfrm>
        </p:grpSpPr>
        <p:grpSp>
          <p:nvGrpSpPr>
            <p:cNvPr id="14" name="组合 182"/>
            <p:cNvGrpSpPr/>
            <p:nvPr/>
          </p:nvGrpSpPr>
          <p:grpSpPr>
            <a:xfrm>
              <a:off x="1743692" y="3983335"/>
              <a:ext cx="3975149" cy="690925"/>
              <a:chOff x="702618" y="3939902"/>
              <a:chExt cx="3975149" cy="690925"/>
            </a:xfrm>
          </p:grpSpPr>
          <p:sp>
            <p:nvSpPr>
              <p:cNvPr id="187" name="TextBox 186"/>
              <p:cNvSpPr txBox="1"/>
              <p:nvPr/>
            </p:nvSpPr>
            <p:spPr>
              <a:xfrm>
                <a:off x="702618" y="3939902"/>
                <a:ext cx="1415772" cy="307682"/>
              </a:xfrm>
              <a:prstGeom prst="rect">
                <a:avLst/>
              </a:prstGeom>
              <a:noFill/>
            </p:spPr>
            <p:txBody>
              <a:bodyPr wrap="none" rtlCol="0">
                <a:spAutoFit/>
              </a:bodyPr>
              <a:lstStyle/>
              <a:p>
                <a:r>
                  <a:rPr lang="zh-CN" altLang="en-US" sz="1400" spc="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400" spc="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8" name="TextBox 2"/>
              <p:cNvSpPr txBox="1">
                <a:spLocks noChangeArrowheads="1"/>
              </p:cNvSpPr>
              <p:nvPr/>
            </p:nvSpPr>
            <p:spPr bwMode="auto">
              <a:xfrm>
                <a:off x="702618" y="4261609"/>
                <a:ext cx="3975149"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anose="02010600030101010101" pitchFamily="2" charset="-122"/>
                  </a:defRPr>
                </a:lvl1pPr>
                <a:lvl2pPr>
                  <a:defRPr sz="2800">
                    <a:solidFill>
                      <a:schemeClr val="tx1"/>
                    </a:solidFill>
                    <a:latin typeface="Calibri" pitchFamily="34" charset="0"/>
                    <a:ea typeface="宋体" panose="02010600030101010101" pitchFamily="2" charset="-122"/>
                  </a:defRPr>
                </a:lvl2pPr>
                <a:lvl3pPr>
                  <a:defRPr sz="2400">
                    <a:solidFill>
                      <a:schemeClr val="tx1"/>
                    </a:solidFill>
                    <a:latin typeface="Calibri" pitchFamily="34" charset="0"/>
                    <a:ea typeface="宋体" panose="02010600030101010101" pitchFamily="2" charset="-122"/>
                  </a:defRPr>
                </a:lvl3pPr>
                <a:lvl4pPr>
                  <a:defRPr sz="2000">
                    <a:solidFill>
                      <a:schemeClr val="tx1"/>
                    </a:solidFill>
                    <a:latin typeface="Calibri" pitchFamily="34" charset="0"/>
                    <a:ea typeface="宋体" panose="02010600030101010101" pitchFamily="2" charset="-122"/>
                  </a:defRPr>
                </a:lvl4pPr>
                <a:lvl5pPr>
                  <a:defRPr sz="2000">
                    <a:solidFill>
                      <a:schemeClr val="tx1"/>
                    </a:solidFill>
                    <a:latin typeface="Calibri" pitchFamily="34" charset="0"/>
                    <a:ea typeface="宋体" panose="02010600030101010101" pitchFamily="2" charset="-122"/>
                  </a:defRPr>
                </a:lvl5pPr>
                <a:lvl6pPr eaLnBrk="0" fontAlgn="base" hangingPunct="0">
                  <a:spcAft>
                    <a:spcPct val="0"/>
                  </a:spcAft>
                  <a:buChar char="»"/>
                  <a:defRPr sz="2000">
                    <a:solidFill>
                      <a:schemeClr val="tx1"/>
                    </a:solidFill>
                    <a:latin typeface="Calibri" pitchFamily="34" charset="0"/>
                    <a:ea typeface="宋体" panose="02010600030101010101" pitchFamily="2" charset="-122"/>
                  </a:defRPr>
                </a:lvl6pPr>
                <a:lvl7pPr eaLnBrk="0" fontAlgn="base" hangingPunct="0">
                  <a:spcAft>
                    <a:spcPct val="0"/>
                  </a:spcAft>
                  <a:buChar char="»"/>
                  <a:defRPr sz="2000">
                    <a:solidFill>
                      <a:schemeClr val="tx1"/>
                    </a:solidFill>
                    <a:latin typeface="Calibri" pitchFamily="34" charset="0"/>
                    <a:ea typeface="宋体" panose="02010600030101010101" pitchFamily="2" charset="-122"/>
                  </a:defRPr>
                </a:lvl7pPr>
                <a:lvl8pPr eaLnBrk="0" fontAlgn="base" hangingPunct="0">
                  <a:spcAft>
                    <a:spcPct val="0"/>
                  </a:spcAft>
                  <a:buChar char="»"/>
                  <a:defRPr sz="2000">
                    <a:solidFill>
                      <a:schemeClr val="tx1"/>
                    </a:solidFill>
                    <a:latin typeface="Calibri" pitchFamily="34" charset="0"/>
                    <a:ea typeface="宋体" panose="02010600030101010101" pitchFamily="2" charset="-122"/>
                  </a:defRPr>
                </a:lvl8pPr>
                <a:lvl9pPr eaLnBrk="0" fontAlgn="base" hangingPunct="0">
                  <a:spcAft>
                    <a:spcPct val="0"/>
                  </a:spcAft>
                  <a:buChar char="»"/>
                  <a:defRPr sz="2000">
                    <a:solidFill>
                      <a:schemeClr val="tx1"/>
                    </a:solidFill>
                    <a:latin typeface="Calibri" pitchFamily="34" charset="0"/>
                    <a:ea typeface="宋体" panose="02010600030101010101" pitchFamily="2" charset="-122"/>
                  </a:defRPr>
                </a:lvl9p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医学医疗医院工作总结汇报</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模板，图片的修改方法是：在图片上右击，选择更改图片，这样不会丢失动画效果。</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5" name="组合 183"/>
            <p:cNvGrpSpPr/>
            <p:nvPr/>
          </p:nvGrpSpPr>
          <p:grpSpPr>
            <a:xfrm>
              <a:off x="1614385" y="4095171"/>
              <a:ext cx="152324" cy="152324"/>
              <a:chOff x="842767" y="3616395"/>
              <a:chExt cx="116421" cy="116421"/>
            </a:xfrm>
          </p:grpSpPr>
          <p:sp>
            <p:nvSpPr>
              <p:cNvPr id="185" name="矩形 184"/>
              <p:cNvSpPr/>
              <p:nvPr/>
            </p:nvSpPr>
            <p:spPr>
              <a:xfrm>
                <a:off x="842767" y="3616395"/>
                <a:ext cx="116421" cy="116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6" name="等腰三角形 185"/>
              <p:cNvSpPr/>
              <p:nvPr/>
            </p:nvSpPr>
            <p:spPr>
              <a:xfrm rot="5400000">
                <a:off x="869392" y="3652567"/>
                <a:ext cx="70015" cy="4407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6" name="组合 188"/>
          <p:cNvGrpSpPr/>
          <p:nvPr/>
        </p:nvGrpSpPr>
        <p:grpSpPr>
          <a:xfrm>
            <a:off x="4355976" y="2920789"/>
            <a:ext cx="4104456" cy="691138"/>
            <a:chOff x="1614385" y="3983335"/>
            <a:chExt cx="4104456" cy="690925"/>
          </a:xfrm>
        </p:grpSpPr>
        <p:grpSp>
          <p:nvGrpSpPr>
            <p:cNvPr id="17" name="组合 189"/>
            <p:cNvGrpSpPr/>
            <p:nvPr/>
          </p:nvGrpSpPr>
          <p:grpSpPr>
            <a:xfrm>
              <a:off x="1743692" y="3983335"/>
              <a:ext cx="3975149" cy="690925"/>
              <a:chOff x="702618" y="3939902"/>
              <a:chExt cx="3975149" cy="690925"/>
            </a:xfrm>
          </p:grpSpPr>
          <p:sp>
            <p:nvSpPr>
              <p:cNvPr id="194" name="TextBox 193"/>
              <p:cNvSpPr txBox="1"/>
              <p:nvPr/>
            </p:nvSpPr>
            <p:spPr>
              <a:xfrm>
                <a:off x="702618" y="3939902"/>
                <a:ext cx="1415772" cy="307682"/>
              </a:xfrm>
              <a:prstGeom prst="rect">
                <a:avLst/>
              </a:prstGeom>
              <a:noFill/>
            </p:spPr>
            <p:txBody>
              <a:bodyPr wrap="none" rtlCol="0">
                <a:spAutoFit/>
              </a:bodyPr>
              <a:lstStyle/>
              <a:p>
                <a:r>
                  <a:rPr lang="zh-CN" altLang="en-US" sz="1400" spc="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400" spc="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5" name="TextBox 2"/>
              <p:cNvSpPr txBox="1">
                <a:spLocks noChangeArrowheads="1"/>
              </p:cNvSpPr>
              <p:nvPr/>
            </p:nvSpPr>
            <p:spPr bwMode="auto">
              <a:xfrm>
                <a:off x="702618" y="4261609"/>
                <a:ext cx="3975149"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anose="02010600030101010101" pitchFamily="2" charset="-122"/>
                  </a:defRPr>
                </a:lvl1pPr>
                <a:lvl2pPr>
                  <a:defRPr sz="2800">
                    <a:solidFill>
                      <a:schemeClr val="tx1"/>
                    </a:solidFill>
                    <a:latin typeface="Calibri" pitchFamily="34" charset="0"/>
                    <a:ea typeface="宋体" panose="02010600030101010101" pitchFamily="2" charset="-122"/>
                  </a:defRPr>
                </a:lvl2pPr>
                <a:lvl3pPr>
                  <a:defRPr sz="2400">
                    <a:solidFill>
                      <a:schemeClr val="tx1"/>
                    </a:solidFill>
                    <a:latin typeface="Calibri" pitchFamily="34" charset="0"/>
                    <a:ea typeface="宋体" panose="02010600030101010101" pitchFamily="2" charset="-122"/>
                  </a:defRPr>
                </a:lvl3pPr>
                <a:lvl4pPr>
                  <a:defRPr sz="2000">
                    <a:solidFill>
                      <a:schemeClr val="tx1"/>
                    </a:solidFill>
                    <a:latin typeface="Calibri" pitchFamily="34" charset="0"/>
                    <a:ea typeface="宋体" panose="02010600030101010101" pitchFamily="2" charset="-122"/>
                  </a:defRPr>
                </a:lvl4pPr>
                <a:lvl5pPr>
                  <a:defRPr sz="2000">
                    <a:solidFill>
                      <a:schemeClr val="tx1"/>
                    </a:solidFill>
                    <a:latin typeface="Calibri" pitchFamily="34" charset="0"/>
                    <a:ea typeface="宋体" panose="02010600030101010101" pitchFamily="2" charset="-122"/>
                  </a:defRPr>
                </a:lvl5pPr>
                <a:lvl6pPr eaLnBrk="0" fontAlgn="base" hangingPunct="0">
                  <a:spcAft>
                    <a:spcPct val="0"/>
                  </a:spcAft>
                  <a:buChar char="»"/>
                  <a:defRPr sz="2000">
                    <a:solidFill>
                      <a:schemeClr val="tx1"/>
                    </a:solidFill>
                    <a:latin typeface="Calibri" pitchFamily="34" charset="0"/>
                    <a:ea typeface="宋体" panose="02010600030101010101" pitchFamily="2" charset="-122"/>
                  </a:defRPr>
                </a:lvl6pPr>
                <a:lvl7pPr eaLnBrk="0" fontAlgn="base" hangingPunct="0">
                  <a:spcAft>
                    <a:spcPct val="0"/>
                  </a:spcAft>
                  <a:buChar char="»"/>
                  <a:defRPr sz="2000">
                    <a:solidFill>
                      <a:schemeClr val="tx1"/>
                    </a:solidFill>
                    <a:latin typeface="Calibri" pitchFamily="34" charset="0"/>
                    <a:ea typeface="宋体" panose="02010600030101010101" pitchFamily="2" charset="-122"/>
                  </a:defRPr>
                </a:lvl7pPr>
                <a:lvl8pPr eaLnBrk="0" fontAlgn="base" hangingPunct="0">
                  <a:spcAft>
                    <a:spcPct val="0"/>
                  </a:spcAft>
                  <a:buChar char="»"/>
                  <a:defRPr sz="2000">
                    <a:solidFill>
                      <a:schemeClr val="tx1"/>
                    </a:solidFill>
                    <a:latin typeface="Calibri" pitchFamily="34" charset="0"/>
                    <a:ea typeface="宋体" panose="02010600030101010101" pitchFamily="2" charset="-122"/>
                  </a:defRPr>
                </a:lvl8pPr>
                <a:lvl9pPr eaLnBrk="0" fontAlgn="base" hangingPunct="0">
                  <a:spcAft>
                    <a:spcPct val="0"/>
                  </a:spcAft>
                  <a:buChar char="»"/>
                  <a:defRPr sz="2000">
                    <a:solidFill>
                      <a:schemeClr val="tx1"/>
                    </a:solidFill>
                    <a:latin typeface="Calibri" pitchFamily="34" charset="0"/>
                    <a:ea typeface="宋体" panose="02010600030101010101" pitchFamily="2" charset="-122"/>
                  </a:defRPr>
                </a:lvl9p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医学医疗医院工作总结汇报</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模板，图片的修改方法是：在图片上右击，选择更改图片，这样不会丢失动画效果。</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8" name="组合 190"/>
            <p:cNvGrpSpPr/>
            <p:nvPr/>
          </p:nvGrpSpPr>
          <p:grpSpPr>
            <a:xfrm>
              <a:off x="1614385" y="4095171"/>
              <a:ext cx="152324" cy="152324"/>
              <a:chOff x="842767" y="3616395"/>
              <a:chExt cx="116421" cy="116421"/>
            </a:xfrm>
          </p:grpSpPr>
          <p:sp>
            <p:nvSpPr>
              <p:cNvPr id="192" name="矩形 191"/>
              <p:cNvSpPr/>
              <p:nvPr/>
            </p:nvSpPr>
            <p:spPr>
              <a:xfrm>
                <a:off x="842767" y="3616395"/>
                <a:ext cx="116421" cy="116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3" name="等腰三角形 192"/>
              <p:cNvSpPr/>
              <p:nvPr/>
            </p:nvSpPr>
            <p:spPr>
              <a:xfrm rot="5400000">
                <a:off x="869392" y="3652567"/>
                <a:ext cx="70015" cy="4407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19" name="组合 195"/>
          <p:cNvGrpSpPr/>
          <p:nvPr/>
        </p:nvGrpSpPr>
        <p:grpSpPr>
          <a:xfrm>
            <a:off x="4355976" y="3796680"/>
            <a:ext cx="4104456" cy="691138"/>
            <a:chOff x="1614385" y="3983335"/>
            <a:chExt cx="4104456" cy="690925"/>
          </a:xfrm>
        </p:grpSpPr>
        <p:grpSp>
          <p:nvGrpSpPr>
            <p:cNvPr id="20" name="组合 196"/>
            <p:cNvGrpSpPr/>
            <p:nvPr/>
          </p:nvGrpSpPr>
          <p:grpSpPr>
            <a:xfrm>
              <a:off x="1743692" y="3983335"/>
              <a:ext cx="3975149" cy="690925"/>
              <a:chOff x="702618" y="3939902"/>
              <a:chExt cx="3975149" cy="690925"/>
            </a:xfrm>
          </p:grpSpPr>
          <p:sp>
            <p:nvSpPr>
              <p:cNvPr id="201" name="TextBox 200"/>
              <p:cNvSpPr txBox="1"/>
              <p:nvPr/>
            </p:nvSpPr>
            <p:spPr>
              <a:xfrm>
                <a:off x="702618" y="3939902"/>
                <a:ext cx="1415772" cy="307682"/>
              </a:xfrm>
              <a:prstGeom prst="rect">
                <a:avLst/>
              </a:prstGeom>
              <a:noFill/>
            </p:spPr>
            <p:txBody>
              <a:bodyPr wrap="none" rtlCol="0">
                <a:spAutoFit/>
              </a:bodyPr>
              <a:lstStyle/>
              <a:p>
                <a:r>
                  <a:rPr lang="zh-CN" altLang="en-US" sz="1400" spc="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sz="1400" spc="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2" name="TextBox 2"/>
              <p:cNvSpPr txBox="1">
                <a:spLocks noChangeArrowheads="1"/>
              </p:cNvSpPr>
              <p:nvPr/>
            </p:nvSpPr>
            <p:spPr bwMode="auto">
              <a:xfrm>
                <a:off x="702618" y="4261609"/>
                <a:ext cx="3975149"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pitchFamily="34" charset="0"/>
                    <a:ea typeface="宋体" panose="02010600030101010101" pitchFamily="2" charset="-122"/>
                  </a:defRPr>
                </a:lvl1pPr>
                <a:lvl2pPr>
                  <a:defRPr sz="2800">
                    <a:solidFill>
                      <a:schemeClr val="tx1"/>
                    </a:solidFill>
                    <a:latin typeface="Calibri" pitchFamily="34" charset="0"/>
                    <a:ea typeface="宋体" panose="02010600030101010101" pitchFamily="2" charset="-122"/>
                  </a:defRPr>
                </a:lvl2pPr>
                <a:lvl3pPr>
                  <a:defRPr sz="2400">
                    <a:solidFill>
                      <a:schemeClr val="tx1"/>
                    </a:solidFill>
                    <a:latin typeface="Calibri" pitchFamily="34" charset="0"/>
                    <a:ea typeface="宋体" panose="02010600030101010101" pitchFamily="2" charset="-122"/>
                  </a:defRPr>
                </a:lvl3pPr>
                <a:lvl4pPr>
                  <a:defRPr sz="2000">
                    <a:solidFill>
                      <a:schemeClr val="tx1"/>
                    </a:solidFill>
                    <a:latin typeface="Calibri" pitchFamily="34" charset="0"/>
                    <a:ea typeface="宋体" panose="02010600030101010101" pitchFamily="2" charset="-122"/>
                  </a:defRPr>
                </a:lvl4pPr>
                <a:lvl5pPr>
                  <a:defRPr sz="2000">
                    <a:solidFill>
                      <a:schemeClr val="tx1"/>
                    </a:solidFill>
                    <a:latin typeface="Calibri" pitchFamily="34" charset="0"/>
                    <a:ea typeface="宋体" panose="02010600030101010101" pitchFamily="2" charset="-122"/>
                  </a:defRPr>
                </a:lvl5pPr>
                <a:lvl6pPr eaLnBrk="0" fontAlgn="base" hangingPunct="0">
                  <a:spcAft>
                    <a:spcPct val="0"/>
                  </a:spcAft>
                  <a:buChar char="»"/>
                  <a:defRPr sz="2000">
                    <a:solidFill>
                      <a:schemeClr val="tx1"/>
                    </a:solidFill>
                    <a:latin typeface="Calibri" pitchFamily="34" charset="0"/>
                    <a:ea typeface="宋体" panose="02010600030101010101" pitchFamily="2" charset="-122"/>
                  </a:defRPr>
                </a:lvl6pPr>
                <a:lvl7pPr eaLnBrk="0" fontAlgn="base" hangingPunct="0">
                  <a:spcAft>
                    <a:spcPct val="0"/>
                  </a:spcAft>
                  <a:buChar char="»"/>
                  <a:defRPr sz="2000">
                    <a:solidFill>
                      <a:schemeClr val="tx1"/>
                    </a:solidFill>
                    <a:latin typeface="Calibri" pitchFamily="34" charset="0"/>
                    <a:ea typeface="宋体" panose="02010600030101010101" pitchFamily="2" charset="-122"/>
                  </a:defRPr>
                </a:lvl7pPr>
                <a:lvl8pPr eaLnBrk="0" fontAlgn="base" hangingPunct="0">
                  <a:spcAft>
                    <a:spcPct val="0"/>
                  </a:spcAft>
                  <a:buChar char="»"/>
                  <a:defRPr sz="2000">
                    <a:solidFill>
                      <a:schemeClr val="tx1"/>
                    </a:solidFill>
                    <a:latin typeface="Calibri" pitchFamily="34" charset="0"/>
                    <a:ea typeface="宋体" panose="02010600030101010101" pitchFamily="2" charset="-122"/>
                  </a:defRPr>
                </a:lvl8pPr>
                <a:lvl9pPr eaLnBrk="0" fontAlgn="base" hangingPunct="0">
                  <a:spcAft>
                    <a:spcPct val="0"/>
                  </a:spcAft>
                  <a:buChar char="»"/>
                  <a:defRPr sz="2000">
                    <a:solidFill>
                      <a:schemeClr val="tx1"/>
                    </a:solidFill>
                    <a:latin typeface="Calibri" pitchFamily="34" charset="0"/>
                    <a:ea typeface="宋体" panose="02010600030101010101" pitchFamily="2" charset="-122"/>
                  </a:defRPr>
                </a:lvl9p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医学医疗医院工作总结汇报</a:t>
                </a: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模板，图片的修改方法是：在图片上右击，选择更改图片，这样不会丢失动画效果。</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1" name="组合 197"/>
            <p:cNvGrpSpPr/>
            <p:nvPr/>
          </p:nvGrpSpPr>
          <p:grpSpPr>
            <a:xfrm>
              <a:off x="1614385" y="4095171"/>
              <a:ext cx="152324" cy="152324"/>
              <a:chOff x="842767" y="3616395"/>
              <a:chExt cx="116421" cy="116421"/>
            </a:xfrm>
          </p:grpSpPr>
          <p:sp>
            <p:nvSpPr>
              <p:cNvPr id="199" name="矩形 198"/>
              <p:cNvSpPr/>
              <p:nvPr/>
            </p:nvSpPr>
            <p:spPr>
              <a:xfrm>
                <a:off x="842767" y="3616395"/>
                <a:ext cx="116421" cy="116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0" name="等腰三角形 199"/>
              <p:cNvSpPr/>
              <p:nvPr/>
            </p:nvSpPr>
            <p:spPr>
              <a:xfrm rot="5400000">
                <a:off x="869392" y="3652567"/>
                <a:ext cx="70015" cy="4407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cBhvr>
                                        <p:cTn id="7" dur="250" fill="hold"/>
                                        <p:tgtEl>
                                          <p:spTgt spid="148"/>
                                        </p:tgtEl>
                                        <p:attrNameLst>
                                          <p:attrName>ppt_w</p:attrName>
                                        </p:attrNameLst>
                                      </p:cBhvr>
                                      <p:tavLst>
                                        <p:tav tm="0">
                                          <p:val>
                                            <p:strVal val="4/3*#ppt_w"/>
                                          </p:val>
                                        </p:tav>
                                        <p:tav tm="100000">
                                          <p:val>
                                            <p:strVal val="#ppt_w"/>
                                          </p:val>
                                        </p:tav>
                                      </p:tavLst>
                                    </p:anim>
                                    <p:anim calcmode="lin" valueType="num">
                                      <p:cBhvr>
                                        <p:cTn id="8" dur="250" fill="hold"/>
                                        <p:tgtEl>
                                          <p:spTgt spid="148"/>
                                        </p:tgtEl>
                                        <p:attrNameLst>
                                          <p:attrName>ppt_h</p:attrName>
                                        </p:attrNameLst>
                                      </p:cBhvr>
                                      <p:tavLst>
                                        <p:tav tm="0">
                                          <p:val>
                                            <p:strVal val="4/3*#ppt_h"/>
                                          </p:val>
                                        </p:tav>
                                        <p:tav tm="100000">
                                          <p:val>
                                            <p:strVal val="#ppt_h"/>
                                          </p:val>
                                        </p:tav>
                                      </p:tavLst>
                                    </p:anim>
                                  </p:childTnLst>
                                </p:cTn>
                              </p:par>
                              <p:par>
                                <p:cTn id="9" presetID="21" presetClass="entr" presetSubtype="1" fill="hold" nodeType="withEffect">
                                  <p:stCondLst>
                                    <p:cond delay="20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750"/>
                                        <p:tgtEl>
                                          <p:spTgt spid="2"/>
                                        </p:tgtEl>
                                      </p:cBhvr>
                                    </p:animEffect>
                                  </p:childTnLst>
                                </p:cTn>
                              </p:par>
                              <p:par>
                                <p:cTn id="12" presetID="53" presetClass="entr" presetSubtype="16" fill="hold" nodeType="withEffect">
                                  <p:stCondLst>
                                    <p:cond delay="1000"/>
                                  </p:stCondLst>
                                  <p:childTnLst>
                                    <p:set>
                                      <p:cBhvr>
                                        <p:cTn id="13" dur="1" fill="hold">
                                          <p:stCondLst>
                                            <p:cond delay="0"/>
                                          </p:stCondLst>
                                        </p:cTn>
                                        <p:tgtEl>
                                          <p:spTgt spid="4"/>
                                        </p:tgtEl>
                                        <p:attrNameLst>
                                          <p:attrName>style.visibility</p:attrName>
                                        </p:attrNameLst>
                                      </p:cBhvr>
                                      <p:to>
                                        <p:strVal val="visible"/>
                                      </p:to>
                                    </p:set>
                                    <p:anim calcmode="lin" valueType="num">
                                      <p:cBhvr>
                                        <p:cTn id="14" dur="400" fill="hold"/>
                                        <p:tgtEl>
                                          <p:spTgt spid="4"/>
                                        </p:tgtEl>
                                        <p:attrNameLst>
                                          <p:attrName>ppt_w</p:attrName>
                                        </p:attrNameLst>
                                      </p:cBhvr>
                                      <p:tavLst>
                                        <p:tav tm="0">
                                          <p:val>
                                            <p:fltVal val="0"/>
                                          </p:val>
                                        </p:tav>
                                        <p:tav tm="100000">
                                          <p:val>
                                            <p:strVal val="#ppt_w"/>
                                          </p:val>
                                        </p:tav>
                                      </p:tavLst>
                                    </p:anim>
                                    <p:anim calcmode="lin" valueType="num">
                                      <p:cBhvr>
                                        <p:cTn id="15" dur="400" fill="hold"/>
                                        <p:tgtEl>
                                          <p:spTgt spid="4"/>
                                        </p:tgtEl>
                                        <p:attrNameLst>
                                          <p:attrName>ppt_h</p:attrName>
                                        </p:attrNameLst>
                                      </p:cBhvr>
                                      <p:tavLst>
                                        <p:tav tm="0">
                                          <p:val>
                                            <p:fltVal val="0"/>
                                          </p:val>
                                        </p:tav>
                                        <p:tav tm="100000">
                                          <p:val>
                                            <p:strVal val="#ppt_h"/>
                                          </p:val>
                                        </p:tav>
                                      </p:tavLst>
                                    </p:anim>
                                    <p:animEffect transition="in" filter="fade">
                                      <p:cBhvr>
                                        <p:cTn id="16" dur="400"/>
                                        <p:tgtEl>
                                          <p:spTgt spid="4"/>
                                        </p:tgtEl>
                                      </p:cBhvr>
                                    </p:animEffect>
                                  </p:childTnLst>
                                </p:cTn>
                              </p:par>
                              <p:par>
                                <p:cTn id="17" presetID="6" presetClass="emph" presetSubtype="0" autoRev="1" fill="hold" nodeType="withEffect">
                                  <p:stCondLst>
                                    <p:cond delay="1400"/>
                                  </p:stCondLst>
                                  <p:childTnLst>
                                    <p:animScale>
                                      <p:cBhvr>
                                        <p:cTn id="18" dur="150" fill="hold"/>
                                        <p:tgtEl>
                                          <p:spTgt spid="4"/>
                                        </p:tgtEl>
                                      </p:cBhvr>
                                      <p:by x="120000" y="120000"/>
                                    </p:animScale>
                                  </p:childTnLst>
                                </p:cTn>
                              </p:par>
                              <p:par>
                                <p:cTn id="19" presetID="53" presetClass="entr" presetSubtype="16" fill="hold" nodeType="withEffect">
                                  <p:stCondLst>
                                    <p:cond delay="1500"/>
                                  </p:stCondLst>
                                  <p:childTnLst>
                                    <p:set>
                                      <p:cBhvr>
                                        <p:cTn id="20" dur="1" fill="hold">
                                          <p:stCondLst>
                                            <p:cond delay="0"/>
                                          </p:stCondLst>
                                        </p:cTn>
                                        <p:tgtEl>
                                          <p:spTgt spid="6"/>
                                        </p:tgtEl>
                                        <p:attrNameLst>
                                          <p:attrName>style.visibility</p:attrName>
                                        </p:attrNameLst>
                                      </p:cBhvr>
                                      <p:to>
                                        <p:strVal val="visible"/>
                                      </p:to>
                                    </p:set>
                                    <p:anim calcmode="lin" valueType="num">
                                      <p:cBhvr>
                                        <p:cTn id="21" dur="400" fill="hold"/>
                                        <p:tgtEl>
                                          <p:spTgt spid="6"/>
                                        </p:tgtEl>
                                        <p:attrNameLst>
                                          <p:attrName>ppt_w</p:attrName>
                                        </p:attrNameLst>
                                      </p:cBhvr>
                                      <p:tavLst>
                                        <p:tav tm="0">
                                          <p:val>
                                            <p:fltVal val="0"/>
                                          </p:val>
                                        </p:tav>
                                        <p:tav tm="100000">
                                          <p:val>
                                            <p:strVal val="#ppt_w"/>
                                          </p:val>
                                        </p:tav>
                                      </p:tavLst>
                                    </p:anim>
                                    <p:anim calcmode="lin" valueType="num">
                                      <p:cBhvr>
                                        <p:cTn id="22" dur="400" fill="hold"/>
                                        <p:tgtEl>
                                          <p:spTgt spid="6"/>
                                        </p:tgtEl>
                                        <p:attrNameLst>
                                          <p:attrName>ppt_h</p:attrName>
                                        </p:attrNameLst>
                                      </p:cBhvr>
                                      <p:tavLst>
                                        <p:tav tm="0">
                                          <p:val>
                                            <p:fltVal val="0"/>
                                          </p:val>
                                        </p:tav>
                                        <p:tav tm="100000">
                                          <p:val>
                                            <p:strVal val="#ppt_h"/>
                                          </p:val>
                                        </p:tav>
                                      </p:tavLst>
                                    </p:anim>
                                    <p:animEffect transition="in" filter="fade">
                                      <p:cBhvr>
                                        <p:cTn id="23" dur="400"/>
                                        <p:tgtEl>
                                          <p:spTgt spid="6"/>
                                        </p:tgtEl>
                                      </p:cBhvr>
                                    </p:animEffect>
                                  </p:childTnLst>
                                </p:cTn>
                              </p:par>
                              <p:par>
                                <p:cTn id="24" presetID="6" presetClass="emph" presetSubtype="0" autoRev="1" fill="hold" nodeType="withEffect">
                                  <p:stCondLst>
                                    <p:cond delay="1900"/>
                                  </p:stCondLst>
                                  <p:childTnLst>
                                    <p:animScale>
                                      <p:cBhvr>
                                        <p:cTn id="25" dur="150" fill="hold"/>
                                        <p:tgtEl>
                                          <p:spTgt spid="6"/>
                                        </p:tgtEl>
                                      </p:cBhvr>
                                      <p:by x="120000" y="120000"/>
                                    </p:animScale>
                                  </p:childTnLst>
                                </p:cTn>
                              </p:par>
                              <p:par>
                                <p:cTn id="26" presetID="53" presetClass="entr" presetSubtype="16" fill="hold" nodeType="withEffect">
                                  <p:stCondLst>
                                    <p:cond delay="2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400" fill="hold"/>
                                        <p:tgtEl>
                                          <p:spTgt spid="8"/>
                                        </p:tgtEl>
                                        <p:attrNameLst>
                                          <p:attrName>ppt_w</p:attrName>
                                        </p:attrNameLst>
                                      </p:cBhvr>
                                      <p:tavLst>
                                        <p:tav tm="0">
                                          <p:val>
                                            <p:fltVal val="0"/>
                                          </p:val>
                                        </p:tav>
                                        <p:tav tm="100000">
                                          <p:val>
                                            <p:strVal val="#ppt_w"/>
                                          </p:val>
                                        </p:tav>
                                      </p:tavLst>
                                    </p:anim>
                                    <p:anim calcmode="lin" valueType="num">
                                      <p:cBhvr>
                                        <p:cTn id="29" dur="400" fill="hold"/>
                                        <p:tgtEl>
                                          <p:spTgt spid="8"/>
                                        </p:tgtEl>
                                        <p:attrNameLst>
                                          <p:attrName>ppt_h</p:attrName>
                                        </p:attrNameLst>
                                      </p:cBhvr>
                                      <p:tavLst>
                                        <p:tav tm="0">
                                          <p:val>
                                            <p:fltVal val="0"/>
                                          </p:val>
                                        </p:tav>
                                        <p:tav tm="100000">
                                          <p:val>
                                            <p:strVal val="#ppt_h"/>
                                          </p:val>
                                        </p:tav>
                                      </p:tavLst>
                                    </p:anim>
                                    <p:animEffect transition="in" filter="fade">
                                      <p:cBhvr>
                                        <p:cTn id="30" dur="400"/>
                                        <p:tgtEl>
                                          <p:spTgt spid="8"/>
                                        </p:tgtEl>
                                      </p:cBhvr>
                                    </p:animEffect>
                                  </p:childTnLst>
                                </p:cTn>
                              </p:par>
                              <p:par>
                                <p:cTn id="31" presetID="6" presetClass="emph" presetSubtype="0" autoRev="1" fill="hold" nodeType="withEffect">
                                  <p:stCondLst>
                                    <p:cond delay="2400"/>
                                  </p:stCondLst>
                                  <p:childTnLst>
                                    <p:animScale>
                                      <p:cBhvr>
                                        <p:cTn id="32" dur="150" fill="hold"/>
                                        <p:tgtEl>
                                          <p:spTgt spid="8"/>
                                        </p:tgtEl>
                                      </p:cBhvr>
                                      <p:by x="120000" y="120000"/>
                                    </p:animScale>
                                  </p:childTnLst>
                                </p:cTn>
                              </p:par>
                              <p:par>
                                <p:cTn id="33" presetID="53" presetClass="entr" presetSubtype="16" fill="hold" nodeType="withEffect">
                                  <p:stCondLst>
                                    <p:cond delay="2500"/>
                                  </p:stCondLst>
                                  <p:childTnLst>
                                    <p:set>
                                      <p:cBhvr>
                                        <p:cTn id="34" dur="1" fill="hold">
                                          <p:stCondLst>
                                            <p:cond delay="0"/>
                                          </p:stCondLst>
                                        </p:cTn>
                                        <p:tgtEl>
                                          <p:spTgt spid="3"/>
                                        </p:tgtEl>
                                        <p:attrNameLst>
                                          <p:attrName>style.visibility</p:attrName>
                                        </p:attrNameLst>
                                      </p:cBhvr>
                                      <p:to>
                                        <p:strVal val="visible"/>
                                      </p:to>
                                    </p:set>
                                    <p:anim calcmode="lin" valueType="num">
                                      <p:cBhvr>
                                        <p:cTn id="35" dur="400" fill="hold"/>
                                        <p:tgtEl>
                                          <p:spTgt spid="3"/>
                                        </p:tgtEl>
                                        <p:attrNameLst>
                                          <p:attrName>ppt_w</p:attrName>
                                        </p:attrNameLst>
                                      </p:cBhvr>
                                      <p:tavLst>
                                        <p:tav tm="0">
                                          <p:val>
                                            <p:fltVal val="0"/>
                                          </p:val>
                                        </p:tav>
                                        <p:tav tm="100000">
                                          <p:val>
                                            <p:strVal val="#ppt_w"/>
                                          </p:val>
                                        </p:tav>
                                      </p:tavLst>
                                    </p:anim>
                                    <p:anim calcmode="lin" valueType="num">
                                      <p:cBhvr>
                                        <p:cTn id="36" dur="400" fill="hold"/>
                                        <p:tgtEl>
                                          <p:spTgt spid="3"/>
                                        </p:tgtEl>
                                        <p:attrNameLst>
                                          <p:attrName>ppt_h</p:attrName>
                                        </p:attrNameLst>
                                      </p:cBhvr>
                                      <p:tavLst>
                                        <p:tav tm="0">
                                          <p:val>
                                            <p:fltVal val="0"/>
                                          </p:val>
                                        </p:tav>
                                        <p:tav tm="100000">
                                          <p:val>
                                            <p:strVal val="#ppt_h"/>
                                          </p:val>
                                        </p:tav>
                                      </p:tavLst>
                                    </p:anim>
                                    <p:animEffect transition="in" filter="fade">
                                      <p:cBhvr>
                                        <p:cTn id="37" dur="400"/>
                                        <p:tgtEl>
                                          <p:spTgt spid="3"/>
                                        </p:tgtEl>
                                      </p:cBhvr>
                                    </p:animEffect>
                                  </p:childTnLst>
                                </p:cTn>
                              </p:par>
                              <p:par>
                                <p:cTn id="38" presetID="6" presetClass="emph" presetSubtype="0" autoRev="1" fill="hold" nodeType="withEffect">
                                  <p:stCondLst>
                                    <p:cond delay="2900"/>
                                  </p:stCondLst>
                                  <p:childTnLst>
                                    <p:animScale>
                                      <p:cBhvr>
                                        <p:cTn id="39" dur="150" fill="hold"/>
                                        <p:tgtEl>
                                          <p:spTgt spid="3"/>
                                        </p:tgtEl>
                                      </p:cBhvr>
                                      <p:by x="120000" y="120000"/>
                                    </p:animScale>
                                  </p:childTnLst>
                                </p:cTn>
                              </p:par>
                              <p:par>
                                <p:cTn id="40" presetID="12" presetClass="entr" presetSubtype="1" fill="hold" nodeType="withEffect">
                                  <p:stCondLst>
                                    <p:cond delay="320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250"/>
                                        <p:tgtEl>
                                          <p:spTgt spid="10"/>
                                        </p:tgtEl>
                                        <p:attrNameLst>
                                          <p:attrName>ppt_y</p:attrName>
                                        </p:attrNameLst>
                                      </p:cBhvr>
                                      <p:tavLst>
                                        <p:tav tm="0">
                                          <p:val>
                                            <p:strVal val="#ppt_y-#ppt_h*1.125000"/>
                                          </p:val>
                                        </p:tav>
                                        <p:tav tm="100000">
                                          <p:val>
                                            <p:strVal val="#ppt_y"/>
                                          </p:val>
                                        </p:tav>
                                      </p:tavLst>
                                    </p:anim>
                                    <p:animEffect transition="in" filter="wipe(down)">
                                      <p:cBhvr>
                                        <p:cTn id="43" dur="250"/>
                                        <p:tgtEl>
                                          <p:spTgt spid="10"/>
                                        </p:tgtEl>
                                      </p:cBhvr>
                                    </p:animEffect>
                                  </p:childTnLst>
                                </p:cTn>
                              </p:par>
                              <p:par>
                                <p:cTn id="44" presetID="12" presetClass="entr" presetSubtype="1" fill="hold" nodeType="withEffect">
                                  <p:stCondLst>
                                    <p:cond delay="340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250"/>
                                        <p:tgtEl>
                                          <p:spTgt spid="13"/>
                                        </p:tgtEl>
                                        <p:attrNameLst>
                                          <p:attrName>ppt_y</p:attrName>
                                        </p:attrNameLst>
                                      </p:cBhvr>
                                      <p:tavLst>
                                        <p:tav tm="0">
                                          <p:val>
                                            <p:strVal val="#ppt_y-#ppt_h*1.125000"/>
                                          </p:val>
                                        </p:tav>
                                        <p:tav tm="100000">
                                          <p:val>
                                            <p:strVal val="#ppt_y"/>
                                          </p:val>
                                        </p:tav>
                                      </p:tavLst>
                                    </p:anim>
                                    <p:animEffect transition="in" filter="wipe(down)">
                                      <p:cBhvr>
                                        <p:cTn id="47" dur="250"/>
                                        <p:tgtEl>
                                          <p:spTgt spid="13"/>
                                        </p:tgtEl>
                                      </p:cBhvr>
                                    </p:animEffect>
                                  </p:childTnLst>
                                </p:cTn>
                              </p:par>
                              <p:par>
                                <p:cTn id="48" presetID="12" presetClass="entr" presetSubtype="1" fill="hold" nodeType="withEffect">
                                  <p:stCondLst>
                                    <p:cond delay="370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250"/>
                                        <p:tgtEl>
                                          <p:spTgt spid="16"/>
                                        </p:tgtEl>
                                        <p:attrNameLst>
                                          <p:attrName>ppt_y</p:attrName>
                                        </p:attrNameLst>
                                      </p:cBhvr>
                                      <p:tavLst>
                                        <p:tav tm="0">
                                          <p:val>
                                            <p:strVal val="#ppt_y-#ppt_h*1.125000"/>
                                          </p:val>
                                        </p:tav>
                                        <p:tav tm="100000">
                                          <p:val>
                                            <p:strVal val="#ppt_y"/>
                                          </p:val>
                                        </p:tav>
                                      </p:tavLst>
                                    </p:anim>
                                    <p:animEffect transition="in" filter="wipe(down)">
                                      <p:cBhvr>
                                        <p:cTn id="51" dur="250"/>
                                        <p:tgtEl>
                                          <p:spTgt spid="16"/>
                                        </p:tgtEl>
                                      </p:cBhvr>
                                    </p:animEffect>
                                  </p:childTnLst>
                                </p:cTn>
                              </p:par>
                              <p:par>
                                <p:cTn id="52" presetID="12" presetClass="entr" presetSubtype="1" fill="hold" nodeType="withEffect">
                                  <p:stCondLst>
                                    <p:cond delay="39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250"/>
                                        <p:tgtEl>
                                          <p:spTgt spid="19"/>
                                        </p:tgtEl>
                                        <p:attrNameLst>
                                          <p:attrName>ppt_y</p:attrName>
                                        </p:attrNameLst>
                                      </p:cBhvr>
                                      <p:tavLst>
                                        <p:tav tm="0">
                                          <p:val>
                                            <p:strVal val="#ppt_y-#ppt_h*1.125000"/>
                                          </p:val>
                                        </p:tav>
                                        <p:tav tm="100000">
                                          <p:val>
                                            <p:strVal val="#ppt_y"/>
                                          </p:val>
                                        </p:tav>
                                      </p:tavLst>
                                    </p:anim>
                                    <p:animEffect transition="in" filter="wipe(down)">
                                      <p:cBhvr>
                                        <p:cTn id="55"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283819" y="1168388"/>
            <a:ext cx="521594" cy="3613233"/>
            <a:chOff x="4160049" y="1274619"/>
            <a:chExt cx="695459" cy="4816157"/>
          </a:xfrm>
          <a:solidFill>
            <a:schemeClr val="accent2"/>
          </a:solidFill>
        </p:grpSpPr>
        <p:sp>
          <p:nvSpPr>
            <p:cNvPr id="4" name="Rectangle 4"/>
            <p:cNvSpPr/>
            <p:nvPr/>
          </p:nvSpPr>
          <p:spPr>
            <a:xfrm>
              <a:off x="4160049" y="1274619"/>
              <a:ext cx="695459" cy="40597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5" name="Isosceles Triangle 5"/>
            <p:cNvSpPr/>
            <p:nvPr/>
          </p:nvSpPr>
          <p:spPr>
            <a:xfrm flipV="1">
              <a:off x="4160049" y="5334390"/>
              <a:ext cx="695459" cy="75638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6" name="Isosceles Triangle 6"/>
            <p:cNvSpPr/>
            <p:nvPr/>
          </p:nvSpPr>
          <p:spPr>
            <a:xfrm flipV="1">
              <a:off x="4399999" y="5852463"/>
              <a:ext cx="220319" cy="2383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grpSp>
        <p:nvGrpSpPr>
          <p:cNvPr id="3" name="Group 7"/>
          <p:cNvGrpSpPr/>
          <p:nvPr/>
        </p:nvGrpSpPr>
        <p:grpSpPr>
          <a:xfrm>
            <a:off x="3760318" y="2991305"/>
            <a:ext cx="1045094" cy="1004390"/>
            <a:chOff x="5013756" y="3958570"/>
            <a:chExt cx="1393459" cy="1338773"/>
          </a:xfrm>
        </p:grpSpPr>
        <p:sp>
          <p:nvSpPr>
            <p:cNvPr id="8" name="Diamond 8"/>
            <p:cNvSpPr/>
            <p:nvPr/>
          </p:nvSpPr>
          <p:spPr>
            <a:xfrm>
              <a:off x="5013756" y="3958570"/>
              <a:ext cx="1393459" cy="1338773"/>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7" name="Group 9"/>
            <p:cNvGrpSpPr/>
            <p:nvPr/>
          </p:nvGrpSpPr>
          <p:grpSpPr>
            <a:xfrm>
              <a:off x="5478313" y="4439043"/>
              <a:ext cx="464344" cy="377825"/>
              <a:chOff x="10074275" y="4479132"/>
              <a:chExt cx="464344" cy="377825"/>
            </a:xfrm>
            <a:solidFill>
              <a:schemeClr val="bg1"/>
            </a:solidFill>
          </p:grpSpPr>
          <p:sp>
            <p:nvSpPr>
              <p:cNvPr id="10" name="AutoShape 5"/>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11" name="AutoShape 6"/>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grpSp>
      </p:grpSp>
      <p:grpSp>
        <p:nvGrpSpPr>
          <p:cNvPr id="9" name="Group 12"/>
          <p:cNvGrpSpPr/>
          <p:nvPr/>
        </p:nvGrpSpPr>
        <p:grpSpPr>
          <a:xfrm>
            <a:off x="4283819" y="1168388"/>
            <a:ext cx="1045094" cy="1004390"/>
            <a:chOff x="5711758" y="1528765"/>
            <a:chExt cx="1393459" cy="1338773"/>
          </a:xfrm>
        </p:grpSpPr>
        <p:sp>
          <p:nvSpPr>
            <p:cNvPr id="13" name="Diamond 13"/>
            <p:cNvSpPr/>
            <p:nvPr/>
          </p:nvSpPr>
          <p:spPr>
            <a:xfrm>
              <a:off x="5711758" y="1528765"/>
              <a:ext cx="1393459" cy="133877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4" name="AutoShape 83"/>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grpSp>
      <p:grpSp>
        <p:nvGrpSpPr>
          <p:cNvPr id="12" name="Group 15"/>
          <p:cNvGrpSpPr/>
          <p:nvPr/>
        </p:nvGrpSpPr>
        <p:grpSpPr>
          <a:xfrm>
            <a:off x="4282866" y="2392674"/>
            <a:ext cx="1045094" cy="1004390"/>
            <a:chOff x="5710487" y="3160643"/>
            <a:chExt cx="1393459" cy="1338773"/>
          </a:xfrm>
        </p:grpSpPr>
        <p:sp>
          <p:nvSpPr>
            <p:cNvPr id="16" name="Diamond 16"/>
            <p:cNvSpPr/>
            <p:nvPr/>
          </p:nvSpPr>
          <p:spPr>
            <a:xfrm>
              <a:off x="5710487" y="3160643"/>
              <a:ext cx="1393459" cy="1338773"/>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5" name="Group 17"/>
            <p:cNvGrpSpPr/>
            <p:nvPr/>
          </p:nvGrpSpPr>
          <p:grpSpPr>
            <a:xfrm>
              <a:off x="6175045" y="3597325"/>
              <a:ext cx="464344" cy="464344"/>
              <a:chOff x="4439444" y="2582069"/>
              <a:chExt cx="464344" cy="464344"/>
            </a:xfrm>
            <a:solidFill>
              <a:schemeClr val="bg1"/>
            </a:solidFill>
          </p:grpSpPr>
          <p:sp>
            <p:nvSpPr>
              <p:cNvPr id="1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1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2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grpSp>
      </p:grpSp>
      <p:grpSp>
        <p:nvGrpSpPr>
          <p:cNvPr id="17" name="Group 21"/>
          <p:cNvGrpSpPr/>
          <p:nvPr/>
        </p:nvGrpSpPr>
        <p:grpSpPr>
          <a:xfrm>
            <a:off x="3760318" y="1780531"/>
            <a:ext cx="1045094" cy="1004390"/>
            <a:chOff x="5013757" y="2344704"/>
            <a:chExt cx="1393459" cy="1338773"/>
          </a:xfrm>
        </p:grpSpPr>
        <p:sp>
          <p:nvSpPr>
            <p:cNvPr id="22" name="Diamond 22"/>
            <p:cNvSpPr/>
            <p:nvPr/>
          </p:nvSpPr>
          <p:spPr>
            <a:xfrm>
              <a:off x="5013757" y="2344704"/>
              <a:ext cx="1393459" cy="133877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1" name="Group 23"/>
            <p:cNvGrpSpPr/>
            <p:nvPr/>
          </p:nvGrpSpPr>
          <p:grpSpPr>
            <a:xfrm>
              <a:off x="5478313" y="2752368"/>
              <a:ext cx="464344" cy="464344"/>
              <a:chOff x="4439444" y="1652588"/>
              <a:chExt cx="464344" cy="464344"/>
            </a:xfrm>
            <a:solidFill>
              <a:schemeClr val="bg2"/>
            </a:solidFill>
          </p:grpSpPr>
          <p:sp>
            <p:nvSpPr>
              <p:cNvPr id="24"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25"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26"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grpSp>
      </p:grpSp>
      <p:sp>
        <p:nvSpPr>
          <p:cNvPr id="43" name="TextBox 42"/>
          <p:cNvSpPr txBox="1"/>
          <p:nvPr/>
        </p:nvSpPr>
        <p:spPr>
          <a:xfrm>
            <a:off x="2455892" y="2116242"/>
            <a:ext cx="1107996" cy="277085"/>
          </a:xfrm>
          <a:prstGeom prst="rect">
            <a:avLst/>
          </a:prstGeom>
          <a:noFill/>
        </p:spPr>
        <p:txBody>
          <a:bodyPr wrap="none"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1081798" y="2391421"/>
            <a:ext cx="2466850" cy="369446"/>
          </a:xfrm>
          <a:prstGeom prst="rect">
            <a:avLst/>
          </a:prstGeom>
          <a:noFill/>
        </p:spPr>
        <p:txBody>
          <a:bodyPr wrap="square"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licai2011</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专业设计</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2455892" y="3188059"/>
            <a:ext cx="1107996" cy="277085"/>
          </a:xfrm>
          <a:prstGeom prst="rect">
            <a:avLst/>
          </a:prstGeom>
          <a:noFill/>
        </p:spPr>
        <p:txBody>
          <a:bodyPr wrap="none" rtlCol="0">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1081798" y="3463238"/>
            <a:ext cx="2466850" cy="369446"/>
          </a:xfrm>
          <a:prstGeom prst="rect">
            <a:avLst/>
          </a:prstGeom>
          <a:noFill/>
        </p:spPr>
        <p:txBody>
          <a:bodyPr wrap="square"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licai2011</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专业设计</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5430154" y="1421370"/>
            <a:ext cx="1107996" cy="277085"/>
          </a:xfrm>
          <a:prstGeom prst="rect">
            <a:avLst/>
          </a:prstGeom>
          <a:noFill/>
        </p:spPr>
        <p:txBody>
          <a:bodyPr wrap="non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5430154" y="1696549"/>
            <a:ext cx="2466850" cy="369446"/>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licai2011</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专业设计</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5430154" y="2493186"/>
            <a:ext cx="1107996" cy="277085"/>
          </a:xfrm>
          <a:prstGeom prst="rect">
            <a:avLst/>
          </a:prstGeom>
          <a:noFill/>
        </p:spPr>
        <p:txBody>
          <a:bodyPr wrap="non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5430154" y="2768366"/>
            <a:ext cx="2466850" cy="369446"/>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点击输入简要文本内容，文字内容需概况精炼的说明该分项内容</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licai2011</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专业设计</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 calcmode="lin" valueType="num">
                                      <p:cBhvr>
                                        <p:cTn id="14" dur="500" fill="hold"/>
                                        <p:tgtEl>
                                          <p:spTgt spid="9"/>
                                        </p:tgtEl>
                                        <p:attrNameLst>
                                          <p:attrName>style.rotation</p:attrName>
                                        </p:attrNameLst>
                                      </p:cBhvr>
                                      <p:tavLst>
                                        <p:tav tm="0">
                                          <p:val>
                                            <p:fltVal val="360"/>
                                          </p:val>
                                        </p:tav>
                                        <p:tav tm="100000">
                                          <p:val>
                                            <p:fltVal val="0"/>
                                          </p:val>
                                        </p:tav>
                                      </p:tavLst>
                                    </p:anim>
                                    <p:animEffect transition="in" filter="fade">
                                      <p:cBhvr>
                                        <p:cTn id="15" dur="500"/>
                                        <p:tgtEl>
                                          <p:spTgt spid="9"/>
                                        </p:tgtEl>
                                      </p:cBhvr>
                                    </p:animEffect>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250" fill="hold"/>
                                        <p:tgtEl>
                                          <p:spTgt spid="47"/>
                                        </p:tgtEl>
                                        <p:attrNameLst>
                                          <p:attrName>ppt_x</p:attrName>
                                        </p:attrNameLst>
                                      </p:cBhvr>
                                      <p:tavLst>
                                        <p:tav tm="0">
                                          <p:val>
                                            <p:strVal val="1+#ppt_w/2"/>
                                          </p:val>
                                        </p:tav>
                                        <p:tav tm="100000">
                                          <p:val>
                                            <p:strVal val="#ppt_x"/>
                                          </p:val>
                                        </p:tav>
                                      </p:tavLst>
                                    </p:anim>
                                    <p:anim calcmode="lin" valueType="num">
                                      <p:cBhvr additive="base">
                                        <p:cTn id="20" dur="250" fill="hold"/>
                                        <p:tgtEl>
                                          <p:spTgt spid="47"/>
                                        </p:tgtEl>
                                        <p:attrNameLst>
                                          <p:attrName>ppt_y</p:attrName>
                                        </p:attrNameLst>
                                      </p:cBhvr>
                                      <p:tavLst>
                                        <p:tav tm="0">
                                          <p:val>
                                            <p:strVal val="#ppt_y"/>
                                          </p:val>
                                        </p:tav>
                                        <p:tav tm="100000">
                                          <p:val>
                                            <p:strVal val="#ppt_y"/>
                                          </p:val>
                                        </p:tav>
                                      </p:tavLst>
                                    </p:anim>
                                  </p:childTnLst>
                                </p:cTn>
                              </p:par>
                              <p:par>
                                <p:cTn id="21" presetID="22" presetClass="entr" presetSubtype="1"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up)">
                                      <p:cBhvr>
                                        <p:cTn id="23" dur="500"/>
                                        <p:tgtEl>
                                          <p:spTgt spid="48"/>
                                        </p:tgtEl>
                                      </p:cBhvr>
                                    </p:animEffect>
                                  </p:childTnLst>
                                </p:cTn>
                              </p:par>
                            </p:childTnLst>
                          </p:cTn>
                        </p:par>
                        <p:par>
                          <p:cTn id="24" fill="hold">
                            <p:stCondLst>
                              <p:cond delay="1500"/>
                            </p:stCondLst>
                            <p:childTnLst>
                              <p:par>
                                <p:cTn id="25" presetID="49" presetClass="entr" presetSubtype="0" decel="10000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 calcmode="lin" valueType="num">
                                      <p:cBhvr>
                                        <p:cTn id="29" dur="500" fill="hold"/>
                                        <p:tgtEl>
                                          <p:spTgt spid="17"/>
                                        </p:tgtEl>
                                        <p:attrNameLst>
                                          <p:attrName>style.rotation</p:attrName>
                                        </p:attrNameLst>
                                      </p:cBhvr>
                                      <p:tavLst>
                                        <p:tav tm="0">
                                          <p:val>
                                            <p:fltVal val="360"/>
                                          </p:val>
                                        </p:tav>
                                        <p:tav tm="100000">
                                          <p:val>
                                            <p:fltVal val="0"/>
                                          </p:val>
                                        </p:tav>
                                      </p:tavLst>
                                    </p:anim>
                                    <p:animEffect transition="in" filter="fade">
                                      <p:cBhvr>
                                        <p:cTn id="30" dur="500"/>
                                        <p:tgtEl>
                                          <p:spTgt spid="17"/>
                                        </p:tgtEl>
                                      </p:cBhvr>
                                    </p:animEffect>
                                  </p:childTnLst>
                                </p:cTn>
                              </p:par>
                            </p:childTnLst>
                          </p:cTn>
                        </p:par>
                        <p:par>
                          <p:cTn id="31" fill="hold">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250" fill="hold"/>
                                        <p:tgtEl>
                                          <p:spTgt spid="43"/>
                                        </p:tgtEl>
                                        <p:attrNameLst>
                                          <p:attrName>ppt_x</p:attrName>
                                        </p:attrNameLst>
                                      </p:cBhvr>
                                      <p:tavLst>
                                        <p:tav tm="0">
                                          <p:val>
                                            <p:strVal val="0-#ppt_w/2"/>
                                          </p:val>
                                        </p:tav>
                                        <p:tav tm="100000">
                                          <p:val>
                                            <p:strVal val="#ppt_x"/>
                                          </p:val>
                                        </p:tav>
                                      </p:tavLst>
                                    </p:anim>
                                    <p:anim calcmode="lin" valueType="num">
                                      <p:cBhvr additive="base">
                                        <p:cTn id="35" dur="250" fill="hold"/>
                                        <p:tgtEl>
                                          <p:spTgt spid="43"/>
                                        </p:tgtEl>
                                        <p:attrNameLst>
                                          <p:attrName>ppt_y</p:attrName>
                                        </p:attrNameLst>
                                      </p:cBhvr>
                                      <p:tavLst>
                                        <p:tav tm="0">
                                          <p:val>
                                            <p:strVal val="#ppt_y"/>
                                          </p:val>
                                        </p:tav>
                                        <p:tav tm="100000">
                                          <p:val>
                                            <p:strVal val="#ppt_y"/>
                                          </p:val>
                                        </p:tav>
                                      </p:tavLst>
                                    </p:anim>
                                  </p:childTnLst>
                                </p:cTn>
                              </p:par>
                              <p:par>
                                <p:cTn id="36" presetID="22" presetClass="entr" presetSubtype="1"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 calcmode="lin" valueType="num">
                                      <p:cBhvr>
                                        <p:cTn id="44" dur="500" fill="hold"/>
                                        <p:tgtEl>
                                          <p:spTgt spid="12"/>
                                        </p:tgtEl>
                                        <p:attrNameLst>
                                          <p:attrName>style.rotation</p:attrName>
                                        </p:attrNameLst>
                                      </p:cBhvr>
                                      <p:tavLst>
                                        <p:tav tm="0">
                                          <p:val>
                                            <p:fltVal val="360"/>
                                          </p:val>
                                        </p:tav>
                                        <p:tav tm="100000">
                                          <p:val>
                                            <p:fltVal val="0"/>
                                          </p:val>
                                        </p:tav>
                                      </p:tavLst>
                                    </p:anim>
                                    <p:animEffect transition="in" filter="fade">
                                      <p:cBhvr>
                                        <p:cTn id="45" dur="500"/>
                                        <p:tgtEl>
                                          <p:spTgt spid="12"/>
                                        </p:tgtEl>
                                      </p:cBhvr>
                                    </p:animEffect>
                                  </p:childTnLst>
                                </p:cTn>
                              </p:par>
                            </p:childTnLst>
                          </p:cTn>
                        </p:par>
                        <p:par>
                          <p:cTn id="46" fill="hold">
                            <p:stCondLst>
                              <p:cond delay="3000"/>
                            </p:stCondLst>
                            <p:childTnLst>
                              <p:par>
                                <p:cTn id="47" presetID="2" presetClass="entr" presetSubtype="2"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additive="base">
                                        <p:cTn id="49" dur="250" fill="hold"/>
                                        <p:tgtEl>
                                          <p:spTgt spid="49"/>
                                        </p:tgtEl>
                                        <p:attrNameLst>
                                          <p:attrName>ppt_x</p:attrName>
                                        </p:attrNameLst>
                                      </p:cBhvr>
                                      <p:tavLst>
                                        <p:tav tm="0">
                                          <p:val>
                                            <p:strVal val="1+#ppt_w/2"/>
                                          </p:val>
                                        </p:tav>
                                        <p:tav tm="100000">
                                          <p:val>
                                            <p:strVal val="#ppt_x"/>
                                          </p:val>
                                        </p:tav>
                                      </p:tavLst>
                                    </p:anim>
                                    <p:anim calcmode="lin" valueType="num">
                                      <p:cBhvr additive="base">
                                        <p:cTn id="50" dur="250" fill="hold"/>
                                        <p:tgtEl>
                                          <p:spTgt spid="49"/>
                                        </p:tgtEl>
                                        <p:attrNameLst>
                                          <p:attrName>ppt_y</p:attrName>
                                        </p:attrNameLst>
                                      </p:cBhvr>
                                      <p:tavLst>
                                        <p:tav tm="0">
                                          <p:val>
                                            <p:strVal val="#ppt_y"/>
                                          </p:val>
                                        </p:tav>
                                        <p:tav tm="100000">
                                          <p:val>
                                            <p:strVal val="#ppt_y"/>
                                          </p:val>
                                        </p:tav>
                                      </p:tavLst>
                                    </p:anim>
                                  </p:childTnLst>
                                </p:cTn>
                              </p:par>
                              <p:par>
                                <p:cTn id="51" presetID="22" presetClass="entr" presetSubtype="1"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up)">
                                      <p:cBhvr>
                                        <p:cTn id="53" dur="500"/>
                                        <p:tgtEl>
                                          <p:spTgt spid="50"/>
                                        </p:tgtEl>
                                      </p:cBhvr>
                                    </p:animEffect>
                                  </p:childTnLst>
                                </p:cTn>
                              </p:par>
                            </p:childTnLst>
                          </p:cTn>
                        </p:par>
                        <p:par>
                          <p:cTn id="54" fill="hold">
                            <p:stCondLst>
                              <p:cond delay="3500"/>
                            </p:stCondLst>
                            <p:childTnLst>
                              <p:par>
                                <p:cTn id="55" presetID="49" presetClass="entr" presetSubtype="0" decel="100000"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p:cTn id="57" dur="500" fill="hold"/>
                                        <p:tgtEl>
                                          <p:spTgt spid="3"/>
                                        </p:tgtEl>
                                        <p:attrNameLst>
                                          <p:attrName>ppt_w</p:attrName>
                                        </p:attrNameLst>
                                      </p:cBhvr>
                                      <p:tavLst>
                                        <p:tav tm="0">
                                          <p:val>
                                            <p:fltVal val="0"/>
                                          </p:val>
                                        </p:tav>
                                        <p:tav tm="100000">
                                          <p:val>
                                            <p:strVal val="#ppt_w"/>
                                          </p:val>
                                        </p:tav>
                                      </p:tavLst>
                                    </p:anim>
                                    <p:anim calcmode="lin" valueType="num">
                                      <p:cBhvr>
                                        <p:cTn id="58" dur="500" fill="hold"/>
                                        <p:tgtEl>
                                          <p:spTgt spid="3"/>
                                        </p:tgtEl>
                                        <p:attrNameLst>
                                          <p:attrName>ppt_h</p:attrName>
                                        </p:attrNameLst>
                                      </p:cBhvr>
                                      <p:tavLst>
                                        <p:tav tm="0">
                                          <p:val>
                                            <p:fltVal val="0"/>
                                          </p:val>
                                        </p:tav>
                                        <p:tav tm="100000">
                                          <p:val>
                                            <p:strVal val="#ppt_h"/>
                                          </p:val>
                                        </p:tav>
                                      </p:tavLst>
                                    </p:anim>
                                    <p:anim calcmode="lin" valueType="num">
                                      <p:cBhvr>
                                        <p:cTn id="59" dur="500" fill="hold"/>
                                        <p:tgtEl>
                                          <p:spTgt spid="3"/>
                                        </p:tgtEl>
                                        <p:attrNameLst>
                                          <p:attrName>style.rotation</p:attrName>
                                        </p:attrNameLst>
                                      </p:cBhvr>
                                      <p:tavLst>
                                        <p:tav tm="0">
                                          <p:val>
                                            <p:fltVal val="360"/>
                                          </p:val>
                                        </p:tav>
                                        <p:tav tm="100000">
                                          <p:val>
                                            <p:fltVal val="0"/>
                                          </p:val>
                                        </p:tav>
                                      </p:tavLst>
                                    </p:anim>
                                    <p:animEffect transition="in" filter="fade">
                                      <p:cBhvr>
                                        <p:cTn id="60" dur="500"/>
                                        <p:tgtEl>
                                          <p:spTgt spid="3"/>
                                        </p:tgtEl>
                                      </p:cBhvr>
                                    </p:animEffect>
                                  </p:childTnLst>
                                </p:cTn>
                              </p:par>
                            </p:childTnLst>
                          </p:cTn>
                        </p:par>
                        <p:par>
                          <p:cTn id="61" fill="hold">
                            <p:stCondLst>
                              <p:cond delay="4000"/>
                            </p:stCondLst>
                            <p:childTnLst>
                              <p:par>
                                <p:cTn id="62" presetID="2" presetClass="entr" presetSubtype="8"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250" fill="hold"/>
                                        <p:tgtEl>
                                          <p:spTgt spid="45"/>
                                        </p:tgtEl>
                                        <p:attrNameLst>
                                          <p:attrName>ppt_x</p:attrName>
                                        </p:attrNameLst>
                                      </p:cBhvr>
                                      <p:tavLst>
                                        <p:tav tm="0">
                                          <p:val>
                                            <p:strVal val="0-#ppt_w/2"/>
                                          </p:val>
                                        </p:tav>
                                        <p:tav tm="100000">
                                          <p:val>
                                            <p:strVal val="#ppt_x"/>
                                          </p:val>
                                        </p:tav>
                                      </p:tavLst>
                                    </p:anim>
                                    <p:anim calcmode="lin" valueType="num">
                                      <p:cBhvr additive="base">
                                        <p:cTn id="65" dur="250" fill="hold"/>
                                        <p:tgtEl>
                                          <p:spTgt spid="45"/>
                                        </p:tgtEl>
                                        <p:attrNameLst>
                                          <p:attrName>ppt_y</p:attrName>
                                        </p:attrNameLst>
                                      </p:cBhvr>
                                      <p:tavLst>
                                        <p:tav tm="0">
                                          <p:val>
                                            <p:strVal val="#ppt_y"/>
                                          </p:val>
                                        </p:tav>
                                        <p:tav tm="100000">
                                          <p:val>
                                            <p:strVal val="#ppt_y"/>
                                          </p:val>
                                        </p:tav>
                                      </p:tavLst>
                                    </p:anim>
                                  </p:childTnLst>
                                </p:cTn>
                              </p:par>
                              <p:par>
                                <p:cTn id="66" presetID="22" presetClass="entr" presetSubtype="1"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up)">
                                      <p:cBhvr>
                                        <p:cTn id="68" dur="6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Freeform 35"/>
          <p:cNvSpPr/>
          <p:nvPr/>
        </p:nvSpPr>
        <p:spPr>
          <a:xfrm>
            <a:off x="734309" y="2065306"/>
            <a:ext cx="2190500" cy="722092"/>
          </a:xfrm>
          <a:custGeom>
            <a:avLst/>
            <a:gdLst>
              <a:gd name="connsiteX0" fmla="*/ 0 w 2920666"/>
              <a:gd name="connsiteY0" fmla="*/ 0 h 962492"/>
              <a:gd name="connsiteX1" fmla="*/ 2920666 w 2920666"/>
              <a:gd name="connsiteY1" fmla="*/ 0 h 962492"/>
              <a:gd name="connsiteX2" fmla="*/ 2920666 w 2920666"/>
              <a:gd name="connsiteY2" fmla="*/ 962492 h 962492"/>
              <a:gd name="connsiteX3" fmla="*/ 0 w 2920666"/>
              <a:gd name="connsiteY3" fmla="*/ 962492 h 962492"/>
              <a:gd name="connsiteX4" fmla="*/ 0 w 2920666"/>
              <a:gd name="connsiteY4" fmla="*/ 0 h 962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0666" h="962492">
                <a:moveTo>
                  <a:pt x="0" y="0"/>
                </a:moveTo>
                <a:lnTo>
                  <a:pt x="2920666" y="0"/>
                </a:lnTo>
                <a:lnTo>
                  <a:pt x="2920666" y="962492"/>
                </a:lnTo>
                <a:lnTo>
                  <a:pt x="0" y="9624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660" tIns="73660" rIns="73660" bIns="73660" numCol="1" spcCol="1270" anchor="ctr" anchorCtr="0">
            <a:noAutofit/>
          </a:bodyPr>
          <a:lstStyle/>
          <a:p>
            <a:pPr algn="ctr" defTabSz="1933575">
              <a:lnSpc>
                <a:spcPct val="90000"/>
              </a:lnSpc>
              <a:spcBef>
                <a:spcPct val="0"/>
              </a:spcBef>
              <a:spcAft>
                <a:spcPct val="35000"/>
              </a:spcAft>
            </a:pPr>
            <a:endParaRPr lang="en-GB" sz="4400">
              <a:solidFill>
                <a:schemeClr val="tx1">
                  <a:lumMod val="65000"/>
                  <a:lumOff val="35000"/>
                </a:schemeClr>
              </a:solidFill>
            </a:endParaRPr>
          </a:p>
        </p:txBody>
      </p:sp>
      <p:sp>
        <p:nvSpPr>
          <p:cNvPr id="101" name="Oval 36"/>
          <p:cNvSpPr/>
          <p:nvPr/>
        </p:nvSpPr>
        <p:spPr>
          <a:xfrm>
            <a:off x="731820" y="1845690"/>
            <a:ext cx="174244" cy="174298"/>
          </a:xfrm>
          <a:prstGeom prst="ellipse">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2" name="Oval 37"/>
          <p:cNvSpPr/>
          <p:nvPr/>
        </p:nvSpPr>
        <p:spPr>
          <a:xfrm>
            <a:off x="853791" y="1601672"/>
            <a:ext cx="174244" cy="174298"/>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3" name="Oval 38"/>
          <p:cNvSpPr/>
          <p:nvPr/>
        </p:nvSpPr>
        <p:spPr>
          <a:xfrm>
            <a:off x="1146521" y="1650475"/>
            <a:ext cx="273812" cy="273897"/>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4" name="Oval 39"/>
          <p:cNvSpPr/>
          <p:nvPr/>
        </p:nvSpPr>
        <p:spPr>
          <a:xfrm>
            <a:off x="1390463" y="1382056"/>
            <a:ext cx="174244" cy="174298"/>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5" name="Oval 40"/>
          <p:cNvSpPr/>
          <p:nvPr/>
        </p:nvSpPr>
        <p:spPr>
          <a:xfrm>
            <a:off x="1707588" y="1284449"/>
            <a:ext cx="174244" cy="174298"/>
          </a:xfrm>
          <a:prstGeom prst="ellipse">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6" name="Oval 41"/>
          <p:cNvSpPr/>
          <p:nvPr/>
        </p:nvSpPr>
        <p:spPr>
          <a:xfrm>
            <a:off x="2097895" y="1455262"/>
            <a:ext cx="174244" cy="174298"/>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7" name="Oval 42"/>
          <p:cNvSpPr/>
          <p:nvPr/>
        </p:nvSpPr>
        <p:spPr>
          <a:xfrm>
            <a:off x="2341837" y="1577271"/>
            <a:ext cx="273812" cy="273897"/>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8" name="Oval 43"/>
          <p:cNvSpPr/>
          <p:nvPr/>
        </p:nvSpPr>
        <p:spPr>
          <a:xfrm>
            <a:off x="2683356" y="1845690"/>
            <a:ext cx="174244" cy="174298"/>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9" name="Oval 44"/>
          <p:cNvSpPr/>
          <p:nvPr/>
        </p:nvSpPr>
        <p:spPr>
          <a:xfrm>
            <a:off x="2829721" y="2114108"/>
            <a:ext cx="174244" cy="174298"/>
          </a:xfrm>
          <a:prstGeom prst="ellipse">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0" name="Oval 45"/>
          <p:cNvSpPr/>
          <p:nvPr/>
        </p:nvSpPr>
        <p:spPr>
          <a:xfrm>
            <a:off x="1561223" y="1601673"/>
            <a:ext cx="448056" cy="448194"/>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1" name="Oval 46"/>
          <p:cNvSpPr/>
          <p:nvPr/>
        </p:nvSpPr>
        <p:spPr>
          <a:xfrm>
            <a:off x="609849" y="2528938"/>
            <a:ext cx="174244" cy="174298"/>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2" name="Oval 47"/>
          <p:cNvSpPr/>
          <p:nvPr/>
        </p:nvSpPr>
        <p:spPr>
          <a:xfrm>
            <a:off x="756214" y="2748553"/>
            <a:ext cx="273812" cy="273897"/>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3" name="Oval 48"/>
          <p:cNvSpPr/>
          <p:nvPr/>
        </p:nvSpPr>
        <p:spPr>
          <a:xfrm>
            <a:off x="1122128" y="2943768"/>
            <a:ext cx="398273" cy="398396"/>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4" name="Oval 49"/>
          <p:cNvSpPr/>
          <p:nvPr/>
        </p:nvSpPr>
        <p:spPr>
          <a:xfrm>
            <a:off x="1634405" y="3260990"/>
            <a:ext cx="174244" cy="174298"/>
          </a:xfrm>
          <a:prstGeom prst="ellipse">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5" name="Oval 50"/>
          <p:cNvSpPr/>
          <p:nvPr/>
        </p:nvSpPr>
        <p:spPr>
          <a:xfrm>
            <a:off x="1731982" y="2943767"/>
            <a:ext cx="273812" cy="273897"/>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6" name="Oval 51"/>
          <p:cNvSpPr/>
          <p:nvPr/>
        </p:nvSpPr>
        <p:spPr>
          <a:xfrm>
            <a:off x="1975924" y="3285392"/>
            <a:ext cx="174244" cy="174298"/>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7" name="Oval 52"/>
          <p:cNvSpPr/>
          <p:nvPr/>
        </p:nvSpPr>
        <p:spPr>
          <a:xfrm>
            <a:off x="2195473" y="2894965"/>
            <a:ext cx="398273" cy="398396"/>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8" name="Oval 53"/>
          <p:cNvSpPr/>
          <p:nvPr/>
        </p:nvSpPr>
        <p:spPr>
          <a:xfrm>
            <a:off x="2732144" y="2797357"/>
            <a:ext cx="273812" cy="273897"/>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9" name="Chevron 54"/>
          <p:cNvSpPr/>
          <p:nvPr/>
        </p:nvSpPr>
        <p:spPr>
          <a:xfrm>
            <a:off x="3005957" y="1650070"/>
            <a:ext cx="804148" cy="1535681"/>
          </a:xfrm>
          <a:prstGeom prst="chevron">
            <a:avLst>
              <a:gd name="adj" fmla="val 62310"/>
            </a:avLst>
          </a:pr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0" name="Chevron 55"/>
          <p:cNvSpPr/>
          <p:nvPr/>
        </p:nvSpPr>
        <p:spPr>
          <a:xfrm>
            <a:off x="5547856" y="1650070"/>
            <a:ext cx="804148" cy="1535681"/>
          </a:xfrm>
          <a:prstGeom prst="chevron">
            <a:avLst>
              <a:gd name="adj" fmla="val 62310"/>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1" name="Freeform 56"/>
          <p:cNvSpPr/>
          <p:nvPr/>
        </p:nvSpPr>
        <p:spPr>
          <a:xfrm>
            <a:off x="6669990" y="1541126"/>
            <a:ext cx="1864161" cy="1864737"/>
          </a:xfrm>
          <a:custGeom>
            <a:avLst/>
            <a:gdLst>
              <a:gd name="connsiteX0" fmla="*/ 0 w 2485548"/>
              <a:gd name="connsiteY0" fmla="*/ 1242774 h 2485548"/>
              <a:gd name="connsiteX1" fmla="*/ 1242774 w 2485548"/>
              <a:gd name="connsiteY1" fmla="*/ 0 h 2485548"/>
              <a:gd name="connsiteX2" fmla="*/ 2485548 w 2485548"/>
              <a:gd name="connsiteY2" fmla="*/ 1242774 h 2485548"/>
              <a:gd name="connsiteX3" fmla="*/ 1242774 w 2485548"/>
              <a:gd name="connsiteY3" fmla="*/ 2485548 h 2485548"/>
              <a:gd name="connsiteX4" fmla="*/ 0 w 2485548"/>
              <a:gd name="connsiteY4" fmla="*/ 1242774 h 2485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5548" h="2485548">
                <a:moveTo>
                  <a:pt x="0" y="1242774"/>
                </a:moveTo>
                <a:cubicBezTo>
                  <a:pt x="0" y="556409"/>
                  <a:pt x="556409" y="0"/>
                  <a:pt x="1242774" y="0"/>
                </a:cubicBezTo>
                <a:cubicBezTo>
                  <a:pt x="1929139" y="0"/>
                  <a:pt x="2485548" y="556409"/>
                  <a:pt x="2485548" y="1242774"/>
                </a:cubicBezTo>
                <a:cubicBezTo>
                  <a:pt x="2485548" y="1929139"/>
                  <a:pt x="1929139" y="2485548"/>
                  <a:pt x="1242774" y="2485548"/>
                </a:cubicBezTo>
                <a:cubicBezTo>
                  <a:pt x="556409" y="2485548"/>
                  <a:pt x="0" y="1929139"/>
                  <a:pt x="0" y="1242774"/>
                </a:cubicBez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4000" tIns="364000" rIns="364000" bIns="364000" numCol="1" spcCol="1270" anchor="ctr" anchorCtr="0">
            <a:noAutofit/>
          </a:bodyPr>
          <a:lstStyle/>
          <a:p>
            <a:pPr algn="ctr" defTabSz="2066925">
              <a:lnSpc>
                <a:spcPct val="90000"/>
              </a:lnSpc>
              <a:spcBef>
                <a:spcPct val="0"/>
              </a:spcBef>
              <a:spcAft>
                <a:spcPct val="35000"/>
              </a:spcAft>
            </a:pPr>
            <a:endParaRPr lang="en-GB" sz="4700">
              <a:solidFill>
                <a:schemeClr val="tx1">
                  <a:lumMod val="65000"/>
                  <a:lumOff val="35000"/>
                </a:schemeClr>
              </a:solidFill>
            </a:endParaRPr>
          </a:p>
        </p:txBody>
      </p:sp>
      <p:sp>
        <p:nvSpPr>
          <p:cNvPr id="97" name="TextBox 96"/>
          <p:cNvSpPr txBox="1"/>
          <p:nvPr/>
        </p:nvSpPr>
        <p:spPr>
          <a:xfrm>
            <a:off x="3866436" y="1852242"/>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1158646" y="2246928"/>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7100408" y="2547573"/>
            <a:ext cx="1107996" cy="276999"/>
          </a:xfrm>
          <a:prstGeom prst="rect">
            <a:avLst/>
          </a:prstGeom>
          <a:noFill/>
        </p:spPr>
        <p:txBody>
          <a:bodyPr wrap="none" rtlCol="0">
            <a:spAutoFit/>
          </a:bodyPr>
          <a:lstStyle/>
          <a:p>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点击添加文本</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5" name="AutoShape 117"/>
          <p:cNvSpPr/>
          <p:nvPr/>
        </p:nvSpPr>
        <p:spPr bwMode="auto">
          <a:xfrm>
            <a:off x="7347128" y="2010366"/>
            <a:ext cx="509885" cy="463127"/>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panose="020B0502020104020203" charset="0"/>
              <a:sym typeface="Gill Sans" panose="020B0502020104020203" charset="0"/>
            </a:endParaRPr>
          </a:p>
        </p:txBody>
      </p:sp>
      <p:sp>
        <p:nvSpPr>
          <p:cNvPr id="123" name="Rectangle 60"/>
          <p:cNvSpPr/>
          <p:nvPr/>
        </p:nvSpPr>
        <p:spPr>
          <a:xfrm>
            <a:off x="893121" y="3698742"/>
            <a:ext cx="1878353"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4" name="Rectangle 61"/>
          <p:cNvSpPr/>
          <p:nvPr/>
        </p:nvSpPr>
        <p:spPr>
          <a:xfrm>
            <a:off x="3632825" y="3698742"/>
            <a:ext cx="1878353"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5" name="Rectangle 62"/>
          <p:cNvSpPr/>
          <p:nvPr/>
        </p:nvSpPr>
        <p:spPr>
          <a:xfrm>
            <a:off x="6407951" y="3698742"/>
            <a:ext cx="1878353"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Rectangle 61"/>
          <p:cNvSpPr/>
          <p:nvPr/>
        </p:nvSpPr>
        <p:spPr>
          <a:xfrm>
            <a:off x="3898007" y="2211369"/>
            <a:ext cx="1541626" cy="484748"/>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点击输入简要文本内容，文字内容需概况精炼的说明该分项内</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750" fill="hold"/>
                                        <p:tgtEl>
                                          <p:spTgt spid="104"/>
                                        </p:tgtEl>
                                        <p:attrNameLst>
                                          <p:attrName>ppt_x</p:attrName>
                                        </p:attrNameLst>
                                      </p:cBhvr>
                                      <p:tavLst>
                                        <p:tav tm="0">
                                          <p:val>
                                            <p:strVal val="#ppt_x"/>
                                          </p:val>
                                        </p:tav>
                                        <p:tav tm="100000">
                                          <p:val>
                                            <p:strVal val="#ppt_x"/>
                                          </p:val>
                                        </p:tav>
                                      </p:tavLst>
                                    </p:anim>
                                    <p:anim calcmode="lin" valueType="num">
                                      <p:cBhvr additive="base">
                                        <p:cTn id="24" dur="75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250" fill="hold"/>
                                        <p:tgtEl>
                                          <p:spTgt spid="107"/>
                                        </p:tgtEl>
                                        <p:attrNameLst>
                                          <p:attrName>ppt_x</p:attrName>
                                        </p:attrNameLst>
                                      </p:cBhvr>
                                      <p:tavLst>
                                        <p:tav tm="0">
                                          <p:val>
                                            <p:strVal val="#ppt_x"/>
                                          </p:val>
                                        </p:tav>
                                        <p:tav tm="100000">
                                          <p:val>
                                            <p:strVal val="#ppt_x"/>
                                          </p:val>
                                        </p:tav>
                                      </p:tavLst>
                                    </p:anim>
                                    <p:anim calcmode="lin" valueType="num">
                                      <p:cBhvr additive="base">
                                        <p:cTn id="36" dur="25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750" fill="hold"/>
                                        <p:tgtEl>
                                          <p:spTgt spid="108"/>
                                        </p:tgtEl>
                                        <p:attrNameLst>
                                          <p:attrName>ppt_x</p:attrName>
                                        </p:attrNameLst>
                                      </p:cBhvr>
                                      <p:tavLst>
                                        <p:tav tm="0">
                                          <p:val>
                                            <p:strVal val="#ppt_x"/>
                                          </p:val>
                                        </p:tav>
                                        <p:tav tm="100000">
                                          <p:val>
                                            <p:strVal val="#ppt_x"/>
                                          </p:val>
                                        </p:tav>
                                      </p:tavLst>
                                    </p:anim>
                                    <p:anim calcmode="lin" valueType="num">
                                      <p:cBhvr additive="base">
                                        <p:cTn id="40" dur="750" fill="hold"/>
                                        <p:tgtEl>
                                          <p:spTgt spid="10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500" fill="hold"/>
                                        <p:tgtEl>
                                          <p:spTgt spid="109"/>
                                        </p:tgtEl>
                                        <p:attrNameLst>
                                          <p:attrName>ppt_x</p:attrName>
                                        </p:attrNameLst>
                                      </p:cBhvr>
                                      <p:tavLst>
                                        <p:tav tm="0">
                                          <p:val>
                                            <p:strVal val="#ppt_x"/>
                                          </p:val>
                                        </p:tav>
                                        <p:tav tm="100000">
                                          <p:val>
                                            <p:strVal val="#ppt_x"/>
                                          </p:val>
                                        </p:tav>
                                      </p:tavLst>
                                    </p:anim>
                                    <p:anim calcmode="lin" valueType="num">
                                      <p:cBhvr additive="base">
                                        <p:cTn id="44" dur="500" fill="hold"/>
                                        <p:tgtEl>
                                          <p:spTgt spid="10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750" fill="hold"/>
                                        <p:tgtEl>
                                          <p:spTgt spid="110"/>
                                        </p:tgtEl>
                                        <p:attrNameLst>
                                          <p:attrName>ppt_x</p:attrName>
                                        </p:attrNameLst>
                                      </p:cBhvr>
                                      <p:tavLst>
                                        <p:tav tm="0">
                                          <p:val>
                                            <p:strVal val="#ppt_x"/>
                                          </p:val>
                                        </p:tav>
                                        <p:tav tm="100000">
                                          <p:val>
                                            <p:strVal val="#ppt_x"/>
                                          </p:val>
                                        </p:tav>
                                      </p:tavLst>
                                    </p:anim>
                                    <p:anim calcmode="lin" valueType="num">
                                      <p:cBhvr additive="base">
                                        <p:cTn id="48" dur="750" fill="hold"/>
                                        <p:tgtEl>
                                          <p:spTgt spid="1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1"/>
                                        </p:tgtEl>
                                        <p:attrNameLst>
                                          <p:attrName>style.visibility</p:attrName>
                                        </p:attrNameLst>
                                      </p:cBhvr>
                                      <p:to>
                                        <p:strVal val="visible"/>
                                      </p:to>
                                    </p:set>
                                    <p:anim calcmode="lin" valueType="num">
                                      <p:cBhvr additive="base">
                                        <p:cTn id="51" dur="500" fill="hold"/>
                                        <p:tgtEl>
                                          <p:spTgt spid="111"/>
                                        </p:tgtEl>
                                        <p:attrNameLst>
                                          <p:attrName>ppt_x</p:attrName>
                                        </p:attrNameLst>
                                      </p:cBhvr>
                                      <p:tavLst>
                                        <p:tav tm="0">
                                          <p:val>
                                            <p:strVal val="#ppt_x"/>
                                          </p:val>
                                        </p:tav>
                                        <p:tav tm="100000">
                                          <p:val>
                                            <p:strVal val="#ppt_x"/>
                                          </p:val>
                                        </p:tav>
                                      </p:tavLst>
                                    </p:anim>
                                    <p:anim calcmode="lin" valueType="num">
                                      <p:cBhvr additive="base">
                                        <p:cTn id="52" dur="500" fill="hold"/>
                                        <p:tgtEl>
                                          <p:spTgt spid="1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12"/>
                                        </p:tgtEl>
                                        <p:attrNameLst>
                                          <p:attrName>style.visibility</p:attrName>
                                        </p:attrNameLst>
                                      </p:cBhvr>
                                      <p:to>
                                        <p:strVal val="visible"/>
                                      </p:to>
                                    </p:set>
                                    <p:anim calcmode="lin" valueType="num">
                                      <p:cBhvr additive="base">
                                        <p:cTn id="55" dur="250" fill="hold"/>
                                        <p:tgtEl>
                                          <p:spTgt spid="112"/>
                                        </p:tgtEl>
                                        <p:attrNameLst>
                                          <p:attrName>ppt_x</p:attrName>
                                        </p:attrNameLst>
                                      </p:cBhvr>
                                      <p:tavLst>
                                        <p:tav tm="0">
                                          <p:val>
                                            <p:strVal val="#ppt_x"/>
                                          </p:val>
                                        </p:tav>
                                        <p:tav tm="100000">
                                          <p:val>
                                            <p:strVal val="#ppt_x"/>
                                          </p:val>
                                        </p:tav>
                                      </p:tavLst>
                                    </p:anim>
                                    <p:anim calcmode="lin" valueType="num">
                                      <p:cBhvr additive="base">
                                        <p:cTn id="56" dur="250" fill="hold"/>
                                        <p:tgtEl>
                                          <p:spTgt spid="11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3"/>
                                        </p:tgtEl>
                                        <p:attrNameLst>
                                          <p:attrName>style.visibility</p:attrName>
                                        </p:attrNameLst>
                                      </p:cBhvr>
                                      <p:to>
                                        <p:strVal val="visible"/>
                                      </p:to>
                                    </p:set>
                                    <p:anim calcmode="lin" valueType="num">
                                      <p:cBhvr additive="base">
                                        <p:cTn id="59" dur="500" fill="hold"/>
                                        <p:tgtEl>
                                          <p:spTgt spid="113"/>
                                        </p:tgtEl>
                                        <p:attrNameLst>
                                          <p:attrName>ppt_x</p:attrName>
                                        </p:attrNameLst>
                                      </p:cBhvr>
                                      <p:tavLst>
                                        <p:tav tm="0">
                                          <p:val>
                                            <p:strVal val="#ppt_x"/>
                                          </p:val>
                                        </p:tav>
                                        <p:tav tm="100000">
                                          <p:val>
                                            <p:strVal val="#ppt_x"/>
                                          </p:val>
                                        </p:tav>
                                      </p:tavLst>
                                    </p:anim>
                                    <p:anim calcmode="lin" valueType="num">
                                      <p:cBhvr additive="base">
                                        <p:cTn id="60" dur="500" fill="hold"/>
                                        <p:tgtEl>
                                          <p:spTgt spid="11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14"/>
                                        </p:tgtEl>
                                        <p:attrNameLst>
                                          <p:attrName>style.visibility</p:attrName>
                                        </p:attrNameLst>
                                      </p:cBhvr>
                                      <p:to>
                                        <p:strVal val="visible"/>
                                      </p:to>
                                    </p:set>
                                    <p:anim calcmode="lin" valueType="num">
                                      <p:cBhvr additive="base">
                                        <p:cTn id="63" dur="750" fill="hold"/>
                                        <p:tgtEl>
                                          <p:spTgt spid="114"/>
                                        </p:tgtEl>
                                        <p:attrNameLst>
                                          <p:attrName>ppt_x</p:attrName>
                                        </p:attrNameLst>
                                      </p:cBhvr>
                                      <p:tavLst>
                                        <p:tav tm="0">
                                          <p:val>
                                            <p:strVal val="#ppt_x"/>
                                          </p:val>
                                        </p:tav>
                                        <p:tav tm="100000">
                                          <p:val>
                                            <p:strVal val="#ppt_x"/>
                                          </p:val>
                                        </p:tav>
                                      </p:tavLst>
                                    </p:anim>
                                    <p:anim calcmode="lin" valueType="num">
                                      <p:cBhvr additive="base">
                                        <p:cTn id="64" dur="750" fill="hold"/>
                                        <p:tgtEl>
                                          <p:spTgt spid="11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15"/>
                                        </p:tgtEl>
                                        <p:attrNameLst>
                                          <p:attrName>style.visibility</p:attrName>
                                        </p:attrNameLst>
                                      </p:cBhvr>
                                      <p:to>
                                        <p:strVal val="visible"/>
                                      </p:to>
                                    </p:set>
                                    <p:anim calcmode="lin" valueType="num">
                                      <p:cBhvr additive="base">
                                        <p:cTn id="67" dur="500" fill="hold"/>
                                        <p:tgtEl>
                                          <p:spTgt spid="115"/>
                                        </p:tgtEl>
                                        <p:attrNameLst>
                                          <p:attrName>ppt_x</p:attrName>
                                        </p:attrNameLst>
                                      </p:cBhvr>
                                      <p:tavLst>
                                        <p:tav tm="0">
                                          <p:val>
                                            <p:strVal val="#ppt_x"/>
                                          </p:val>
                                        </p:tav>
                                        <p:tav tm="100000">
                                          <p:val>
                                            <p:strVal val="#ppt_x"/>
                                          </p:val>
                                        </p:tav>
                                      </p:tavLst>
                                    </p:anim>
                                    <p:anim calcmode="lin" valueType="num">
                                      <p:cBhvr additive="base">
                                        <p:cTn id="68" dur="500" fill="hold"/>
                                        <p:tgtEl>
                                          <p:spTgt spid="11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16"/>
                                        </p:tgtEl>
                                        <p:attrNameLst>
                                          <p:attrName>style.visibility</p:attrName>
                                        </p:attrNameLst>
                                      </p:cBhvr>
                                      <p:to>
                                        <p:strVal val="visible"/>
                                      </p:to>
                                    </p:set>
                                    <p:anim calcmode="lin" valueType="num">
                                      <p:cBhvr additive="base">
                                        <p:cTn id="71" dur="500" fill="hold"/>
                                        <p:tgtEl>
                                          <p:spTgt spid="116"/>
                                        </p:tgtEl>
                                        <p:attrNameLst>
                                          <p:attrName>ppt_x</p:attrName>
                                        </p:attrNameLst>
                                      </p:cBhvr>
                                      <p:tavLst>
                                        <p:tav tm="0">
                                          <p:val>
                                            <p:strVal val="#ppt_x"/>
                                          </p:val>
                                        </p:tav>
                                        <p:tav tm="100000">
                                          <p:val>
                                            <p:strVal val="#ppt_x"/>
                                          </p:val>
                                        </p:tav>
                                      </p:tavLst>
                                    </p:anim>
                                    <p:anim calcmode="lin" valueType="num">
                                      <p:cBhvr additive="base">
                                        <p:cTn id="72" dur="500" fill="hold"/>
                                        <p:tgtEl>
                                          <p:spTgt spid="116"/>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additive="base">
                                        <p:cTn id="75" dur="500" fill="hold"/>
                                        <p:tgtEl>
                                          <p:spTgt spid="117"/>
                                        </p:tgtEl>
                                        <p:attrNameLst>
                                          <p:attrName>ppt_x</p:attrName>
                                        </p:attrNameLst>
                                      </p:cBhvr>
                                      <p:tavLst>
                                        <p:tav tm="0">
                                          <p:val>
                                            <p:strVal val="#ppt_x"/>
                                          </p:val>
                                        </p:tav>
                                        <p:tav tm="100000">
                                          <p:val>
                                            <p:strVal val="#ppt_x"/>
                                          </p:val>
                                        </p:tav>
                                      </p:tavLst>
                                    </p:anim>
                                    <p:anim calcmode="lin" valueType="num">
                                      <p:cBhvr additive="base">
                                        <p:cTn id="76" dur="500" fill="hold"/>
                                        <p:tgtEl>
                                          <p:spTgt spid="117"/>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118"/>
                                        </p:tgtEl>
                                        <p:attrNameLst>
                                          <p:attrName>style.visibility</p:attrName>
                                        </p:attrNameLst>
                                      </p:cBhvr>
                                      <p:to>
                                        <p:strVal val="visible"/>
                                      </p:to>
                                    </p:set>
                                    <p:anim calcmode="lin" valueType="num">
                                      <p:cBhvr additive="base">
                                        <p:cTn id="79" dur="500" fill="hold"/>
                                        <p:tgtEl>
                                          <p:spTgt spid="118"/>
                                        </p:tgtEl>
                                        <p:attrNameLst>
                                          <p:attrName>ppt_x</p:attrName>
                                        </p:attrNameLst>
                                      </p:cBhvr>
                                      <p:tavLst>
                                        <p:tav tm="0">
                                          <p:val>
                                            <p:strVal val="#ppt_x"/>
                                          </p:val>
                                        </p:tav>
                                        <p:tav tm="100000">
                                          <p:val>
                                            <p:strVal val="#ppt_x"/>
                                          </p:val>
                                        </p:tav>
                                      </p:tavLst>
                                    </p:anim>
                                    <p:anim calcmode="lin" valueType="num">
                                      <p:cBhvr additive="base">
                                        <p:cTn id="80" dur="500" fill="hold"/>
                                        <p:tgtEl>
                                          <p:spTgt spid="118"/>
                                        </p:tgtEl>
                                        <p:attrNameLst>
                                          <p:attrName>ppt_y</p:attrName>
                                        </p:attrNameLst>
                                      </p:cBhvr>
                                      <p:tavLst>
                                        <p:tav tm="0">
                                          <p:val>
                                            <p:strVal val="1+#ppt_h/2"/>
                                          </p:val>
                                        </p:tav>
                                        <p:tav tm="100000">
                                          <p:val>
                                            <p:strVal val="#ppt_y"/>
                                          </p:val>
                                        </p:tav>
                                      </p:tavLst>
                                    </p:anim>
                                  </p:childTnLst>
                                </p:cTn>
                              </p:par>
                            </p:childTnLst>
                          </p:cTn>
                        </p:par>
                        <p:par>
                          <p:cTn id="81" fill="hold">
                            <p:stCondLst>
                              <p:cond delay="500"/>
                            </p:stCondLst>
                            <p:childTnLst>
                              <p:par>
                                <p:cTn id="82" presetID="10" presetClass="entr" presetSubtype="0" fill="hold" grpId="0" nodeType="after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childTnLst>
                                </p:cTn>
                              </p:par>
                            </p:childTnLst>
                          </p:cTn>
                        </p:par>
                        <p:par>
                          <p:cTn id="85" fill="hold">
                            <p:stCondLst>
                              <p:cond delay="1000"/>
                            </p:stCondLst>
                            <p:childTnLst>
                              <p:par>
                                <p:cTn id="86" presetID="12" presetClass="entr" presetSubtype="8" fill="hold" nodeType="afterEffect">
                                  <p:stCondLst>
                                    <p:cond delay="0"/>
                                  </p:stCondLst>
                                  <p:childTnLst>
                                    <p:set>
                                      <p:cBhvr>
                                        <p:cTn id="87" dur="1" fill="hold">
                                          <p:stCondLst>
                                            <p:cond delay="0"/>
                                          </p:stCondLst>
                                        </p:cTn>
                                        <p:tgtEl>
                                          <p:spTgt spid="119"/>
                                        </p:tgtEl>
                                        <p:attrNameLst>
                                          <p:attrName>style.visibility</p:attrName>
                                        </p:attrNameLst>
                                      </p:cBhvr>
                                      <p:to>
                                        <p:strVal val="visible"/>
                                      </p:to>
                                    </p:set>
                                    <p:anim calcmode="lin" valueType="num">
                                      <p:cBhvr additive="base">
                                        <p:cTn id="88" dur="500"/>
                                        <p:tgtEl>
                                          <p:spTgt spid="119"/>
                                        </p:tgtEl>
                                        <p:attrNameLst>
                                          <p:attrName>ppt_x</p:attrName>
                                        </p:attrNameLst>
                                      </p:cBhvr>
                                      <p:tavLst>
                                        <p:tav tm="0">
                                          <p:val>
                                            <p:strVal val="#ppt_x-#ppt_w*1.125000"/>
                                          </p:val>
                                        </p:tav>
                                        <p:tav tm="100000">
                                          <p:val>
                                            <p:strVal val="#ppt_x"/>
                                          </p:val>
                                        </p:tav>
                                      </p:tavLst>
                                    </p:anim>
                                    <p:animEffect transition="in" filter="wipe(right)">
                                      <p:cBhvr>
                                        <p:cTn id="89" dur="500"/>
                                        <p:tgtEl>
                                          <p:spTgt spid="119"/>
                                        </p:tgtEl>
                                      </p:cBhvr>
                                    </p:animEffect>
                                  </p:childTnLst>
                                </p:cTn>
                              </p:par>
                            </p:childTnLst>
                          </p:cTn>
                        </p:par>
                        <p:par>
                          <p:cTn id="90" fill="hold">
                            <p:stCondLst>
                              <p:cond delay="1500"/>
                            </p:stCondLst>
                            <p:childTnLst>
                              <p:par>
                                <p:cTn id="91" presetID="22" presetClass="entr" presetSubtype="1" fill="hold" grpId="0" nodeType="after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wipe(up)">
                                      <p:cBhvr>
                                        <p:cTn id="93" dur="500"/>
                                        <p:tgtEl>
                                          <p:spTgt spid="33"/>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barn(inVertical)">
                                      <p:cBhvr>
                                        <p:cTn id="96" dur="500"/>
                                        <p:tgtEl>
                                          <p:spTgt spid="97"/>
                                        </p:tgtEl>
                                      </p:cBhvr>
                                    </p:animEffect>
                                  </p:childTnLst>
                                </p:cTn>
                              </p:par>
                            </p:childTnLst>
                          </p:cTn>
                        </p:par>
                        <p:par>
                          <p:cTn id="97" fill="hold">
                            <p:stCondLst>
                              <p:cond delay="2000"/>
                            </p:stCondLst>
                            <p:childTnLst>
                              <p:par>
                                <p:cTn id="98" presetID="12" presetClass="entr" presetSubtype="8" fill="hold" nodeType="afterEffect">
                                  <p:stCondLst>
                                    <p:cond delay="0"/>
                                  </p:stCondLst>
                                  <p:childTnLst>
                                    <p:set>
                                      <p:cBhvr>
                                        <p:cTn id="99" dur="1" fill="hold">
                                          <p:stCondLst>
                                            <p:cond delay="0"/>
                                          </p:stCondLst>
                                        </p:cTn>
                                        <p:tgtEl>
                                          <p:spTgt spid="120"/>
                                        </p:tgtEl>
                                        <p:attrNameLst>
                                          <p:attrName>style.visibility</p:attrName>
                                        </p:attrNameLst>
                                      </p:cBhvr>
                                      <p:to>
                                        <p:strVal val="visible"/>
                                      </p:to>
                                    </p:set>
                                    <p:anim calcmode="lin" valueType="num">
                                      <p:cBhvr additive="base">
                                        <p:cTn id="100" dur="500"/>
                                        <p:tgtEl>
                                          <p:spTgt spid="120"/>
                                        </p:tgtEl>
                                        <p:attrNameLst>
                                          <p:attrName>ppt_x</p:attrName>
                                        </p:attrNameLst>
                                      </p:cBhvr>
                                      <p:tavLst>
                                        <p:tav tm="0">
                                          <p:val>
                                            <p:strVal val="#ppt_x-#ppt_w*1.125000"/>
                                          </p:val>
                                        </p:tav>
                                        <p:tav tm="100000">
                                          <p:val>
                                            <p:strVal val="#ppt_x"/>
                                          </p:val>
                                        </p:tav>
                                      </p:tavLst>
                                    </p:anim>
                                    <p:animEffect transition="in" filter="wipe(right)">
                                      <p:cBhvr>
                                        <p:cTn id="101" dur="500"/>
                                        <p:tgtEl>
                                          <p:spTgt spid="120"/>
                                        </p:tgtEl>
                                      </p:cBhvr>
                                    </p:animEffect>
                                  </p:childTnLst>
                                </p:cTn>
                              </p:par>
                            </p:childTnLst>
                          </p:cTn>
                        </p:par>
                        <p:par>
                          <p:cTn id="102" fill="hold">
                            <p:stCondLst>
                              <p:cond delay="2500"/>
                            </p:stCondLst>
                            <p:childTnLst>
                              <p:par>
                                <p:cTn id="103" presetID="10" presetClass="entr" presetSubtype="0" fill="hold" grpId="0" nodeType="afterEffect">
                                  <p:stCondLst>
                                    <p:cond delay="0"/>
                                  </p:stCondLst>
                                  <p:childTnLst>
                                    <p:set>
                                      <p:cBhvr>
                                        <p:cTn id="104" dur="1" fill="hold">
                                          <p:stCondLst>
                                            <p:cond delay="0"/>
                                          </p:stCondLst>
                                        </p:cTn>
                                        <p:tgtEl>
                                          <p:spTgt spid="99"/>
                                        </p:tgtEl>
                                        <p:attrNameLst>
                                          <p:attrName>style.visibility</p:attrName>
                                        </p:attrNameLst>
                                      </p:cBhvr>
                                      <p:to>
                                        <p:strVal val="visible"/>
                                      </p:to>
                                    </p:set>
                                    <p:animEffect transition="in" filter="fade">
                                      <p:cBhvr>
                                        <p:cTn id="105" dur="500"/>
                                        <p:tgtEl>
                                          <p:spTgt spid="9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95"/>
                                        </p:tgtEl>
                                        <p:attrNameLst>
                                          <p:attrName>style.visibility</p:attrName>
                                        </p:attrNameLst>
                                      </p:cBhvr>
                                      <p:to>
                                        <p:strVal val="visible"/>
                                      </p:to>
                                    </p:set>
                                    <p:animEffect transition="in" filter="fade">
                                      <p:cBhvr>
                                        <p:cTn id="108" dur="500"/>
                                        <p:tgtEl>
                                          <p:spTgt spid="95"/>
                                        </p:tgtEl>
                                      </p:cBhvr>
                                    </p:animEffect>
                                  </p:childTnLst>
                                </p:cTn>
                              </p:par>
                            </p:childTnLst>
                          </p:cTn>
                        </p:par>
                        <p:par>
                          <p:cTn id="109" fill="hold">
                            <p:stCondLst>
                              <p:cond delay="3000"/>
                            </p:stCondLst>
                            <p:childTnLst>
                              <p:par>
                                <p:cTn id="110" presetID="53" presetClass="entr" presetSubtype="16" fill="hold" grpId="0" nodeType="afterEffect">
                                  <p:stCondLst>
                                    <p:cond delay="0"/>
                                  </p:stCondLst>
                                  <p:childTnLst>
                                    <p:set>
                                      <p:cBhvr>
                                        <p:cTn id="111" dur="1" fill="hold">
                                          <p:stCondLst>
                                            <p:cond delay="0"/>
                                          </p:stCondLst>
                                        </p:cTn>
                                        <p:tgtEl>
                                          <p:spTgt spid="121"/>
                                        </p:tgtEl>
                                        <p:attrNameLst>
                                          <p:attrName>style.visibility</p:attrName>
                                        </p:attrNameLst>
                                      </p:cBhvr>
                                      <p:to>
                                        <p:strVal val="visible"/>
                                      </p:to>
                                    </p:set>
                                    <p:anim calcmode="lin" valueType="num">
                                      <p:cBhvr>
                                        <p:cTn id="112" dur="500" fill="hold"/>
                                        <p:tgtEl>
                                          <p:spTgt spid="121"/>
                                        </p:tgtEl>
                                        <p:attrNameLst>
                                          <p:attrName>ppt_w</p:attrName>
                                        </p:attrNameLst>
                                      </p:cBhvr>
                                      <p:tavLst>
                                        <p:tav tm="0">
                                          <p:val>
                                            <p:fltVal val="0"/>
                                          </p:val>
                                        </p:tav>
                                        <p:tav tm="100000">
                                          <p:val>
                                            <p:strVal val="#ppt_w"/>
                                          </p:val>
                                        </p:tav>
                                      </p:tavLst>
                                    </p:anim>
                                    <p:anim calcmode="lin" valueType="num">
                                      <p:cBhvr>
                                        <p:cTn id="113" dur="500" fill="hold"/>
                                        <p:tgtEl>
                                          <p:spTgt spid="121"/>
                                        </p:tgtEl>
                                        <p:attrNameLst>
                                          <p:attrName>ppt_h</p:attrName>
                                        </p:attrNameLst>
                                      </p:cBhvr>
                                      <p:tavLst>
                                        <p:tav tm="0">
                                          <p:val>
                                            <p:fltVal val="0"/>
                                          </p:val>
                                        </p:tav>
                                        <p:tav tm="100000">
                                          <p:val>
                                            <p:strVal val="#ppt_h"/>
                                          </p:val>
                                        </p:tav>
                                      </p:tavLst>
                                    </p:anim>
                                    <p:animEffect transition="in" filter="fade">
                                      <p:cBhvr>
                                        <p:cTn id="114" dur="500"/>
                                        <p:tgtEl>
                                          <p:spTgt spid="121"/>
                                        </p:tgtEl>
                                      </p:cBhvr>
                                    </p:animEffect>
                                  </p:childTnLst>
                                </p:cTn>
                              </p:par>
                            </p:childTnLst>
                          </p:cTn>
                        </p:par>
                        <p:par>
                          <p:cTn id="115" fill="hold">
                            <p:stCondLst>
                              <p:cond delay="3500"/>
                            </p:stCondLst>
                            <p:childTnLst>
                              <p:par>
                                <p:cTn id="116" presetID="10" presetClass="entr" presetSubtype="0" fill="hold" grpId="0" nodeType="afterEffect">
                                  <p:stCondLst>
                                    <p:cond delay="0"/>
                                  </p:stCondLst>
                                  <p:childTnLst>
                                    <p:set>
                                      <p:cBhvr>
                                        <p:cTn id="117" dur="1" fill="hold">
                                          <p:stCondLst>
                                            <p:cond delay="0"/>
                                          </p:stCondLst>
                                        </p:cTn>
                                        <p:tgtEl>
                                          <p:spTgt spid="123"/>
                                        </p:tgtEl>
                                        <p:attrNameLst>
                                          <p:attrName>style.visibility</p:attrName>
                                        </p:attrNameLst>
                                      </p:cBhvr>
                                      <p:to>
                                        <p:strVal val="visible"/>
                                      </p:to>
                                    </p:set>
                                    <p:animEffect transition="in" filter="fade">
                                      <p:cBhvr>
                                        <p:cTn id="118" dur="500"/>
                                        <p:tgtEl>
                                          <p:spTgt spid="123"/>
                                        </p:tgtEl>
                                      </p:cBhvr>
                                    </p:animEffect>
                                  </p:childTnLst>
                                </p:cTn>
                              </p:par>
                            </p:childTnLst>
                          </p:cTn>
                        </p:par>
                        <p:par>
                          <p:cTn id="119" fill="hold">
                            <p:stCondLst>
                              <p:cond delay="4000"/>
                            </p:stCondLst>
                            <p:childTnLst>
                              <p:par>
                                <p:cTn id="120" presetID="10" presetClass="entr" presetSubtype="0" fill="hold" grpId="0" nodeType="afterEffect">
                                  <p:stCondLst>
                                    <p:cond delay="0"/>
                                  </p:stCondLst>
                                  <p:childTnLst>
                                    <p:set>
                                      <p:cBhvr>
                                        <p:cTn id="121" dur="1" fill="hold">
                                          <p:stCondLst>
                                            <p:cond delay="0"/>
                                          </p:stCondLst>
                                        </p:cTn>
                                        <p:tgtEl>
                                          <p:spTgt spid="124"/>
                                        </p:tgtEl>
                                        <p:attrNameLst>
                                          <p:attrName>style.visibility</p:attrName>
                                        </p:attrNameLst>
                                      </p:cBhvr>
                                      <p:to>
                                        <p:strVal val="visible"/>
                                      </p:to>
                                    </p:set>
                                    <p:animEffect transition="in" filter="fade">
                                      <p:cBhvr>
                                        <p:cTn id="122" dur="500"/>
                                        <p:tgtEl>
                                          <p:spTgt spid="124"/>
                                        </p:tgtEl>
                                      </p:cBhvr>
                                    </p:animEffect>
                                  </p:childTnLst>
                                </p:cTn>
                              </p:par>
                            </p:childTnLst>
                          </p:cTn>
                        </p:par>
                        <p:par>
                          <p:cTn id="123" fill="hold">
                            <p:stCondLst>
                              <p:cond delay="4500"/>
                            </p:stCondLst>
                            <p:childTnLst>
                              <p:par>
                                <p:cTn id="124" presetID="10" presetClass="entr" presetSubtype="0" fill="hold" grpId="0" nodeType="afterEffect">
                                  <p:stCondLst>
                                    <p:cond delay="0"/>
                                  </p:stCondLst>
                                  <p:childTnLst>
                                    <p:set>
                                      <p:cBhvr>
                                        <p:cTn id="125" dur="1" fill="hold">
                                          <p:stCondLst>
                                            <p:cond delay="0"/>
                                          </p:stCondLst>
                                        </p:cTn>
                                        <p:tgtEl>
                                          <p:spTgt spid="125"/>
                                        </p:tgtEl>
                                        <p:attrNameLst>
                                          <p:attrName>style.visibility</p:attrName>
                                        </p:attrNameLst>
                                      </p:cBhvr>
                                      <p:to>
                                        <p:strVal val="visible"/>
                                      </p:to>
                                    </p:set>
                                    <p:animEffect transition="in" filter="fade">
                                      <p:cBhvr>
                                        <p:cTn id="126"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21" grpId="0" animBg="1"/>
      <p:bldP spid="97" grpId="0"/>
      <p:bldP spid="98" grpId="0"/>
      <p:bldP spid="99" grpId="0"/>
      <p:bldP spid="95" grpId="0" animBg="1"/>
      <p:bldP spid="123" grpId="0"/>
      <p:bldP spid="124" grpId="0"/>
      <p:bldP spid="125"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6518260" y="1252552"/>
            <a:ext cx="1023937" cy="2615419"/>
            <a:chOff x="6518260" y="1252165"/>
            <a:chExt cx="1023937" cy="2614612"/>
          </a:xfrm>
          <a:solidFill>
            <a:schemeClr val="accent4"/>
          </a:solidFill>
        </p:grpSpPr>
        <p:sp>
          <p:nvSpPr>
            <p:cNvPr id="150" name="Freeform 5"/>
            <p:cNvSpPr>
              <a:spLocks noChangeArrowheads="1"/>
            </p:cNvSpPr>
            <p:nvPr/>
          </p:nvSpPr>
          <p:spPr bwMode="auto">
            <a:xfrm>
              <a:off x="6518260" y="1703015"/>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3"/>
                <a:gd name="T94" fmla="*/ 0 h 577"/>
                <a:gd name="T95" fmla="*/ 273 w 273"/>
                <a:gd name="T96" fmla="*/ 577 h 57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1" name="Oval 6"/>
            <p:cNvSpPr>
              <a:spLocks noChangeArrowheads="1"/>
            </p:cNvSpPr>
            <p:nvPr/>
          </p:nvSpPr>
          <p:spPr bwMode="auto">
            <a:xfrm>
              <a:off x="6826235" y="1252165"/>
              <a:ext cx="407987" cy="412750"/>
            </a:xfrm>
            <a:prstGeom prst="ellipse">
              <a:avLst/>
            </a:prstGeom>
            <a:grp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grpSp>
      <p:grpSp>
        <p:nvGrpSpPr>
          <p:cNvPr id="3" name="组合 3"/>
          <p:cNvGrpSpPr/>
          <p:nvPr/>
        </p:nvGrpSpPr>
        <p:grpSpPr>
          <a:xfrm>
            <a:off x="3435336" y="1252552"/>
            <a:ext cx="1023937" cy="2615419"/>
            <a:chOff x="3435335" y="1252165"/>
            <a:chExt cx="1023937" cy="2614612"/>
          </a:xfrm>
        </p:grpSpPr>
        <p:sp>
          <p:nvSpPr>
            <p:cNvPr id="152" name="Freeform 9"/>
            <p:cNvSpPr>
              <a:spLocks noChangeArrowheads="1"/>
            </p:cNvSpPr>
            <p:nvPr/>
          </p:nvSpPr>
          <p:spPr bwMode="auto">
            <a:xfrm>
              <a:off x="3435335" y="2561852"/>
              <a:ext cx="168275" cy="198438"/>
            </a:xfrm>
            <a:custGeom>
              <a:avLst/>
              <a:gdLst>
                <a:gd name="T0" fmla="*/ 0 w 45"/>
                <a:gd name="T1" fmla="*/ 30 h 53"/>
                <a:gd name="T2" fmla="*/ 22 w 45"/>
                <a:gd name="T3" fmla="*/ 53 h 53"/>
                <a:gd name="T4" fmla="*/ 45 w 45"/>
                <a:gd name="T5" fmla="*/ 30 h 53"/>
                <a:gd name="T6" fmla="*/ 45 w 45"/>
                <a:gd name="T7" fmla="*/ 0 h 53"/>
                <a:gd name="T8" fmla="*/ 0 w 45"/>
                <a:gd name="T9" fmla="*/ 0 h 53"/>
                <a:gd name="T10" fmla="*/ 0 w 45"/>
                <a:gd name="T11" fmla="*/ 30 h 53"/>
                <a:gd name="T12" fmla="*/ 0 60000 65536"/>
                <a:gd name="T13" fmla="*/ 0 60000 65536"/>
                <a:gd name="T14" fmla="*/ 0 60000 65536"/>
                <a:gd name="T15" fmla="*/ 0 60000 65536"/>
                <a:gd name="T16" fmla="*/ 0 60000 65536"/>
                <a:gd name="T17" fmla="*/ 0 60000 65536"/>
                <a:gd name="T18" fmla="*/ 0 w 45"/>
                <a:gd name="T19" fmla="*/ 0 h 53"/>
                <a:gd name="T20" fmla="*/ 45 w 45"/>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45" h="53">
                  <a:moveTo>
                    <a:pt x="0" y="30"/>
                  </a:moveTo>
                  <a:cubicBezTo>
                    <a:pt x="0" y="43"/>
                    <a:pt x="10" y="53"/>
                    <a:pt x="22" y="53"/>
                  </a:cubicBezTo>
                  <a:cubicBezTo>
                    <a:pt x="35" y="53"/>
                    <a:pt x="45" y="43"/>
                    <a:pt x="45" y="30"/>
                  </a:cubicBezTo>
                  <a:cubicBezTo>
                    <a:pt x="45" y="0"/>
                    <a:pt x="45" y="0"/>
                    <a:pt x="45" y="0"/>
                  </a:cubicBezTo>
                  <a:cubicBezTo>
                    <a:pt x="0" y="0"/>
                    <a:pt x="0" y="0"/>
                    <a:pt x="0" y="0"/>
                  </a:cubicBezTo>
                  <a:lnTo>
                    <a:pt x="0" y="30"/>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3" name="Freeform 10"/>
            <p:cNvSpPr>
              <a:spLocks noChangeArrowheads="1"/>
            </p:cNvSpPr>
            <p:nvPr/>
          </p:nvSpPr>
          <p:spPr bwMode="auto">
            <a:xfrm>
              <a:off x="3675047" y="2561852"/>
              <a:ext cx="536575" cy="1304925"/>
            </a:xfrm>
            <a:custGeom>
              <a:avLst/>
              <a:gdLst>
                <a:gd name="T0" fmla="*/ 0 w 143"/>
                <a:gd name="T1" fmla="*/ 23 h 348"/>
                <a:gd name="T2" fmla="*/ 1 w 143"/>
                <a:gd name="T3" fmla="*/ 30 h 348"/>
                <a:gd name="T4" fmla="*/ 1 w 143"/>
                <a:gd name="T5" fmla="*/ 314 h 348"/>
                <a:gd name="T6" fmla="*/ 33 w 143"/>
                <a:gd name="T7" fmla="*/ 348 h 348"/>
                <a:gd name="T8" fmla="*/ 64 w 143"/>
                <a:gd name="T9" fmla="*/ 314 h 348"/>
                <a:gd name="T10" fmla="*/ 64 w 143"/>
                <a:gd name="T11" fmla="*/ 63 h 348"/>
                <a:gd name="T12" fmla="*/ 80 w 143"/>
                <a:gd name="T13" fmla="*/ 63 h 348"/>
                <a:gd name="T14" fmla="*/ 80 w 143"/>
                <a:gd name="T15" fmla="*/ 314 h 348"/>
                <a:gd name="T16" fmla="*/ 112 w 143"/>
                <a:gd name="T17" fmla="*/ 348 h 348"/>
                <a:gd name="T18" fmla="*/ 143 w 143"/>
                <a:gd name="T19" fmla="*/ 314 h 348"/>
                <a:gd name="T20" fmla="*/ 143 w 143"/>
                <a:gd name="T21" fmla="*/ 23 h 348"/>
                <a:gd name="T22" fmla="*/ 143 w 143"/>
                <a:gd name="T23" fmla="*/ 21 h 348"/>
                <a:gd name="T24" fmla="*/ 143 w 143"/>
                <a:gd name="T25" fmla="*/ 0 h 348"/>
                <a:gd name="T26" fmla="*/ 0 w 143"/>
                <a:gd name="T27" fmla="*/ 0 h 348"/>
                <a:gd name="T28" fmla="*/ 0 w 143"/>
                <a:gd name="T29" fmla="*/ 23 h 3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3"/>
                <a:gd name="T46" fmla="*/ 0 h 348"/>
                <a:gd name="T47" fmla="*/ 143 w 143"/>
                <a:gd name="T48" fmla="*/ 348 h 3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3" h="348">
                  <a:moveTo>
                    <a:pt x="0" y="23"/>
                  </a:moveTo>
                  <a:cubicBezTo>
                    <a:pt x="0" y="26"/>
                    <a:pt x="1" y="28"/>
                    <a:pt x="1" y="30"/>
                  </a:cubicBezTo>
                  <a:cubicBezTo>
                    <a:pt x="1" y="314"/>
                    <a:pt x="1" y="314"/>
                    <a:pt x="1" y="314"/>
                  </a:cubicBezTo>
                  <a:cubicBezTo>
                    <a:pt x="1" y="333"/>
                    <a:pt x="15" y="348"/>
                    <a:pt x="33" y="348"/>
                  </a:cubicBezTo>
                  <a:cubicBezTo>
                    <a:pt x="50" y="348"/>
                    <a:pt x="64" y="333"/>
                    <a:pt x="64" y="314"/>
                  </a:cubicBezTo>
                  <a:cubicBezTo>
                    <a:pt x="64" y="63"/>
                    <a:pt x="64" y="63"/>
                    <a:pt x="64" y="63"/>
                  </a:cubicBezTo>
                  <a:cubicBezTo>
                    <a:pt x="80" y="63"/>
                    <a:pt x="80" y="63"/>
                    <a:pt x="80" y="63"/>
                  </a:cubicBezTo>
                  <a:cubicBezTo>
                    <a:pt x="80" y="314"/>
                    <a:pt x="80" y="314"/>
                    <a:pt x="80" y="314"/>
                  </a:cubicBezTo>
                  <a:cubicBezTo>
                    <a:pt x="80" y="333"/>
                    <a:pt x="94" y="348"/>
                    <a:pt x="112" y="348"/>
                  </a:cubicBezTo>
                  <a:cubicBezTo>
                    <a:pt x="129" y="348"/>
                    <a:pt x="143" y="333"/>
                    <a:pt x="143" y="314"/>
                  </a:cubicBezTo>
                  <a:cubicBezTo>
                    <a:pt x="143" y="23"/>
                    <a:pt x="143" y="23"/>
                    <a:pt x="143" y="23"/>
                  </a:cubicBezTo>
                  <a:cubicBezTo>
                    <a:pt x="143" y="21"/>
                    <a:pt x="143" y="21"/>
                    <a:pt x="143" y="21"/>
                  </a:cubicBezTo>
                  <a:cubicBezTo>
                    <a:pt x="143" y="0"/>
                    <a:pt x="143" y="0"/>
                    <a:pt x="143" y="0"/>
                  </a:cubicBezTo>
                  <a:cubicBezTo>
                    <a:pt x="0" y="0"/>
                    <a:pt x="0" y="0"/>
                    <a:pt x="0" y="0"/>
                  </a:cubicBezTo>
                  <a:lnTo>
                    <a:pt x="0" y="23"/>
                  </a:lnTo>
                  <a:close/>
                </a:path>
              </a:pathLst>
            </a:custGeom>
            <a:solidFill>
              <a:schemeClr val="accent2"/>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4" name="Freeform 11"/>
            <p:cNvSpPr>
              <a:spLocks noChangeArrowheads="1"/>
            </p:cNvSpPr>
            <p:nvPr/>
          </p:nvSpPr>
          <p:spPr bwMode="auto">
            <a:xfrm>
              <a:off x="4275122" y="2561852"/>
              <a:ext cx="184150" cy="198438"/>
            </a:xfrm>
            <a:custGeom>
              <a:avLst/>
              <a:gdLst>
                <a:gd name="T0" fmla="*/ 0 w 49"/>
                <a:gd name="T1" fmla="*/ 0 h 53"/>
                <a:gd name="T2" fmla="*/ 0 w 49"/>
                <a:gd name="T3" fmla="*/ 30 h 53"/>
                <a:gd name="T4" fmla="*/ 25 w 49"/>
                <a:gd name="T5" fmla="*/ 53 h 53"/>
                <a:gd name="T6" fmla="*/ 49 w 49"/>
                <a:gd name="T7" fmla="*/ 30 h 53"/>
                <a:gd name="T8" fmla="*/ 49 w 49"/>
                <a:gd name="T9" fmla="*/ 0 h 53"/>
                <a:gd name="T10" fmla="*/ 0 w 49"/>
                <a:gd name="T11" fmla="*/ 0 h 53"/>
                <a:gd name="T12" fmla="*/ 0 60000 65536"/>
                <a:gd name="T13" fmla="*/ 0 60000 65536"/>
                <a:gd name="T14" fmla="*/ 0 60000 65536"/>
                <a:gd name="T15" fmla="*/ 0 60000 65536"/>
                <a:gd name="T16" fmla="*/ 0 60000 65536"/>
                <a:gd name="T17" fmla="*/ 0 60000 65536"/>
                <a:gd name="T18" fmla="*/ 0 w 49"/>
                <a:gd name="T19" fmla="*/ 0 h 53"/>
                <a:gd name="T20" fmla="*/ 49 w 49"/>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49" h="53">
                  <a:moveTo>
                    <a:pt x="0" y="0"/>
                  </a:moveTo>
                  <a:cubicBezTo>
                    <a:pt x="0" y="30"/>
                    <a:pt x="0" y="30"/>
                    <a:pt x="0" y="30"/>
                  </a:cubicBezTo>
                  <a:cubicBezTo>
                    <a:pt x="0" y="43"/>
                    <a:pt x="11" y="53"/>
                    <a:pt x="25" y="53"/>
                  </a:cubicBezTo>
                  <a:cubicBezTo>
                    <a:pt x="38" y="53"/>
                    <a:pt x="49" y="43"/>
                    <a:pt x="49" y="30"/>
                  </a:cubicBezTo>
                  <a:cubicBezTo>
                    <a:pt x="49" y="0"/>
                    <a:pt x="49" y="0"/>
                    <a:pt x="49" y="0"/>
                  </a:cubicBezTo>
                  <a:lnTo>
                    <a:pt x="0" y="0"/>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5" name="Freeform 12"/>
            <p:cNvSpPr>
              <a:spLocks noChangeArrowheads="1"/>
            </p:cNvSpPr>
            <p:nvPr/>
          </p:nvSpPr>
          <p:spPr bwMode="auto">
            <a:xfrm>
              <a:off x="3435335" y="1703015"/>
              <a:ext cx="1023937" cy="858837"/>
            </a:xfrm>
            <a:custGeom>
              <a:avLst/>
              <a:gdLst>
                <a:gd name="T0" fmla="*/ 273 w 273"/>
                <a:gd name="T1" fmla="*/ 67 h 229"/>
                <a:gd name="T2" fmla="*/ 273 w 273"/>
                <a:gd name="T3" fmla="*/ 58 h 229"/>
                <a:gd name="T4" fmla="*/ 273 w 273"/>
                <a:gd name="T5" fmla="*/ 54 h 229"/>
                <a:gd name="T6" fmla="*/ 207 w 273"/>
                <a:gd name="T7" fmla="*/ 0 h 229"/>
                <a:gd name="T8" fmla="*/ 69 w 273"/>
                <a:gd name="T9" fmla="*/ 0 h 229"/>
                <a:gd name="T10" fmla="*/ 0 w 273"/>
                <a:gd name="T11" fmla="*/ 56 h 229"/>
                <a:gd name="T12" fmla="*/ 0 w 273"/>
                <a:gd name="T13" fmla="*/ 58 h 229"/>
                <a:gd name="T14" fmla="*/ 0 w 273"/>
                <a:gd name="T15" fmla="*/ 67 h 229"/>
                <a:gd name="T16" fmla="*/ 0 w 273"/>
                <a:gd name="T17" fmla="*/ 229 h 229"/>
                <a:gd name="T18" fmla="*/ 45 w 273"/>
                <a:gd name="T19" fmla="*/ 229 h 229"/>
                <a:gd name="T20" fmla="*/ 45 w 273"/>
                <a:gd name="T21" fmla="*/ 93 h 229"/>
                <a:gd name="T22" fmla="*/ 64 w 273"/>
                <a:gd name="T23" fmla="*/ 93 h 229"/>
                <a:gd name="T24" fmla="*/ 64 w 273"/>
                <a:gd name="T25" fmla="*/ 229 h 229"/>
                <a:gd name="T26" fmla="*/ 207 w 273"/>
                <a:gd name="T27" fmla="*/ 229 h 229"/>
                <a:gd name="T28" fmla="*/ 207 w 273"/>
                <a:gd name="T29" fmla="*/ 93 h 229"/>
                <a:gd name="T30" fmla="*/ 224 w 273"/>
                <a:gd name="T31" fmla="*/ 93 h 229"/>
                <a:gd name="T32" fmla="*/ 224 w 273"/>
                <a:gd name="T33" fmla="*/ 229 h 229"/>
                <a:gd name="T34" fmla="*/ 273 w 273"/>
                <a:gd name="T35" fmla="*/ 229 h 229"/>
                <a:gd name="T36" fmla="*/ 273 w 273"/>
                <a:gd name="T37" fmla="*/ 67 h 2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3"/>
                <a:gd name="T58" fmla="*/ 0 h 229"/>
                <a:gd name="T59" fmla="*/ 273 w 273"/>
                <a:gd name="T60" fmla="*/ 229 h 2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3" h="229">
                  <a:moveTo>
                    <a:pt x="273" y="67"/>
                  </a:moveTo>
                  <a:cubicBezTo>
                    <a:pt x="273" y="58"/>
                    <a:pt x="273" y="58"/>
                    <a:pt x="273" y="58"/>
                  </a:cubicBezTo>
                  <a:cubicBezTo>
                    <a:pt x="273" y="54"/>
                    <a:pt x="273" y="54"/>
                    <a:pt x="273" y="54"/>
                  </a:cubicBezTo>
                  <a:cubicBezTo>
                    <a:pt x="273" y="36"/>
                    <a:pt x="250" y="0"/>
                    <a:pt x="207" y="0"/>
                  </a:cubicBezTo>
                  <a:cubicBezTo>
                    <a:pt x="69" y="0"/>
                    <a:pt x="69" y="0"/>
                    <a:pt x="69" y="0"/>
                  </a:cubicBezTo>
                  <a:cubicBezTo>
                    <a:pt x="19" y="1"/>
                    <a:pt x="0" y="42"/>
                    <a:pt x="0" y="56"/>
                  </a:cubicBezTo>
                  <a:cubicBezTo>
                    <a:pt x="0" y="58"/>
                    <a:pt x="0" y="58"/>
                    <a:pt x="0" y="58"/>
                  </a:cubicBezTo>
                  <a:cubicBezTo>
                    <a:pt x="0" y="67"/>
                    <a:pt x="0" y="67"/>
                    <a:pt x="0" y="67"/>
                  </a:cubicBezTo>
                  <a:cubicBezTo>
                    <a:pt x="0" y="229"/>
                    <a:pt x="0" y="229"/>
                    <a:pt x="0" y="229"/>
                  </a:cubicBezTo>
                  <a:cubicBezTo>
                    <a:pt x="45" y="229"/>
                    <a:pt x="45" y="229"/>
                    <a:pt x="45" y="229"/>
                  </a:cubicBezTo>
                  <a:cubicBezTo>
                    <a:pt x="45" y="93"/>
                    <a:pt x="45" y="93"/>
                    <a:pt x="45" y="93"/>
                  </a:cubicBezTo>
                  <a:cubicBezTo>
                    <a:pt x="64" y="93"/>
                    <a:pt x="64" y="93"/>
                    <a:pt x="64" y="93"/>
                  </a:cubicBezTo>
                  <a:cubicBezTo>
                    <a:pt x="64" y="229"/>
                    <a:pt x="64" y="229"/>
                    <a:pt x="64" y="229"/>
                  </a:cubicBezTo>
                  <a:cubicBezTo>
                    <a:pt x="207" y="229"/>
                    <a:pt x="207" y="229"/>
                    <a:pt x="207" y="229"/>
                  </a:cubicBezTo>
                  <a:cubicBezTo>
                    <a:pt x="207" y="93"/>
                    <a:pt x="207" y="93"/>
                    <a:pt x="207" y="93"/>
                  </a:cubicBezTo>
                  <a:cubicBezTo>
                    <a:pt x="224" y="93"/>
                    <a:pt x="224" y="93"/>
                    <a:pt x="224" y="93"/>
                  </a:cubicBezTo>
                  <a:cubicBezTo>
                    <a:pt x="224" y="229"/>
                    <a:pt x="224" y="229"/>
                    <a:pt x="224" y="229"/>
                  </a:cubicBezTo>
                  <a:cubicBezTo>
                    <a:pt x="273" y="229"/>
                    <a:pt x="273" y="229"/>
                    <a:pt x="273" y="229"/>
                  </a:cubicBezTo>
                  <a:lnTo>
                    <a:pt x="273" y="67"/>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6" name="Oval 13"/>
            <p:cNvSpPr>
              <a:spLocks noChangeArrowheads="1"/>
            </p:cNvSpPr>
            <p:nvPr/>
          </p:nvSpPr>
          <p:spPr bwMode="auto">
            <a:xfrm>
              <a:off x="3743310" y="1252165"/>
              <a:ext cx="407987"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grpSp>
      <p:grpSp>
        <p:nvGrpSpPr>
          <p:cNvPr id="4" name="组合 4"/>
          <p:cNvGrpSpPr/>
          <p:nvPr/>
        </p:nvGrpSpPr>
        <p:grpSpPr>
          <a:xfrm>
            <a:off x="4976797" y="1252552"/>
            <a:ext cx="1023938" cy="2615419"/>
            <a:chOff x="4976797" y="1252165"/>
            <a:chExt cx="1023938" cy="2614612"/>
          </a:xfrm>
        </p:grpSpPr>
        <p:sp>
          <p:nvSpPr>
            <p:cNvPr id="157" name="Freeform 14"/>
            <p:cNvSpPr>
              <a:spLocks noChangeArrowheads="1"/>
            </p:cNvSpPr>
            <p:nvPr/>
          </p:nvSpPr>
          <p:spPr bwMode="auto">
            <a:xfrm>
              <a:off x="4979972" y="1703015"/>
              <a:ext cx="1017588" cy="179387"/>
            </a:xfrm>
            <a:custGeom>
              <a:avLst/>
              <a:gdLst>
                <a:gd name="T0" fmla="*/ 206 w 271"/>
                <a:gd name="T1" fmla="*/ 0 h 48"/>
                <a:gd name="T2" fmla="*/ 69 w 271"/>
                <a:gd name="T3" fmla="*/ 0 h 48"/>
                <a:gd name="T4" fmla="*/ 0 w 271"/>
                <a:gd name="T5" fmla="*/ 48 h 48"/>
                <a:gd name="T6" fmla="*/ 271 w 271"/>
                <a:gd name="T7" fmla="*/ 48 h 48"/>
                <a:gd name="T8" fmla="*/ 206 w 271"/>
                <a:gd name="T9" fmla="*/ 0 h 48"/>
                <a:gd name="T10" fmla="*/ 0 60000 65536"/>
                <a:gd name="T11" fmla="*/ 0 60000 65536"/>
                <a:gd name="T12" fmla="*/ 0 60000 65536"/>
                <a:gd name="T13" fmla="*/ 0 60000 65536"/>
                <a:gd name="T14" fmla="*/ 0 60000 65536"/>
                <a:gd name="T15" fmla="*/ 0 w 271"/>
                <a:gd name="T16" fmla="*/ 0 h 48"/>
                <a:gd name="T17" fmla="*/ 271 w 271"/>
                <a:gd name="T18" fmla="*/ 48 h 48"/>
              </a:gdLst>
              <a:ahLst/>
              <a:cxnLst>
                <a:cxn ang="T10">
                  <a:pos x="T0" y="T1"/>
                </a:cxn>
                <a:cxn ang="T11">
                  <a:pos x="T2" y="T3"/>
                </a:cxn>
                <a:cxn ang="T12">
                  <a:pos x="T4" y="T5"/>
                </a:cxn>
                <a:cxn ang="T13">
                  <a:pos x="T6" y="T7"/>
                </a:cxn>
                <a:cxn ang="T14">
                  <a:pos x="T8" y="T9"/>
                </a:cxn>
              </a:cxnLst>
              <a:rect l="T15" t="T16" r="T17" b="T18"/>
              <a:pathLst>
                <a:path w="271" h="48">
                  <a:moveTo>
                    <a:pt x="206" y="0"/>
                  </a:moveTo>
                  <a:cubicBezTo>
                    <a:pt x="69" y="0"/>
                    <a:pt x="69" y="0"/>
                    <a:pt x="69" y="0"/>
                  </a:cubicBezTo>
                  <a:cubicBezTo>
                    <a:pt x="26" y="1"/>
                    <a:pt x="6" y="30"/>
                    <a:pt x="0" y="48"/>
                  </a:cubicBezTo>
                  <a:cubicBezTo>
                    <a:pt x="271" y="48"/>
                    <a:pt x="271" y="48"/>
                    <a:pt x="271" y="48"/>
                  </a:cubicBezTo>
                  <a:cubicBezTo>
                    <a:pt x="267" y="29"/>
                    <a:pt x="245" y="0"/>
                    <a:pt x="206" y="0"/>
                  </a:cubicBez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58" name="Freeform 15"/>
            <p:cNvSpPr>
              <a:spLocks noChangeArrowheads="1"/>
            </p:cNvSpPr>
            <p:nvPr/>
          </p:nvSpPr>
          <p:spPr bwMode="auto">
            <a:xfrm>
              <a:off x="4976797" y="1882402"/>
              <a:ext cx="1023938" cy="1984375"/>
            </a:xfrm>
            <a:custGeom>
              <a:avLst/>
              <a:gdLst>
                <a:gd name="T0" fmla="*/ 1 w 273"/>
                <a:gd name="T1" fmla="*/ 0 h 529"/>
                <a:gd name="T2" fmla="*/ 0 w 273"/>
                <a:gd name="T3" fmla="*/ 8 h 529"/>
                <a:gd name="T4" fmla="*/ 0 w 273"/>
                <a:gd name="T5" fmla="*/ 10 h 529"/>
                <a:gd name="T6" fmla="*/ 0 w 273"/>
                <a:gd name="T7" fmla="*/ 19 h 529"/>
                <a:gd name="T8" fmla="*/ 0 w 273"/>
                <a:gd name="T9" fmla="*/ 211 h 529"/>
                <a:gd name="T10" fmla="*/ 22 w 273"/>
                <a:gd name="T11" fmla="*/ 234 h 529"/>
                <a:gd name="T12" fmla="*/ 45 w 273"/>
                <a:gd name="T13" fmla="*/ 211 h 529"/>
                <a:gd name="T14" fmla="*/ 45 w 273"/>
                <a:gd name="T15" fmla="*/ 45 h 529"/>
                <a:gd name="T16" fmla="*/ 65 w 273"/>
                <a:gd name="T17" fmla="*/ 45 h 529"/>
                <a:gd name="T18" fmla="*/ 65 w 273"/>
                <a:gd name="T19" fmla="*/ 204 h 529"/>
                <a:gd name="T20" fmla="*/ 65 w 273"/>
                <a:gd name="T21" fmla="*/ 211 h 529"/>
                <a:gd name="T22" fmla="*/ 65 w 273"/>
                <a:gd name="T23" fmla="*/ 495 h 529"/>
                <a:gd name="T24" fmla="*/ 97 w 273"/>
                <a:gd name="T25" fmla="*/ 529 h 529"/>
                <a:gd name="T26" fmla="*/ 128 w 273"/>
                <a:gd name="T27" fmla="*/ 495 h 529"/>
                <a:gd name="T28" fmla="*/ 128 w 273"/>
                <a:gd name="T29" fmla="*/ 244 h 529"/>
                <a:gd name="T30" fmla="*/ 144 w 273"/>
                <a:gd name="T31" fmla="*/ 244 h 529"/>
                <a:gd name="T32" fmla="*/ 144 w 273"/>
                <a:gd name="T33" fmla="*/ 495 h 529"/>
                <a:gd name="T34" fmla="*/ 176 w 273"/>
                <a:gd name="T35" fmla="*/ 529 h 529"/>
                <a:gd name="T36" fmla="*/ 207 w 273"/>
                <a:gd name="T37" fmla="*/ 495 h 529"/>
                <a:gd name="T38" fmla="*/ 207 w 273"/>
                <a:gd name="T39" fmla="*/ 204 h 529"/>
                <a:gd name="T40" fmla="*/ 207 w 273"/>
                <a:gd name="T41" fmla="*/ 202 h 529"/>
                <a:gd name="T42" fmla="*/ 207 w 273"/>
                <a:gd name="T43" fmla="*/ 45 h 529"/>
                <a:gd name="T44" fmla="*/ 224 w 273"/>
                <a:gd name="T45" fmla="*/ 45 h 529"/>
                <a:gd name="T46" fmla="*/ 224 w 273"/>
                <a:gd name="T47" fmla="*/ 211 h 529"/>
                <a:gd name="T48" fmla="*/ 249 w 273"/>
                <a:gd name="T49" fmla="*/ 234 h 529"/>
                <a:gd name="T50" fmla="*/ 273 w 273"/>
                <a:gd name="T51" fmla="*/ 211 h 529"/>
                <a:gd name="T52" fmla="*/ 273 w 273"/>
                <a:gd name="T53" fmla="*/ 19 h 529"/>
                <a:gd name="T54" fmla="*/ 273 w 273"/>
                <a:gd name="T55" fmla="*/ 10 h 529"/>
                <a:gd name="T56" fmla="*/ 273 w 273"/>
                <a:gd name="T57" fmla="*/ 6 h 529"/>
                <a:gd name="T58" fmla="*/ 272 w 273"/>
                <a:gd name="T59" fmla="*/ 0 h 529"/>
                <a:gd name="T60" fmla="*/ 1 w 273"/>
                <a:gd name="T61" fmla="*/ 0 h 5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3"/>
                <a:gd name="T94" fmla="*/ 0 h 529"/>
                <a:gd name="T95" fmla="*/ 273 w 273"/>
                <a:gd name="T96" fmla="*/ 529 h 52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3" h="529">
                  <a:moveTo>
                    <a:pt x="1" y="0"/>
                  </a:moveTo>
                  <a:cubicBezTo>
                    <a:pt x="0" y="3"/>
                    <a:pt x="0" y="6"/>
                    <a:pt x="0" y="8"/>
                  </a:cubicBezTo>
                  <a:cubicBezTo>
                    <a:pt x="0" y="10"/>
                    <a:pt x="0" y="10"/>
                    <a:pt x="0" y="10"/>
                  </a:cubicBezTo>
                  <a:cubicBezTo>
                    <a:pt x="0" y="19"/>
                    <a:pt x="0" y="19"/>
                    <a:pt x="0" y="19"/>
                  </a:cubicBezTo>
                  <a:cubicBezTo>
                    <a:pt x="0" y="211"/>
                    <a:pt x="0" y="211"/>
                    <a:pt x="0" y="211"/>
                  </a:cubicBezTo>
                  <a:cubicBezTo>
                    <a:pt x="0" y="224"/>
                    <a:pt x="10" y="234"/>
                    <a:pt x="22" y="234"/>
                  </a:cubicBezTo>
                  <a:cubicBezTo>
                    <a:pt x="35" y="234"/>
                    <a:pt x="45" y="224"/>
                    <a:pt x="45" y="211"/>
                  </a:cubicBezTo>
                  <a:cubicBezTo>
                    <a:pt x="45" y="45"/>
                    <a:pt x="45" y="45"/>
                    <a:pt x="45" y="45"/>
                  </a:cubicBezTo>
                  <a:cubicBezTo>
                    <a:pt x="65" y="45"/>
                    <a:pt x="65" y="45"/>
                    <a:pt x="65" y="45"/>
                  </a:cubicBezTo>
                  <a:cubicBezTo>
                    <a:pt x="65" y="204"/>
                    <a:pt x="65" y="204"/>
                    <a:pt x="65" y="204"/>
                  </a:cubicBezTo>
                  <a:cubicBezTo>
                    <a:pt x="65" y="207"/>
                    <a:pt x="65" y="209"/>
                    <a:pt x="65" y="211"/>
                  </a:cubicBezTo>
                  <a:cubicBezTo>
                    <a:pt x="65" y="495"/>
                    <a:pt x="65" y="495"/>
                    <a:pt x="65" y="495"/>
                  </a:cubicBezTo>
                  <a:cubicBezTo>
                    <a:pt x="65" y="514"/>
                    <a:pt x="79" y="529"/>
                    <a:pt x="97" y="529"/>
                  </a:cubicBezTo>
                  <a:cubicBezTo>
                    <a:pt x="114" y="529"/>
                    <a:pt x="128" y="514"/>
                    <a:pt x="128" y="495"/>
                  </a:cubicBezTo>
                  <a:cubicBezTo>
                    <a:pt x="128" y="244"/>
                    <a:pt x="128" y="244"/>
                    <a:pt x="128" y="244"/>
                  </a:cubicBezTo>
                  <a:cubicBezTo>
                    <a:pt x="144" y="244"/>
                    <a:pt x="144" y="244"/>
                    <a:pt x="144" y="244"/>
                  </a:cubicBezTo>
                  <a:cubicBezTo>
                    <a:pt x="144" y="495"/>
                    <a:pt x="144" y="495"/>
                    <a:pt x="144" y="495"/>
                  </a:cubicBezTo>
                  <a:cubicBezTo>
                    <a:pt x="144" y="514"/>
                    <a:pt x="158" y="529"/>
                    <a:pt x="176" y="529"/>
                  </a:cubicBezTo>
                  <a:cubicBezTo>
                    <a:pt x="193" y="529"/>
                    <a:pt x="207" y="514"/>
                    <a:pt x="207" y="495"/>
                  </a:cubicBezTo>
                  <a:cubicBezTo>
                    <a:pt x="207" y="204"/>
                    <a:pt x="207" y="204"/>
                    <a:pt x="207" y="204"/>
                  </a:cubicBezTo>
                  <a:cubicBezTo>
                    <a:pt x="207" y="202"/>
                    <a:pt x="207" y="202"/>
                    <a:pt x="207" y="202"/>
                  </a:cubicBezTo>
                  <a:cubicBezTo>
                    <a:pt x="207" y="45"/>
                    <a:pt x="207" y="45"/>
                    <a:pt x="207" y="45"/>
                  </a:cubicBezTo>
                  <a:cubicBezTo>
                    <a:pt x="224" y="45"/>
                    <a:pt x="224" y="45"/>
                    <a:pt x="224" y="45"/>
                  </a:cubicBezTo>
                  <a:cubicBezTo>
                    <a:pt x="224" y="211"/>
                    <a:pt x="224" y="211"/>
                    <a:pt x="224" y="211"/>
                  </a:cubicBezTo>
                  <a:cubicBezTo>
                    <a:pt x="224" y="224"/>
                    <a:pt x="235" y="234"/>
                    <a:pt x="249" y="234"/>
                  </a:cubicBezTo>
                  <a:cubicBezTo>
                    <a:pt x="262" y="234"/>
                    <a:pt x="273" y="224"/>
                    <a:pt x="273" y="211"/>
                  </a:cubicBezTo>
                  <a:cubicBezTo>
                    <a:pt x="273" y="19"/>
                    <a:pt x="273" y="19"/>
                    <a:pt x="273" y="19"/>
                  </a:cubicBezTo>
                  <a:cubicBezTo>
                    <a:pt x="273" y="10"/>
                    <a:pt x="273" y="10"/>
                    <a:pt x="273" y="10"/>
                  </a:cubicBezTo>
                  <a:cubicBezTo>
                    <a:pt x="273" y="6"/>
                    <a:pt x="273" y="6"/>
                    <a:pt x="273" y="6"/>
                  </a:cubicBezTo>
                  <a:cubicBezTo>
                    <a:pt x="273" y="4"/>
                    <a:pt x="273" y="2"/>
                    <a:pt x="272" y="0"/>
                  </a:cubicBezTo>
                  <a:lnTo>
                    <a:pt x="1" y="0"/>
                  </a:lnTo>
                  <a:close/>
                </a:path>
              </a:pathLst>
            </a:custGeom>
            <a:solidFill>
              <a:schemeClr val="accent3"/>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59" name="Oval 16"/>
            <p:cNvSpPr>
              <a:spLocks noChangeArrowheads="1"/>
            </p:cNvSpPr>
            <p:nvPr/>
          </p:nvSpPr>
          <p:spPr bwMode="auto">
            <a:xfrm>
              <a:off x="5284772" y="1252165"/>
              <a:ext cx="407988"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grpSp>
      <p:grpSp>
        <p:nvGrpSpPr>
          <p:cNvPr id="5" name="组合 2"/>
          <p:cNvGrpSpPr/>
          <p:nvPr/>
        </p:nvGrpSpPr>
        <p:grpSpPr>
          <a:xfrm>
            <a:off x="1893872" y="1252552"/>
            <a:ext cx="1023938" cy="2615419"/>
            <a:chOff x="1893872" y="1252165"/>
            <a:chExt cx="1023938" cy="2614612"/>
          </a:xfrm>
        </p:grpSpPr>
        <p:sp>
          <p:nvSpPr>
            <p:cNvPr id="160" name="Rectangle 17"/>
            <p:cNvSpPr>
              <a:spLocks noChangeArrowheads="1"/>
            </p:cNvSpPr>
            <p:nvPr/>
          </p:nvSpPr>
          <p:spPr bwMode="auto">
            <a:xfrm>
              <a:off x="2374885" y="2798390"/>
              <a:ext cx="58737" cy="415925"/>
            </a:xfrm>
            <a:prstGeom prst="rect">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61" name="Freeform 18"/>
            <p:cNvSpPr>
              <a:spLocks noChangeArrowheads="1"/>
            </p:cNvSpPr>
            <p:nvPr/>
          </p:nvSpPr>
          <p:spPr bwMode="auto">
            <a:xfrm>
              <a:off x="2138347" y="3214315"/>
              <a:ext cx="236538" cy="652462"/>
            </a:xfrm>
            <a:custGeom>
              <a:avLst/>
              <a:gdLst>
                <a:gd name="T0" fmla="*/ 0 w 63"/>
                <a:gd name="T1" fmla="*/ 140 h 174"/>
                <a:gd name="T2" fmla="*/ 32 w 63"/>
                <a:gd name="T3" fmla="*/ 174 h 174"/>
                <a:gd name="T4" fmla="*/ 63 w 63"/>
                <a:gd name="T5" fmla="*/ 140 h 174"/>
                <a:gd name="T6" fmla="*/ 63 w 63"/>
                <a:gd name="T7" fmla="*/ 0 h 174"/>
                <a:gd name="T8" fmla="*/ 0 w 63"/>
                <a:gd name="T9" fmla="*/ 0 h 174"/>
                <a:gd name="T10" fmla="*/ 0 w 63"/>
                <a:gd name="T11" fmla="*/ 140 h 174"/>
                <a:gd name="T12" fmla="*/ 0 60000 65536"/>
                <a:gd name="T13" fmla="*/ 0 60000 65536"/>
                <a:gd name="T14" fmla="*/ 0 60000 65536"/>
                <a:gd name="T15" fmla="*/ 0 60000 65536"/>
                <a:gd name="T16" fmla="*/ 0 60000 65536"/>
                <a:gd name="T17" fmla="*/ 0 60000 65536"/>
                <a:gd name="T18" fmla="*/ 0 w 63"/>
                <a:gd name="T19" fmla="*/ 0 h 174"/>
                <a:gd name="T20" fmla="*/ 63 w 63"/>
                <a:gd name="T21" fmla="*/ 174 h 174"/>
              </a:gdLst>
              <a:ahLst/>
              <a:cxnLst>
                <a:cxn ang="T12">
                  <a:pos x="T0" y="T1"/>
                </a:cxn>
                <a:cxn ang="T13">
                  <a:pos x="T2" y="T3"/>
                </a:cxn>
                <a:cxn ang="T14">
                  <a:pos x="T4" y="T5"/>
                </a:cxn>
                <a:cxn ang="T15">
                  <a:pos x="T6" y="T7"/>
                </a:cxn>
                <a:cxn ang="T16">
                  <a:pos x="T8" y="T9"/>
                </a:cxn>
                <a:cxn ang="T17">
                  <a:pos x="T10" y="T11"/>
                </a:cxn>
              </a:cxnLst>
              <a:rect l="T18" t="T19" r="T20" b="T21"/>
              <a:pathLst>
                <a:path w="63" h="174">
                  <a:moveTo>
                    <a:pt x="0" y="140"/>
                  </a:moveTo>
                  <a:cubicBezTo>
                    <a:pt x="0" y="159"/>
                    <a:pt x="14" y="174"/>
                    <a:pt x="32" y="174"/>
                  </a:cubicBezTo>
                  <a:cubicBezTo>
                    <a:pt x="49" y="174"/>
                    <a:pt x="63" y="159"/>
                    <a:pt x="63" y="140"/>
                  </a:cubicBezTo>
                  <a:cubicBezTo>
                    <a:pt x="63" y="0"/>
                    <a:pt x="63" y="0"/>
                    <a:pt x="63" y="0"/>
                  </a:cubicBezTo>
                  <a:cubicBezTo>
                    <a:pt x="0" y="0"/>
                    <a:pt x="0" y="0"/>
                    <a:pt x="0" y="0"/>
                  </a:cubicBezTo>
                  <a:lnTo>
                    <a:pt x="0" y="140"/>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62" name="Freeform 19"/>
            <p:cNvSpPr>
              <a:spLocks noChangeArrowheads="1"/>
            </p:cNvSpPr>
            <p:nvPr/>
          </p:nvSpPr>
          <p:spPr bwMode="auto">
            <a:xfrm>
              <a:off x="2433622" y="3214315"/>
              <a:ext cx="236538" cy="652462"/>
            </a:xfrm>
            <a:custGeom>
              <a:avLst/>
              <a:gdLst>
                <a:gd name="T0" fmla="*/ 0 w 63"/>
                <a:gd name="T1" fmla="*/ 0 h 174"/>
                <a:gd name="T2" fmla="*/ 0 w 63"/>
                <a:gd name="T3" fmla="*/ 140 h 174"/>
                <a:gd name="T4" fmla="*/ 31 w 63"/>
                <a:gd name="T5" fmla="*/ 174 h 174"/>
                <a:gd name="T6" fmla="*/ 63 w 63"/>
                <a:gd name="T7" fmla="*/ 140 h 174"/>
                <a:gd name="T8" fmla="*/ 63 w 63"/>
                <a:gd name="T9" fmla="*/ 0 h 174"/>
                <a:gd name="T10" fmla="*/ 0 w 63"/>
                <a:gd name="T11" fmla="*/ 0 h 174"/>
                <a:gd name="T12" fmla="*/ 0 60000 65536"/>
                <a:gd name="T13" fmla="*/ 0 60000 65536"/>
                <a:gd name="T14" fmla="*/ 0 60000 65536"/>
                <a:gd name="T15" fmla="*/ 0 60000 65536"/>
                <a:gd name="T16" fmla="*/ 0 60000 65536"/>
                <a:gd name="T17" fmla="*/ 0 60000 65536"/>
                <a:gd name="T18" fmla="*/ 0 w 63"/>
                <a:gd name="T19" fmla="*/ 0 h 174"/>
                <a:gd name="T20" fmla="*/ 63 w 63"/>
                <a:gd name="T21" fmla="*/ 174 h 174"/>
              </a:gdLst>
              <a:ahLst/>
              <a:cxnLst>
                <a:cxn ang="T12">
                  <a:pos x="T0" y="T1"/>
                </a:cxn>
                <a:cxn ang="T13">
                  <a:pos x="T2" y="T3"/>
                </a:cxn>
                <a:cxn ang="T14">
                  <a:pos x="T4" y="T5"/>
                </a:cxn>
                <a:cxn ang="T15">
                  <a:pos x="T6" y="T7"/>
                </a:cxn>
                <a:cxn ang="T16">
                  <a:pos x="T8" y="T9"/>
                </a:cxn>
                <a:cxn ang="T17">
                  <a:pos x="T10" y="T11"/>
                </a:cxn>
              </a:cxnLst>
              <a:rect l="T18" t="T19" r="T20" b="T21"/>
              <a:pathLst>
                <a:path w="63" h="174">
                  <a:moveTo>
                    <a:pt x="0" y="0"/>
                  </a:moveTo>
                  <a:cubicBezTo>
                    <a:pt x="0" y="140"/>
                    <a:pt x="0" y="140"/>
                    <a:pt x="0" y="140"/>
                  </a:cubicBezTo>
                  <a:cubicBezTo>
                    <a:pt x="0" y="159"/>
                    <a:pt x="14" y="174"/>
                    <a:pt x="31" y="174"/>
                  </a:cubicBezTo>
                  <a:cubicBezTo>
                    <a:pt x="49" y="174"/>
                    <a:pt x="63" y="159"/>
                    <a:pt x="63" y="140"/>
                  </a:cubicBezTo>
                  <a:cubicBezTo>
                    <a:pt x="63" y="0"/>
                    <a:pt x="63" y="0"/>
                    <a:pt x="63" y="0"/>
                  </a:cubicBezTo>
                  <a:lnTo>
                    <a:pt x="0" y="0"/>
                  </a:lnTo>
                  <a:close/>
                </a:path>
              </a:pathLst>
            </a:custGeom>
            <a:solidFill>
              <a:schemeClr val="accent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sz="1600">
                <a:solidFill>
                  <a:srgbClr val="000000"/>
                </a:solidFill>
                <a:sym typeface="宋体" panose="02010600030101010101" pitchFamily="2" charset="-122"/>
              </a:endParaRPr>
            </a:p>
          </p:txBody>
        </p:sp>
        <p:sp>
          <p:nvSpPr>
            <p:cNvPr id="163" name="Freeform 20"/>
            <p:cNvSpPr>
              <a:spLocks noChangeArrowheads="1"/>
            </p:cNvSpPr>
            <p:nvPr/>
          </p:nvSpPr>
          <p:spPr bwMode="auto">
            <a:xfrm>
              <a:off x="1893872" y="1703015"/>
              <a:ext cx="1023938" cy="1511300"/>
            </a:xfrm>
            <a:custGeom>
              <a:avLst/>
              <a:gdLst>
                <a:gd name="T0" fmla="*/ 207 w 273"/>
                <a:gd name="T1" fmla="*/ 252 h 403"/>
                <a:gd name="T2" fmla="*/ 207 w 273"/>
                <a:gd name="T3" fmla="*/ 250 h 403"/>
                <a:gd name="T4" fmla="*/ 207 w 273"/>
                <a:gd name="T5" fmla="*/ 93 h 403"/>
                <a:gd name="T6" fmla="*/ 224 w 273"/>
                <a:gd name="T7" fmla="*/ 93 h 403"/>
                <a:gd name="T8" fmla="*/ 224 w 273"/>
                <a:gd name="T9" fmla="*/ 259 h 403"/>
                <a:gd name="T10" fmla="*/ 249 w 273"/>
                <a:gd name="T11" fmla="*/ 282 h 403"/>
                <a:gd name="T12" fmla="*/ 273 w 273"/>
                <a:gd name="T13" fmla="*/ 259 h 403"/>
                <a:gd name="T14" fmla="*/ 273 w 273"/>
                <a:gd name="T15" fmla="*/ 67 h 403"/>
                <a:gd name="T16" fmla="*/ 273 w 273"/>
                <a:gd name="T17" fmla="*/ 58 h 403"/>
                <a:gd name="T18" fmla="*/ 273 w 273"/>
                <a:gd name="T19" fmla="*/ 54 h 403"/>
                <a:gd name="T20" fmla="*/ 207 w 273"/>
                <a:gd name="T21" fmla="*/ 0 h 403"/>
                <a:gd name="T22" fmla="*/ 69 w 273"/>
                <a:gd name="T23" fmla="*/ 0 h 403"/>
                <a:gd name="T24" fmla="*/ 0 w 273"/>
                <a:gd name="T25" fmla="*/ 56 h 403"/>
                <a:gd name="T26" fmla="*/ 0 w 273"/>
                <a:gd name="T27" fmla="*/ 58 h 403"/>
                <a:gd name="T28" fmla="*/ 0 w 273"/>
                <a:gd name="T29" fmla="*/ 67 h 403"/>
                <a:gd name="T30" fmla="*/ 0 w 273"/>
                <a:gd name="T31" fmla="*/ 259 h 403"/>
                <a:gd name="T32" fmla="*/ 22 w 273"/>
                <a:gd name="T33" fmla="*/ 282 h 403"/>
                <a:gd name="T34" fmla="*/ 45 w 273"/>
                <a:gd name="T35" fmla="*/ 259 h 403"/>
                <a:gd name="T36" fmla="*/ 45 w 273"/>
                <a:gd name="T37" fmla="*/ 93 h 403"/>
                <a:gd name="T38" fmla="*/ 64 w 273"/>
                <a:gd name="T39" fmla="*/ 93 h 403"/>
                <a:gd name="T40" fmla="*/ 64 w 273"/>
                <a:gd name="T41" fmla="*/ 252 h 403"/>
                <a:gd name="T42" fmla="*/ 65 w 273"/>
                <a:gd name="T43" fmla="*/ 259 h 403"/>
                <a:gd name="T44" fmla="*/ 65 w 273"/>
                <a:gd name="T45" fmla="*/ 403 h 403"/>
                <a:gd name="T46" fmla="*/ 128 w 273"/>
                <a:gd name="T47" fmla="*/ 403 h 403"/>
                <a:gd name="T48" fmla="*/ 128 w 273"/>
                <a:gd name="T49" fmla="*/ 292 h 403"/>
                <a:gd name="T50" fmla="*/ 144 w 273"/>
                <a:gd name="T51" fmla="*/ 292 h 403"/>
                <a:gd name="T52" fmla="*/ 144 w 273"/>
                <a:gd name="T53" fmla="*/ 403 h 403"/>
                <a:gd name="T54" fmla="*/ 207 w 273"/>
                <a:gd name="T55" fmla="*/ 403 h 403"/>
                <a:gd name="T56" fmla="*/ 207 w 273"/>
                <a:gd name="T57" fmla="*/ 252 h 40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3"/>
                <a:gd name="T88" fmla="*/ 0 h 403"/>
                <a:gd name="T89" fmla="*/ 273 w 273"/>
                <a:gd name="T90" fmla="*/ 403 h 40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3" h="403">
                  <a:moveTo>
                    <a:pt x="207" y="252"/>
                  </a:moveTo>
                  <a:cubicBezTo>
                    <a:pt x="207" y="250"/>
                    <a:pt x="207" y="250"/>
                    <a:pt x="207" y="250"/>
                  </a:cubicBezTo>
                  <a:cubicBezTo>
                    <a:pt x="207" y="93"/>
                    <a:pt x="207" y="93"/>
                    <a:pt x="207" y="93"/>
                  </a:cubicBezTo>
                  <a:cubicBezTo>
                    <a:pt x="224" y="93"/>
                    <a:pt x="224" y="93"/>
                    <a:pt x="224" y="93"/>
                  </a:cubicBezTo>
                  <a:cubicBezTo>
                    <a:pt x="224" y="259"/>
                    <a:pt x="224" y="259"/>
                    <a:pt x="224" y="259"/>
                  </a:cubicBezTo>
                  <a:cubicBezTo>
                    <a:pt x="224"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0" y="0"/>
                    <a:pt x="207" y="0"/>
                  </a:cubicBezTo>
                  <a:cubicBezTo>
                    <a:pt x="69" y="0"/>
                    <a:pt x="69" y="0"/>
                    <a:pt x="69" y="0"/>
                  </a:cubicBezTo>
                  <a:cubicBezTo>
                    <a:pt x="18" y="1"/>
                    <a:pt x="0" y="42"/>
                    <a:pt x="0" y="56"/>
                  </a:cubicBezTo>
                  <a:cubicBezTo>
                    <a:pt x="0" y="58"/>
                    <a:pt x="0" y="58"/>
                    <a:pt x="0" y="58"/>
                  </a:cubicBezTo>
                  <a:cubicBezTo>
                    <a:pt x="0" y="67"/>
                    <a:pt x="0" y="67"/>
                    <a:pt x="0" y="67"/>
                  </a:cubicBezTo>
                  <a:cubicBezTo>
                    <a:pt x="0" y="259"/>
                    <a:pt x="0" y="259"/>
                    <a:pt x="0" y="259"/>
                  </a:cubicBezTo>
                  <a:cubicBezTo>
                    <a:pt x="0" y="272"/>
                    <a:pt x="10" y="282"/>
                    <a:pt x="22" y="282"/>
                  </a:cubicBezTo>
                  <a:cubicBezTo>
                    <a:pt x="35" y="282"/>
                    <a:pt x="45" y="272"/>
                    <a:pt x="45" y="259"/>
                  </a:cubicBezTo>
                  <a:cubicBezTo>
                    <a:pt x="45" y="93"/>
                    <a:pt x="45" y="93"/>
                    <a:pt x="45" y="93"/>
                  </a:cubicBezTo>
                  <a:cubicBezTo>
                    <a:pt x="64" y="93"/>
                    <a:pt x="64" y="93"/>
                    <a:pt x="64" y="93"/>
                  </a:cubicBezTo>
                  <a:cubicBezTo>
                    <a:pt x="64" y="252"/>
                    <a:pt x="64" y="252"/>
                    <a:pt x="64" y="252"/>
                  </a:cubicBezTo>
                  <a:cubicBezTo>
                    <a:pt x="64" y="255"/>
                    <a:pt x="65" y="257"/>
                    <a:pt x="65" y="259"/>
                  </a:cubicBezTo>
                  <a:cubicBezTo>
                    <a:pt x="65" y="403"/>
                    <a:pt x="65" y="403"/>
                    <a:pt x="65" y="403"/>
                  </a:cubicBezTo>
                  <a:cubicBezTo>
                    <a:pt x="128" y="403"/>
                    <a:pt x="128" y="403"/>
                    <a:pt x="128" y="403"/>
                  </a:cubicBezTo>
                  <a:cubicBezTo>
                    <a:pt x="128" y="292"/>
                    <a:pt x="128" y="292"/>
                    <a:pt x="128" y="292"/>
                  </a:cubicBezTo>
                  <a:cubicBezTo>
                    <a:pt x="144" y="292"/>
                    <a:pt x="144" y="292"/>
                    <a:pt x="144" y="292"/>
                  </a:cubicBezTo>
                  <a:cubicBezTo>
                    <a:pt x="144" y="403"/>
                    <a:pt x="144" y="403"/>
                    <a:pt x="144" y="403"/>
                  </a:cubicBezTo>
                  <a:cubicBezTo>
                    <a:pt x="207" y="403"/>
                    <a:pt x="207" y="403"/>
                    <a:pt x="207" y="403"/>
                  </a:cubicBezTo>
                  <a:lnTo>
                    <a:pt x="207" y="252"/>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sp>
          <p:nvSpPr>
            <p:cNvPr id="164" name="Oval 21"/>
            <p:cNvSpPr>
              <a:spLocks noChangeArrowheads="1"/>
            </p:cNvSpPr>
            <p:nvPr/>
          </p:nvSpPr>
          <p:spPr bwMode="auto">
            <a:xfrm>
              <a:off x="2201847" y="1252165"/>
              <a:ext cx="407988"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itchFamily="34" charset="0"/>
                  <a:ea typeface="宋体" panose="02010600030101010101" pitchFamily="2" charset="-122"/>
                  <a:cs typeface="+mn-cs"/>
                </a:defRPr>
              </a:lvl9pPr>
            </a:lstStyle>
            <a:p>
              <a:endParaRPr lang="zh-CN" altLang="zh-CN">
                <a:solidFill>
                  <a:srgbClr val="000000"/>
                </a:solidFill>
                <a:sym typeface="宋体" panose="02010600030101010101" pitchFamily="2" charset="-122"/>
              </a:endParaRPr>
            </a:p>
          </p:txBody>
        </p:sp>
      </p:grpSp>
      <p:sp>
        <p:nvSpPr>
          <p:cNvPr id="11" name="TextBox 10"/>
          <p:cNvSpPr txBox="1"/>
          <p:nvPr/>
        </p:nvSpPr>
        <p:spPr>
          <a:xfrm>
            <a:off x="1974776" y="3940001"/>
            <a:ext cx="800219" cy="277085"/>
          </a:xfrm>
          <a:prstGeom prst="rect">
            <a:avLst/>
          </a:prstGeom>
          <a:noFill/>
        </p:spPr>
        <p:txBody>
          <a:bodyPr wrap="none" rtlCol="0">
            <a:spAutoFit/>
          </a:bodyPr>
          <a:lstStyle/>
          <a:p>
            <a:pPr algn="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9" name="TextBox 15"/>
          <p:cNvSpPr>
            <a:spLocks noChangeArrowheads="1"/>
          </p:cNvSpPr>
          <p:nvPr/>
        </p:nvSpPr>
        <p:spPr bwMode="auto">
          <a:xfrm>
            <a:off x="1678071" y="4175639"/>
            <a:ext cx="151110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8" name="TextBox 177"/>
          <p:cNvSpPr txBox="1"/>
          <p:nvPr/>
        </p:nvSpPr>
        <p:spPr>
          <a:xfrm>
            <a:off x="3566979" y="3940001"/>
            <a:ext cx="800219" cy="277085"/>
          </a:xfrm>
          <a:prstGeom prst="rect">
            <a:avLst/>
          </a:prstGeom>
          <a:noFill/>
        </p:spPr>
        <p:txBody>
          <a:bodyPr wrap="none" rtlCol="0">
            <a:spAutoFit/>
          </a:bodyPr>
          <a:lstStyle/>
          <a:p>
            <a:pPr algn="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9" name="TextBox 15"/>
          <p:cNvSpPr>
            <a:spLocks noChangeArrowheads="1"/>
          </p:cNvSpPr>
          <p:nvPr/>
        </p:nvSpPr>
        <p:spPr bwMode="auto">
          <a:xfrm>
            <a:off x="3270274" y="4175639"/>
            <a:ext cx="151110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0" name="TextBox 179"/>
          <p:cNvSpPr txBox="1"/>
          <p:nvPr/>
        </p:nvSpPr>
        <p:spPr>
          <a:xfrm>
            <a:off x="5156737" y="3940001"/>
            <a:ext cx="800219" cy="277085"/>
          </a:xfrm>
          <a:prstGeom prst="rect">
            <a:avLst/>
          </a:prstGeom>
          <a:noFill/>
        </p:spPr>
        <p:txBody>
          <a:bodyPr wrap="none" rtlCol="0">
            <a:spAutoFit/>
          </a:bodyPr>
          <a:lstStyle/>
          <a:p>
            <a:pPr algn="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1" name="TextBox 15"/>
          <p:cNvSpPr>
            <a:spLocks noChangeArrowheads="1"/>
          </p:cNvSpPr>
          <p:nvPr/>
        </p:nvSpPr>
        <p:spPr bwMode="auto">
          <a:xfrm>
            <a:off x="4860032" y="4175639"/>
            <a:ext cx="151110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2" name="TextBox 181"/>
          <p:cNvSpPr txBox="1"/>
          <p:nvPr/>
        </p:nvSpPr>
        <p:spPr>
          <a:xfrm>
            <a:off x="6668905" y="3940001"/>
            <a:ext cx="800219" cy="277085"/>
          </a:xfrm>
          <a:prstGeom prst="rect">
            <a:avLst/>
          </a:prstGeom>
          <a:noFill/>
        </p:spPr>
        <p:txBody>
          <a:bodyPr wrap="none" rtlCol="0">
            <a:spAutoFit/>
          </a:bodyPr>
          <a:lstStyle/>
          <a:p>
            <a:pPr algn="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3" name="TextBox 15"/>
          <p:cNvSpPr>
            <a:spLocks noChangeArrowheads="1"/>
          </p:cNvSpPr>
          <p:nvPr/>
        </p:nvSpPr>
        <p:spPr bwMode="auto">
          <a:xfrm>
            <a:off x="6372200" y="4175639"/>
            <a:ext cx="151110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这里输入简单的文字概述请在这里输入简单字概述</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250"/>
                                  </p:stCondLst>
                                  <p:childTnLst>
                                    <p:set>
                                      <p:cBhvr>
                                        <p:cTn id="11" dur="1" fill="hold">
                                          <p:stCondLst>
                                            <p:cond delay="0"/>
                                          </p:stCondLst>
                                        </p:cTn>
                                        <p:tgtEl>
                                          <p:spTgt spid="3"/>
                                        </p:tgtEl>
                                        <p:attrNameLst>
                                          <p:attrName>style.visibility</p:attrName>
                                        </p:attrNameLst>
                                      </p:cBhvr>
                                      <p:to>
                                        <p:strVal val="visible"/>
                                      </p:to>
                                    </p:set>
                                  </p:childTnLst>
                                </p:cTn>
                              </p:par>
                              <p:par>
                                <p:cTn id="12" presetID="1" presetClass="entr" presetSubtype="0" fill="hold" nodeType="withEffect">
                                  <p:stCondLst>
                                    <p:cond delay="250"/>
                                  </p:stCondLst>
                                  <p:childTnLst>
                                    <p:set>
                                      <p:cBhvr>
                                        <p:cTn id="13" dur="1" fill="hold">
                                          <p:stCondLst>
                                            <p:cond delay="0"/>
                                          </p:stCondLst>
                                        </p:cTn>
                                        <p:tgtEl>
                                          <p:spTgt spid="4"/>
                                        </p:tgtEl>
                                        <p:attrNameLst>
                                          <p:attrName>style.visibility</p:attrName>
                                        </p:attrNameLst>
                                      </p:cBhvr>
                                      <p:to>
                                        <p:strVal val="visible"/>
                                      </p:to>
                                    </p:set>
                                  </p:childTnLst>
                                </p:cTn>
                              </p:par>
                              <p:par>
                                <p:cTn id="14" presetID="1" presetClass="entr" presetSubtype="0" fill="hold" nodeType="withEffect">
                                  <p:stCondLst>
                                    <p:cond delay="250"/>
                                  </p:stCondLst>
                                  <p:childTnLst>
                                    <p:set>
                                      <p:cBhvr>
                                        <p:cTn id="15" dur="1" fill="hold">
                                          <p:stCondLst>
                                            <p:cond delay="0"/>
                                          </p:stCondLst>
                                        </p:cTn>
                                        <p:tgtEl>
                                          <p:spTgt spid="2"/>
                                        </p:tgtEl>
                                        <p:attrNameLst>
                                          <p:attrName>style.visibility</p:attrName>
                                        </p:attrNameLst>
                                      </p:cBhvr>
                                      <p:to>
                                        <p:strVal val="visible"/>
                                      </p:to>
                                    </p:set>
                                  </p:childTnLst>
                                </p:cTn>
                              </p:par>
                            </p:childTnLst>
                          </p:cTn>
                        </p:par>
                        <p:par>
                          <p:cTn id="16" fill="hold">
                            <p:stCondLst>
                              <p:cond delay="750"/>
                            </p:stCondLst>
                            <p:childTnLst>
                              <p:par>
                                <p:cTn id="17" presetID="63" presetClass="path" presetSubtype="0" fill="hold" nodeType="afterEffect">
                                  <p:stCondLst>
                                    <p:cond delay="0"/>
                                  </p:stCondLst>
                                  <p:childTnLst>
                                    <p:animMotion origin="layout" path="M -0.16788 -8.64198E-7 L 2.77778E-6 -8.64198E-7 " pathEditMode="relative" rAng="0" ptsTypes="AA">
                                      <p:cBhvr>
                                        <p:cTn id="18" dur="500" fill="hold"/>
                                        <p:tgtEl>
                                          <p:spTgt spid="3"/>
                                        </p:tgtEl>
                                        <p:attrNameLst>
                                          <p:attrName>ppt_x</p:attrName>
                                          <p:attrName>ppt_y</p:attrName>
                                        </p:attrNameLst>
                                      </p:cBhvr>
                                      <p:rCtr x="8385" y="0"/>
                                    </p:animMotion>
                                  </p:childTnLst>
                                </p:cTn>
                              </p:par>
                              <p:par>
                                <p:cTn id="19" presetID="63" presetClass="path" presetSubtype="0" fill="hold" nodeType="withEffect">
                                  <p:stCondLst>
                                    <p:cond delay="0"/>
                                  </p:stCondLst>
                                  <p:childTnLst>
                                    <p:animMotion origin="layout" path="M -0.33645 -8.64198E-7 L -3.61111E-6 -8.64198E-7 " pathEditMode="relative" rAng="0" ptsTypes="AA">
                                      <p:cBhvr>
                                        <p:cTn id="20" dur="500" fill="hold"/>
                                        <p:tgtEl>
                                          <p:spTgt spid="4"/>
                                        </p:tgtEl>
                                        <p:attrNameLst>
                                          <p:attrName>ppt_x</p:attrName>
                                          <p:attrName>ppt_y</p:attrName>
                                        </p:attrNameLst>
                                      </p:cBhvr>
                                      <p:rCtr x="16823" y="0"/>
                                    </p:animMotion>
                                  </p:childTnLst>
                                </p:cTn>
                              </p:par>
                              <p:par>
                                <p:cTn id="21" presetID="63" presetClass="path" presetSubtype="0" fill="hold" nodeType="withEffect">
                                  <p:stCondLst>
                                    <p:cond delay="0"/>
                                  </p:stCondLst>
                                  <p:childTnLst>
                                    <p:animMotion origin="layout" path="M -0.50503 -8.64198E-7 L 1.11022E-16 -8.64198E-7 " pathEditMode="relative" rAng="0" ptsTypes="AA">
                                      <p:cBhvr>
                                        <p:cTn id="22" dur="500" fill="hold"/>
                                        <p:tgtEl>
                                          <p:spTgt spid="2"/>
                                        </p:tgtEl>
                                        <p:attrNameLst>
                                          <p:attrName>ppt_x</p:attrName>
                                          <p:attrName>ppt_y</p:attrName>
                                        </p:attrNameLst>
                                      </p:cBhvr>
                                      <p:rCtr x="25243" y="0"/>
                                    </p:animMotion>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250" fill="hold"/>
                                        <p:tgtEl>
                                          <p:spTgt spid="11"/>
                                        </p:tgtEl>
                                        <p:attrNameLst>
                                          <p:attrName>ppt_x</p:attrName>
                                        </p:attrNameLst>
                                      </p:cBhvr>
                                      <p:tavLst>
                                        <p:tav tm="0">
                                          <p:val>
                                            <p:strVal val="#ppt_x"/>
                                          </p:val>
                                        </p:tav>
                                        <p:tav tm="100000">
                                          <p:val>
                                            <p:strVal val="#ppt_x"/>
                                          </p:val>
                                        </p:tav>
                                      </p:tavLst>
                                    </p:anim>
                                    <p:anim calcmode="lin" valueType="num">
                                      <p:cBhvr additive="base">
                                        <p:cTn id="27" dur="25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78"/>
                                        </p:tgtEl>
                                        <p:attrNameLst>
                                          <p:attrName>style.visibility</p:attrName>
                                        </p:attrNameLst>
                                      </p:cBhvr>
                                      <p:to>
                                        <p:strVal val="visible"/>
                                      </p:to>
                                    </p:set>
                                    <p:anim calcmode="lin" valueType="num">
                                      <p:cBhvr additive="base">
                                        <p:cTn id="30" dur="250" fill="hold"/>
                                        <p:tgtEl>
                                          <p:spTgt spid="178"/>
                                        </p:tgtEl>
                                        <p:attrNameLst>
                                          <p:attrName>ppt_x</p:attrName>
                                        </p:attrNameLst>
                                      </p:cBhvr>
                                      <p:tavLst>
                                        <p:tav tm="0">
                                          <p:val>
                                            <p:strVal val="#ppt_x"/>
                                          </p:val>
                                        </p:tav>
                                        <p:tav tm="100000">
                                          <p:val>
                                            <p:strVal val="#ppt_x"/>
                                          </p:val>
                                        </p:tav>
                                      </p:tavLst>
                                    </p:anim>
                                    <p:anim calcmode="lin" valueType="num">
                                      <p:cBhvr additive="base">
                                        <p:cTn id="31" dur="250" fill="hold"/>
                                        <p:tgtEl>
                                          <p:spTgt spid="17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80"/>
                                        </p:tgtEl>
                                        <p:attrNameLst>
                                          <p:attrName>style.visibility</p:attrName>
                                        </p:attrNameLst>
                                      </p:cBhvr>
                                      <p:to>
                                        <p:strVal val="visible"/>
                                      </p:to>
                                    </p:set>
                                    <p:anim calcmode="lin" valueType="num">
                                      <p:cBhvr additive="base">
                                        <p:cTn id="34" dur="250" fill="hold"/>
                                        <p:tgtEl>
                                          <p:spTgt spid="180"/>
                                        </p:tgtEl>
                                        <p:attrNameLst>
                                          <p:attrName>ppt_x</p:attrName>
                                        </p:attrNameLst>
                                      </p:cBhvr>
                                      <p:tavLst>
                                        <p:tav tm="0">
                                          <p:val>
                                            <p:strVal val="#ppt_x"/>
                                          </p:val>
                                        </p:tav>
                                        <p:tav tm="100000">
                                          <p:val>
                                            <p:strVal val="#ppt_x"/>
                                          </p:val>
                                        </p:tav>
                                      </p:tavLst>
                                    </p:anim>
                                    <p:anim calcmode="lin" valueType="num">
                                      <p:cBhvr additive="base">
                                        <p:cTn id="35" dur="250" fill="hold"/>
                                        <p:tgtEl>
                                          <p:spTgt spid="18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82"/>
                                        </p:tgtEl>
                                        <p:attrNameLst>
                                          <p:attrName>style.visibility</p:attrName>
                                        </p:attrNameLst>
                                      </p:cBhvr>
                                      <p:to>
                                        <p:strVal val="visible"/>
                                      </p:to>
                                    </p:set>
                                    <p:anim calcmode="lin" valueType="num">
                                      <p:cBhvr additive="base">
                                        <p:cTn id="38" dur="250" fill="hold"/>
                                        <p:tgtEl>
                                          <p:spTgt spid="182"/>
                                        </p:tgtEl>
                                        <p:attrNameLst>
                                          <p:attrName>ppt_x</p:attrName>
                                        </p:attrNameLst>
                                      </p:cBhvr>
                                      <p:tavLst>
                                        <p:tav tm="0">
                                          <p:val>
                                            <p:strVal val="#ppt_x"/>
                                          </p:val>
                                        </p:tav>
                                        <p:tav tm="100000">
                                          <p:val>
                                            <p:strVal val="#ppt_x"/>
                                          </p:val>
                                        </p:tav>
                                      </p:tavLst>
                                    </p:anim>
                                    <p:anim calcmode="lin" valueType="num">
                                      <p:cBhvr additive="base">
                                        <p:cTn id="39" dur="250" fill="hold"/>
                                        <p:tgtEl>
                                          <p:spTgt spid="182"/>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2" presetClass="entr" presetSubtype="4" fill="hold" grpId="0" nodeType="afterEffect">
                                  <p:stCondLst>
                                    <p:cond delay="0"/>
                                  </p:stCondLst>
                                  <p:childTnLst>
                                    <p:set>
                                      <p:cBhvr>
                                        <p:cTn id="42" dur="1" fill="hold">
                                          <p:stCondLst>
                                            <p:cond delay="0"/>
                                          </p:stCondLst>
                                        </p:cTn>
                                        <p:tgtEl>
                                          <p:spTgt spid="169"/>
                                        </p:tgtEl>
                                        <p:attrNameLst>
                                          <p:attrName>style.visibility</p:attrName>
                                        </p:attrNameLst>
                                      </p:cBhvr>
                                      <p:to>
                                        <p:strVal val="visible"/>
                                      </p:to>
                                    </p:set>
                                    <p:anim calcmode="lin" valueType="num">
                                      <p:cBhvr>
                                        <p:cTn id="43" dur="500" fill="hold"/>
                                        <p:tgtEl>
                                          <p:spTgt spid="169"/>
                                        </p:tgtEl>
                                        <p:attrNameLst>
                                          <p:attrName>ppt_x</p:attrName>
                                        </p:attrNameLst>
                                      </p:cBhvr>
                                      <p:tavLst>
                                        <p:tav tm="0">
                                          <p:val>
                                            <p:strVal val="#ppt_x"/>
                                          </p:val>
                                        </p:tav>
                                        <p:tav tm="100000">
                                          <p:val>
                                            <p:strVal val="#ppt_x"/>
                                          </p:val>
                                        </p:tav>
                                      </p:tavLst>
                                    </p:anim>
                                    <p:anim calcmode="lin" valueType="num">
                                      <p:cBhvr>
                                        <p:cTn id="44" dur="500" fill="hold"/>
                                        <p:tgtEl>
                                          <p:spTgt spid="169"/>
                                        </p:tgtEl>
                                        <p:attrNameLst>
                                          <p:attrName>ppt_y</p:attrName>
                                        </p:attrNameLst>
                                      </p:cBhvr>
                                      <p:tavLst>
                                        <p:tav tm="0">
                                          <p:val>
                                            <p:strVal val="1+#ppt_h/2"/>
                                          </p:val>
                                        </p:tav>
                                        <p:tav tm="100000">
                                          <p:val>
                                            <p:strVal val="#ppt_y"/>
                                          </p:val>
                                        </p:tav>
                                      </p:tavLst>
                                    </p:anim>
                                  </p:childTnLst>
                                </p:cTn>
                              </p:par>
                            </p:childTnLst>
                          </p:cTn>
                        </p:par>
                        <p:par>
                          <p:cTn id="45" fill="hold">
                            <p:stCondLst>
                              <p:cond delay="2250"/>
                            </p:stCondLst>
                            <p:childTnLst>
                              <p:par>
                                <p:cTn id="46" presetID="2" presetClass="entr" presetSubtype="4" fill="hold" grpId="0" nodeType="afterEffect">
                                  <p:stCondLst>
                                    <p:cond delay="0"/>
                                  </p:stCondLst>
                                  <p:childTnLst>
                                    <p:set>
                                      <p:cBhvr>
                                        <p:cTn id="47" dur="1" fill="hold">
                                          <p:stCondLst>
                                            <p:cond delay="0"/>
                                          </p:stCondLst>
                                        </p:cTn>
                                        <p:tgtEl>
                                          <p:spTgt spid="179"/>
                                        </p:tgtEl>
                                        <p:attrNameLst>
                                          <p:attrName>style.visibility</p:attrName>
                                        </p:attrNameLst>
                                      </p:cBhvr>
                                      <p:to>
                                        <p:strVal val="visible"/>
                                      </p:to>
                                    </p:set>
                                    <p:anim calcmode="lin" valueType="num">
                                      <p:cBhvr>
                                        <p:cTn id="48" dur="500" fill="hold"/>
                                        <p:tgtEl>
                                          <p:spTgt spid="179"/>
                                        </p:tgtEl>
                                        <p:attrNameLst>
                                          <p:attrName>ppt_x</p:attrName>
                                        </p:attrNameLst>
                                      </p:cBhvr>
                                      <p:tavLst>
                                        <p:tav tm="0">
                                          <p:val>
                                            <p:strVal val="#ppt_x"/>
                                          </p:val>
                                        </p:tav>
                                        <p:tav tm="100000">
                                          <p:val>
                                            <p:strVal val="#ppt_x"/>
                                          </p:val>
                                        </p:tav>
                                      </p:tavLst>
                                    </p:anim>
                                    <p:anim calcmode="lin" valueType="num">
                                      <p:cBhvr>
                                        <p:cTn id="49" dur="500" fill="hold"/>
                                        <p:tgtEl>
                                          <p:spTgt spid="179"/>
                                        </p:tgtEl>
                                        <p:attrNameLst>
                                          <p:attrName>ppt_y</p:attrName>
                                        </p:attrNameLst>
                                      </p:cBhvr>
                                      <p:tavLst>
                                        <p:tav tm="0">
                                          <p:val>
                                            <p:strVal val="1+#ppt_h/2"/>
                                          </p:val>
                                        </p:tav>
                                        <p:tav tm="100000">
                                          <p:val>
                                            <p:strVal val="#ppt_y"/>
                                          </p:val>
                                        </p:tav>
                                      </p:tavLst>
                                    </p:anim>
                                  </p:childTnLst>
                                </p:cTn>
                              </p:par>
                            </p:childTnLst>
                          </p:cTn>
                        </p:par>
                        <p:par>
                          <p:cTn id="50" fill="hold">
                            <p:stCondLst>
                              <p:cond delay="2750"/>
                            </p:stCondLst>
                            <p:childTnLst>
                              <p:par>
                                <p:cTn id="51" presetID="2" presetClass="entr" presetSubtype="4" fill="hold" grpId="0" nodeType="afterEffect">
                                  <p:stCondLst>
                                    <p:cond delay="0"/>
                                  </p:stCondLst>
                                  <p:childTnLst>
                                    <p:set>
                                      <p:cBhvr>
                                        <p:cTn id="52" dur="1" fill="hold">
                                          <p:stCondLst>
                                            <p:cond delay="0"/>
                                          </p:stCondLst>
                                        </p:cTn>
                                        <p:tgtEl>
                                          <p:spTgt spid="181"/>
                                        </p:tgtEl>
                                        <p:attrNameLst>
                                          <p:attrName>style.visibility</p:attrName>
                                        </p:attrNameLst>
                                      </p:cBhvr>
                                      <p:to>
                                        <p:strVal val="visible"/>
                                      </p:to>
                                    </p:set>
                                    <p:anim calcmode="lin" valueType="num">
                                      <p:cBhvr>
                                        <p:cTn id="53" dur="500" fill="hold"/>
                                        <p:tgtEl>
                                          <p:spTgt spid="181"/>
                                        </p:tgtEl>
                                        <p:attrNameLst>
                                          <p:attrName>ppt_x</p:attrName>
                                        </p:attrNameLst>
                                      </p:cBhvr>
                                      <p:tavLst>
                                        <p:tav tm="0">
                                          <p:val>
                                            <p:strVal val="#ppt_x"/>
                                          </p:val>
                                        </p:tav>
                                        <p:tav tm="100000">
                                          <p:val>
                                            <p:strVal val="#ppt_x"/>
                                          </p:val>
                                        </p:tav>
                                      </p:tavLst>
                                    </p:anim>
                                    <p:anim calcmode="lin" valueType="num">
                                      <p:cBhvr>
                                        <p:cTn id="54" dur="500" fill="hold"/>
                                        <p:tgtEl>
                                          <p:spTgt spid="181"/>
                                        </p:tgtEl>
                                        <p:attrNameLst>
                                          <p:attrName>ppt_y</p:attrName>
                                        </p:attrNameLst>
                                      </p:cBhvr>
                                      <p:tavLst>
                                        <p:tav tm="0">
                                          <p:val>
                                            <p:strVal val="1+#ppt_h/2"/>
                                          </p:val>
                                        </p:tav>
                                        <p:tav tm="100000">
                                          <p:val>
                                            <p:strVal val="#ppt_y"/>
                                          </p:val>
                                        </p:tav>
                                      </p:tavLst>
                                    </p:anim>
                                  </p:childTnLst>
                                </p:cTn>
                              </p:par>
                            </p:childTnLst>
                          </p:cTn>
                        </p:par>
                        <p:par>
                          <p:cTn id="55" fill="hold">
                            <p:stCondLst>
                              <p:cond delay="3250"/>
                            </p:stCondLst>
                            <p:childTnLst>
                              <p:par>
                                <p:cTn id="56" presetID="2" presetClass="entr" presetSubtype="4" fill="hold" grpId="0" nodeType="afterEffect">
                                  <p:stCondLst>
                                    <p:cond delay="0"/>
                                  </p:stCondLst>
                                  <p:childTnLst>
                                    <p:set>
                                      <p:cBhvr>
                                        <p:cTn id="57" dur="1" fill="hold">
                                          <p:stCondLst>
                                            <p:cond delay="0"/>
                                          </p:stCondLst>
                                        </p:cTn>
                                        <p:tgtEl>
                                          <p:spTgt spid="183"/>
                                        </p:tgtEl>
                                        <p:attrNameLst>
                                          <p:attrName>style.visibility</p:attrName>
                                        </p:attrNameLst>
                                      </p:cBhvr>
                                      <p:to>
                                        <p:strVal val="visible"/>
                                      </p:to>
                                    </p:set>
                                    <p:anim calcmode="lin" valueType="num">
                                      <p:cBhvr>
                                        <p:cTn id="58" dur="500" fill="hold"/>
                                        <p:tgtEl>
                                          <p:spTgt spid="183"/>
                                        </p:tgtEl>
                                        <p:attrNameLst>
                                          <p:attrName>ppt_x</p:attrName>
                                        </p:attrNameLst>
                                      </p:cBhvr>
                                      <p:tavLst>
                                        <p:tav tm="0">
                                          <p:val>
                                            <p:strVal val="#ppt_x"/>
                                          </p:val>
                                        </p:tav>
                                        <p:tav tm="100000">
                                          <p:val>
                                            <p:strVal val="#ppt_x"/>
                                          </p:val>
                                        </p:tav>
                                      </p:tavLst>
                                    </p:anim>
                                    <p:anim calcmode="lin" valueType="num">
                                      <p:cBhvr>
                                        <p:cTn id="59"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9" grpId="0" bldLvl="0" autoUpdateAnimBg="0"/>
      <p:bldP spid="178" grpId="0"/>
      <p:bldP spid="179" grpId="0" bldLvl="0" autoUpdateAnimBg="0"/>
      <p:bldP spid="180" grpId="0"/>
      <p:bldP spid="181" grpId="0" bldLvl="0" autoUpdateAnimBg="0"/>
      <p:bldP spid="182" grpId="0"/>
      <p:bldP spid="183"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F:\a\shutterstock_69525214.jpg"/>
          <p:cNvPicPr>
            <a:picLocks noChangeAspect="1" noChangeArrowheads="1"/>
          </p:cNvPicPr>
          <p:nvPr/>
        </p:nvPicPr>
        <p:blipFill>
          <a:blip r:embed="rId1" cstate="print"/>
          <a:srcRect t="42780"/>
          <a:stretch>
            <a:fillRect/>
          </a:stretch>
        </p:blipFill>
        <p:spPr bwMode="auto">
          <a:xfrm>
            <a:off x="1799692" y="0"/>
            <a:ext cx="5502664" cy="3148608"/>
          </a:xfrm>
          <a:prstGeom prst="rect">
            <a:avLst/>
          </a:prstGeom>
          <a:noFill/>
        </p:spPr>
      </p:pic>
      <p:sp>
        <p:nvSpPr>
          <p:cNvPr id="8" name="TextBox 7"/>
          <p:cNvSpPr txBox="1"/>
          <p:nvPr/>
        </p:nvSpPr>
        <p:spPr>
          <a:xfrm>
            <a:off x="2339752" y="4197982"/>
            <a:ext cx="4556826" cy="438582"/>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495" fontAlgn="base">
              <a:spcBef>
                <a:spcPct val="0"/>
              </a:spcBef>
              <a:spcAft>
                <a:spcPct val="0"/>
              </a:spcAft>
              <a:defRPr>
                <a:solidFill>
                  <a:schemeClr val="tx1"/>
                </a:solidFill>
                <a:latin typeface="Calibri" pitchFamily="34" charset="0"/>
              </a:defRPr>
            </a:lvl6pPr>
            <a:lvl7pPr marL="2971800" indent="-228600" defTabSz="912495" fontAlgn="base">
              <a:spcBef>
                <a:spcPct val="0"/>
              </a:spcBef>
              <a:spcAft>
                <a:spcPct val="0"/>
              </a:spcAft>
              <a:defRPr>
                <a:solidFill>
                  <a:schemeClr val="tx1"/>
                </a:solidFill>
                <a:latin typeface="Calibri" pitchFamily="34" charset="0"/>
              </a:defRPr>
            </a:lvl7pPr>
            <a:lvl8pPr marL="3429000" indent="-228600" defTabSz="912495" fontAlgn="base">
              <a:spcBef>
                <a:spcPct val="0"/>
              </a:spcBef>
              <a:spcAft>
                <a:spcPct val="0"/>
              </a:spcAft>
              <a:defRPr>
                <a:solidFill>
                  <a:schemeClr val="tx1"/>
                </a:solidFill>
                <a:latin typeface="Calibri" pitchFamily="34" charset="0"/>
              </a:defRPr>
            </a:lvl8pPr>
            <a:lvl9pPr marL="3886200" indent="-228600" defTabSz="912495" fontAlgn="base">
              <a:spcBef>
                <a:spcPct val="0"/>
              </a:spcBef>
              <a:spcAft>
                <a:spcPct val="0"/>
              </a:spcAft>
              <a:defRPr>
                <a:solidFill>
                  <a:schemeClr val="tx1"/>
                </a:solidFill>
                <a:latin typeface="Calibri" pitchFamily="34" charset="0"/>
              </a:defRPr>
            </a:lvl9pPr>
          </a:lstStyle>
          <a:p>
            <a:pPr algn="ctr" eaLnBrk="1" hangingPunct="1">
              <a:lnSpc>
                <a:spcPct val="150000"/>
              </a:lnSpc>
            </a:pPr>
            <a:r>
              <a:rPr lang="en-US" altLang="zh-CN" sz="800" dirty="0">
                <a:solidFill>
                  <a:schemeClr val="tx1">
                    <a:lumMod val="65000"/>
                    <a:lumOff val="35000"/>
                  </a:schemeClr>
                </a:solidFill>
              </a:rPr>
              <a:t>Chinadaily.com.cn is the largest English portal in China, providing news, business information, BBS, learning materials. The Website has channels as China,</a:t>
            </a:r>
            <a:endParaRPr lang="id-ID" altLang="zh-CN" sz="600" dirty="0">
              <a:solidFill>
                <a:schemeClr val="tx1">
                  <a:lumMod val="65000"/>
                  <a:lumOff val="35000"/>
                </a:schemeClr>
              </a:solidFill>
              <a:latin typeface="Lato" pitchFamily="34" charset="0"/>
              <a:ea typeface="Clear Sans Light" pitchFamily="34" charset="0"/>
              <a:cs typeface="Clear Sans Light" pitchFamily="34" charset="0"/>
            </a:endParaRPr>
          </a:p>
        </p:txBody>
      </p:sp>
      <p:sp>
        <p:nvSpPr>
          <p:cNvPr id="9" name="TextBox 8"/>
          <p:cNvSpPr txBox="1"/>
          <p:nvPr/>
        </p:nvSpPr>
        <p:spPr>
          <a:xfrm>
            <a:off x="1619672" y="3076601"/>
            <a:ext cx="5472608" cy="741229"/>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495" fontAlgn="base">
              <a:spcBef>
                <a:spcPct val="0"/>
              </a:spcBef>
              <a:spcAft>
                <a:spcPct val="0"/>
              </a:spcAft>
              <a:defRPr>
                <a:solidFill>
                  <a:schemeClr val="tx1"/>
                </a:solidFill>
                <a:latin typeface="Calibri" pitchFamily="34" charset="0"/>
              </a:defRPr>
            </a:lvl6pPr>
            <a:lvl7pPr marL="2971800" indent="-228600" defTabSz="912495" fontAlgn="base">
              <a:spcBef>
                <a:spcPct val="0"/>
              </a:spcBef>
              <a:spcAft>
                <a:spcPct val="0"/>
              </a:spcAft>
              <a:defRPr>
                <a:solidFill>
                  <a:schemeClr val="tx1"/>
                </a:solidFill>
                <a:latin typeface="Calibri" pitchFamily="34" charset="0"/>
              </a:defRPr>
            </a:lvl7pPr>
            <a:lvl8pPr marL="3429000" indent="-228600" defTabSz="912495" fontAlgn="base">
              <a:spcBef>
                <a:spcPct val="0"/>
              </a:spcBef>
              <a:spcAft>
                <a:spcPct val="0"/>
              </a:spcAft>
              <a:defRPr>
                <a:solidFill>
                  <a:schemeClr val="tx1"/>
                </a:solidFill>
                <a:latin typeface="Calibri" pitchFamily="34" charset="0"/>
              </a:defRPr>
            </a:lvl8pPr>
            <a:lvl9pPr marL="3886200" indent="-228600" defTabSz="912495" fontAlgn="base">
              <a:spcBef>
                <a:spcPct val="0"/>
              </a:spcBef>
              <a:spcAft>
                <a:spcPct val="0"/>
              </a:spcAft>
              <a:defRPr>
                <a:solidFill>
                  <a:schemeClr val="tx1"/>
                </a:solidFill>
                <a:latin typeface="Calibri" pitchFamily="34" charset="0"/>
              </a:defRPr>
            </a:lvl9pPr>
          </a:lstStyle>
          <a:p>
            <a:pPr algn="r" eaLnBrk="1" hangingPunct="1">
              <a:lnSpc>
                <a:spcPct val="150000"/>
              </a:lnSpc>
            </a:pPr>
            <a:r>
              <a:rPr lang="zh-CN" altLang="en-US" sz="3300" b="1" dirty="0" smtClean="0">
                <a:solidFill>
                  <a:schemeClr val="accent1"/>
                </a:solidFill>
                <a:latin typeface="微软雅黑" panose="020B0503020204020204" pitchFamily="34" charset="-122"/>
                <a:ea typeface="微软雅黑" panose="020B0503020204020204" pitchFamily="34" charset="-122"/>
                <a:cs typeface="Clear Sans Light" pitchFamily="34" charset="0"/>
              </a:rPr>
              <a:t>演讲完毕  谢谢您的观看</a:t>
            </a:r>
            <a:endParaRPr lang="id-ID" altLang="zh-CN" sz="3300" b="1" dirty="0">
              <a:solidFill>
                <a:schemeClr val="accent1"/>
              </a:solidFill>
              <a:latin typeface="微软雅黑" panose="020B0503020204020204" pitchFamily="34" charset="-122"/>
              <a:ea typeface="微软雅黑" panose="020B0503020204020204" pitchFamily="34" charset="-122"/>
              <a:cs typeface="Clear Sans Light" pitchFamily="34" charset="0"/>
            </a:endParaRPr>
          </a:p>
        </p:txBody>
      </p:sp>
      <p:sp>
        <p:nvSpPr>
          <p:cNvPr id="10" name="TextBox 9"/>
          <p:cNvSpPr txBox="1">
            <a:spLocks noChangeArrowheads="1"/>
          </p:cNvSpPr>
          <p:nvPr/>
        </p:nvSpPr>
        <p:spPr bwMode="auto">
          <a:xfrm>
            <a:off x="2806615" y="3904693"/>
            <a:ext cx="3457575" cy="307777"/>
          </a:xfrm>
          <a:prstGeom prst="rect">
            <a:avLst/>
          </a:prstGeom>
          <a:noFill/>
          <a:ln w="9525">
            <a:noFill/>
            <a:miter lim="800000"/>
          </a:ln>
        </p:spPr>
        <p:txBody>
          <a:bodyPr>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ctr" eaLnBrk="1" fontAlgn="base" hangingPunct="1">
              <a:buClrTx/>
              <a:buSzTx/>
              <a:buFontTx/>
              <a:buNone/>
            </a:pPr>
            <a:r>
              <a:rPr lang="zh-CN" altLang="en-US" dirty="0">
                <a:solidFill>
                  <a:schemeClr val="tx1">
                    <a:lumMod val="65000"/>
                    <a:lumOff val="35000"/>
                  </a:schemeClr>
                </a:solidFill>
                <a:latin typeface="Verdana" panose="020B0604030504040204" pitchFamily="34" charset="0"/>
              </a:rPr>
              <a:t>动态</a:t>
            </a:r>
            <a:r>
              <a:rPr lang="en-US" altLang="zh-CN" dirty="0">
                <a:solidFill>
                  <a:schemeClr val="tx1">
                    <a:lumMod val="65000"/>
                    <a:lumOff val="35000"/>
                  </a:schemeClr>
                </a:solidFill>
                <a:latin typeface="Verdana" panose="020B0604030504040204" pitchFamily="34" charset="0"/>
              </a:rPr>
              <a:t>PPT/</a:t>
            </a:r>
            <a:r>
              <a:rPr lang="zh-CN" altLang="en-US" dirty="0">
                <a:solidFill>
                  <a:schemeClr val="tx1">
                    <a:lumMod val="65000"/>
                    <a:lumOff val="35000"/>
                  </a:schemeClr>
                </a:solidFill>
                <a:latin typeface="Verdana" panose="020B0604030504040204" pitchFamily="34" charset="0"/>
              </a:rPr>
              <a:t>框架完整</a:t>
            </a:r>
            <a:r>
              <a:rPr lang="en-US" altLang="zh-CN" dirty="0">
                <a:solidFill>
                  <a:schemeClr val="tx1">
                    <a:lumMod val="65000"/>
                    <a:lumOff val="35000"/>
                  </a:schemeClr>
                </a:solidFill>
                <a:latin typeface="Verdana" panose="020B0604030504040204" pitchFamily="34" charset="0"/>
              </a:rPr>
              <a:t>/</a:t>
            </a:r>
            <a:r>
              <a:rPr lang="zh-CN" altLang="en-US" dirty="0">
                <a:solidFill>
                  <a:schemeClr val="tx1">
                    <a:lumMod val="65000"/>
                    <a:lumOff val="35000"/>
                  </a:schemeClr>
                </a:solidFill>
                <a:latin typeface="Verdana" panose="020B0604030504040204" pitchFamily="34" charset="0"/>
              </a:rPr>
              <a:t>精美大气</a:t>
            </a:r>
            <a:r>
              <a:rPr lang="en-US" altLang="zh-CN" dirty="0">
                <a:solidFill>
                  <a:schemeClr val="tx1">
                    <a:lumMod val="65000"/>
                    <a:lumOff val="35000"/>
                  </a:schemeClr>
                </a:solidFill>
                <a:latin typeface="Verdana" panose="020B0604030504040204" pitchFamily="34" charset="0"/>
              </a:rPr>
              <a:t>/</a:t>
            </a:r>
            <a:r>
              <a:rPr lang="zh-CN" altLang="en-US" dirty="0">
                <a:solidFill>
                  <a:schemeClr val="tx1">
                    <a:lumMod val="65000"/>
                    <a:lumOff val="35000"/>
                  </a:schemeClr>
                </a:solidFill>
                <a:latin typeface="Verdana" panose="020B0604030504040204" pitchFamily="34" charset="0"/>
              </a:rPr>
              <a:t>可以编辑</a:t>
            </a:r>
            <a:endParaRPr lang="en-US" altLang="zh-CN" dirty="0">
              <a:solidFill>
                <a:schemeClr val="tx1">
                  <a:lumMod val="65000"/>
                  <a:lumOff val="35000"/>
                </a:schemeClr>
              </a:solidFill>
              <a:latin typeface="Verdana" panose="020B0604030504040204" pitchFamily="34" charset="0"/>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Scale>
                                      <p:cBhvr>
                                        <p:cTn id="13" dur="1000" decel="50000" fill="hold">
                                          <p:stCondLst>
                                            <p:cond delay="0"/>
                                          </p:stCondLst>
                                        </p:cTn>
                                        <p:tgtEl>
                                          <p:spTgt spid="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9">
                                            <p:txEl>
                                              <p:pRg st="0" end="0"/>
                                            </p:txEl>
                                          </p:spTgt>
                                        </p:tgtEl>
                                        <p:attrNameLst>
                                          <p:attrName>ppt_x</p:attrName>
                                          <p:attrName>ppt_y</p:attrName>
                                        </p:attrNameLst>
                                      </p:cBhvr>
                                    </p:animMotion>
                                    <p:animEffect transition="in" filter="fade">
                                      <p:cBhvr>
                                        <p:cTn id="15" dur="1000"/>
                                        <p:tgtEl>
                                          <p:spTgt spid="9">
                                            <p:txEl>
                                              <p:pRg st="0" end="0"/>
                                            </p:txEl>
                                          </p:spTgt>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750" fill="hold"/>
                                        <p:tgtEl>
                                          <p:spTgt spid="10"/>
                                        </p:tgtEl>
                                        <p:attrNameLst>
                                          <p:attrName>ppt_w</p:attrName>
                                        </p:attrNameLst>
                                      </p:cBhvr>
                                      <p:tavLst>
                                        <p:tav tm="0">
                                          <p:val>
                                            <p:fltVal val="0"/>
                                          </p:val>
                                        </p:tav>
                                        <p:tav tm="100000">
                                          <p:val>
                                            <p:strVal val="#ppt_w"/>
                                          </p:val>
                                        </p:tav>
                                      </p:tavLst>
                                    </p:anim>
                                    <p:anim calcmode="lin" valueType="num">
                                      <p:cBhvr>
                                        <p:cTn id="20" dur="750" fill="hold"/>
                                        <p:tgtEl>
                                          <p:spTgt spid="10"/>
                                        </p:tgtEl>
                                        <p:attrNameLst>
                                          <p:attrName>ppt_h</p:attrName>
                                        </p:attrNameLst>
                                      </p:cBhvr>
                                      <p:tavLst>
                                        <p:tav tm="0">
                                          <p:val>
                                            <p:fltVal val="0"/>
                                          </p:val>
                                        </p:tav>
                                        <p:tav tm="100000">
                                          <p:val>
                                            <p:strVal val="#ppt_h"/>
                                          </p:val>
                                        </p:tav>
                                      </p:tavLst>
                                    </p:anim>
                                    <p:animEffect transition="in" filter="fade">
                                      <p:cBhvr>
                                        <p:cTn id="21" dur="750"/>
                                        <p:tgtEl>
                                          <p:spTgt spid="10"/>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grpSp>
        <p:nvGrpSpPr>
          <p:cNvPr id="751" name="矩形 6"/>
          <p:cNvGrpSpPr/>
          <p:nvPr/>
        </p:nvGrpSpPr>
        <p:grpSpPr>
          <a:xfrm>
            <a:off x="4445" y="847090"/>
            <a:ext cx="9134475" cy="760730"/>
            <a:chOff x="4445" y="847090"/>
            <a:chExt cx="9134475" cy="760730"/>
          </a:xfrm>
        </p:grpSpPr>
        <p:sp>
          <p:nvSpPr>
            <p:cNvPr id="749" name="矩形"/>
            <p:cNvSpPr>
              <a:spLocks/>
            </p:cNvSpPr>
            <p:nvPr/>
          </p:nvSpPr>
          <p:spPr>
            <a:xfrm rot="0">
              <a:off x="4445" y="847090"/>
              <a:ext cx="9135110" cy="761365"/>
            </a:xfrm>
            <a:prstGeom prst="rect"/>
            <a:solidFill>
              <a:srgbClr val="00B0F0"/>
            </a:solidFill>
            <a:ln w="0">
              <a:noFill/>
              <a:prstDash/>
            </a:ln>
          </p:spPr>
          <p:txBody>
            <a:bodyPr wrap="square" lIns="34290" tIns="34290" rIns="34290" bIns="34290" numCol="1" vert="horz" anchor="ctr">
              <a:noAutofit/>
            </a:bodyPr>
            <a:lstStyle/>
            <a:p>
              <a:pPr marL="0" indent="0" algn="ctr" fontAlgn="auto" defTabSz="914400" eaLnBrk="0" latinLnBrk="0">
                <a:lnSpc>
                  <a:spcPct val="100000"/>
                </a:lnSpc>
                <a:spcBef>
                  <a:spcPts val="0"/>
                </a:spcBef>
                <a:spcAft>
                  <a:spcPts val="0"/>
                </a:spcAft>
                <a:buFontTx/>
                <a:buNone/>
              </a:pPr>
              <a:endParaRPr lang="ko-KR" altLang="en-US" sz="1200" cap="none" dirty="0" smtClean="0" b="0" strike="noStrike">
                <a:latin typeface="Calibri" charset="0"/>
                <a:ea typeface="Calibri" charset="0"/>
              </a:endParaRPr>
            </a:p>
          </p:txBody>
        </p:sp>
        <p:sp>
          <p:nvSpPr>
            <p:cNvPr id="750" name="更多资源请关注微信公众号：学苑君"/>
            <p:cNvSpPr txBox="1">
              <a:spLocks/>
            </p:cNvSpPr>
            <p:nvPr/>
          </p:nvSpPr>
          <p:spPr>
            <a:xfrm rot="0">
              <a:off x="4445" y="1077595"/>
              <a:ext cx="9135110" cy="300355"/>
            </a:xfrm>
            <a:prstGeom prst="rect"/>
            <a:noFill/>
            <a:ln w="0">
              <a:noFill/>
              <a:prstDash/>
            </a:ln>
          </p:spPr>
          <p:txBody>
            <a:bodyPr wrap="square" lIns="0" tIns="0" rIns="0" bIns="0" numCol="1" vert="horz" anchor="ctr">
              <a:spAutoFit/>
            </a:bodyPr>
            <a:lstStyle/>
            <a:p>
              <a:pPr marL="0" indent="0" algn="ctr" fontAlgn="auto" defTabSz="914400" eaLnBrk="0" latinLnBrk="0">
                <a:lnSpc>
                  <a:spcPct val="100000"/>
                </a:lnSpc>
                <a:spcBef>
                  <a:spcPts val="0"/>
                </a:spcBef>
                <a:spcAft>
                  <a:spcPts val="0"/>
                </a:spcAft>
                <a:buFontTx/>
                <a:buNone/>
              </a:pPr>
              <a:r>
                <a:rPr lang="en-US" altLang="ko-KR" sz="1950" cap="none" spc="180" dirty="0" smtClean="0" b="0" strike="noStrike">
                  <a:solidFill>
                    <a:srgbClr val="FFFFFF"/>
                  </a:solidFill>
                  <a:effectLst>
                    <a:outerShdw sx="100000" sy="100000" blurRad="38100" dist="38100" dir="2700000" rotWithShape="0">
                      <a:srgbClr val="000000">
                        <a:alpha val="42745"/>
                      </a:srgbClr>
                    </a:outerShdw>
                  </a:effectLst>
                  <a:latin typeface="微软雅黑" charset="0"/>
                  <a:ea typeface="微软雅黑" charset="0"/>
                </a:rPr>
                <a:t>更多资源请关注微信公众号：学长掌上资源库</a:t>
              </a:r>
              <a:endParaRPr lang="ko-KR" altLang="en-US" sz="1950" cap="none" dirty="0" smtClean="0" b="0" strike="noStrike">
                <a:solidFill>
                  <a:srgbClr val="FFFFFF"/>
                </a:solidFill>
                <a:latin typeface="微软雅黑" charset="0"/>
                <a:ea typeface="微软雅黑" charset="0"/>
              </a:endParaRPr>
            </a:p>
          </p:txBody>
        </p:sp>
      </p:grpSp>
      <p:pic>
        <p:nvPicPr>
          <p:cNvPr id="752" name="学苑君.jpg" descr="C:/Users/Administrator/AppData/Roaming/JisuOffice/ETemp/8668_107206520/fImage2734834641.jpeg"/>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0">
            <a:off x="3490595" y="2037080"/>
            <a:ext cx="2163445" cy="2163445"/>
          </a:xfrm>
          <a:prstGeom prst="rect"/>
          <a:noFill/>
          <a:ln w="12700" cap="flat" cmpd="sng">
            <a:prstDash/>
            <a:miter lim="800000"/>
          </a:ln>
        </p:spPr>
      </p:pic>
    </p:spTree>
  </p:cSld>
  <p:clrMapOvr>
    <a:masterClrMapping/>
  </p:clrMapOvr>
  <mc:AlternateContent xmlns:mc="http://schemas.openxmlformats.org/markup-compatibility/2006">
    <mc:Choice xmlns:p14="http://schemas.microsoft.com/office/powerpoint/2010/main" Requires="p14">
      <p:transition spd="slow" p14:dur="1200">
        <p14:prism dir="l"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p:nvPr/>
        </p:nvSpPr>
        <p:spPr>
          <a:xfrm>
            <a:off x="4319972" y="1060376"/>
            <a:ext cx="4824028" cy="2932584"/>
          </a:xfrm>
          <a:prstGeom prst="rect">
            <a:avLst/>
          </a:prstGeom>
          <a:blipFill>
            <a:blip r:embed="rId1" cstate="print"/>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6" name="Oval 23"/>
          <p:cNvSpPr/>
          <p:nvPr/>
        </p:nvSpPr>
        <p:spPr>
          <a:xfrm>
            <a:off x="3707904" y="2068122"/>
            <a:ext cx="1188132" cy="1188498"/>
          </a:xfrm>
          <a:prstGeom prst="ellipse">
            <a:avLst/>
          </a:prstGeom>
          <a:solidFill>
            <a:schemeClr val="accent2"/>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5400" dirty="0"/>
              <a:t>01</a:t>
            </a:r>
            <a:endParaRPr lang="en-GB" sz="5400" dirty="0"/>
          </a:p>
        </p:txBody>
      </p:sp>
      <p:sp>
        <p:nvSpPr>
          <p:cNvPr id="8" name="淘宝网chenying0907出品 27"/>
          <p:cNvSpPr txBox="1"/>
          <p:nvPr/>
        </p:nvSpPr>
        <p:spPr>
          <a:xfrm>
            <a:off x="611561" y="2464533"/>
            <a:ext cx="3011099" cy="500147"/>
          </a:xfrm>
          <a:prstGeom prst="rect">
            <a:avLst/>
          </a:prstGeom>
          <a:noFill/>
        </p:spPr>
        <p:txBody>
          <a:bodyPr wrap="none" lIns="68589" tIns="34295" rIns="68589" bIns="34295" rtlCol="0">
            <a:spAutoFit/>
          </a:bodyPr>
          <a:lstStyle/>
          <a:p>
            <a:r>
              <a:rPr lang="zh-CN" altLang="en-US" sz="2800" dirty="0" smtClean="0">
                <a:solidFill>
                  <a:schemeClr val="accent1"/>
                </a:solidFill>
                <a:latin typeface="微软雅黑" panose="020B0503020204020204" pitchFamily="34" charset="-122"/>
                <a:ea typeface="微软雅黑" panose="020B0503020204020204" pitchFamily="34" charset="-122"/>
              </a:rPr>
              <a:t>单击此处添加标题</a:t>
            </a:r>
            <a:endParaRPr lang="en-GB" sz="2800" dirty="0">
              <a:solidFill>
                <a:schemeClr val="accent1"/>
              </a:solidFill>
              <a:latin typeface="微软雅黑" panose="020B0503020204020204" pitchFamily="34" charset="-122"/>
              <a:ea typeface="微软雅黑" panose="020B0503020204020204" pitchFamily="34" charset="-122"/>
            </a:endParaRPr>
          </a:p>
        </p:txBody>
      </p:sp>
      <p:sp>
        <p:nvSpPr>
          <p:cNvPr id="9" name="Rectangle 28"/>
          <p:cNvSpPr/>
          <p:nvPr/>
        </p:nvSpPr>
        <p:spPr>
          <a:xfrm>
            <a:off x="683568" y="3364632"/>
            <a:ext cx="1467649" cy="377036"/>
          </a:xfrm>
          <a:prstGeom prst="rect">
            <a:avLst/>
          </a:prstGeom>
        </p:spPr>
        <p:txBody>
          <a:bodyPr wrap="square" lIns="68589" tIns="34295" rIns="68589" bIns="34295">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
        <p:nvSpPr>
          <p:cNvPr id="10" name="淘宝网chenying0907出品 1"/>
          <p:cNvSpPr/>
          <p:nvPr/>
        </p:nvSpPr>
        <p:spPr>
          <a:xfrm>
            <a:off x="2411760" y="3364633"/>
            <a:ext cx="1178528" cy="400110"/>
          </a:xfrm>
          <a:prstGeom prst="rect">
            <a:avLst/>
          </a:prstGeom>
        </p:spPr>
        <p:txBody>
          <a:bodyPr wrap="none">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3" name="文本框 22"/>
          <p:cNvSpPr>
            <a:spLocks noChangeArrowheads="1"/>
          </p:cNvSpPr>
          <p:nvPr/>
        </p:nvSpPr>
        <p:spPr bwMode="auto">
          <a:xfrm>
            <a:off x="1428490" y="3396711"/>
            <a:ext cx="1292662" cy="115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just"/>
            <a:r>
              <a:rPr lang="zh-CN" altLang="en-US" sz="1200" b="1" spc="75" dirty="0">
                <a:solidFill>
                  <a:schemeClr val="accent1"/>
                </a:solidFill>
                <a:latin typeface="微软雅黑"/>
                <a:ea typeface="微软雅黑"/>
                <a:cs typeface="Lato Light" charset="0"/>
                <a:sym typeface="Lato Light" charset="0"/>
              </a:rPr>
              <a:t>输入标题名称</a:t>
            </a:r>
            <a:endParaRPr lang="en-US" altLang="zh-CN" sz="1200" b="1" spc="75" dirty="0">
              <a:solidFill>
                <a:schemeClr val="accent1"/>
              </a:solidFill>
              <a:latin typeface="微软雅黑"/>
              <a:ea typeface="微软雅黑"/>
              <a:cs typeface="Lato Light" charset="0"/>
              <a:sym typeface="Lato Light"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此处添加详细文本描</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述</a:t>
            </a:r>
            <a:r>
              <a:rPr lang="en-US" altLang="zh-CN" sz="900" dirty="0">
                <a:solidFill>
                  <a:schemeClr val="bg1">
                    <a:lumMod val="50000"/>
                  </a:schemeClr>
                </a:solidFill>
                <a:latin typeface="微软雅黑"/>
                <a:ea typeface="微软雅黑"/>
                <a:sym typeface="Gill Sans" panose="020B0502020104020203" charset="0"/>
              </a:rPr>
              <a:t> </a:t>
            </a:r>
            <a:r>
              <a:rPr lang="zh-CN" altLang="en-US" sz="900" dirty="0">
                <a:solidFill>
                  <a:schemeClr val="bg1">
                    <a:lumMod val="50000"/>
                  </a:schemeClr>
                </a:solidFill>
                <a:latin typeface="微软雅黑"/>
                <a:ea typeface="微软雅黑"/>
                <a:sym typeface="Gill Sans" panose="020B0502020104020203" charset="0"/>
              </a:rPr>
              <a:t>，建议与标题相关</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并符合整体语言风格，</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语言描述尽量简洁生</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动。</a:t>
            </a:r>
            <a:endParaRPr lang="en-US" altLang="zh-CN" sz="900" dirty="0">
              <a:solidFill>
                <a:schemeClr val="bg1">
                  <a:lumMod val="50000"/>
                </a:schemeClr>
              </a:solidFill>
              <a:latin typeface="微软雅黑"/>
              <a:ea typeface="微软雅黑"/>
              <a:sym typeface="Gill Sans" panose="020B0502020104020203" charset="0"/>
            </a:endParaRPr>
          </a:p>
        </p:txBody>
      </p:sp>
      <p:sp>
        <p:nvSpPr>
          <p:cNvPr id="6164" name="文本框 23"/>
          <p:cNvSpPr>
            <a:spLocks noChangeArrowheads="1"/>
          </p:cNvSpPr>
          <p:nvPr/>
        </p:nvSpPr>
        <p:spPr bwMode="auto">
          <a:xfrm>
            <a:off x="2775087" y="3396711"/>
            <a:ext cx="1292662" cy="115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just"/>
            <a:r>
              <a:rPr lang="zh-CN" altLang="en-US" sz="1200" b="1" spc="75" dirty="0">
                <a:solidFill>
                  <a:schemeClr val="accent1"/>
                </a:solidFill>
                <a:latin typeface="微软雅黑"/>
                <a:ea typeface="微软雅黑"/>
                <a:cs typeface="Lato Light" charset="0"/>
                <a:sym typeface="Lato Light" charset="0"/>
              </a:rPr>
              <a:t>输入标题名称</a:t>
            </a:r>
            <a:endParaRPr lang="en-US" altLang="zh-CN" sz="1200" b="1" spc="75" dirty="0">
              <a:solidFill>
                <a:schemeClr val="accent1"/>
              </a:solidFill>
              <a:latin typeface="微软雅黑"/>
              <a:ea typeface="微软雅黑"/>
              <a:cs typeface="Lato Light" charset="0"/>
              <a:sym typeface="Lato Light"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此处添加详细文本描</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述</a:t>
            </a:r>
            <a:r>
              <a:rPr lang="en-US" altLang="zh-CN" sz="900" dirty="0">
                <a:solidFill>
                  <a:schemeClr val="bg1">
                    <a:lumMod val="50000"/>
                  </a:schemeClr>
                </a:solidFill>
                <a:latin typeface="微软雅黑"/>
                <a:ea typeface="微软雅黑"/>
                <a:sym typeface="Gill Sans" panose="020B0502020104020203" charset="0"/>
              </a:rPr>
              <a:t> </a:t>
            </a:r>
            <a:r>
              <a:rPr lang="zh-CN" altLang="en-US" sz="900" dirty="0">
                <a:solidFill>
                  <a:schemeClr val="bg1">
                    <a:lumMod val="50000"/>
                  </a:schemeClr>
                </a:solidFill>
                <a:latin typeface="微软雅黑"/>
                <a:ea typeface="微软雅黑"/>
                <a:sym typeface="Gill Sans" panose="020B0502020104020203" charset="0"/>
              </a:rPr>
              <a:t>，建议与标题相关</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并符合整体语言风格，</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语言描述尽量简洁生</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动。</a:t>
            </a:r>
            <a:endParaRPr lang="en-US" altLang="zh-CN" sz="900" dirty="0">
              <a:solidFill>
                <a:schemeClr val="bg1">
                  <a:lumMod val="50000"/>
                </a:schemeClr>
              </a:solidFill>
              <a:latin typeface="微软雅黑"/>
              <a:ea typeface="微软雅黑"/>
              <a:sym typeface="Gill Sans" panose="020B0502020104020203" charset="0"/>
            </a:endParaRPr>
          </a:p>
        </p:txBody>
      </p:sp>
      <p:sp>
        <p:nvSpPr>
          <p:cNvPr id="6165" name="文本框 24"/>
          <p:cNvSpPr>
            <a:spLocks noChangeArrowheads="1"/>
          </p:cNvSpPr>
          <p:nvPr/>
        </p:nvSpPr>
        <p:spPr bwMode="auto">
          <a:xfrm>
            <a:off x="4134029" y="3396711"/>
            <a:ext cx="1292662" cy="115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just"/>
            <a:r>
              <a:rPr lang="zh-CN" altLang="en-US" sz="1200" b="1" spc="75" dirty="0">
                <a:solidFill>
                  <a:schemeClr val="accent1"/>
                </a:solidFill>
                <a:latin typeface="微软雅黑"/>
                <a:ea typeface="微软雅黑"/>
                <a:cs typeface="Lato Light" charset="0"/>
                <a:sym typeface="Lato Light" charset="0"/>
              </a:rPr>
              <a:t>输入标题名称</a:t>
            </a:r>
            <a:endParaRPr lang="en-US" altLang="zh-CN" sz="1200" b="1" spc="75" dirty="0">
              <a:solidFill>
                <a:schemeClr val="accent1"/>
              </a:solidFill>
              <a:latin typeface="微软雅黑"/>
              <a:ea typeface="微软雅黑"/>
              <a:cs typeface="Lato Light" charset="0"/>
              <a:sym typeface="Lato Light"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此处添加详细文本描</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述</a:t>
            </a:r>
            <a:r>
              <a:rPr lang="en-US" altLang="zh-CN" sz="900" dirty="0">
                <a:solidFill>
                  <a:schemeClr val="bg1">
                    <a:lumMod val="50000"/>
                  </a:schemeClr>
                </a:solidFill>
                <a:latin typeface="微软雅黑"/>
                <a:ea typeface="微软雅黑"/>
                <a:sym typeface="Gill Sans" panose="020B0502020104020203" charset="0"/>
              </a:rPr>
              <a:t> </a:t>
            </a:r>
            <a:r>
              <a:rPr lang="zh-CN" altLang="en-US" sz="900" dirty="0">
                <a:solidFill>
                  <a:schemeClr val="bg1">
                    <a:lumMod val="50000"/>
                  </a:schemeClr>
                </a:solidFill>
                <a:latin typeface="微软雅黑"/>
                <a:ea typeface="微软雅黑"/>
                <a:sym typeface="Gill Sans" panose="020B0502020104020203" charset="0"/>
              </a:rPr>
              <a:t>，建议与标题相关</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并符合整体语言风格，</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语言描述尽量简洁生</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动。</a:t>
            </a:r>
            <a:endParaRPr lang="en-US" altLang="zh-CN" sz="900" dirty="0">
              <a:solidFill>
                <a:schemeClr val="bg1">
                  <a:lumMod val="50000"/>
                </a:schemeClr>
              </a:solidFill>
              <a:latin typeface="微软雅黑"/>
              <a:ea typeface="微软雅黑"/>
              <a:sym typeface="Gill Sans" panose="020B0502020104020203" charset="0"/>
            </a:endParaRPr>
          </a:p>
        </p:txBody>
      </p:sp>
      <p:sp>
        <p:nvSpPr>
          <p:cNvPr id="6166" name="文本框 25"/>
          <p:cNvSpPr>
            <a:spLocks noChangeArrowheads="1"/>
          </p:cNvSpPr>
          <p:nvPr/>
        </p:nvSpPr>
        <p:spPr bwMode="auto">
          <a:xfrm>
            <a:off x="6585087" y="3396711"/>
            <a:ext cx="1292662" cy="1150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just"/>
            <a:r>
              <a:rPr lang="zh-CN" altLang="en-US" sz="1200" b="1" spc="75" dirty="0">
                <a:solidFill>
                  <a:schemeClr val="accent1"/>
                </a:solidFill>
                <a:latin typeface="微软雅黑"/>
                <a:ea typeface="微软雅黑"/>
                <a:cs typeface="Lato Light" charset="0"/>
                <a:sym typeface="Lato Light" charset="0"/>
              </a:rPr>
              <a:t>输入标题名称</a:t>
            </a:r>
            <a:endParaRPr lang="en-US" altLang="zh-CN" sz="1200" b="1" spc="75" dirty="0">
              <a:solidFill>
                <a:schemeClr val="accent1"/>
              </a:solidFill>
              <a:latin typeface="微软雅黑"/>
              <a:ea typeface="微软雅黑"/>
              <a:cs typeface="Lato Light" charset="0"/>
              <a:sym typeface="Lato Light"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此处添加详细文本描</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述</a:t>
            </a:r>
            <a:r>
              <a:rPr lang="en-US" altLang="zh-CN" sz="900" dirty="0">
                <a:solidFill>
                  <a:schemeClr val="bg1">
                    <a:lumMod val="50000"/>
                  </a:schemeClr>
                </a:solidFill>
                <a:latin typeface="微软雅黑"/>
                <a:ea typeface="微软雅黑"/>
                <a:sym typeface="Gill Sans" panose="020B0502020104020203" charset="0"/>
              </a:rPr>
              <a:t> </a:t>
            </a:r>
            <a:r>
              <a:rPr lang="zh-CN" altLang="en-US" sz="900" dirty="0">
                <a:solidFill>
                  <a:schemeClr val="bg1">
                    <a:lumMod val="50000"/>
                  </a:schemeClr>
                </a:solidFill>
                <a:latin typeface="微软雅黑"/>
                <a:ea typeface="微软雅黑"/>
                <a:sym typeface="Gill Sans" panose="020B0502020104020203" charset="0"/>
              </a:rPr>
              <a:t>，建议与标题相关</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并符合整体语言风格，</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语言描述尽量简洁生</a:t>
            </a:r>
            <a:endParaRPr lang="en-US" altLang="zh-CN" sz="900" dirty="0">
              <a:solidFill>
                <a:schemeClr val="bg1">
                  <a:lumMod val="50000"/>
                </a:schemeClr>
              </a:solidFill>
              <a:latin typeface="微软雅黑"/>
              <a:ea typeface="微软雅黑"/>
              <a:sym typeface="Gill Sans" panose="020B0502020104020203" charset="0"/>
            </a:endParaRPr>
          </a:p>
          <a:p>
            <a:pPr algn="just">
              <a:lnSpc>
                <a:spcPct val="125000"/>
              </a:lnSpc>
            </a:pPr>
            <a:r>
              <a:rPr lang="zh-CN" altLang="en-US" sz="900" dirty="0">
                <a:solidFill>
                  <a:schemeClr val="bg1">
                    <a:lumMod val="50000"/>
                  </a:schemeClr>
                </a:solidFill>
                <a:latin typeface="微软雅黑"/>
                <a:ea typeface="微软雅黑"/>
                <a:sym typeface="Gill Sans" panose="020B0502020104020203" charset="0"/>
              </a:rPr>
              <a:t>动。</a:t>
            </a:r>
            <a:endParaRPr lang="en-US" altLang="zh-CN" sz="900" dirty="0">
              <a:solidFill>
                <a:schemeClr val="bg1">
                  <a:lumMod val="50000"/>
                </a:schemeClr>
              </a:solidFill>
              <a:latin typeface="微软雅黑"/>
              <a:ea typeface="微软雅黑"/>
              <a:sym typeface="Gill Sans" panose="020B0502020104020203" charset="0"/>
            </a:endParaRPr>
          </a:p>
        </p:txBody>
      </p:sp>
      <p:grpSp>
        <p:nvGrpSpPr>
          <p:cNvPr id="6" name="组合 8"/>
          <p:cNvGrpSpPr/>
          <p:nvPr/>
        </p:nvGrpSpPr>
        <p:grpSpPr>
          <a:xfrm>
            <a:off x="1362075" y="1498269"/>
            <a:ext cx="1607344" cy="1607840"/>
            <a:chOff x="1816100" y="1997075"/>
            <a:chExt cx="2143125" cy="2143125"/>
          </a:xfrm>
        </p:grpSpPr>
        <p:sp>
          <p:nvSpPr>
            <p:cNvPr id="6151" name="椭圆 10"/>
            <p:cNvSpPr>
              <a:spLocks noChangeArrowheads="1"/>
            </p:cNvSpPr>
            <p:nvPr/>
          </p:nvSpPr>
          <p:spPr bwMode="auto">
            <a:xfrm>
              <a:off x="1816100" y="1997075"/>
              <a:ext cx="2143125" cy="2143125"/>
            </a:xfrm>
            <a:prstGeom prst="ellipse">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62" name="文本框 21"/>
            <p:cNvSpPr>
              <a:spLocks noChangeArrowheads="1"/>
            </p:cNvSpPr>
            <p:nvPr/>
          </p:nvSpPr>
          <p:spPr bwMode="auto">
            <a:xfrm>
              <a:off x="2430463" y="3281362"/>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 name="组合 7"/>
            <p:cNvGrpSpPr/>
            <p:nvPr/>
          </p:nvGrpSpPr>
          <p:grpSpPr>
            <a:xfrm>
              <a:off x="2571750" y="2500270"/>
              <a:ext cx="488950" cy="506413"/>
              <a:chOff x="2632101" y="8053357"/>
              <a:chExt cx="488950" cy="506413"/>
            </a:xfrm>
          </p:grpSpPr>
          <p:sp>
            <p:nvSpPr>
              <p:cNvPr id="104" name="Freeform 53"/>
              <p:cNvSpPr>
                <a:spLocks noEditPoints="1"/>
              </p:cNvSpPr>
              <p:nvPr/>
            </p:nvSpPr>
            <p:spPr bwMode="auto">
              <a:xfrm>
                <a:off x="2632101" y="8053357"/>
                <a:ext cx="488950" cy="506413"/>
              </a:xfrm>
              <a:custGeom>
                <a:avLst/>
                <a:gdLst>
                  <a:gd name="T0" fmla="*/ 411 w 419"/>
                  <a:gd name="T1" fmla="*/ 353 h 434"/>
                  <a:gd name="T2" fmla="*/ 276 w 419"/>
                  <a:gd name="T3" fmla="*/ 143 h 434"/>
                  <a:gd name="T4" fmla="*/ 277 w 419"/>
                  <a:gd name="T5" fmla="*/ 56 h 434"/>
                  <a:gd name="T6" fmla="*/ 304 w 419"/>
                  <a:gd name="T7" fmla="*/ 56 h 434"/>
                  <a:gd name="T8" fmla="*/ 304 w 419"/>
                  <a:gd name="T9" fmla="*/ 0 h 434"/>
                  <a:gd name="T10" fmla="*/ 115 w 419"/>
                  <a:gd name="T11" fmla="*/ 0 h 434"/>
                  <a:gd name="T12" fmla="*/ 115 w 419"/>
                  <a:gd name="T13" fmla="*/ 56 h 434"/>
                  <a:gd name="T14" fmla="*/ 141 w 419"/>
                  <a:gd name="T15" fmla="*/ 56 h 434"/>
                  <a:gd name="T16" fmla="*/ 141 w 419"/>
                  <a:gd name="T17" fmla="*/ 147 h 434"/>
                  <a:gd name="T18" fmla="*/ 8 w 419"/>
                  <a:gd name="T19" fmla="*/ 353 h 434"/>
                  <a:gd name="T20" fmla="*/ 8 w 419"/>
                  <a:gd name="T21" fmla="*/ 354 h 434"/>
                  <a:gd name="T22" fmla="*/ 0 w 419"/>
                  <a:gd name="T23" fmla="*/ 383 h 434"/>
                  <a:gd name="T24" fmla="*/ 43 w 419"/>
                  <a:gd name="T25" fmla="*/ 434 h 434"/>
                  <a:gd name="T26" fmla="*/ 376 w 419"/>
                  <a:gd name="T27" fmla="*/ 434 h 434"/>
                  <a:gd name="T28" fmla="*/ 419 w 419"/>
                  <a:gd name="T29" fmla="*/ 383 h 434"/>
                  <a:gd name="T30" fmla="*/ 411 w 419"/>
                  <a:gd name="T31" fmla="*/ 353 h 434"/>
                  <a:gd name="T32" fmla="*/ 376 w 419"/>
                  <a:gd name="T33" fmla="*/ 421 h 434"/>
                  <a:gd name="T34" fmla="*/ 43 w 419"/>
                  <a:gd name="T35" fmla="*/ 421 h 434"/>
                  <a:gd name="T36" fmla="*/ 13 w 419"/>
                  <a:gd name="T37" fmla="*/ 383 h 434"/>
                  <a:gd name="T38" fmla="*/ 19 w 419"/>
                  <a:gd name="T39" fmla="*/ 360 h 434"/>
                  <a:gd name="T40" fmla="*/ 19 w 419"/>
                  <a:gd name="T41" fmla="*/ 359 h 434"/>
                  <a:gd name="T42" fmla="*/ 153 w 419"/>
                  <a:gd name="T43" fmla="*/ 151 h 434"/>
                  <a:gd name="T44" fmla="*/ 153 w 419"/>
                  <a:gd name="T45" fmla="*/ 57 h 434"/>
                  <a:gd name="T46" fmla="*/ 264 w 419"/>
                  <a:gd name="T47" fmla="*/ 57 h 434"/>
                  <a:gd name="T48" fmla="*/ 263 w 419"/>
                  <a:gd name="T49" fmla="*/ 146 h 434"/>
                  <a:gd name="T50" fmla="*/ 398 w 419"/>
                  <a:gd name="T51" fmla="*/ 357 h 434"/>
                  <a:gd name="T52" fmla="*/ 400 w 419"/>
                  <a:gd name="T53" fmla="*/ 359 h 434"/>
                  <a:gd name="T54" fmla="*/ 406 w 419"/>
                  <a:gd name="T55" fmla="*/ 383 h 434"/>
                  <a:gd name="T56" fmla="*/ 376 w 419"/>
                  <a:gd name="T57" fmla="*/ 421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9" h="434">
                    <a:moveTo>
                      <a:pt x="411" y="353"/>
                    </a:moveTo>
                    <a:cubicBezTo>
                      <a:pt x="276" y="143"/>
                      <a:pt x="276" y="143"/>
                      <a:pt x="276" y="143"/>
                    </a:cubicBezTo>
                    <a:cubicBezTo>
                      <a:pt x="277" y="56"/>
                      <a:pt x="277" y="56"/>
                      <a:pt x="277" y="56"/>
                    </a:cubicBezTo>
                    <a:cubicBezTo>
                      <a:pt x="304" y="56"/>
                      <a:pt x="304" y="56"/>
                      <a:pt x="304" y="56"/>
                    </a:cubicBezTo>
                    <a:cubicBezTo>
                      <a:pt x="304" y="0"/>
                      <a:pt x="304" y="0"/>
                      <a:pt x="304" y="0"/>
                    </a:cubicBezTo>
                    <a:cubicBezTo>
                      <a:pt x="115" y="0"/>
                      <a:pt x="115" y="0"/>
                      <a:pt x="115" y="0"/>
                    </a:cubicBezTo>
                    <a:cubicBezTo>
                      <a:pt x="115" y="56"/>
                      <a:pt x="115" y="56"/>
                      <a:pt x="115" y="56"/>
                    </a:cubicBezTo>
                    <a:cubicBezTo>
                      <a:pt x="141" y="56"/>
                      <a:pt x="141" y="56"/>
                      <a:pt x="141" y="56"/>
                    </a:cubicBezTo>
                    <a:cubicBezTo>
                      <a:pt x="141" y="147"/>
                      <a:pt x="141" y="147"/>
                      <a:pt x="141" y="147"/>
                    </a:cubicBezTo>
                    <a:cubicBezTo>
                      <a:pt x="8" y="353"/>
                      <a:pt x="8" y="353"/>
                      <a:pt x="8" y="353"/>
                    </a:cubicBezTo>
                    <a:cubicBezTo>
                      <a:pt x="8" y="354"/>
                      <a:pt x="8" y="354"/>
                      <a:pt x="8" y="354"/>
                    </a:cubicBezTo>
                    <a:cubicBezTo>
                      <a:pt x="2" y="364"/>
                      <a:pt x="0" y="372"/>
                      <a:pt x="0" y="383"/>
                    </a:cubicBezTo>
                    <a:cubicBezTo>
                      <a:pt x="0" y="411"/>
                      <a:pt x="19" y="434"/>
                      <a:pt x="43" y="434"/>
                    </a:cubicBezTo>
                    <a:cubicBezTo>
                      <a:pt x="376" y="434"/>
                      <a:pt x="376" y="434"/>
                      <a:pt x="376" y="434"/>
                    </a:cubicBezTo>
                    <a:cubicBezTo>
                      <a:pt x="400" y="434"/>
                      <a:pt x="419" y="411"/>
                      <a:pt x="419" y="383"/>
                    </a:cubicBezTo>
                    <a:cubicBezTo>
                      <a:pt x="419" y="372"/>
                      <a:pt x="416" y="362"/>
                      <a:pt x="411" y="353"/>
                    </a:cubicBezTo>
                    <a:close/>
                    <a:moveTo>
                      <a:pt x="376" y="421"/>
                    </a:moveTo>
                    <a:cubicBezTo>
                      <a:pt x="43" y="421"/>
                      <a:pt x="43" y="421"/>
                      <a:pt x="43" y="421"/>
                    </a:cubicBezTo>
                    <a:cubicBezTo>
                      <a:pt x="26" y="421"/>
                      <a:pt x="13" y="404"/>
                      <a:pt x="13" y="383"/>
                    </a:cubicBezTo>
                    <a:cubicBezTo>
                      <a:pt x="13" y="374"/>
                      <a:pt x="14" y="368"/>
                      <a:pt x="19" y="360"/>
                    </a:cubicBezTo>
                    <a:cubicBezTo>
                      <a:pt x="19" y="359"/>
                      <a:pt x="19" y="359"/>
                      <a:pt x="19" y="359"/>
                    </a:cubicBezTo>
                    <a:cubicBezTo>
                      <a:pt x="153" y="151"/>
                      <a:pt x="153" y="151"/>
                      <a:pt x="153" y="151"/>
                    </a:cubicBezTo>
                    <a:cubicBezTo>
                      <a:pt x="153" y="57"/>
                      <a:pt x="153" y="57"/>
                      <a:pt x="153" y="57"/>
                    </a:cubicBezTo>
                    <a:cubicBezTo>
                      <a:pt x="264" y="57"/>
                      <a:pt x="264" y="57"/>
                      <a:pt x="264" y="57"/>
                    </a:cubicBezTo>
                    <a:cubicBezTo>
                      <a:pt x="263" y="146"/>
                      <a:pt x="263" y="146"/>
                      <a:pt x="263" y="146"/>
                    </a:cubicBezTo>
                    <a:cubicBezTo>
                      <a:pt x="398" y="357"/>
                      <a:pt x="398" y="357"/>
                      <a:pt x="398" y="357"/>
                    </a:cubicBezTo>
                    <a:cubicBezTo>
                      <a:pt x="400" y="359"/>
                      <a:pt x="400" y="359"/>
                      <a:pt x="400" y="359"/>
                    </a:cubicBezTo>
                    <a:cubicBezTo>
                      <a:pt x="404" y="366"/>
                      <a:pt x="406" y="374"/>
                      <a:pt x="406" y="383"/>
                    </a:cubicBezTo>
                    <a:cubicBezTo>
                      <a:pt x="406" y="404"/>
                      <a:pt x="392" y="421"/>
                      <a:pt x="376" y="4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54"/>
              <p:cNvSpPr/>
              <p:nvPr/>
            </p:nvSpPr>
            <p:spPr bwMode="auto">
              <a:xfrm>
                <a:off x="2713063" y="8274020"/>
                <a:ext cx="327025" cy="228600"/>
              </a:xfrm>
              <a:custGeom>
                <a:avLst/>
                <a:gdLst>
                  <a:gd name="T0" fmla="*/ 275 w 281"/>
                  <a:gd name="T1" fmla="*/ 145 h 196"/>
                  <a:gd name="T2" fmla="*/ 182 w 281"/>
                  <a:gd name="T3" fmla="*/ 0 h 196"/>
                  <a:gd name="T4" fmla="*/ 97 w 281"/>
                  <a:gd name="T5" fmla="*/ 0 h 196"/>
                  <a:gd name="T6" fmla="*/ 5 w 281"/>
                  <a:gd name="T7" fmla="*/ 147 h 196"/>
                  <a:gd name="T8" fmla="*/ 4 w 281"/>
                  <a:gd name="T9" fmla="*/ 147 h 196"/>
                  <a:gd name="T10" fmla="*/ 0 w 281"/>
                  <a:gd name="T11" fmla="*/ 165 h 196"/>
                  <a:gd name="T12" fmla="*/ 25 w 281"/>
                  <a:gd name="T13" fmla="*/ 196 h 196"/>
                  <a:gd name="T14" fmla="*/ 256 w 281"/>
                  <a:gd name="T15" fmla="*/ 196 h 196"/>
                  <a:gd name="T16" fmla="*/ 281 w 281"/>
                  <a:gd name="T17" fmla="*/ 165 h 196"/>
                  <a:gd name="T18" fmla="*/ 276 w 281"/>
                  <a:gd name="T19" fmla="*/ 147 h 196"/>
                  <a:gd name="T20" fmla="*/ 275 w 281"/>
                  <a:gd name="T21" fmla="*/ 14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1" h="196">
                    <a:moveTo>
                      <a:pt x="275" y="145"/>
                    </a:moveTo>
                    <a:cubicBezTo>
                      <a:pt x="182" y="0"/>
                      <a:pt x="182" y="0"/>
                      <a:pt x="182" y="0"/>
                    </a:cubicBezTo>
                    <a:cubicBezTo>
                      <a:pt x="97" y="0"/>
                      <a:pt x="97" y="0"/>
                      <a:pt x="97" y="0"/>
                    </a:cubicBezTo>
                    <a:cubicBezTo>
                      <a:pt x="5" y="147"/>
                      <a:pt x="5" y="147"/>
                      <a:pt x="5" y="147"/>
                    </a:cubicBezTo>
                    <a:cubicBezTo>
                      <a:pt x="4" y="147"/>
                      <a:pt x="4" y="147"/>
                      <a:pt x="4" y="147"/>
                    </a:cubicBezTo>
                    <a:cubicBezTo>
                      <a:pt x="1" y="153"/>
                      <a:pt x="0" y="158"/>
                      <a:pt x="0" y="165"/>
                    </a:cubicBezTo>
                    <a:cubicBezTo>
                      <a:pt x="0" y="182"/>
                      <a:pt x="11" y="196"/>
                      <a:pt x="25" y="196"/>
                    </a:cubicBezTo>
                    <a:cubicBezTo>
                      <a:pt x="256" y="196"/>
                      <a:pt x="256" y="196"/>
                      <a:pt x="256" y="196"/>
                    </a:cubicBezTo>
                    <a:cubicBezTo>
                      <a:pt x="270" y="196"/>
                      <a:pt x="281" y="182"/>
                      <a:pt x="281" y="165"/>
                    </a:cubicBezTo>
                    <a:cubicBezTo>
                      <a:pt x="281" y="158"/>
                      <a:pt x="279" y="152"/>
                      <a:pt x="276" y="147"/>
                    </a:cubicBezTo>
                    <a:lnTo>
                      <a:pt x="275" y="14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8" name="组合 9"/>
          <p:cNvGrpSpPr/>
          <p:nvPr/>
        </p:nvGrpSpPr>
        <p:grpSpPr>
          <a:xfrm>
            <a:off x="2571750" y="1498269"/>
            <a:ext cx="1607344" cy="1607840"/>
            <a:chOff x="3429000" y="1997075"/>
            <a:chExt cx="2143125" cy="2143125"/>
          </a:xfrm>
        </p:grpSpPr>
        <p:sp>
          <p:nvSpPr>
            <p:cNvPr id="6152" name="椭圆 11"/>
            <p:cNvSpPr>
              <a:spLocks noChangeArrowheads="1"/>
            </p:cNvSpPr>
            <p:nvPr/>
          </p:nvSpPr>
          <p:spPr bwMode="auto">
            <a:xfrm>
              <a:off x="3429000" y="1997075"/>
              <a:ext cx="2143125" cy="2143125"/>
            </a:xfrm>
            <a:prstGeom prst="ellipse">
              <a:avLst/>
            </a:pr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59" name="文本框 18"/>
            <p:cNvSpPr>
              <a:spLocks noChangeArrowheads="1"/>
            </p:cNvSpPr>
            <p:nvPr/>
          </p:nvSpPr>
          <p:spPr bwMode="auto">
            <a:xfrm>
              <a:off x="4059239" y="3267075"/>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 name="组合 6"/>
            <p:cNvGrpSpPr/>
            <p:nvPr/>
          </p:nvGrpSpPr>
          <p:grpSpPr>
            <a:xfrm>
              <a:off x="4171156" y="2465417"/>
              <a:ext cx="604837" cy="600075"/>
              <a:chOff x="2571776" y="5678457"/>
              <a:chExt cx="604837" cy="600075"/>
            </a:xfrm>
          </p:grpSpPr>
          <p:sp>
            <p:nvSpPr>
              <p:cNvPr id="74" name="Freeform 23"/>
              <p:cNvSpPr>
                <a:spLocks noEditPoints="1"/>
              </p:cNvSpPr>
              <p:nvPr/>
            </p:nvSpPr>
            <p:spPr bwMode="auto">
              <a:xfrm>
                <a:off x="2571776" y="5678457"/>
                <a:ext cx="604837" cy="600075"/>
              </a:xfrm>
              <a:custGeom>
                <a:avLst/>
                <a:gdLst>
                  <a:gd name="T0" fmla="*/ 506 w 519"/>
                  <a:gd name="T1" fmla="*/ 172 h 515"/>
                  <a:gd name="T2" fmla="*/ 506 w 519"/>
                  <a:gd name="T3" fmla="*/ 111 h 515"/>
                  <a:gd name="T4" fmla="*/ 378 w 519"/>
                  <a:gd name="T5" fmla="*/ 0 h 515"/>
                  <a:gd name="T6" fmla="*/ 261 w 519"/>
                  <a:gd name="T7" fmla="*/ 98 h 515"/>
                  <a:gd name="T8" fmla="*/ 145 w 519"/>
                  <a:gd name="T9" fmla="*/ 0 h 515"/>
                  <a:gd name="T10" fmla="*/ 17 w 519"/>
                  <a:gd name="T11" fmla="*/ 111 h 515"/>
                  <a:gd name="T12" fmla="*/ 17 w 519"/>
                  <a:gd name="T13" fmla="*/ 172 h 515"/>
                  <a:gd name="T14" fmla="*/ 17 w 519"/>
                  <a:gd name="T15" fmla="*/ 343 h 515"/>
                  <a:gd name="T16" fmla="*/ 114 w 519"/>
                  <a:gd name="T17" fmla="*/ 502 h 515"/>
                  <a:gd name="T18" fmla="*/ 176 w 519"/>
                  <a:gd name="T19" fmla="*/ 502 h 515"/>
                  <a:gd name="T20" fmla="*/ 347 w 519"/>
                  <a:gd name="T21" fmla="*/ 502 h 515"/>
                  <a:gd name="T22" fmla="*/ 408 w 519"/>
                  <a:gd name="T23" fmla="*/ 502 h 515"/>
                  <a:gd name="T24" fmla="*/ 519 w 519"/>
                  <a:gd name="T25" fmla="*/ 374 h 515"/>
                  <a:gd name="T26" fmla="*/ 421 w 519"/>
                  <a:gd name="T27" fmla="*/ 258 h 515"/>
                  <a:gd name="T28" fmla="*/ 378 w 519"/>
                  <a:gd name="T29" fmla="*/ 15 h 515"/>
                  <a:gd name="T30" fmla="*/ 495 w 519"/>
                  <a:gd name="T31" fmla="*/ 121 h 515"/>
                  <a:gd name="T32" fmla="*/ 495 w 519"/>
                  <a:gd name="T33" fmla="*/ 162 h 515"/>
                  <a:gd name="T34" fmla="*/ 272 w 519"/>
                  <a:gd name="T35" fmla="*/ 109 h 515"/>
                  <a:gd name="T36" fmla="*/ 28 w 519"/>
                  <a:gd name="T37" fmla="*/ 162 h 515"/>
                  <a:gd name="T38" fmla="*/ 125 w 519"/>
                  <a:gd name="T39" fmla="*/ 24 h 515"/>
                  <a:gd name="T40" fmla="*/ 166 w 519"/>
                  <a:gd name="T41" fmla="*/ 24 h 515"/>
                  <a:gd name="T42" fmla="*/ 122 w 519"/>
                  <a:gd name="T43" fmla="*/ 256 h 515"/>
                  <a:gd name="T44" fmla="*/ 113 w 519"/>
                  <a:gd name="T45" fmla="*/ 247 h 515"/>
                  <a:gd name="T46" fmla="*/ 251 w 519"/>
                  <a:gd name="T47" fmla="*/ 406 h 515"/>
                  <a:gd name="T48" fmla="*/ 145 w 519"/>
                  <a:gd name="T49" fmla="*/ 500 h 515"/>
                  <a:gd name="T50" fmla="*/ 28 w 519"/>
                  <a:gd name="T51" fmla="*/ 394 h 515"/>
                  <a:gd name="T52" fmla="*/ 113 w 519"/>
                  <a:gd name="T53" fmla="*/ 268 h 515"/>
                  <a:gd name="T54" fmla="*/ 251 w 519"/>
                  <a:gd name="T55" fmla="*/ 406 h 515"/>
                  <a:gd name="T56" fmla="*/ 398 w 519"/>
                  <a:gd name="T57" fmla="*/ 492 h 515"/>
                  <a:gd name="T58" fmla="*/ 357 w 519"/>
                  <a:gd name="T59" fmla="*/ 491 h 515"/>
                  <a:gd name="T60" fmla="*/ 272 w 519"/>
                  <a:gd name="T61" fmla="*/ 406 h 515"/>
                  <a:gd name="T62" fmla="*/ 401 w 519"/>
                  <a:gd name="T63" fmla="*/ 259 h 515"/>
                  <a:gd name="T64" fmla="*/ 504 w 519"/>
                  <a:gd name="T65" fmla="*/ 37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9" h="515">
                    <a:moveTo>
                      <a:pt x="421" y="258"/>
                    </a:moveTo>
                    <a:cubicBezTo>
                      <a:pt x="506" y="172"/>
                      <a:pt x="506" y="172"/>
                      <a:pt x="506" y="172"/>
                    </a:cubicBezTo>
                    <a:cubicBezTo>
                      <a:pt x="514" y="164"/>
                      <a:pt x="519" y="153"/>
                      <a:pt x="519" y="142"/>
                    </a:cubicBezTo>
                    <a:cubicBezTo>
                      <a:pt x="519" y="130"/>
                      <a:pt x="514" y="119"/>
                      <a:pt x="506" y="111"/>
                    </a:cubicBezTo>
                    <a:cubicBezTo>
                      <a:pt x="408" y="13"/>
                      <a:pt x="408" y="13"/>
                      <a:pt x="408" y="13"/>
                    </a:cubicBezTo>
                    <a:cubicBezTo>
                      <a:pt x="400" y="5"/>
                      <a:pt x="389" y="0"/>
                      <a:pt x="378" y="0"/>
                    </a:cubicBezTo>
                    <a:cubicBezTo>
                      <a:pt x="366" y="0"/>
                      <a:pt x="355" y="5"/>
                      <a:pt x="347" y="13"/>
                    </a:cubicBezTo>
                    <a:cubicBezTo>
                      <a:pt x="261" y="98"/>
                      <a:pt x="261" y="98"/>
                      <a:pt x="261" y="98"/>
                    </a:cubicBezTo>
                    <a:cubicBezTo>
                      <a:pt x="176" y="13"/>
                      <a:pt x="176" y="13"/>
                      <a:pt x="176" y="13"/>
                    </a:cubicBezTo>
                    <a:cubicBezTo>
                      <a:pt x="168" y="5"/>
                      <a:pt x="157" y="0"/>
                      <a:pt x="145" y="0"/>
                    </a:cubicBezTo>
                    <a:cubicBezTo>
                      <a:pt x="134" y="0"/>
                      <a:pt x="123" y="5"/>
                      <a:pt x="115" y="13"/>
                    </a:cubicBezTo>
                    <a:cubicBezTo>
                      <a:pt x="17" y="111"/>
                      <a:pt x="17" y="111"/>
                      <a:pt x="17" y="111"/>
                    </a:cubicBezTo>
                    <a:cubicBezTo>
                      <a:pt x="9" y="119"/>
                      <a:pt x="4" y="130"/>
                      <a:pt x="4" y="142"/>
                    </a:cubicBezTo>
                    <a:cubicBezTo>
                      <a:pt x="4" y="153"/>
                      <a:pt x="9" y="164"/>
                      <a:pt x="17" y="172"/>
                    </a:cubicBezTo>
                    <a:cubicBezTo>
                      <a:pt x="102" y="258"/>
                      <a:pt x="102" y="258"/>
                      <a:pt x="102" y="258"/>
                    </a:cubicBezTo>
                    <a:cubicBezTo>
                      <a:pt x="17" y="343"/>
                      <a:pt x="17" y="343"/>
                      <a:pt x="17" y="343"/>
                    </a:cubicBezTo>
                    <a:cubicBezTo>
                      <a:pt x="0" y="360"/>
                      <a:pt x="0" y="388"/>
                      <a:pt x="17" y="405"/>
                    </a:cubicBezTo>
                    <a:cubicBezTo>
                      <a:pt x="114" y="502"/>
                      <a:pt x="114" y="502"/>
                      <a:pt x="114" y="502"/>
                    </a:cubicBezTo>
                    <a:cubicBezTo>
                      <a:pt x="123" y="510"/>
                      <a:pt x="134" y="515"/>
                      <a:pt x="145" y="515"/>
                    </a:cubicBezTo>
                    <a:cubicBezTo>
                      <a:pt x="157" y="515"/>
                      <a:pt x="168" y="510"/>
                      <a:pt x="176" y="502"/>
                    </a:cubicBezTo>
                    <a:cubicBezTo>
                      <a:pt x="261" y="417"/>
                      <a:pt x="261" y="417"/>
                      <a:pt x="261" y="417"/>
                    </a:cubicBezTo>
                    <a:cubicBezTo>
                      <a:pt x="347" y="502"/>
                      <a:pt x="347" y="502"/>
                      <a:pt x="347" y="502"/>
                    </a:cubicBezTo>
                    <a:cubicBezTo>
                      <a:pt x="355" y="510"/>
                      <a:pt x="366" y="515"/>
                      <a:pt x="378" y="515"/>
                    </a:cubicBezTo>
                    <a:cubicBezTo>
                      <a:pt x="389" y="515"/>
                      <a:pt x="400" y="510"/>
                      <a:pt x="408" y="502"/>
                    </a:cubicBezTo>
                    <a:cubicBezTo>
                      <a:pt x="506" y="405"/>
                      <a:pt x="506" y="405"/>
                      <a:pt x="506" y="405"/>
                    </a:cubicBezTo>
                    <a:cubicBezTo>
                      <a:pt x="514" y="396"/>
                      <a:pt x="519" y="385"/>
                      <a:pt x="519" y="374"/>
                    </a:cubicBezTo>
                    <a:cubicBezTo>
                      <a:pt x="519" y="362"/>
                      <a:pt x="514" y="351"/>
                      <a:pt x="506" y="343"/>
                    </a:cubicBezTo>
                    <a:lnTo>
                      <a:pt x="421" y="258"/>
                    </a:lnTo>
                    <a:close/>
                    <a:moveTo>
                      <a:pt x="357" y="24"/>
                    </a:moveTo>
                    <a:cubicBezTo>
                      <a:pt x="363" y="18"/>
                      <a:pt x="370" y="15"/>
                      <a:pt x="378" y="15"/>
                    </a:cubicBezTo>
                    <a:cubicBezTo>
                      <a:pt x="385" y="15"/>
                      <a:pt x="393" y="18"/>
                      <a:pt x="398" y="24"/>
                    </a:cubicBezTo>
                    <a:cubicBezTo>
                      <a:pt x="495" y="121"/>
                      <a:pt x="495" y="121"/>
                      <a:pt x="495" y="121"/>
                    </a:cubicBezTo>
                    <a:cubicBezTo>
                      <a:pt x="501" y="127"/>
                      <a:pt x="504" y="134"/>
                      <a:pt x="504" y="142"/>
                    </a:cubicBezTo>
                    <a:cubicBezTo>
                      <a:pt x="504" y="149"/>
                      <a:pt x="501" y="157"/>
                      <a:pt x="495" y="162"/>
                    </a:cubicBezTo>
                    <a:cubicBezTo>
                      <a:pt x="410" y="247"/>
                      <a:pt x="410" y="247"/>
                      <a:pt x="410" y="247"/>
                    </a:cubicBezTo>
                    <a:cubicBezTo>
                      <a:pt x="272" y="109"/>
                      <a:pt x="272" y="109"/>
                      <a:pt x="272" y="109"/>
                    </a:cubicBezTo>
                    <a:lnTo>
                      <a:pt x="357" y="24"/>
                    </a:lnTo>
                    <a:close/>
                    <a:moveTo>
                      <a:pt x="28" y="162"/>
                    </a:moveTo>
                    <a:cubicBezTo>
                      <a:pt x="16" y="151"/>
                      <a:pt x="16" y="132"/>
                      <a:pt x="28" y="121"/>
                    </a:cubicBezTo>
                    <a:cubicBezTo>
                      <a:pt x="125" y="24"/>
                      <a:pt x="125" y="24"/>
                      <a:pt x="125" y="24"/>
                    </a:cubicBezTo>
                    <a:cubicBezTo>
                      <a:pt x="130" y="18"/>
                      <a:pt x="138" y="15"/>
                      <a:pt x="145" y="15"/>
                    </a:cubicBezTo>
                    <a:cubicBezTo>
                      <a:pt x="153" y="15"/>
                      <a:pt x="160" y="18"/>
                      <a:pt x="166" y="24"/>
                    </a:cubicBezTo>
                    <a:cubicBezTo>
                      <a:pt x="260" y="118"/>
                      <a:pt x="260" y="118"/>
                      <a:pt x="260" y="118"/>
                    </a:cubicBezTo>
                    <a:cubicBezTo>
                      <a:pt x="122" y="256"/>
                      <a:pt x="122" y="256"/>
                      <a:pt x="122" y="256"/>
                    </a:cubicBezTo>
                    <a:cubicBezTo>
                      <a:pt x="113" y="247"/>
                      <a:pt x="113" y="247"/>
                      <a:pt x="113" y="247"/>
                    </a:cubicBezTo>
                    <a:cubicBezTo>
                      <a:pt x="113" y="247"/>
                      <a:pt x="113" y="247"/>
                      <a:pt x="113" y="247"/>
                    </a:cubicBezTo>
                    <a:lnTo>
                      <a:pt x="28" y="162"/>
                    </a:lnTo>
                    <a:close/>
                    <a:moveTo>
                      <a:pt x="251" y="406"/>
                    </a:moveTo>
                    <a:cubicBezTo>
                      <a:pt x="166" y="491"/>
                      <a:pt x="166" y="491"/>
                      <a:pt x="166" y="491"/>
                    </a:cubicBezTo>
                    <a:cubicBezTo>
                      <a:pt x="160" y="497"/>
                      <a:pt x="153" y="500"/>
                      <a:pt x="145" y="500"/>
                    </a:cubicBezTo>
                    <a:cubicBezTo>
                      <a:pt x="138" y="500"/>
                      <a:pt x="130" y="497"/>
                      <a:pt x="125" y="492"/>
                    </a:cubicBezTo>
                    <a:cubicBezTo>
                      <a:pt x="28" y="394"/>
                      <a:pt x="28" y="394"/>
                      <a:pt x="28" y="394"/>
                    </a:cubicBezTo>
                    <a:cubicBezTo>
                      <a:pt x="16" y="383"/>
                      <a:pt x="16" y="365"/>
                      <a:pt x="28" y="353"/>
                    </a:cubicBezTo>
                    <a:cubicBezTo>
                      <a:pt x="113" y="268"/>
                      <a:pt x="113" y="268"/>
                      <a:pt x="113" y="268"/>
                    </a:cubicBezTo>
                    <a:cubicBezTo>
                      <a:pt x="204" y="359"/>
                      <a:pt x="204" y="359"/>
                      <a:pt x="204" y="359"/>
                    </a:cubicBezTo>
                    <a:lnTo>
                      <a:pt x="251" y="406"/>
                    </a:lnTo>
                    <a:close/>
                    <a:moveTo>
                      <a:pt x="495" y="394"/>
                    </a:moveTo>
                    <a:cubicBezTo>
                      <a:pt x="398" y="492"/>
                      <a:pt x="398" y="492"/>
                      <a:pt x="398" y="492"/>
                    </a:cubicBezTo>
                    <a:cubicBezTo>
                      <a:pt x="393" y="497"/>
                      <a:pt x="385" y="500"/>
                      <a:pt x="378" y="500"/>
                    </a:cubicBezTo>
                    <a:cubicBezTo>
                      <a:pt x="370" y="500"/>
                      <a:pt x="363" y="497"/>
                      <a:pt x="357" y="491"/>
                    </a:cubicBezTo>
                    <a:cubicBezTo>
                      <a:pt x="272" y="406"/>
                      <a:pt x="272" y="406"/>
                      <a:pt x="272" y="406"/>
                    </a:cubicBezTo>
                    <a:cubicBezTo>
                      <a:pt x="272" y="406"/>
                      <a:pt x="272" y="406"/>
                      <a:pt x="272" y="406"/>
                    </a:cubicBezTo>
                    <a:cubicBezTo>
                      <a:pt x="263" y="397"/>
                      <a:pt x="263" y="397"/>
                      <a:pt x="263" y="397"/>
                    </a:cubicBezTo>
                    <a:cubicBezTo>
                      <a:pt x="401" y="259"/>
                      <a:pt x="401" y="259"/>
                      <a:pt x="401" y="259"/>
                    </a:cubicBezTo>
                    <a:cubicBezTo>
                      <a:pt x="495" y="353"/>
                      <a:pt x="495" y="353"/>
                      <a:pt x="495" y="353"/>
                    </a:cubicBezTo>
                    <a:cubicBezTo>
                      <a:pt x="501" y="359"/>
                      <a:pt x="504" y="366"/>
                      <a:pt x="504" y="374"/>
                    </a:cubicBezTo>
                    <a:cubicBezTo>
                      <a:pt x="504" y="381"/>
                      <a:pt x="501" y="389"/>
                      <a:pt x="495" y="39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24"/>
              <p:cNvSpPr/>
              <p:nvPr/>
            </p:nvSpPr>
            <p:spPr bwMode="auto">
              <a:xfrm>
                <a:off x="2717826" y="5818157"/>
                <a:ext cx="15875" cy="15875"/>
              </a:xfrm>
              <a:custGeom>
                <a:avLst/>
                <a:gdLst>
                  <a:gd name="T0" fmla="*/ 12 w 14"/>
                  <a:gd name="T1" fmla="*/ 12 h 14"/>
                  <a:gd name="T2" fmla="*/ 12 w 14"/>
                  <a:gd name="T3" fmla="*/ 3 h 14"/>
                  <a:gd name="T4" fmla="*/ 2 w 14"/>
                  <a:gd name="T5" fmla="*/ 3 h 14"/>
                  <a:gd name="T6" fmla="*/ 2 w 14"/>
                  <a:gd name="T7" fmla="*/ 12 h 14"/>
                  <a:gd name="T8" fmla="*/ 12 w 14"/>
                  <a:gd name="T9" fmla="*/ 12 h 14"/>
                </a:gdLst>
                <a:ahLst/>
                <a:cxnLst>
                  <a:cxn ang="0">
                    <a:pos x="T0" y="T1"/>
                  </a:cxn>
                  <a:cxn ang="0">
                    <a:pos x="T2" y="T3"/>
                  </a:cxn>
                  <a:cxn ang="0">
                    <a:pos x="T4" y="T5"/>
                  </a:cxn>
                  <a:cxn ang="0">
                    <a:pos x="T6" y="T7"/>
                  </a:cxn>
                  <a:cxn ang="0">
                    <a:pos x="T8" y="T9"/>
                  </a:cxn>
                </a:cxnLst>
                <a:rect l="0" t="0" r="r" b="b"/>
                <a:pathLst>
                  <a:path w="14" h="14">
                    <a:moveTo>
                      <a:pt x="12" y="12"/>
                    </a:moveTo>
                    <a:cubicBezTo>
                      <a:pt x="14" y="9"/>
                      <a:pt x="14" y="5"/>
                      <a:pt x="12" y="3"/>
                    </a:cubicBezTo>
                    <a:cubicBezTo>
                      <a:pt x="9" y="0"/>
                      <a:pt x="5" y="0"/>
                      <a:pt x="2" y="3"/>
                    </a:cubicBezTo>
                    <a:cubicBezTo>
                      <a:pt x="0" y="5"/>
                      <a:pt x="0" y="9"/>
                      <a:pt x="2" y="12"/>
                    </a:cubicBezTo>
                    <a:cubicBezTo>
                      <a:pt x="5" y="14"/>
                      <a:pt x="9" y="14"/>
                      <a:pt x="1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25"/>
              <p:cNvSpPr/>
              <p:nvPr/>
            </p:nvSpPr>
            <p:spPr bwMode="auto">
              <a:xfrm>
                <a:off x="2728938" y="5726082"/>
                <a:ext cx="17462" cy="17463"/>
              </a:xfrm>
              <a:custGeom>
                <a:avLst/>
                <a:gdLst>
                  <a:gd name="T0" fmla="*/ 12 w 14"/>
                  <a:gd name="T1" fmla="*/ 12 h 15"/>
                  <a:gd name="T2" fmla="*/ 12 w 14"/>
                  <a:gd name="T3" fmla="*/ 3 h 15"/>
                  <a:gd name="T4" fmla="*/ 3 w 14"/>
                  <a:gd name="T5" fmla="*/ 3 h 15"/>
                  <a:gd name="T6" fmla="*/ 3 w 14"/>
                  <a:gd name="T7" fmla="*/ 12 h 15"/>
                  <a:gd name="T8" fmla="*/ 12 w 14"/>
                  <a:gd name="T9" fmla="*/ 12 h 15"/>
                </a:gdLst>
                <a:ahLst/>
                <a:cxnLst>
                  <a:cxn ang="0">
                    <a:pos x="T0" y="T1"/>
                  </a:cxn>
                  <a:cxn ang="0">
                    <a:pos x="T2" y="T3"/>
                  </a:cxn>
                  <a:cxn ang="0">
                    <a:pos x="T4" y="T5"/>
                  </a:cxn>
                  <a:cxn ang="0">
                    <a:pos x="T6" y="T7"/>
                  </a:cxn>
                  <a:cxn ang="0">
                    <a:pos x="T8" y="T9"/>
                  </a:cxn>
                </a:cxnLst>
                <a:rect l="0" t="0" r="r" b="b"/>
                <a:pathLst>
                  <a:path w="14" h="15">
                    <a:moveTo>
                      <a:pt x="12" y="12"/>
                    </a:moveTo>
                    <a:cubicBezTo>
                      <a:pt x="14" y="10"/>
                      <a:pt x="14" y="6"/>
                      <a:pt x="12" y="3"/>
                    </a:cubicBezTo>
                    <a:cubicBezTo>
                      <a:pt x="9" y="0"/>
                      <a:pt x="5" y="0"/>
                      <a:pt x="3" y="3"/>
                    </a:cubicBezTo>
                    <a:cubicBezTo>
                      <a:pt x="0" y="6"/>
                      <a:pt x="0" y="10"/>
                      <a:pt x="3" y="12"/>
                    </a:cubicBezTo>
                    <a:cubicBezTo>
                      <a:pt x="5" y="15"/>
                      <a:pt x="9" y="15"/>
                      <a:pt x="1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26"/>
              <p:cNvSpPr/>
              <p:nvPr/>
            </p:nvSpPr>
            <p:spPr bwMode="auto">
              <a:xfrm>
                <a:off x="2814663" y="5811807"/>
                <a:ext cx="17462" cy="15875"/>
              </a:xfrm>
              <a:custGeom>
                <a:avLst/>
                <a:gdLst>
                  <a:gd name="T0" fmla="*/ 12 w 15"/>
                  <a:gd name="T1" fmla="*/ 11 h 14"/>
                  <a:gd name="T2" fmla="*/ 12 w 15"/>
                  <a:gd name="T3" fmla="*/ 2 h 14"/>
                  <a:gd name="T4" fmla="*/ 3 w 15"/>
                  <a:gd name="T5" fmla="*/ 2 h 14"/>
                  <a:gd name="T6" fmla="*/ 3 w 15"/>
                  <a:gd name="T7" fmla="*/ 11 h 14"/>
                  <a:gd name="T8" fmla="*/ 12 w 15"/>
                  <a:gd name="T9" fmla="*/ 11 h 14"/>
                </a:gdLst>
                <a:ahLst/>
                <a:cxnLst>
                  <a:cxn ang="0">
                    <a:pos x="T0" y="T1"/>
                  </a:cxn>
                  <a:cxn ang="0">
                    <a:pos x="T2" y="T3"/>
                  </a:cxn>
                  <a:cxn ang="0">
                    <a:pos x="T4" y="T5"/>
                  </a:cxn>
                  <a:cxn ang="0">
                    <a:pos x="T6" y="T7"/>
                  </a:cxn>
                  <a:cxn ang="0">
                    <a:pos x="T8" y="T9"/>
                  </a:cxn>
                </a:cxnLst>
                <a:rect l="0" t="0" r="r" b="b"/>
                <a:pathLst>
                  <a:path w="15" h="14">
                    <a:moveTo>
                      <a:pt x="12" y="11"/>
                    </a:moveTo>
                    <a:cubicBezTo>
                      <a:pt x="15" y="9"/>
                      <a:pt x="15" y="5"/>
                      <a:pt x="12" y="2"/>
                    </a:cubicBezTo>
                    <a:cubicBezTo>
                      <a:pt x="9" y="0"/>
                      <a:pt x="5" y="0"/>
                      <a:pt x="3" y="2"/>
                    </a:cubicBezTo>
                    <a:cubicBezTo>
                      <a:pt x="0" y="5"/>
                      <a:pt x="0" y="9"/>
                      <a:pt x="3" y="11"/>
                    </a:cubicBezTo>
                    <a:cubicBezTo>
                      <a:pt x="5" y="14"/>
                      <a:pt x="9" y="14"/>
                      <a:pt x="12"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27"/>
              <p:cNvSpPr/>
              <p:nvPr/>
            </p:nvSpPr>
            <p:spPr bwMode="auto">
              <a:xfrm>
                <a:off x="2624163" y="5830857"/>
                <a:ext cx="17462" cy="17463"/>
              </a:xfrm>
              <a:custGeom>
                <a:avLst/>
                <a:gdLst>
                  <a:gd name="T0" fmla="*/ 3 w 15"/>
                  <a:gd name="T1" fmla="*/ 3 h 15"/>
                  <a:gd name="T2" fmla="*/ 3 w 15"/>
                  <a:gd name="T3" fmla="*/ 12 h 15"/>
                  <a:gd name="T4" fmla="*/ 12 w 15"/>
                  <a:gd name="T5" fmla="*/ 12 h 15"/>
                  <a:gd name="T6" fmla="*/ 12 w 15"/>
                  <a:gd name="T7" fmla="*/ 3 h 15"/>
                  <a:gd name="T8" fmla="*/ 3 w 15"/>
                  <a:gd name="T9" fmla="*/ 3 h 15"/>
                </a:gdLst>
                <a:ahLst/>
                <a:cxnLst>
                  <a:cxn ang="0">
                    <a:pos x="T0" y="T1"/>
                  </a:cxn>
                  <a:cxn ang="0">
                    <a:pos x="T2" y="T3"/>
                  </a:cxn>
                  <a:cxn ang="0">
                    <a:pos x="T4" y="T5"/>
                  </a:cxn>
                  <a:cxn ang="0">
                    <a:pos x="T6" y="T7"/>
                  </a:cxn>
                  <a:cxn ang="0">
                    <a:pos x="T8" y="T9"/>
                  </a:cxn>
                </a:cxnLst>
                <a:rect l="0" t="0" r="r" b="b"/>
                <a:pathLst>
                  <a:path w="15" h="15">
                    <a:moveTo>
                      <a:pt x="3" y="3"/>
                    </a:moveTo>
                    <a:cubicBezTo>
                      <a:pt x="0" y="5"/>
                      <a:pt x="0" y="9"/>
                      <a:pt x="3" y="12"/>
                    </a:cubicBezTo>
                    <a:cubicBezTo>
                      <a:pt x="5" y="15"/>
                      <a:pt x="10" y="15"/>
                      <a:pt x="12" y="12"/>
                    </a:cubicBezTo>
                    <a:cubicBezTo>
                      <a:pt x="15" y="9"/>
                      <a:pt x="15" y="5"/>
                      <a:pt x="12" y="3"/>
                    </a:cubicBezTo>
                    <a:cubicBezTo>
                      <a:pt x="10" y="0"/>
                      <a:pt x="5"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28"/>
              <p:cNvSpPr/>
              <p:nvPr/>
            </p:nvSpPr>
            <p:spPr bwMode="auto">
              <a:xfrm>
                <a:off x="2709888" y="5914995"/>
                <a:ext cx="17462" cy="17463"/>
              </a:xfrm>
              <a:custGeom>
                <a:avLst/>
                <a:gdLst>
                  <a:gd name="T0" fmla="*/ 12 w 15"/>
                  <a:gd name="T1" fmla="*/ 12 h 15"/>
                  <a:gd name="T2" fmla="*/ 12 w 15"/>
                  <a:gd name="T3" fmla="*/ 3 h 15"/>
                  <a:gd name="T4" fmla="*/ 3 w 15"/>
                  <a:gd name="T5" fmla="*/ 3 h 15"/>
                  <a:gd name="T6" fmla="*/ 3 w 15"/>
                  <a:gd name="T7" fmla="*/ 12 h 15"/>
                  <a:gd name="T8" fmla="*/ 12 w 15"/>
                  <a:gd name="T9" fmla="*/ 12 h 15"/>
                </a:gdLst>
                <a:ahLst/>
                <a:cxnLst>
                  <a:cxn ang="0">
                    <a:pos x="T0" y="T1"/>
                  </a:cxn>
                  <a:cxn ang="0">
                    <a:pos x="T2" y="T3"/>
                  </a:cxn>
                  <a:cxn ang="0">
                    <a:pos x="T4" y="T5"/>
                  </a:cxn>
                  <a:cxn ang="0">
                    <a:pos x="T6" y="T7"/>
                  </a:cxn>
                  <a:cxn ang="0">
                    <a:pos x="T8" y="T9"/>
                  </a:cxn>
                </a:cxnLst>
                <a:rect l="0" t="0" r="r" b="b"/>
                <a:pathLst>
                  <a:path w="15" h="15">
                    <a:moveTo>
                      <a:pt x="12" y="12"/>
                    </a:moveTo>
                    <a:cubicBezTo>
                      <a:pt x="15" y="10"/>
                      <a:pt x="15" y="5"/>
                      <a:pt x="12" y="3"/>
                    </a:cubicBezTo>
                    <a:cubicBezTo>
                      <a:pt x="10" y="0"/>
                      <a:pt x="6" y="0"/>
                      <a:pt x="3" y="3"/>
                    </a:cubicBezTo>
                    <a:cubicBezTo>
                      <a:pt x="0" y="5"/>
                      <a:pt x="0" y="10"/>
                      <a:pt x="3" y="12"/>
                    </a:cubicBezTo>
                    <a:cubicBezTo>
                      <a:pt x="6" y="15"/>
                      <a:pt x="10" y="15"/>
                      <a:pt x="12"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29"/>
              <p:cNvSpPr/>
              <p:nvPr/>
            </p:nvSpPr>
            <p:spPr bwMode="auto">
              <a:xfrm>
                <a:off x="3016276" y="6116607"/>
                <a:ext cx="15875" cy="15875"/>
              </a:xfrm>
              <a:custGeom>
                <a:avLst/>
                <a:gdLst>
                  <a:gd name="T0" fmla="*/ 2 w 14"/>
                  <a:gd name="T1" fmla="*/ 3 h 14"/>
                  <a:gd name="T2" fmla="*/ 2 w 14"/>
                  <a:gd name="T3" fmla="*/ 12 h 14"/>
                  <a:gd name="T4" fmla="*/ 12 w 14"/>
                  <a:gd name="T5" fmla="*/ 12 h 14"/>
                  <a:gd name="T6" fmla="*/ 12 w 14"/>
                  <a:gd name="T7" fmla="*/ 3 h 14"/>
                  <a:gd name="T8" fmla="*/ 2 w 14"/>
                  <a:gd name="T9" fmla="*/ 3 h 14"/>
                </a:gdLst>
                <a:ahLst/>
                <a:cxnLst>
                  <a:cxn ang="0">
                    <a:pos x="T0" y="T1"/>
                  </a:cxn>
                  <a:cxn ang="0">
                    <a:pos x="T2" y="T3"/>
                  </a:cxn>
                  <a:cxn ang="0">
                    <a:pos x="T4" y="T5"/>
                  </a:cxn>
                  <a:cxn ang="0">
                    <a:pos x="T6" y="T7"/>
                  </a:cxn>
                  <a:cxn ang="0">
                    <a:pos x="T8" y="T9"/>
                  </a:cxn>
                </a:cxnLst>
                <a:rect l="0" t="0" r="r" b="b"/>
                <a:pathLst>
                  <a:path w="14" h="14">
                    <a:moveTo>
                      <a:pt x="2" y="3"/>
                    </a:moveTo>
                    <a:cubicBezTo>
                      <a:pt x="0" y="5"/>
                      <a:pt x="0" y="9"/>
                      <a:pt x="2" y="12"/>
                    </a:cubicBezTo>
                    <a:cubicBezTo>
                      <a:pt x="5" y="14"/>
                      <a:pt x="9" y="14"/>
                      <a:pt x="12" y="12"/>
                    </a:cubicBezTo>
                    <a:cubicBezTo>
                      <a:pt x="14" y="9"/>
                      <a:pt x="14" y="5"/>
                      <a:pt x="12" y="3"/>
                    </a:cubicBezTo>
                    <a:cubicBezTo>
                      <a:pt x="9" y="0"/>
                      <a:pt x="5" y="0"/>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0"/>
              <p:cNvSpPr/>
              <p:nvPr/>
            </p:nvSpPr>
            <p:spPr bwMode="auto">
              <a:xfrm>
                <a:off x="3027388" y="6024532"/>
                <a:ext cx="15875" cy="17463"/>
              </a:xfrm>
              <a:custGeom>
                <a:avLst/>
                <a:gdLst>
                  <a:gd name="T0" fmla="*/ 3 w 14"/>
                  <a:gd name="T1" fmla="*/ 3 h 15"/>
                  <a:gd name="T2" fmla="*/ 3 w 14"/>
                  <a:gd name="T3" fmla="*/ 12 h 15"/>
                  <a:gd name="T4" fmla="*/ 12 w 14"/>
                  <a:gd name="T5" fmla="*/ 12 h 15"/>
                  <a:gd name="T6" fmla="*/ 12 w 14"/>
                  <a:gd name="T7" fmla="*/ 3 h 15"/>
                  <a:gd name="T8" fmla="*/ 3 w 14"/>
                  <a:gd name="T9" fmla="*/ 3 h 15"/>
                </a:gdLst>
                <a:ahLst/>
                <a:cxnLst>
                  <a:cxn ang="0">
                    <a:pos x="T0" y="T1"/>
                  </a:cxn>
                  <a:cxn ang="0">
                    <a:pos x="T2" y="T3"/>
                  </a:cxn>
                  <a:cxn ang="0">
                    <a:pos x="T4" y="T5"/>
                  </a:cxn>
                  <a:cxn ang="0">
                    <a:pos x="T6" y="T7"/>
                  </a:cxn>
                  <a:cxn ang="0">
                    <a:pos x="T8" y="T9"/>
                  </a:cxn>
                </a:cxnLst>
                <a:rect l="0" t="0" r="r" b="b"/>
                <a:pathLst>
                  <a:path w="14" h="15">
                    <a:moveTo>
                      <a:pt x="3" y="3"/>
                    </a:moveTo>
                    <a:cubicBezTo>
                      <a:pt x="0" y="6"/>
                      <a:pt x="0" y="10"/>
                      <a:pt x="3" y="12"/>
                    </a:cubicBezTo>
                    <a:cubicBezTo>
                      <a:pt x="5" y="15"/>
                      <a:pt x="9" y="15"/>
                      <a:pt x="12" y="12"/>
                    </a:cubicBezTo>
                    <a:cubicBezTo>
                      <a:pt x="14" y="10"/>
                      <a:pt x="14" y="6"/>
                      <a:pt x="12" y="3"/>
                    </a:cubicBezTo>
                    <a:cubicBezTo>
                      <a:pt x="9" y="0"/>
                      <a:pt x="5"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1"/>
              <p:cNvSpPr/>
              <p:nvPr/>
            </p:nvSpPr>
            <p:spPr bwMode="auto">
              <a:xfrm>
                <a:off x="3113113" y="6110257"/>
                <a:ext cx="17462" cy="15875"/>
              </a:xfrm>
              <a:custGeom>
                <a:avLst/>
                <a:gdLst>
                  <a:gd name="T0" fmla="*/ 3 w 15"/>
                  <a:gd name="T1" fmla="*/ 2 h 14"/>
                  <a:gd name="T2" fmla="*/ 3 w 15"/>
                  <a:gd name="T3" fmla="*/ 11 h 14"/>
                  <a:gd name="T4" fmla="*/ 12 w 15"/>
                  <a:gd name="T5" fmla="*/ 11 h 14"/>
                  <a:gd name="T6" fmla="*/ 12 w 15"/>
                  <a:gd name="T7" fmla="*/ 2 h 14"/>
                  <a:gd name="T8" fmla="*/ 3 w 15"/>
                  <a:gd name="T9" fmla="*/ 2 h 14"/>
                </a:gdLst>
                <a:ahLst/>
                <a:cxnLst>
                  <a:cxn ang="0">
                    <a:pos x="T0" y="T1"/>
                  </a:cxn>
                  <a:cxn ang="0">
                    <a:pos x="T2" y="T3"/>
                  </a:cxn>
                  <a:cxn ang="0">
                    <a:pos x="T4" y="T5"/>
                  </a:cxn>
                  <a:cxn ang="0">
                    <a:pos x="T6" y="T7"/>
                  </a:cxn>
                  <a:cxn ang="0">
                    <a:pos x="T8" y="T9"/>
                  </a:cxn>
                </a:cxnLst>
                <a:rect l="0" t="0" r="r" b="b"/>
                <a:pathLst>
                  <a:path w="15" h="14">
                    <a:moveTo>
                      <a:pt x="3" y="2"/>
                    </a:moveTo>
                    <a:cubicBezTo>
                      <a:pt x="0" y="5"/>
                      <a:pt x="0" y="9"/>
                      <a:pt x="3" y="11"/>
                    </a:cubicBezTo>
                    <a:cubicBezTo>
                      <a:pt x="5" y="14"/>
                      <a:pt x="9" y="14"/>
                      <a:pt x="12" y="11"/>
                    </a:cubicBezTo>
                    <a:cubicBezTo>
                      <a:pt x="15" y="9"/>
                      <a:pt x="15" y="5"/>
                      <a:pt x="12" y="2"/>
                    </a:cubicBezTo>
                    <a:cubicBezTo>
                      <a:pt x="9" y="0"/>
                      <a:pt x="5"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2"/>
              <p:cNvSpPr/>
              <p:nvPr/>
            </p:nvSpPr>
            <p:spPr bwMode="auto">
              <a:xfrm>
                <a:off x="2922613" y="6129307"/>
                <a:ext cx="17462" cy="17463"/>
              </a:xfrm>
              <a:custGeom>
                <a:avLst/>
                <a:gdLst>
                  <a:gd name="T0" fmla="*/ 3 w 15"/>
                  <a:gd name="T1" fmla="*/ 3 h 15"/>
                  <a:gd name="T2" fmla="*/ 3 w 15"/>
                  <a:gd name="T3" fmla="*/ 12 h 15"/>
                  <a:gd name="T4" fmla="*/ 12 w 15"/>
                  <a:gd name="T5" fmla="*/ 12 h 15"/>
                  <a:gd name="T6" fmla="*/ 12 w 15"/>
                  <a:gd name="T7" fmla="*/ 3 h 15"/>
                  <a:gd name="T8" fmla="*/ 3 w 15"/>
                  <a:gd name="T9" fmla="*/ 3 h 15"/>
                </a:gdLst>
                <a:ahLst/>
                <a:cxnLst>
                  <a:cxn ang="0">
                    <a:pos x="T0" y="T1"/>
                  </a:cxn>
                  <a:cxn ang="0">
                    <a:pos x="T2" y="T3"/>
                  </a:cxn>
                  <a:cxn ang="0">
                    <a:pos x="T4" y="T5"/>
                  </a:cxn>
                  <a:cxn ang="0">
                    <a:pos x="T6" y="T7"/>
                  </a:cxn>
                  <a:cxn ang="0">
                    <a:pos x="T8" y="T9"/>
                  </a:cxn>
                </a:cxnLst>
                <a:rect l="0" t="0" r="r" b="b"/>
                <a:pathLst>
                  <a:path w="15" h="15">
                    <a:moveTo>
                      <a:pt x="3" y="3"/>
                    </a:moveTo>
                    <a:cubicBezTo>
                      <a:pt x="0" y="5"/>
                      <a:pt x="0" y="9"/>
                      <a:pt x="3" y="12"/>
                    </a:cubicBezTo>
                    <a:cubicBezTo>
                      <a:pt x="5" y="15"/>
                      <a:pt x="10" y="15"/>
                      <a:pt x="12" y="12"/>
                    </a:cubicBezTo>
                    <a:cubicBezTo>
                      <a:pt x="15" y="9"/>
                      <a:pt x="15" y="5"/>
                      <a:pt x="12" y="3"/>
                    </a:cubicBezTo>
                    <a:cubicBezTo>
                      <a:pt x="10" y="0"/>
                      <a:pt x="5"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3"/>
              <p:cNvSpPr/>
              <p:nvPr/>
            </p:nvSpPr>
            <p:spPr bwMode="auto">
              <a:xfrm>
                <a:off x="3008338" y="6213445"/>
                <a:ext cx="17462" cy="17463"/>
              </a:xfrm>
              <a:custGeom>
                <a:avLst/>
                <a:gdLst>
                  <a:gd name="T0" fmla="*/ 3 w 15"/>
                  <a:gd name="T1" fmla="*/ 3 h 15"/>
                  <a:gd name="T2" fmla="*/ 3 w 15"/>
                  <a:gd name="T3" fmla="*/ 12 h 15"/>
                  <a:gd name="T4" fmla="*/ 12 w 15"/>
                  <a:gd name="T5" fmla="*/ 12 h 15"/>
                  <a:gd name="T6" fmla="*/ 12 w 15"/>
                  <a:gd name="T7" fmla="*/ 3 h 15"/>
                  <a:gd name="T8" fmla="*/ 3 w 15"/>
                  <a:gd name="T9" fmla="*/ 3 h 15"/>
                </a:gdLst>
                <a:ahLst/>
                <a:cxnLst>
                  <a:cxn ang="0">
                    <a:pos x="T0" y="T1"/>
                  </a:cxn>
                  <a:cxn ang="0">
                    <a:pos x="T2" y="T3"/>
                  </a:cxn>
                  <a:cxn ang="0">
                    <a:pos x="T4" y="T5"/>
                  </a:cxn>
                  <a:cxn ang="0">
                    <a:pos x="T6" y="T7"/>
                  </a:cxn>
                  <a:cxn ang="0">
                    <a:pos x="T8" y="T9"/>
                  </a:cxn>
                </a:cxnLst>
                <a:rect l="0" t="0" r="r" b="b"/>
                <a:pathLst>
                  <a:path w="15" h="15">
                    <a:moveTo>
                      <a:pt x="3" y="3"/>
                    </a:moveTo>
                    <a:cubicBezTo>
                      <a:pt x="0" y="5"/>
                      <a:pt x="0" y="10"/>
                      <a:pt x="3" y="12"/>
                    </a:cubicBezTo>
                    <a:cubicBezTo>
                      <a:pt x="5" y="15"/>
                      <a:pt x="10" y="15"/>
                      <a:pt x="12" y="12"/>
                    </a:cubicBezTo>
                    <a:cubicBezTo>
                      <a:pt x="15" y="10"/>
                      <a:pt x="15" y="5"/>
                      <a:pt x="12" y="3"/>
                    </a:cubicBezTo>
                    <a:cubicBezTo>
                      <a:pt x="10" y="0"/>
                      <a:pt x="5" y="0"/>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0" name="组合 10"/>
          <p:cNvGrpSpPr/>
          <p:nvPr/>
        </p:nvGrpSpPr>
        <p:grpSpPr>
          <a:xfrm>
            <a:off x="3796904" y="1498269"/>
            <a:ext cx="1607344" cy="1607840"/>
            <a:chOff x="5062538" y="1997075"/>
            <a:chExt cx="2143125" cy="2143125"/>
          </a:xfrm>
        </p:grpSpPr>
        <p:sp>
          <p:nvSpPr>
            <p:cNvPr id="6153" name="椭圆 12"/>
            <p:cNvSpPr>
              <a:spLocks noChangeArrowheads="1"/>
            </p:cNvSpPr>
            <p:nvPr/>
          </p:nvSpPr>
          <p:spPr bwMode="auto">
            <a:xfrm>
              <a:off x="5062538" y="1997075"/>
              <a:ext cx="2143125" cy="2143125"/>
            </a:xfrm>
            <a:prstGeom prst="ellipse">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60" name="文本框 19"/>
            <p:cNvSpPr>
              <a:spLocks noChangeArrowheads="1"/>
            </p:cNvSpPr>
            <p:nvPr/>
          </p:nvSpPr>
          <p:spPr bwMode="auto">
            <a:xfrm>
              <a:off x="5756275" y="3251200"/>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Freeform 12"/>
            <p:cNvSpPr>
              <a:spLocks noEditPoints="1"/>
            </p:cNvSpPr>
            <p:nvPr/>
          </p:nvSpPr>
          <p:spPr bwMode="auto">
            <a:xfrm>
              <a:off x="5799138" y="2497167"/>
              <a:ext cx="560387" cy="606425"/>
            </a:xfrm>
            <a:custGeom>
              <a:avLst/>
              <a:gdLst>
                <a:gd name="T0" fmla="*/ 480 w 480"/>
                <a:gd name="T1" fmla="*/ 277 h 520"/>
                <a:gd name="T2" fmla="*/ 429 w 480"/>
                <a:gd name="T3" fmla="*/ 227 h 520"/>
                <a:gd name="T4" fmla="*/ 379 w 480"/>
                <a:gd name="T5" fmla="*/ 277 h 520"/>
                <a:gd name="T6" fmla="*/ 416 w 480"/>
                <a:gd name="T7" fmla="*/ 326 h 520"/>
                <a:gd name="T8" fmla="*/ 396 w 480"/>
                <a:gd name="T9" fmla="*/ 485 h 520"/>
                <a:gd name="T10" fmla="*/ 320 w 480"/>
                <a:gd name="T11" fmla="*/ 495 h 520"/>
                <a:gd name="T12" fmla="*/ 245 w 480"/>
                <a:gd name="T13" fmla="*/ 485 h 520"/>
                <a:gd name="T14" fmla="*/ 224 w 480"/>
                <a:gd name="T15" fmla="*/ 312 h 520"/>
                <a:gd name="T16" fmla="*/ 325 w 480"/>
                <a:gd name="T17" fmla="*/ 297 h 520"/>
                <a:gd name="T18" fmla="*/ 391 w 480"/>
                <a:gd name="T19" fmla="*/ 134 h 520"/>
                <a:gd name="T20" fmla="*/ 399 w 480"/>
                <a:gd name="T21" fmla="*/ 39 h 520"/>
                <a:gd name="T22" fmla="*/ 271 w 480"/>
                <a:gd name="T23" fmla="*/ 20 h 520"/>
                <a:gd name="T24" fmla="*/ 242 w 480"/>
                <a:gd name="T25" fmla="*/ 0 h 520"/>
                <a:gd name="T26" fmla="*/ 209 w 480"/>
                <a:gd name="T27" fmla="*/ 32 h 520"/>
                <a:gd name="T28" fmla="*/ 242 w 480"/>
                <a:gd name="T29" fmla="*/ 64 h 520"/>
                <a:gd name="T30" fmla="*/ 272 w 480"/>
                <a:gd name="T31" fmla="*/ 44 h 520"/>
                <a:gd name="T32" fmla="*/ 379 w 480"/>
                <a:gd name="T33" fmla="*/ 54 h 520"/>
                <a:gd name="T34" fmla="*/ 357 w 480"/>
                <a:gd name="T35" fmla="*/ 167 h 520"/>
                <a:gd name="T36" fmla="*/ 314 w 480"/>
                <a:gd name="T37" fmla="*/ 275 h 520"/>
                <a:gd name="T38" fmla="*/ 211 w 480"/>
                <a:gd name="T39" fmla="*/ 288 h 520"/>
                <a:gd name="T40" fmla="*/ 109 w 480"/>
                <a:gd name="T41" fmla="*/ 275 h 520"/>
                <a:gd name="T42" fmla="*/ 56 w 480"/>
                <a:gd name="T43" fmla="*/ 168 h 520"/>
                <a:gd name="T44" fmla="*/ 30 w 480"/>
                <a:gd name="T45" fmla="*/ 54 h 520"/>
                <a:gd name="T46" fmla="*/ 132 w 480"/>
                <a:gd name="T47" fmla="*/ 43 h 520"/>
                <a:gd name="T48" fmla="*/ 162 w 480"/>
                <a:gd name="T49" fmla="*/ 64 h 520"/>
                <a:gd name="T50" fmla="*/ 195 w 480"/>
                <a:gd name="T51" fmla="*/ 32 h 520"/>
                <a:gd name="T52" fmla="*/ 162 w 480"/>
                <a:gd name="T53" fmla="*/ 0 h 520"/>
                <a:gd name="T54" fmla="*/ 133 w 480"/>
                <a:gd name="T55" fmla="*/ 19 h 520"/>
                <a:gd name="T56" fmla="*/ 10 w 480"/>
                <a:gd name="T57" fmla="*/ 40 h 520"/>
                <a:gd name="T58" fmla="*/ 13 w 480"/>
                <a:gd name="T59" fmla="*/ 112 h 520"/>
                <a:gd name="T60" fmla="*/ 98 w 480"/>
                <a:gd name="T61" fmla="*/ 297 h 520"/>
                <a:gd name="T62" fmla="*/ 199 w 480"/>
                <a:gd name="T63" fmla="*/ 312 h 520"/>
                <a:gd name="T64" fmla="*/ 204 w 480"/>
                <a:gd name="T65" fmla="*/ 394 h 520"/>
                <a:gd name="T66" fmla="*/ 233 w 480"/>
                <a:gd name="T67" fmla="*/ 506 h 520"/>
                <a:gd name="T68" fmla="*/ 319 w 480"/>
                <a:gd name="T69" fmla="*/ 520 h 520"/>
                <a:gd name="T70" fmla="*/ 322 w 480"/>
                <a:gd name="T71" fmla="*/ 520 h 520"/>
                <a:gd name="T72" fmla="*/ 322 w 480"/>
                <a:gd name="T73" fmla="*/ 520 h 520"/>
                <a:gd name="T74" fmla="*/ 408 w 480"/>
                <a:gd name="T75" fmla="*/ 506 h 520"/>
                <a:gd name="T76" fmla="*/ 436 w 480"/>
                <a:gd name="T77" fmla="*/ 394 h 520"/>
                <a:gd name="T78" fmla="*/ 441 w 480"/>
                <a:gd name="T79" fmla="*/ 326 h 520"/>
                <a:gd name="T80" fmla="*/ 480 w 480"/>
                <a:gd name="T81" fmla="*/ 277 h 520"/>
                <a:gd name="T82" fmla="*/ 242 w 480"/>
                <a:gd name="T83" fmla="*/ 40 h 520"/>
                <a:gd name="T84" fmla="*/ 234 w 480"/>
                <a:gd name="T85" fmla="*/ 32 h 520"/>
                <a:gd name="T86" fmla="*/ 242 w 480"/>
                <a:gd name="T87" fmla="*/ 24 h 520"/>
                <a:gd name="T88" fmla="*/ 249 w 480"/>
                <a:gd name="T89" fmla="*/ 32 h 520"/>
                <a:gd name="T90" fmla="*/ 242 w 480"/>
                <a:gd name="T91" fmla="*/ 40 h 520"/>
                <a:gd name="T92" fmla="*/ 162 w 480"/>
                <a:gd name="T93" fmla="*/ 24 h 520"/>
                <a:gd name="T94" fmla="*/ 170 w 480"/>
                <a:gd name="T95" fmla="*/ 32 h 520"/>
                <a:gd name="T96" fmla="*/ 162 w 480"/>
                <a:gd name="T97" fmla="*/ 40 h 520"/>
                <a:gd name="T98" fmla="*/ 154 w 480"/>
                <a:gd name="T99" fmla="*/ 32 h 520"/>
                <a:gd name="T100" fmla="*/ 162 w 480"/>
                <a:gd name="T101" fmla="*/ 24 h 520"/>
                <a:gd name="T102" fmla="*/ 429 w 480"/>
                <a:gd name="T103" fmla="*/ 298 h 520"/>
                <a:gd name="T104" fmla="*/ 408 w 480"/>
                <a:gd name="T105" fmla="*/ 277 h 520"/>
                <a:gd name="T106" fmla="*/ 429 w 480"/>
                <a:gd name="T107" fmla="*/ 256 h 520"/>
                <a:gd name="T108" fmla="*/ 450 w 480"/>
                <a:gd name="T109" fmla="*/ 277 h 520"/>
                <a:gd name="T110" fmla="*/ 429 w 480"/>
                <a:gd name="T111" fmla="*/ 298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0" h="520">
                  <a:moveTo>
                    <a:pt x="480" y="277"/>
                  </a:moveTo>
                  <a:cubicBezTo>
                    <a:pt x="480" y="249"/>
                    <a:pt x="457" y="227"/>
                    <a:pt x="429" y="227"/>
                  </a:cubicBezTo>
                  <a:cubicBezTo>
                    <a:pt x="401" y="227"/>
                    <a:pt x="379" y="249"/>
                    <a:pt x="379" y="277"/>
                  </a:cubicBezTo>
                  <a:cubicBezTo>
                    <a:pt x="379" y="300"/>
                    <a:pt x="395" y="320"/>
                    <a:pt x="416" y="326"/>
                  </a:cubicBezTo>
                  <a:cubicBezTo>
                    <a:pt x="413" y="398"/>
                    <a:pt x="405" y="473"/>
                    <a:pt x="396" y="485"/>
                  </a:cubicBezTo>
                  <a:cubicBezTo>
                    <a:pt x="381" y="492"/>
                    <a:pt x="343" y="495"/>
                    <a:pt x="320" y="495"/>
                  </a:cubicBezTo>
                  <a:cubicBezTo>
                    <a:pt x="298" y="495"/>
                    <a:pt x="259" y="492"/>
                    <a:pt x="245" y="485"/>
                  </a:cubicBezTo>
                  <a:cubicBezTo>
                    <a:pt x="235" y="472"/>
                    <a:pt x="227" y="388"/>
                    <a:pt x="224" y="312"/>
                  </a:cubicBezTo>
                  <a:cubicBezTo>
                    <a:pt x="250" y="311"/>
                    <a:pt x="301" y="308"/>
                    <a:pt x="325" y="297"/>
                  </a:cubicBezTo>
                  <a:cubicBezTo>
                    <a:pt x="355" y="281"/>
                    <a:pt x="387" y="149"/>
                    <a:pt x="391" y="134"/>
                  </a:cubicBezTo>
                  <a:cubicBezTo>
                    <a:pt x="410" y="54"/>
                    <a:pt x="402" y="44"/>
                    <a:pt x="399" y="39"/>
                  </a:cubicBezTo>
                  <a:cubicBezTo>
                    <a:pt x="386" y="22"/>
                    <a:pt x="325" y="19"/>
                    <a:pt x="271" y="20"/>
                  </a:cubicBezTo>
                  <a:cubicBezTo>
                    <a:pt x="267" y="8"/>
                    <a:pt x="255" y="0"/>
                    <a:pt x="242" y="0"/>
                  </a:cubicBezTo>
                  <a:cubicBezTo>
                    <a:pt x="224" y="0"/>
                    <a:pt x="209" y="14"/>
                    <a:pt x="209" y="32"/>
                  </a:cubicBezTo>
                  <a:cubicBezTo>
                    <a:pt x="209" y="50"/>
                    <a:pt x="224" y="64"/>
                    <a:pt x="242" y="64"/>
                  </a:cubicBezTo>
                  <a:cubicBezTo>
                    <a:pt x="255" y="64"/>
                    <a:pt x="267" y="56"/>
                    <a:pt x="272" y="44"/>
                  </a:cubicBezTo>
                  <a:cubicBezTo>
                    <a:pt x="317" y="44"/>
                    <a:pt x="368" y="47"/>
                    <a:pt x="379" y="54"/>
                  </a:cubicBezTo>
                  <a:cubicBezTo>
                    <a:pt x="380" y="65"/>
                    <a:pt x="374" y="108"/>
                    <a:pt x="357" y="167"/>
                  </a:cubicBezTo>
                  <a:cubicBezTo>
                    <a:pt x="337" y="238"/>
                    <a:pt x="320" y="271"/>
                    <a:pt x="314" y="275"/>
                  </a:cubicBezTo>
                  <a:cubicBezTo>
                    <a:pt x="293" y="285"/>
                    <a:pt x="234" y="288"/>
                    <a:pt x="211" y="288"/>
                  </a:cubicBezTo>
                  <a:cubicBezTo>
                    <a:pt x="188" y="288"/>
                    <a:pt x="130" y="285"/>
                    <a:pt x="109" y="275"/>
                  </a:cubicBezTo>
                  <a:cubicBezTo>
                    <a:pt x="102" y="271"/>
                    <a:pt x="80" y="234"/>
                    <a:pt x="56" y="168"/>
                  </a:cubicBezTo>
                  <a:cubicBezTo>
                    <a:pt x="32" y="102"/>
                    <a:pt x="26" y="61"/>
                    <a:pt x="30" y="54"/>
                  </a:cubicBezTo>
                  <a:cubicBezTo>
                    <a:pt x="38" y="42"/>
                    <a:pt x="87" y="39"/>
                    <a:pt x="132" y="43"/>
                  </a:cubicBezTo>
                  <a:cubicBezTo>
                    <a:pt x="137" y="56"/>
                    <a:pt x="148" y="64"/>
                    <a:pt x="162" y="64"/>
                  </a:cubicBezTo>
                  <a:cubicBezTo>
                    <a:pt x="180" y="64"/>
                    <a:pt x="195" y="50"/>
                    <a:pt x="195" y="32"/>
                  </a:cubicBezTo>
                  <a:cubicBezTo>
                    <a:pt x="195" y="14"/>
                    <a:pt x="180" y="0"/>
                    <a:pt x="162" y="0"/>
                  </a:cubicBezTo>
                  <a:cubicBezTo>
                    <a:pt x="149" y="0"/>
                    <a:pt x="138" y="7"/>
                    <a:pt x="133" y="19"/>
                  </a:cubicBezTo>
                  <a:cubicBezTo>
                    <a:pt x="99" y="16"/>
                    <a:pt x="28" y="13"/>
                    <a:pt x="10" y="40"/>
                  </a:cubicBezTo>
                  <a:cubicBezTo>
                    <a:pt x="4" y="47"/>
                    <a:pt x="0" y="62"/>
                    <a:pt x="13" y="112"/>
                  </a:cubicBezTo>
                  <a:cubicBezTo>
                    <a:pt x="27" y="167"/>
                    <a:pt x="70" y="282"/>
                    <a:pt x="98" y="297"/>
                  </a:cubicBezTo>
                  <a:cubicBezTo>
                    <a:pt x="122" y="309"/>
                    <a:pt x="174" y="311"/>
                    <a:pt x="199" y="312"/>
                  </a:cubicBezTo>
                  <a:cubicBezTo>
                    <a:pt x="200" y="329"/>
                    <a:pt x="202" y="361"/>
                    <a:pt x="204" y="394"/>
                  </a:cubicBezTo>
                  <a:cubicBezTo>
                    <a:pt x="212" y="488"/>
                    <a:pt x="223" y="501"/>
                    <a:pt x="233" y="506"/>
                  </a:cubicBezTo>
                  <a:cubicBezTo>
                    <a:pt x="255" y="518"/>
                    <a:pt x="305" y="519"/>
                    <a:pt x="319" y="520"/>
                  </a:cubicBezTo>
                  <a:cubicBezTo>
                    <a:pt x="322" y="520"/>
                    <a:pt x="322" y="520"/>
                    <a:pt x="322" y="520"/>
                  </a:cubicBezTo>
                  <a:cubicBezTo>
                    <a:pt x="322" y="520"/>
                    <a:pt x="322" y="520"/>
                    <a:pt x="322" y="520"/>
                  </a:cubicBezTo>
                  <a:cubicBezTo>
                    <a:pt x="335" y="519"/>
                    <a:pt x="386" y="518"/>
                    <a:pt x="408" y="506"/>
                  </a:cubicBezTo>
                  <a:cubicBezTo>
                    <a:pt x="418" y="501"/>
                    <a:pt x="428" y="488"/>
                    <a:pt x="436" y="394"/>
                  </a:cubicBezTo>
                  <a:cubicBezTo>
                    <a:pt x="438" y="369"/>
                    <a:pt x="440" y="344"/>
                    <a:pt x="441" y="326"/>
                  </a:cubicBezTo>
                  <a:cubicBezTo>
                    <a:pt x="463" y="321"/>
                    <a:pt x="480" y="301"/>
                    <a:pt x="480" y="277"/>
                  </a:cubicBezTo>
                  <a:close/>
                  <a:moveTo>
                    <a:pt x="242" y="40"/>
                  </a:moveTo>
                  <a:cubicBezTo>
                    <a:pt x="237" y="40"/>
                    <a:pt x="234" y="36"/>
                    <a:pt x="234" y="32"/>
                  </a:cubicBezTo>
                  <a:cubicBezTo>
                    <a:pt x="234" y="28"/>
                    <a:pt x="237" y="24"/>
                    <a:pt x="242" y="24"/>
                  </a:cubicBezTo>
                  <a:cubicBezTo>
                    <a:pt x="246" y="24"/>
                    <a:pt x="249" y="28"/>
                    <a:pt x="249" y="32"/>
                  </a:cubicBezTo>
                  <a:cubicBezTo>
                    <a:pt x="249" y="36"/>
                    <a:pt x="246" y="40"/>
                    <a:pt x="242" y="40"/>
                  </a:cubicBezTo>
                  <a:close/>
                  <a:moveTo>
                    <a:pt x="162" y="24"/>
                  </a:moveTo>
                  <a:cubicBezTo>
                    <a:pt x="167" y="24"/>
                    <a:pt x="170" y="28"/>
                    <a:pt x="170" y="32"/>
                  </a:cubicBezTo>
                  <a:cubicBezTo>
                    <a:pt x="170" y="36"/>
                    <a:pt x="167" y="40"/>
                    <a:pt x="162" y="40"/>
                  </a:cubicBezTo>
                  <a:cubicBezTo>
                    <a:pt x="158" y="40"/>
                    <a:pt x="154" y="36"/>
                    <a:pt x="154" y="32"/>
                  </a:cubicBezTo>
                  <a:cubicBezTo>
                    <a:pt x="154" y="28"/>
                    <a:pt x="158" y="24"/>
                    <a:pt x="162" y="24"/>
                  </a:cubicBezTo>
                  <a:close/>
                  <a:moveTo>
                    <a:pt x="429" y="298"/>
                  </a:moveTo>
                  <a:cubicBezTo>
                    <a:pt x="418" y="298"/>
                    <a:pt x="408" y="289"/>
                    <a:pt x="408" y="277"/>
                  </a:cubicBezTo>
                  <a:cubicBezTo>
                    <a:pt x="408" y="266"/>
                    <a:pt x="418" y="256"/>
                    <a:pt x="429" y="256"/>
                  </a:cubicBezTo>
                  <a:cubicBezTo>
                    <a:pt x="441" y="256"/>
                    <a:pt x="450" y="266"/>
                    <a:pt x="450" y="277"/>
                  </a:cubicBezTo>
                  <a:cubicBezTo>
                    <a:pt x="450" y="289"/>
                    <a:pt x="441" y="298"/>
                    <a:pt x="429" y="29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 name="组合 12"/>
          <p:cNvGrpSpPr/>
          <p:nvPr/>
        </p:nvGrpSpPr>
        <p:grpSpPr>
          <a:xfrm>
            <a:off x="6153150" y="1498269"/>
            <a:ext cx="1607344" cy="1607840"/>
            <a:chOff x="8204200" y="1997075"/>
            <a:chExt cx="2143125" cy="2143125"/>
          </a:xfrm>
        </p:grpSpPr>
        <p:grpSp>
          <p:nvGrpSpPr>
            <p:cNvPr id="12" name="组合 11"/>
            <p:cNvGrpSpPr/>
            <p:nvPr/>
          </p:nvGrpSpPr>
          <p:grpSpPr>
            <a:xfrm>
              <a:off x="8204200" y="1997075"/>
              <a:ext cx="2143125" cy="2143125"/>
              <a:chOff x="8204200" y="1997075"/>
              <a:chExt cx="2143125" cy="2143125"/>
            </a:xfrm>
          </p:grpSpPr>
          <p:sp>
            <p:nvSpPr>
              <p:cNvPr id="6154" name="椭圆 13"/>
              <p:cNvSpPr>
                <a:spLocks noChangeArrowheads="1"/>
              </p:cNvSpPr>
              <p:nvPr/>
            </p:nvSpPr>
            <p:spPr bwMode="auto">
              <a:xfrm>
                <a:off x="8204200" y="1997075"/>
                <a:ext cx="2143125" cy="2143125"/>
              </a:xfrm>
              <a:prstGeom prst="ellipse">
                <a:avLst/>
              </a:pr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61" name="文本框 20"/>
              <p:cNvSpPr>
                <a:spLocks noChangeArrowheads="1"/>
              </p:cNvSpPr>
              <p:nvPr/>
            </p:nvSpPr>
            <p:spPr bwMode="auto">
              <a:xfrm>
                <a:off x="8897939" y="3200399"/>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2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 name="组合 111"/>
            <p:cNvGrpSpPr/>
            <p:nvPr/>
          </p:nvGrpSpPr>
          <p:grpSpPr>
            <a:xfrm>
              <a:off x="8982074" y="2428905"/>
              <a:ext cx="587375" cy="588963"/>
              <a:chOff x="-2031232" y="6174580"/>
              <a:chExt cx="587375" cy="588963"/>
            </a:xfrm>
          </p:grpSpPr>
          <p:sp>
            <p:nvSpPr>
              <p:cNvPr id="113" name="Freeform 56"/>
              <p:cNvSpPr/>
              <p:nvPr/>
            </p:nvSpPr>
            <p:spPr bwMode="auto">
              <a:xfrm>
                <a:off x="-1870894" y="6174580"/>
                <a:ext cx="266700" cy="436563"/>
              </a:xfrm>
              <a:custGeom>
                <a:avLst/>
                <a:gdLst>
                  <a:gd name="T0" fmla="*/ 16 w 230"/>
                  <a:gd name="T1" fmla="*/ 185 h 375"/>
                  <a:gd name="T2" fmla="*/ 64 w 230"/>
                  <a:gd name="T3" fmla="*/ 254 h 375"/>
                  <a:gd name="T4" fmla="*/ 61 w 230"/>
                  <a:gd name="T5" fmla="*/ 285 h 375"/>
                  <a:gd name="T6" fmla="*/ 46 w 230"/>
                  <a:gd name="T7" fmla="*/ 290 h 375"/>
                  <a:gd name="T8" fmla="*/ 54 w 230"/>
                  <a:gd name="T9" fmla="*/ 321 h 375"/>
                  <a:gd name="T10" fmla="*/ 65 w 230"/>
                  <a:gd name="T11" fmla="*/ 347 h 375"/>
                  <a:gd name="T12" fmla="*/ 75 w 230"/>
                  <a:gd name="T13" fmla="*/ 367 h 375"/>
                  <a:gd name="T14" fmla="*/ 77 w 230"/>
                  <a:gd name="T15" fmla="*/ 370 h 375"/>
                  <a:gd name="T16" fmla="*/ 85 w 230"/>
                  <a:gd name="T17" fmla="*/ 372 h 375"/>
                  <a:gd name="T18" fmla="*/ 95 w 230"/>
                  <a:gd name="T19" fmla="*/ 373 h 375"/>
                  <a:gd name="T20" fmla="*/ 105 w 230"/>
                  <a:gd name="T21" fmla="*/ 374 h 375"/>
                  <a:gd name="T22" fmla="*/ 115 w 230"/>
                  <a:gd name="T23" fmla="*/ 375 h 375"/>
                  <a:gd name="T24" fmla="*/ 118 w 230"/>
                  <a:gd name="T25" fmla="*/ 375 h 375"/>
                  <a:gd name="T26" fmla="*/ 125 w 230"/>
                  <a:gd name="T27" fmla="*/ 375 h 375"/>
                  <a:gd name="T28" fmla="*/ 135 w 230"/>
                  <a:gd name="T29" fmla="*/ 374 h 375"/>
                  <a:gd name="T30" fmla="*/ 145 w 230"/>
                  <a:gd name="T31" fmla="*/ 373 h 375"/>
                  <a:gd name="T32" fmla="*/ 156 w 230"/>
                  <a:gd name="T33" fmla="*/ 371 h 375"/>
                  <a:gd name="T34" fmla="*/ 159 w 230"/>
                  <a:gd name="T35" fmla="*/ 369 h 375"/>
                  <a:gd name="T36" fmla="*/ 166 w 230"/>
                  <a:gd name="T37" fmla="*/ 357 h 375"/>
                  <a:gd name="T38" fmla="*/ 176 w 230"/>
                  <a:gd name="T39" fmla="*/ 327 h 375"/>
                  <a:gd name="T40" fmla="*/ 184 w 230"/>
                  <a:gd name="T41" fmla="*/ 290 h 375"/>
                  <a:gd name="T42" fmla="*/ 169 w 230"/>
                  <a:gd name="T43" fmla="*/ 285 h 375"/>
                  <a:gd name="T44" fmla="*/ 166 w 230"/>
                  <a:gd name="T45" fmla="*/ 255 h 375"/>
                  <a:gd name="T46" fmla="*/ 216 w 230"/>
                  <a:gd name="T47" fmla="*/ 184 h 375"/>
                  <a:gd name="T48" fmla="*/ 226 w 230"/>
                  <a:gd name="T49" fmla="*/ 178 h 375"/>
                  <a:gd name="T50" fmla="*/ 226 w 230"/>
                  <a:gd name="T51" fmla="*/ 126 h 375"/>
                  <a:gd name="T52" fmla="*/ 222 w 230"/>
                  <a:gd name="T53" fmla="*/ 123 h 375"/>
                  <a:gd name="T54" fmla="*/ 116 w 230"/>
                  <a:gd name="T55" fmla="*/ 0 h 375"/>
                  <a:gd name="T56" fmla="*/ 9 w 230"/>
                  <a:gd name="T57" fmla="*/ 123 h 375"/>
                  <a:gd name="T58" fmla="*/ 5 w 230"/>
                  <a:gd name="T59" fmla="*/ 126 h 375"/>
                  <a:gd name="T60" fmla="*/ 5 w 230"/>
                  <a:gd name="T61" fmla="*/ 178 h 375"/>
                  <a:gd name="T62" fmla="*/ 16 w 230"/>
                  <a:gd name="T63" fmla="*/ 18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0" h="375">
                    <a:moveTo>
                      <a:pt x="16" y="185"/>
                    </a:moveTo>
                    <a:cubicBezTo>
                      <a:pt x="25" y="214"/>
                      <a:pt x="42" y="238"/>
                      <a:pt x="64" y="254"/>
                    </a:cubicBezTo>
                    <a:cubicBezTo>
                      <a:pt x="61" y="285"/>
                      <a:pt x="61" y="285"/>
                      <a:pt x="61" y="285"/>
                    </a:cubicBezTo>
                    <a:cubicBezTo>
                      <a:pt x="46" y="290"/>
                      <a:pt x="46" y="290"/>
                      <a:pt x="46" y="290"/>
                    </a:cubicBezTo>
                    <a:cubicBezTo>
                      <a:pt x="47" y="299"/>
                      <a:pt x="51" y="310"/>
                      <a:pt x="54" y="321"/>
                    </a:cubicBezTo>
                    <a:cubicBezTo>
                      <a:pt x="58" y="330"/>
                      <a:pt x="61" y="339"/>
                      <a:pt x="65" y="347"/>
                    </a:cubicBezTo>
                    <a:cubicBezTo>
                      <a:pt x="68" y="356"/>
                      <a:pt x="72" y="363"/>
                      <a:pt x="75" y="367"/>
                    </a:cubicBezTo>
                    <a:cubicBezTo>
                      <a:pt x="76" y="368"/>
                      <a:pt x="77" y="369"/>
                      <a:pt x="77" y="370"/>
                    </a:cubicBezTo>
                    <a:cubicBezTo>
                      <a:pt x="79" y="370"/>
                      <a:pt x="82" y="371"/>
                      <a:pt x="85" y="372"/>
                    </a:cubicBezTo>
                    <a:cubicBezTo>
                      <a:pt x="88" y="372"/>
                      <a:pt x="91" y="373"/>
                      <a:pt x="95" y="373"/>
                    </a:cubicBezTo>
                    <a:cubicBezTo>
                      <a:pt x="98" y="374"/>
                      <a:pt x="102" y="374"/>
                      <a:pt x="105" y="374"/>
                    </a:cubicBezTo>
                    <a:cubicBezTo>
                      <a:pt x="109" y="374"/>
                      <a:pt x="112" y="375"/>
                      <a:pt x="115" y="375"/>
                    </a:cubicBezTo>
                    <a:cubicBezTo>
                      <a:pt x="116" y="375"/>
                      <a:pt x="117" y="375"/>
                      <a:pt x="118" y="375"/>
                    </a:cubicBezTo>
                    <a:cubicBezTo>
                      <a:pt x="120" y="375"/>
                      <a:pt x="122" y="375"/>
                      <a:pt x="125" y="375"/>
                    </a:cubicBezTo>
                    <a:cubicBezTo>
                      <a:pt x="128" y="374"/>
                      <a:pt x="132" y="374"/>
                      <a:pt x="135" y="374"/>
                    </a:cubicBezTo>
                    <a:cubicBezTo>
                      <a:pt x="139" y="374"/>
                      <a:pt x="142" y="373"/>
                      <a:pt x="145" y="373"/>
                    </a:cubicBezTo>
                    <a:cubicBezTo>
                      <a:pt x="149" y="372"/>
                      <a:pt x="153" y="372"/>
                      <a:pt x="156" y="371"/>
                    </a:cubicBezTo>
                    <a:cubicBezTo>
                      <a:pt x="157" y="370"/>
                      <a:pt x="158" y="370"/>
                      <a:pt x="159" y="369"/>
                    </a:cubicBezTo>
                    <a:cubicBezTo>
                      <a:pt x="161" y="368"/>
                      <a:pt x="163" y="364"/>
                      <a:pt x="166" y="357"/>
                    </a:cubicBezTo>
                    <a:cubicBezTo>
                      <a:pt x="169" y="349"/>
                      <a:pt x="173" y="338"/>
                      <a:pt x="176" y="327"/>
                    </a:cubicBezTo>
                    <a:cubicBezTo>
                      <a:pt x="179" y="314"/>
                      <a:pt x="183" y="300"/>
                      <a:pt x="184" y="290"/>
                    </a:cubicBezTo>
                    <a:cubicBezTo>
                      <a:pt x="169" y="285"/>
                      <a:pt x="169" y="285"/>
                      <a:pt x="169" y="285"/>
                    </a:cubicBezTo>
                    <a:cubicBezTo>
                      <a:pt x="166" y="255"/>
                      <a:pt x="166" y="255"/>
                      <a:pt x="166" y="255"/>
                    </a:cubicBezTo>
                    <a:cubicBezTo>
                      <a:pt x="189" y="240"/>
                      <a:pt x="206" y="215"/>
                      <a:pt x="216" y="184"/>
                    </a:cubicBezTo>
                    <a:cubicBezTo>
                      <a:pt x="219" y="183"/>
                      <a:pt x="224" y="181"/>
                      <a:pt x="226" y="178"/>
                    </a:cubicBezTo>
                    <a:cubicBezTo>
                      <a:pt x="229" y="173"/>
                      <a:pt x="230" y="133"/>
                      <a:pt x="226" y="126"/>
                    </a:cubicBezTo>
                    <a:cubicBezTo>
                      <a:pt x="225" y="124"/>
                      <a:pt x="224" y="124"/>
                      <a:pt x="222" y="123"/>
                    </a:cubicBezTo>
                    <a:cubicBezTo>
                      <a:pt x="218" y="54"/>
                      <a:pt x="172" y="0"/>
                      <a:pt x="116" y="0"/>
                    </a:cubicBezTo>
                    <a:cubicBezTo>
                      <a:pt x="60" y="0"/>
                      <a:pt x="14" y="54"/>
                      <a:pt x="9" y="123"/>
                    </a:cubicBezTo>
                    <a:cubicBezTo>
                      <a:pt x="7" y="123"/>
                      <a:pt x="6" y="124"/>
                      <a:pt x="5" y="126"/>
                    </a:cubicBezTo>
                    <a:cubicBezTo>
                      <a:pt x="0" y="133"/>
                      <a:pt x="1" y="173"/>
                      <a:pt x="5" y="178"/>
                    </a:cubicBezTo>
                    <a:cubicBezTo>
                      <a:pt x="7" y="181"/>
                      <a:pt x="12" y="183"/>
                      <a:pt x="16" y="18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57"/>
              <p:cNvSpPr>
                <a:spLocks noEditPoints="1"/>
              </p:cNvSpPr>
              <p:nvPr/>
            </p:nvSpPr>
            <p:spPr bwMode="auto">
              <a:xfrm>
                <a:off x="-2031232" y="6515893"/>
                <a:ext cx="587375" cy="247650"/>
              </a:xfrm>
              <a:custGeom>
                <a:avLst/>
                <a:gdLst>
                  <a:gd name="T0" fmla="*/ 332 w 504"/>
                  <a:gd name="T1" fmla="*/ 0 h 212"/>
                  <a:gd name="T2" fmla="*/ 303 w 504"/>
                  <a:gd name="T3" fmla="*/ 85 h 212"/>
                  <a:gd name="T4" fmla="*/ 282 w 504"/>
                  <a:gd name="T5" fmla="*/ 91 h 212"/>
                  <a:gd name="T6" fmla="*/ 261 w 504"/>
                  <a:gd name="T7" fmla="*/ 92 h 212"/>
                  <a:gd name="T8" fmla="*/ 269 w 504"/>
                  <a:gd name="T9" fmla="*/ 160 h 212"/>
                  <a:gd name="T10" fmla="*/ 286 w 504"/>
                  <a:gd name="T11" fmla="*/ 163 h 212"/>
                  <a:gd name="T12" fmla="*/ 299 w 504"/>
                  <a:gd name="T13" fmla="*/ 164 h 212"/>
                  <a:gd name="T14" fmla="*/ 317 w 504"/>
                  <a:gd name="T15" fmla="*/ 163 h 212"/>
                  <a:gd name="T16" fmla="*/ 330 w 504"/>
                  <a:gd name="T17" fmla="*/ 157 h 212"/>
                  <a:gd name="T18" fmla="*/ 335 w 504"/>
                  <a:gd name="T19" fmla="*/ 96 h 212"/>
                  <a:gd name="T20" fmla="*/ 328 w 504"/>
                  <a:gd name="T21" fmla="*/ 91 h 212"/>
                  <a:gd name="T22" fmla="*/ 325 w 504"/>
                  <a:gd name="T23" fmla="*/ 68 h 212"/>
                  <a:gd name="T24" fmla="*/ 333 w 504"/>
                  <a:gd name="T25" fmla="*/ 60 h 212"/>
                  <a:gd name="T26" fmla="*/ 340 w 504"/>
                  <a:gd name="T27" fmla="*/ 57 h 212"/>
                  <a:gd name="T28" fmla="*/ 345 w 504"/>
                  <a:gd name="T29" fmla="*/ 57 h 212"/>
                  <a:gd name="T30" fmla="*/ 353 w 504"/>
                  <a:gd name="T31" fmla="*/ 60 h 212"/>
                  <a:gd name="T32" fmla="*/ 360 w 504"/>
                  <a:gd name="T33" fmla="*/ 68 h 212"/>
                  <a:gd name="T34" fmla="*/ 358 w 504"/>
                  <a:gd name="T35" fmla="*/ 91 h 212"/>
                  <a:gd name="T36" fmla="*/ 350 w 504"/>
                  <a:gd name="T37" fmla="*/ 96 h 212"/>
                  <a:gd name="T38" fmla="*/ 336 w 504"/>
                  <a:gd name="T39" fmla="*/ 169 h 212"/>
                  <a:gd name="T40" fmla="*/ 324 w 504"/>
                  <a:gd name="T41" fmla="*/ 174 h 212"/>
                  <a:gd name="T42" fmla="*/ 305 w 504"/>
                  <a:gd name="T43" fmla="*/ 175 h 212"/>
                  <a:gd name="T44" fmla="*/ 299 w 504"/>
                  <a:gd name="T45" fmla="*/ 176 h 212"/>
                  <a:gd name="T46" fmla="*/ 286 w 504"/>
                  <a:gd name="T47" fmla="*/ 175 h 212"/>
                  <a:gd name="T48" fmla="*/ 268 w 504"/>
                  <a:gd name="T49" fmla="*/ 172 h 212"/>
                  <a:gd name="T50" fmla="*/ 255 w 504"/>
                  <a:gd name="T51" fmla="*/ 154 h 212"/>
                  <a:gd name="T52" fmla="*/ 232 w 504"/>
                  <a:gd name="T53" fmla="*/ 91 h 212"/>
                  <a:gd name="T54" fmla="*/ 209 w 504"/>
                  <a:gd name="T55" fmla="*/ 86 h 212"/>
                  <a:gd name="T56" fmla="*/ 181 w 504"/>
                  <a:gd name="T57" fmla="*/ 34 h 212"/>
                  <a:gd name="T58" fmla="*/ 22 w 504"/>
                  <a:gd name="T59" fmla="*/ 62 h 212"/>
                  <a:gd name="T60" fmla="*/ 253 w 504"/>
                  <a:gd name="T61" fmla="*/ 212 h 212"/>
                  <a:gd name="T62" fmla="*/ 169 w 504"/>
                  <a:gd name="T63" fmla="*/ 128 h 212"/>
                  <a:gd name="T64" fmla="*/ 153 w 504"/>
                  <a:gd name="T65" fmla="*/ 128 h 212"/>
                  <a:gd name="T66" fmla="*/ 137 w 504"/>
                  <a:gd name="T67" fmla="*/ 128 h 212"/>
                  <a:gd name="T68" fmla="*/ 133 w 504"/>
                  <a:gd name="T69" fmla="*/ 164 h 212"/>
                  <a:gd name="T70" fmla="*/ 130 w 504"/>
                  <a:gd name="T71" fmla="*/ 164 h 212"/>
                  <a:gd name="T72" fmla="*/ 127 w 504"/>
                  <a:gd name="T73" fmla="*/ 164 h 212"/>
                  <a:gd name="T74" fmla="*/ 124 w 504"/>
                  <a:gd name="T75" fmla="*/ 164 h 212"/>
                  <a:gd name="T76" fmla="*/ 122 w 504"/>
                  <a:gd name="T77" fmla="*/ 164 h 212"/>
                  <a:gd name="T78" fmla="*/ 119 w 504"/>
                  <a:gd name="T79" fmla="*/ 164 h 212"/>
                  <a:gd name="T80" fmla="*/ 110 w 504"/>
                  <a:gd name="T81" fmla="*/ 128 h 212"/>
                  <a:gd name="T82" fmla="*/ 94 w 504"/>
                  <a:gd name="T83" fmla="*/ 128 h 212"/>
                  <a:gd name="T84" fmla="*/ 84 w 504"/>
                  <a:gd name="T85" fmla="*/ 113 h 212"/>
                  <a:gd name="T86" fmla="*/ 100 w 504"/>
                  <a:gd name="T87" fmla="*/ 113 h 212"/>
                  <a:gd name="T88" fmla="*/ 116 w 504"/>
                  <a:gd name="T89" fmla="*/ 113 h 212"/>
                  <a:gd name="T90" fmla="*/ 120 w 504"/>
                  <a:gd name="T91" fmla="*/ 78 h 212"/>
                  <a:gd name="T92" fmla="*/ 122 w 504"/>
                  <a:gd name="T93" fmla="*/ 78 h 212"/>
                  <a:gd name="T94" fmla="*/ 125 w 504"/>
                  <a:gd name="T95" fmla="*/ 78 h 212"/>
                  <a:gd name="T96" fmla="*/ 128 w 504"/>
                  <a:gd name="T97" fmla="*/ 78 h 212"/>
                  <a:gd name="T98" fmla="*/ 131 w 504"/>
                  <a:gd name="T99" fmla="*/ 78 h 212"/>
                  <a:gd name="T100" fmla="*/ 134 w 504"/>
                  <a:gd name="T101" fmla="*/ 78 h 212"/>
                  <a:gd name="T102" fmla="*/ 142 w 504"/>
                  <a:gd name="T103" fmla="*/ 113 h 212"/>
                  <a:gd name="T104" fmla="*/ 158 w 504"/>
                  <a:gd name="T105" fmla="*/ 113 h 212"/>
                  <a:gd name="T106" fmla="*/ 169 w 504"/>
                  <a:gd name="T107" fmla="*/ 1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4" h="212">
                    <a:moveTo>
                      <a:pt x="482" y="62"/>
                    </a:moveTo>
                    <a:cubicBezTo>
                      <a:pt x="474" y="51"/>
                      <a:pt x="442" y="41"/>
                      <a:pt x="442" y="41"/>
                    </a:cubicBezTo>
                    <a:cubicBezTo>
                      <a:pt x="332" y="0"/>
                      <a:pt x="332" y="0"/>
                      <a:pt x="332" y="0"/>
                    </a:cubicBezTo>
                    <a:cubicBezTo>
                      <a:pt x="330" y="10"/>
                      <a:pt x="327" y="25"/>
                      <a:pt x="323" y="40"/>
                    </a:cubicBezTo>
                    <a:cubicBezTo>
                      <a:pt x="320" y="50"/>
                      <a:pt x="316" y="61"/>
                      <a:pt x="313" y="69"/>
                    </a:cubicBezTo>
                    <a:cubicBezTo>
                      <a:pt x="309" y="76"/>
                      <a:pt x="306" y="82"/>
                      <a:pt x="303" y="85"/>
                    </a:cubicBezTo>
                    <a:cubicBezTo>
                      <a:pt x="302" y="85"/>
                      <a:pt x="302" y="86"/>
                      <a:pt x="301" y="86"/>
                    </a:cubicBezTo>
                    <a:cubicBezTo>
                      <a:pt x="299" y="87"/>
                      <a:pt x="296" y="88"/>
                      <a:pt x="293" y="89"/>
                    </a:cubicBezTo>
                    <a:cubicBezTo>
                      <a:pt x="289" y="89"/>
                      <a:pt x="286" y="90"/>
                      <a:pt x="282" y="91"/>
                    </a:cubicBezTo>
                    <a:cubicBezTo>
                      <a:pt x="279" y="91"/>
                      <a:pt x="276" y="91"/>
                      <a:pt x="272" y="92"/>
                    </a:cubicBezTo>
                    <a:cubicBezTo>
                      <a:pt x="269" y="92"/>
                      <a:pt x="265" y="92"/>
                      <a:pt x="262" y="92"/>
                    </a:cubicBezTo>
                    <a:cubicBezTo>
                      <a:pt x="262" y="92"/>
                      <a:pt x="261" y="92"/>
                      <a:pt x="261" y="92"/>
                    </a:cubicBezTo>
                    <a:cubicBezTo>
                      <a:pt x="261" y="97"/>
                      <a:pt x="261" y="101"/>
                      <a:pt x="262" y="105"/>
                    </a:cubicBezTo>
                    <a:cubicBezTo>
                      <a:pt x="263" y="127"/>
                      <a:pt x="265" y="149"/>
                      <a:pt x="268" y="157"/>
                    </a:cubicBezTo>
                    <a:cubicBezTo>
                      <a:pt x="268" y="158"/>
                      <a:pt x="269" y="160"/>
                      <a:pt x="269" y="160"/>
                    </a:cubicBezTo>
                    <a:cubicBezTo>
                      <a:pt x="270" y="161"/>
                      <a:pt x="272" y="161"/>
                      <a:pt x="274" y="162"/>
                    </a:cubicBezTo>
                    <a:cubicBezTo>
                      <a:pt x="276" y="162"/>
                      <a:pt x="278" y="162"/>
                      <a:pt x="280" y="163"/>
                    </a:cubicBezTo>
                    <a:cubicBezTo>
                      <a:pt x="282" y="163"/>
                      <a:pt x="284" y="163"/>
                      <a:pt x="286" y="163"/>
                    </a:cubicBezTo>
                    <a:cubicBezTo>
                      <a:pt x="289" y="164"/>
                      <a:pt x="291" y="164"/>
                      <a:pt x="293" y="164"/>
                    </a:cubicBezTo>
                    <a:cubicBezTo>
                      <a:pt x="295" y="164"/>
                      <a:pt x="297" y="164"/>
                      <a:pt x="299" y="164"/>
                    </a:cubicBezTo>
                    <a:cubicBezTo>
                      <a:pt x="299" y="164"/>
                      <a:pt x="299" y="164"/>
                      <a:pt x="299" y="164"/>
                    </a:cubicBezTo>
                    <a:cubicBezTo>
                      <a:pt x="301" y="164"/>
                      <a:pt x="303" y="164"/>
                      <a:pt x="305" y="164"/>
                    </a:cubicBezTo>
                    <a:cubicBezTo>
                      <a:pt x="307" y="164"/>
                      <a:pt x="309" y="164"/>
                      <a:pt x="311" y="163"/>
                    </a:cubicBezTo>
                    <a:cubicBezTo>
                      <a:pt x="313" y="163"/>
                      <a:pt x="315" y="163"/>
                      <a:pt x="317" y="163"/>
                    </a:cubicBezTo>
                    <a:cubicBezTo>
                      <a:pt x="320" y="162"/>
                      <a:pt x="322" y="162"/>
                      <a:pt x="324" y="162"/>
                    </a:cubicBezTo>
                    <a:cubicBezTo>
                      <a:pt x="326" y="161"/>
                      <a:pt x="327" y="161"/>
                      <a:pt x="329" y="160"/>
                    </a:cubicBezTo>
                    <a:cubicBezTo>
                      <a:pt x="329" y="160"/>
                      <a:pt x="329" y="158"/>
                      <a:pt x="330" y="157"/>
                    </a:cubicBezTo>
                    <a:cubicBezTo>
                      <a:pt x="333" y="149"/>
                      <a:pt x="335" y="127"/>
                      <a:pt x="336" y="105"/>
                    </a:cubicBezTo>
                    <a:cubicBezTo>
                      <a:pt x="336" y="102"/>
                      <a:pt x="336" y="99"/>
                      <a:pt x="336" y="96"/>
                    </a:cubicBezTo>
                    <a:cubicBezTo>
                      <a:pt x="336" y="96"/>
                      <a:pt x="336" y="96"/>
                      <a:pt x="335" y="96"/>
                    </a:cubicBezTo>
                    <a:cubicBezTo>
                      <a:pt x="334" y="96"/>
                      <a:pt x="333" y="95"/>
                      <a:pt x="333" y="95"/>
                    </a:cubicBezTo>
                    <a:cubicBezTo>
                      <a:pt x="332" y="94"/>
                      <a:pt x="331" y="94"/>
                      <a:pt x="330" y="93"/>
                    </a:cubicBezTo>
                    <a:cubicBezTo>
                      <a:pt x="329" y="92"/>
                      <a:pt x="328" y="91"/>
                      <a:pt x="328" y="91"/>
                    </a:cubicBezTo>
                    <a:cubicBezTo>
                      <a:pt x="327" y="89"/>
                      <a:pt x="326" y="88"/>
                      <a:pt x="325" y="87"/>
                    </a:cubicBezTo>
                    <a:cubicBezTo>
                      <a:pt x="323" y="84"/>
                      <a:pt x="323" y="81"/>
                      <a:pt x="323" y="77"/>
                    </a:cubicBezTo>
                    <a:cubicBezTo>
                      <a:pt x="323" y="74"/>
                      <a:pt x="323" y="70"/>
                      <a:pt x="325" y="68"/>
                    </a:cubicBezTo>
                    <a:cubicBezTo>
                      <a:pt x="326" y="66"/>
                      <a:pt x="327" y="65"/>
                      <a:pt x="328" y="64"/>
                    </a:cubicBezTo>
                    <a:cubicBezTo>
                      <a:pt x="328" y="63"/>
                      <a:pt x="329" y="62"/>
                      <a:pt x="330" y="62"/>
                    </a:cubicBezTo>
                    <a:cubicBezTo>
                      <a:pt x="331" y="61"/>
                      <a:pt x="332" y="60"/>
                      <a:pt x="333" y="60"/>
                    </a:cubicBezTo>
                    <a:cubicBezTo>
                      <a:pt x="333" y="59"/>
                      <a:pt x="334" y="59"/>
                      <a:pt x="335" y="59"/>
                    </a:cubicBezTo>
                    <a:cubicBezTo>
                      <a:pt x="336" y="58"/>
                      <a:pt x="337" y="58"/>
                      <a:pt x="338" y="58"/>
                    </a:cubicBezTo>
                    <a:cubicBezTo>
                      <a:pt x="338" y="58"/>
                      <a:pt x="339" y="58"/>
                      <a:pt x="340" y="57"/>
                    </a:cubicBezTo>
                    <a:cubicBezTo>
                      <a:pt x="341" y="57"/>
                      <a:pt x="342" y="57"/>
                      <a:pt x="343" y="57"/>
                    </a:cubicBezTo>
                    <a:cubicBezTo>
                      <a:pt x="343" y="57"/>
                      <a:pt x="343" y="57"/>
                      <a:pt x="343" y="57"/>
                    </a:cubicBezTo>
                    <a:cubicBezTo>
                      <a:pt x="343" y="57"/>
                      <a:pt x="344" y="57"/>
                      <a:pt x="345" y="57"/>
                    </a:cubicBezTo>
                    <a:cubicBezTo>
                      <a:pt x="346" y="57"/>
                      <a:pt x="347" y="58"/>
                      <a:pt x="348" y="58"/>
                    </a:cubicBezTo>
                    <a:cubicBezTo>
                      <a:pt x="349" y="58"/>
                      <a:pt x="349" y="58"/>
                      <a:pt x="350" y="59"/>
                    </a:cubicBezTo>
                    <a:cubicBezTo>
                      <a:pt x="351" y="59"/>
                      <a:pt x="352" y="59"/>
                      <a:pt x="353" y="60"/>
                    </a:cubicBezTo>
                    <a:cubicBezTo>
                      <a:pt x="354" y="60"/>
                      <a:pt x="354" y="61"/>
                      <a:pt x="355" y="62"/>
                    </a:cubicBezTo>
                    <a:cubicBezTo>
                      <a:pt x="356" y="62"/>
                      <a:pt x="357" y="63"/>
                      <a:pt x="358" y="64"/>
                    </a:cubicBezTo>
                    <a:cubicBezTo>
                      <a:pt x="359" y="65"/>
                      <a:pt x="360" y="66"/>
                      <a:pt x="360" y="68"/>
                    </a:cubicBezTo>
                    <a:cubicBezTo>
                      <a:pt x="362" y="70"/>
                      <a:pt x="363" y="74"/>
                      <a:pt x="363" y="77"/>
                    </a:cubicBezTo>
                    <a:cubicBezTo>
                      <a:pt x="363" y="81"/>
                      <a:pt x="362" y="84"/>
                      <a:pt x="360" y="87"/>
                    </a:cubicBezTo>
                    <a:cubicBezTo>
                      <a:pt x="360" y="88"/>
                      <a:pt x="359" y="89"/>
                      <a:pt x="358" y="91"/>
                    </a:cubicBezTo>
                    <a:cubicBezTo>
                      <a:pt x="357" y="91"/>
                      <a:pt x="356" y="92"/>
                      <a:pt x="355" y="93"/>
                    </a:cubicBezTo>
                    <a:cubicBezTo>
                      <a:pt x="354" y="94"/>
                      <a:pt x="354" y="94"/>
                      <a:pt x="353" y="95"/>
                    </a:cubicBezTo>
                    <a:cubicBezTo>
                      <a:pt x="352" y="95"/>
                      <a:pt x="351" y="96"/>
                      <a:pt x="350" y="96"/>
                    </a:cubicBezTo>
                    <a:cubicBezTo>
                      <a:pt x="349" y="96"/>
                      <a:pt x="349" y="96"/>
                      <a:pt x="348" y="97"/>
                    </a:cubicBezTo>
                    <a:cubicBezTo>
                      <a:pt x="347" y="123"/>
                      <a:pt x="345" y="142"/>
                      <a:pt x="342" y="154"/>
                    </a:cubicBezTo>
                    <a:cubicBezTo>
                      <a:pt x="340" y="162"/>
                      <a:pt x="338" y="167"/>
                      <a:pt x="336" y="169"/>
                    </a:cubicBezTo>
                    <a:cubicBezTo>
                      <a:pt x="336" y="169"/>
                      <a:pt x="335" y="170"/>
                      <a:pt x="335" y="170"/>
                    </a:cubicBezTo>
                    <a:cubicBezTo>
                      <a:pt x="333" y="171"/>
                      <a:pt x="332" y="171"/>
                      <a:pt x="330" y="172"/>
                    </a:cubicBezTo>
                    <a:cubicBezTo>
                      <a:pt x="328" y="173"/>
                      <a:pt x="326" y="173"/>
                      <a:pt x="324" y="174"/>
                    </a:cubicBezTo>
                    <a:cubicBezTo>
                      <a:pt x="322" y="174"/>
                      <a:pt x="320" y="174"/>
                      <a:pt x="317" y="174"/>
                    </a:cubicBezTo>
                    <a:cubicBezTo>
                      <a:pt x="315" y="175"/>
                      <a:pt x="313" y="175"/>
                      <a:pt x="311" y="175"/>
                    </a:cubicBezTo>
                    <a:cubicBezTo>
                      <a:pt x="309" y="175"/>
                      <a:pt x="307" y="175"/>
                      <a:pt x="305" y="175"/>
                    </a:cubicBezTo>
                    <a:cubicBezTo>
                      <a:pt x="303" y="176"/>
                      <a:pt x="301" y="176"/>
                      <a:pt x="299" y="176"/>
                    </a:cubicBezTo>
                    <a:cubicBezTo>
                      <a:pt x="299" y="176"/>
                      <a:pt x="299" y="176"/>
                      <a:pt x="299" y="176"/>
                    </a:cubicBezTo>
                    <a:cubicBezTo>
                      <a:pt x="299" y="176"/>
                      <a:pt x="299" y="176"/>
                      <a:pt x="299" y="176"/>
                    </a:cubicBezTo>
                    <a:cubicBezTo>
                      <a:pt x="298" y="176"/>
                      <a:pt x="298" y="176"/>
                      <a:pt x="298" y="176"/>
                    </a:cubicBezTo>
                    <a:cubicBezTo>
                      <a:pt x="297" y="176"/>
                      <a:pt x="295" y="176"/>
                      <a:pt x="293" y="175"/>
                    </a:cubicBezTo>
                    <a:cubicBezTo>
                      <a:pt x="291" y="175"/>
                      <a:pt x="289" y="175"/>
                      <a:pt x="286" y="175"/>
                    </a:cubicBezTo>
                    <a:cubicBezTo>
                      <a:pt x="284" y="175"/>
                      <a:pt x="282" y="175"/>
                      <a:pt x="280" y="174"/>
                    </a:cubicBezTo>
                    <a:cubicBezTo>
                      <a:pt x="278" y="174"/>
                      <a:pt x="276" y="174"/>
                      <a:pt x="274" y="174"/>
                    </a:cubicBezTo>
                    <a:cubicBezTo>
                      <a:pt x="272" y="173"/>
                      <a:pt x="270" y="173"/>
                      <a:pt x="268" y="172"/>
                    </a:cubicBezTo>
                    <a:cubicBezTo>
                      <a:pt x="266" y="171"/>
                      <a:pt x="264" y="171"/>
                      <a:pt x="263" y="170"/>
                    </a:cubicBezTo>
                    <a:cubicBezTo>
                      <a:pt x="263" y="170"/>
                      <a:pt x="262" y="169"/>
                      <a:pt x="262" y="169"/>
                    </a:cubicBezTo>
                    <a:cubicBezTo>
                      <a:pt x="259" y="167"/>
                      <a:pt x="257" y="162"/>
                      <a:pt x="255" y="154"/>
                    </a:cubicBezTo>
                    <a:cubicBezTo>
                      <a:pt x="252" y="141"/>
                      <a:pt x="250" y="121"/>
                      <a:pt x="249" y="92"/>
                    </a:cubicBezTo>
                    <a:cubicBezTo>
                      <a:pt x="247" y="92"/>
                      <a:pt x="245" y="92"/>
                      <a:pt x="242" y="92"/>
                    </a:cubicBezTo>
                    <a:cubicBezTo>
                      <a:pt x="239" y="92"/>
                      <a:pt x="235" y="91"/>
                      <a:pt x="232" y="91"/>
                    </a:cubicBezTo>
                    <a:cubicBezTo>
                      <a:pt x="228" y="91"/>
                      <a:pt x="225" y="90"/>
                      <a:pt x="222" y="90"/>
                    </a:cubicBezTo>
                    <a:cubicBezTo>
                      <a:pt x="218" y="89"/>
                      <a:pt x="215" y="88"/>
                      <a:pt x="212" y="87"/>
                    </a:cubicBezTo>
                    <a:cubicBezTo>
                      <a:pt x="211" y="87"/>
                      <a:pt x="210" y="86"/>
                      <a:pt x="209" y="86"/>
                    </a:cubicBezTo>
                    <a:cubicBezTo>
                      <a:pt x="207" y="85"/>
                      <a:pt x="204" y="82"/>
                      <a:pt x="202" y="78"/>
                    </a:cubicBezTo>
                    <a:cubicBezTo>
                      <a:pt x="198" y="73"/>
                      <a:pt x="195" y="67"/>
                      <a:pt x="191" y="59"/>
                    </a:cubicBezTo>
                    <a:cubicBezTo>
                      <a:pt x="188" y="51"/>
                      <a:pt x="184" y="42"/>
                      <a:pt x="181" y="34"/>
                    </a:cubicBezTo>
                    <a:cubicBezTo>
                      <a:pt x="177" y="21"/>
                      <a:pt x="174" y="9"/>
                      <a:pt x="172" y="0"/>
                    </a:cubicBezTo>
                    <a:cubicBezTo>
                      <a:pt x="62" y="41"/>
                      <a:pt x="62" y="41"/>
                      <a:pt x="62" y="41"/>
                    </a:cubicBezTo>
                    <a:cubicBezTo>
                      <a:pt x="62" y="41"/>
                      <a:pt x="30" y="51"/>
                      <a:pt x="22" y="62"/>
                    </a:cubicBezTo>
                    <a:cubicBezTo>
                      <a:pt x="14" y="73"/>
                      <a:pt x="0" y="212"/>
                      <a:pt x="10" y="212"/>
                    </a:cubicBezTo>
                    <a:cubicBezTo>
                      <a:pt x="22" y="212"/>
                      <a:pt x="234" y="212"/>
                      <a:pt x="251" y="212"/>
                    </a:cubicBezTo>
                    <a:cubicBezTo>
                      <a:pt x="252" y="212"/>
                      <a:pt x="253" y="212"/>
                      <a:pt x="253" y="212"/>
                    </a:cubicBezTo>
                    <a:cubicBezTo>
                      <a:pt x="270" y="212"/>
                      <a:pt x="482" y="212"/>
                      <a:pt x="494" y="212"/>
                    </a:cubicBezTo>
                    <a:cubicBezTo>
                      <a:pt x="504" y="212"/>
                      <a:pt x="490" y="73"/>
                      <a:pt x="482" y="62"/>
                    </a:cubicBezTo>
                    <a:close/>
                    <a:moveTo>
                      <a:pt x="169" y="128"/>
                    </a:moveTo>
                    <a:cubicBezTo>
                      <a:pt x="164" y="128"/>
                      <a:pt x="164" y="128"/>
                      <a:pt x="164" y="128"/>
                    </a:cubicBezTo>
                    <a:cubicBezTo>
                      <a:pt x="158" y="128"/>
                      <a:pt x="158" y="128"/>
                      <a:pt x="158" y="128"/>
                    </a:cubicBezTo>
                    <a:cubicBezTo>
                      <a:pt x="153" y="128"/>
                      <a:pt x="153" y="128"/>
                      <a:pt x="153" y="128"/>
                    </a:cubicBezTo>
                    <a:cubicBezTo>
                      <a:pt x="148" y="128"/>
                      <a:pt x="148" y="128"/>
                      <a:pt x="148" y="128"/>
                    </a:cubicBezTo>
                    <a:cubicBezTo>
                      <a:pt x="142" y="128"/>
                      <a:pt x="142" y="128"/>
                      <a:pt x="142" y="128"/>
                    </a:cubicBezTo>
                    <a:cubicBezTo>
                      <a:pt x="137" y="128"/>
                      <a:pt x="137" y="128"/>
                      <a:pt x="137" y="128"/>
                    </a:cubicBezTo>
                    <a:cubicBezTo>
                      <a:pt x="134" y="128"/>
                      <a:pt x="134" y="128"/>
                      <a:pt x="134" y="128"/>
                    </a:cubicBezTo>
                    <a:cubicBezTo>
                      <a:pt x="134" y="164"/>
                      <a:pt x="134" y="164"/>
                      <a:pt x="134" y="164"/>
                    </a:cubicBezTo>
                    <a:cubicBezTo>
                      <a:pt x="133" y="164"/>
                      <a:pt x="133" y="164"/>
                      <a:pt x="133" y="164"/>
                    </a:cubicBezTo>
                    <a:cubicBezTo>
                      <a:pt x="132" y="164"/>
                      <a:pt x="132" y="164"/>
                      <a:pt x="132" y="164"/>
                    </a:cubicBezTo>
                    <a:cubicBezTo>
                      <a:pt x="131" y="164"/>
                      <a:pt x="131" y="164"/>
                      <a:pt x="131" y="164"/>
                    </a:cubicBezTo>
                    <a:cubicBezTo>
                      <a:pt x="130" y="164"/>
                      <a:pt x="130" y="164"/>
                      <a:pt x="130" y="164"/>
                    </a:cubicBezTo>
                    <a:cubicBezTo>
                      <a:pt x="129" y="164"/>
                      <a:pt x="129" y="164"/>
                      <a:pt x="129" y="164"/>
                    </a:cubicBezTo>
                    <a:cubicBezTo>
                      <a:pt x="128" y="164"/>
                      <a:pt x="128" y="164"/>
                      <a:pt x="128" y="164"/>
                    </a:cubicBezTo>
                    <a:cubicBezTo>
                      <a:pt x="127" y="164"/>
                      <a:pt x="127" y="164"/>
                      <a:pt x="127" y="164"/>
                    </a:cubicBezTo>
                    <a:cubicBezTo>
                      <a:pt x="126" y="164"/>
                      <a:pt x="126" y="164"/>
                      <a:pt x="126" y="164"/>
                    </a:cubicBezTo>
                    <a:cubicBezTo>
                      <a:pt x="125" y="164"/>
                      <a:pt x="125" y="164"/>
                      <a:pt x="125" y="164"/>
                    </a:cubicBezTo>
                    <a:cubicBezTo>
                      <a:pt x="124" y="164"/>
                      <a:pt x="124" y="164"/>
                      <a:pt x="124" y="164"/>
                    </a:cubicBezTo>
                    <a:cubicBezTo>
                      <a:pt x="123" y="164"/>
                      <a:pt x="123" y="164"/>
                      <a:pt x="123" y="164"/>
                    </a:cubicBezTo>
                    <a:cubicBezTo>
                      <a:pt x="122" y="164"/>
                      <a:pt x="122" y="164"/>
                      <a:pt x="122" y="164"/>
                    </a:cubicBezTo>
                    <a:cubicBezTo>
                      <a:pt x="122" y="164"/>
                      <a:pt x="122" y="164"/>
                      <a:pt x="122" y="164"/>
                    </a:cubicBezTo>
                    <a:cubicBezTo>
                      <a:pt x="121" y="164"/>
                      <a:pt x="121" y="164"/>
                      <a:pt x="121" y="164"/>
                    </a:cubicBezTo>
                    <a:cubicBezTo>
                      <a:pt x="120" y="164"/>
                      <a:pt x="120" y="164"/>
                      <a:pt x="120" y="164"/>
                    </a:cubicBezTo>
                    <a:cubicBezTo>
                      <a:pt x="119" y="164"/>
                      <a:pt x="119" y="164"/>
                      <a:pt x="119" y="164"/>
                    </a:cubicBezTo>
                    <a:cubicBezTo>
                      <a:pt x="119" y="128"/>
                      <a:pt x="119" y="128"/>
                      <a:pt x="119" y="128"/>
                    </a:cubicBezTo>
                    <a:cubicBezTo>
                      <a:pt x="116" y="128"/>
                      <a:pt x="116" y="128"/>
                      <a:pt x="116" y="128"/>
                    </a:cubicBezTo>
                    <a:cubicBezTo>
                      <a:pt x="110" y="128"/>
                      <a:pt x="110" y="128"/>
                      <a:pt x="110" y="128"/>
                    </a:cubicBezTo>
                    <a:cubicBezTo>
                      <a:pt x="105" y="128"/>
                      <a:pt x="105" y="128"/>
                      <a:pt x="105" y="128"/>
                    </a:cubicBezTo>
                    <a:cubicBezTo>
                      <a:pt x="100" y="128"/>
                      <a:pt x="100" y="128"/>
                      <a:pt x="100" y="128"/>
                    </a:cubicBezTo>
                    <a:cubicBezTo>
                      <a:pt x="94" y="128"/>
                      <a:pt x="94" y="128"/>
                      <a:pt x="94" y="128"/>
                    </a:cubicBezTo>
                    <a:cubicBezTo>
                      <a:pt x="89" y="128"/>
                      <a:pt x="89" y="128"/>
                      <a:pt x="89" y="128"/>
                    </a:cubicBezTo>
                    <a:cubicBezTo>
                      <a:pt x="84" y="128"/>
                      <a:pt x="84" y="128"/>
                      <a:pt x="84" y="128"/>
                    </a:cubicBezTo>
                    <a:cubicBezTo>
                      <a:pt x="84" y="113"/>
                      <a:pt x="84" y="113"/>
                      <a:pt x="84" y="113"/>
                    </a:cubicBezTo>
                    <a:cubicBezTo>
                      <a:pt x="89" y="113"/>
                      <a:pt x="89" y="113"/>
                      <a:pt x="89" y="113"/>
                    </a:cubicBezTo>
                    <a:cubicBezTo>
                      <a:pt x="94" y="113"/>
                      <a:pt x="94" y="113"/>
                      <a:pt x="94" y="113"/>
                    </a:cubicBezTo>
                    <a:cubicBezTo>
                      <a:pt x="100" y="113"/>
                      <a:pt x="100" y="113"/>
                      <a:pt x="100" y="113"/>
                    </a:cubicBezTo>
                    <a:cubicBezTo>
                      <a:pt x="105" y="113"/>
                      <a:pt x="105" y="113"/>
                      <a:pt x="105" y="113"/>
                    </a:cubicBezTo>
                    <a:cubicBezTo>
                      <a:pt x="110" y="113"/>
                      <a:pt x="110" y="113"/>
                      <a:pt x="110" y="113"/>
                    </a:cubicBezTo>
                    <a:cubicBezTo>
                      <a:pt x="116" y="113"/>
                      <a:pt x="116" y="113"/>
                      <a:pt x="116" y="113"/>
                    </a:cubicBezTo>
                    <a:cubicBezTo>
                      <a:pt x="119" y="113"/>
                      <a:pt x="119" y="113"/>
                      <a:pt x="119" y="113"/>
                    </a:cubicBezTo>
                    <a:cubicBezTo>
                      <a:pt x="119" y="78"/>
                      <a:pt x="119" y="78"/>
                      <a:pt x="119" y="78"/>
                    </a:cubicBezTo>
                    <a:cubicBezTo>
                      <a:pt x="120" y="78"/>
                      <a:pt x="120" y="78"/>
                      <a:pt x="120" y="78"/>
                    </a:cubicBezTo>
                    <a:cubicBezTo>
                      <a:pt x="121" y="78"/>
                      <a:pt x="121" y="78"/>
                      <a:pt x="121" y="78"/>
                    </a:cubicBezTo>
                    <a:cubicBezTo>
                      <a:pt x="122" y="78"/>
                      <a:pt x="122" y="78"/>
                      <a:pt x="122" y="78"/>
                    </a:cubicBezTo>
                    <a:cubicBezTo>
                      <a:pt x="122" y="78"/>
                      <a:pt x="122" y="78"/>
                      <a:pt x="122" y="78"/>
                    </a:cubicBezTo>
                    <a:cubicBezTo>
                      <a:pt x="123" y="78"/>
                      <a:pt x="123" y="78"/>
                      <a:pt x="123" y="78"/>
                    </a:cubicBezTo>
                    <a:cubicBezTo>
                      <a:pt x="124" y="78"/>
                      <a:pt x="124" y="78"/>
                      <a:pt x="124" y="78"/>
                    </a:cubicBezTo>
                    <a:cubicBezTo>
                      <a:pt x="125" y="78"/>
                      <a:pt x="125" y="78"/>
                      <a:pt x="125" y="78"/>
                    </a:cubicBezTo>
                    <a:cubicBezTo>
                      <a:pt x="126" y="78"/>
                      <a:pt x="126" y="78"/>
                      <a:pt x="126" y="78"/>
                    </a:cubicBezTo>
                    <a:cubicBezTo>
                      <a:pt x="127" y="78"/>
                      <a:pt x="127" y="78"/>
                      <a:pt x="127" y="78"/>
                    </a:cubicBezTo>
                    <a:cubicBezTo>
                      <a:pt x="128" y="78"/>
                      <a:pt x="128" y="78"/>
                      <a:pt x="128" y="78"/>
                    </a:cubicBezTo>
                    <a:cubicBezTo>
                      <a:pt x="129" y="78"/>
                      <a:pt x="129" y="78"/>
                      <a:pt x="129" y="78"/>
                    </a:cubicBezTo>
                    <a:cubicBezTo>
                      <a:pt x="130" y="78"/>
                      <a:pt x="130" y="78"/>
                      <a:pt x="130" y="78"/>
                    </a:cubicBezTo>
                    <a:cubicBezTo>
                      <a:pt x="131" y="78"/>
                      <a:pt x="131" y="78"/>
                      <a:pt x="131" y="78"/>
                    </a:cubicBezTo>
                    <a:cubicBezTo>
                      <a:pt x="132" y="78"/>
                      <a:pt x="132" y="78"/>
                      <a:pt x="132" y="78"/>
                    </a:cubicBezTo>
                    <a:cubicBezTo>
                      <a:pt x="133" y="78"/>
                      <a:pt x="133" y="78"/>
                      <a:pt x="133" y="78"/>
                    </a:cubicBezTo>
                    <a:cubicBezTo>
                      <a:pt x="134" y="78"/>
                      <a:pt x="134" y="78"/>
                      <a:pt x="134" y="78"/>
                    </a:cubicBezTo>
                    <a:cubicBezTo>
                      <a:pt x="134" y="113"/>
                      <a:pt x="134" y="113"/>
                      <a:pt x="134" y="113"/>
                    </a:cubicBezTo>
                    <a:cubicBezTo>
                      <a:pt x="137" y="113"/>
                      <a:pt x="137" y="113"/>
                      <a:pt x="137" y="113"/>
                    </a:cubicBezTo>
                    <a:cubicBezTo>
                      <a:pt x="142" y="113"/>
                      <a:pt x="142" y="113"/>
                      <a:pt x="142" y="113"/>
                    </a:cubicBezTo>
                    <a:cubicBezTo>
                      <a:pt x="148" y="113"/>
                      <a:pt x="148" y="113"/>
                      <a:pt x="148" y="113"/>
                    </a:cubicBezTo>
                    <a:cubicBezTo>
                      <a:pt x="153" y="113"/>
                      <a:pt x="153" y="113"/>
                      <a:pt x="153" y="113"/>
                    </a:cubicBezTo>
                    <a:cubicBezTo>
                      <a:pt x="158" y="113"/>
                      <a:pt x="158" y="113"/>
                      <a:pt x="158" y="113"/>
                    </a:cubicBezTo>
                    <a:cubicBezTo>
                      <a:pt x="164" y="113"/>
                      <a:pt x="164" y="113"/>
                      <a:pt x="164" y="113"/>
                    </a:cubicBezTo>
                    <a:cubicBezTo>
                      <a:pt x="169" y="113"/>
                      <a:pt x="169" y="113"/>
                      <a:pt x="169" y="113"/>
                    </a:cubicBezTo>
                    <a:lnTo>
                      <a:pt x="169" y="12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163"/>
                                        </p:tgtEl>
                                        <p:attrNameLst>
                                          <p:attrName>style.visibility</p:attrName>
                                        </p:attrNameLst>
                                      </p:cBhvr>
                                      <p:to>
                                        <p:strVal val="visible"/>
                                      </p:to>
                                    </p:set>
                                    <p:animEffect transition="in" filter="wipe(left)">
                                      <p:cBhvr>
                                        <p:cTn id="13" dur="500"/>
                                        <p:tgtEl>
                                          <p:spTgt spid="6163"/>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164"/>
                                        </p:tgtEl>
                                        <p:attrNameLst>
                                          <p:attrName>style.visibility</p:attrName>
                                        </p:attrNameLst>
                                      </p:cBhvr>
                                      <p:to>
                                        <p:strVal val="visible"/>
                                      </p:to>
                                    </p:set>
                                    <p:animEffect transition="in" filter="wipe(left)">
                                      <p:cBhvr>
                                        <p:cTn id="23" dur="500"/>
                                        <p:tgtEl>
                                          <p:spTgt spid="6164"/>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6165"/>
                                        </p:tgtEl>
                                        <p:attrNameLst>
                                          <p:attrName>style.visibility</p:attrName>
                                        </p:attrNameLst>
                                      </p:cBhvr>
                                      <p:to>
                                        <p:strVal val="visible"/>
                                      </p:to>
                                    </p:set>
                                    <p:animEffect transition="in" filter="wipe(left)">
                                      <p:cBhvr>
                                        <p:cTn id="33" dur="500"/>
                                        <p:tgtEl>
                                          <p:spTgt spid="6165"/>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6166"/>
                                        </p:tgtEl>
                                        <p:attrNameLst>
                                          <p:attrName>style.visibility</p:attrName>
                                        </p:attrNameLst>
                                      </p:cBhvr>
                                      <p:to>
                                        <p:strVal val="visible"/>
                                      </p:to>
                                    </p:set>
                                    <p:animEffect transition="in" filter="wipe(left)">
                                      <p:cBhvr>
                                        <p:cTn id="43" dur="500"/>
                                        <p:tgtEl>
                                          <p:spTgt spid="6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3" grpId="0"/>
      <p:bldP spid="6164" grpId="0"/>
      <p:bldP spid="6165" grpId="0"/>
      <p:bldP spid="61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4191772" y="1256295"/>
            <a:ext cx="1189857" cy="1419067"/>
            <a:chOff x="5589029" y="1674543"/>
            <a:chExt cx="1586476" cy="1891505"/>
          </a:xfrm>
        </p:grpSpPr>
        <p:sp>
          <p:nvSpPr>
            <p:cNvPr id="34" name="MH_Other_8"/>
            <p:cNvSpPr/>
            <p:nvPr>
              <p:custDataLst>
                <p:tags r:id="rId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lumMod val="95000"/>
                    <a:alpha val="0"/>
                  </a:sysClr>
                </a:gs>
                <a:gs pos="0">
                  <a:schemeClr val="tx1">
                    <a:lumMod val="50000"/>
                    <a:lumOff val="50000"/>
                  </a:schemeClr>
                </a:gs>
              </a:gsLst>
              <a:lin ang="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35" name="MH_Other_9"/>
            <p:cNvSpPr/>
            <p:nvPr>
              <p:custDataLst>
                <p:tags r:id="rId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1"/>
            </a:solidFill>
            <a:ln>
              <a:noFill/>
            </a:ln>
          </p:spPr>
          <p:txBody>
            <a:bodyPr lIns="68580" tIns="34290" rIns="68580" bIns="34290" anchor="ctr">
              <a:normAutofit fontScale="85000" lnSpcReduction="20000"/>
            </a:bodyPr>
            <a:lstStyle/>
            <a:p>
              <a:pPr>
                <a:defRPr/>
              </a:pPr>
              <a:endParaRPr lang="zh-CN" altLang="en-US" kern="0">
                <a:solidFill>
                  <a:prstClr val="black"/>
                </a:solidFill>
              </a:endParaRPr>
            </a:p>
          </p:txBody>
        </p:sp>
        <p:sp>
          <p:nvSpPr>
            <p:cNvPr id="36" name="MH_Other_10"/>
            <p:cNvSpPr/>
            <p:nvPr>
              <p:custDataLst>
                <p:tags r:id="rId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1"/>
                </a:gs>
                <a:gs pos="100000">
                  <a:schemeClr val="accent1"/>
                </a:gs>
              </a:gsLst>
              <a:lin ang="27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43" name="MH_Other_13"/>
            <p:cNvSpPr txBox="1"/>
            <p:nvPr>
              <p:custDataLst>
                <p:tags r:id="rId4"/>
              </p:custDataLst>
            </p:nvPr>
          </p:nvSpPr>
          <p:spPr>
            <a:xfrm>
              <a:off x="5876607" y="2652030"/>
              <a:ext cx="612295" cy="595746"/>
            </a:xfrm>
            <a:prstGeom prst="rect">
              <a:avLst/>
            </a:prstGeom>
            <a:noFill/>
            <a:effectLst/>
          </p:spPr>
          <p:txBody>
            <a:bodyPr anchor="ctr">
              <a:normAutofit fontScale="85000" lnSpcReduction="10000"/>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01</a:t>
              </a:r>
              <a:endParaRPr lang="zh-CN" altLang="en-US" sz="2400" dirty="0">
                <a:solidFill>
                  <a:prstClr val="white"/>
                </a:solidFill>
                <a:latin typeface="+mn-lt"/>
                <a:ea typeface="+mn-ea"/>
              </a:endParaRPr>
            </a:p>
          </p:txBody>
        </p:sp>
      </p:grpSp>
      <p:grpSp>
        <p:nvGrpSpPr>
          <p:cNvPr id="3" name="组合 5"/>
          <p:cNvGrpSpPr/>
          <p:nvPr/>
        </p:nvGrpSpPr>
        <p:grpSpPr>
          <a:xfrm>
            <a:off x="3757001" y="2963528"/>
            <a:ext cx="1228587" cy="1442118"/>
            <a:chOff x="5009334" y="3950150"/>
            <a:chExt cx="1638116" cy="1922231"/>
          </a:xfrm>
        </p:grpSpPr>
        <p:sp>
          <p:nvSpPr>
            <p:cNvPr id="28" name="MH_Other_2"/>
            <p:cNvSpPr/>
            <p:nvPr>
              <p:custDataLst>
                <p:tags r:id="rId5"/>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alpha val="0"/>
                    <a:lumMod val="100000"/>
                  </a:sysClr>
                </a:gs>
                <a:gs pos="19000">
                  <a:schemeClr val="tx1">
                    <a:lumMod val="50000"/>
                    <a:lumOff val="50000"/>
                  </a:schemeClr>
                </a:gs>
              </a:gsLst>
              <a:lin ang="210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37" name="MH_Other_11"/>
            <p:cNvSpPr/>
            <p:nvPr>
              <p:custDataLst>
                <p:tags r:id="rId6"/>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3"/>
            </a:solidFill>
            <a:ln>
              <a:noFill/>
            </a:ln>
          </p:spPr>
          <p:txBody>
            <a:bodyPr lIns="68580" tIns="34290" rIns="68580" bIns="34290" anchor="ctr">
              <a:normAutofit fontScale="85000" lnSpcReduction="10000"/>
            </a:bodyPr>
            <a:lstStyle/>
            <a:p>
              <a:pPr>
                <a:defRPr/>
              </a:pPr>
              <a:endParaRPr lang="zh-CN" altLang="en-US" kern="0">
                <a:solidFill>
                  <a:prstClr val="black"/>
                </a:solidFill>
              </a:endParaRPr>
            </a:p>
          </p:txBody>
        </p:sp>
        <p:sp>
          <p:nvSpPr>
            <p:cNvPr id="38" name="MH_Other_12"/>
            <p:cNvSpPr/>
            <p:nvPr>
              <p:custDataLst>
                <p:tags r:id="rId7"/>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3"/>
                </a:gs>
                <a:gs pos="100000">
                  <a:schemeClr val="accent3"/>
                </a:gs>
              </a:gsLst>
              <a:lin ang="27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44" name="MH_Other_14"/>
            <p:cNvSpPr txBox="1"/>
            <p:nvPr>
              <p:custDataLst>
                <p:tags r:id="rId8"/>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03</a:t>
              </a:r>
              <a:endParaRPr lang="zh-CN" altLang="en-US" sz="2400" dirty="0">
                <a:solidFill>
                  <a:prstClr val="white"/>
                </a:solidFill>
                <a:latin typeface="+mn-lt"/>
                <a:ea typeface="+mn-ea"/>
              </a:endParaRPr>
            </a:p>
          </p:txBody>
        </p:sp>
      </p:grpSp>
      <p:grpSp>
        <p:nvGrpSpPr>
          <p:cNvPr id="4" name="组合 2"/>
          <p:cNvGrpSpPr/>
          <p:nvPr/>
        </p:nvGrpSpPr>
        <p:grpSpPr>
          <a:xfrm>
            <a:off x="3031824" y="1998899"/>
            <a:ext cx="1463391" cy="1213093"/>
            <a:chOff x="4042432" y="2664376"/>
            <a:chExt cx="1951188" cy="1616958"/>
          </a:xfrm>
        </p:grpSpPr>
        <p:sp>
          <p:nvSpPr>
            <p:cNvPr id="29" name="MH_Other_3"/>
            <p:cNvSpPr/>
            <p:nvPr>
              <p:custDataLst>
                <p:tags r:id="rId9"/>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100000">
                  <a:sysClr val="window" lastClr="FFFFFF">
                    <a:lumMod val="95000"/>
                    <a:alpha val="0"/>
                  </a:sysClr>
                </a:gs>
                <a:gs pos="0">
                  <a:schemeClr val="tx1">
                    <a:lumMod val="50000"/>
                    <a:lumOff val="50000"/>
                  </a:schemeClr>
                </a:gs>
              </a:gsLst>
              <a:lin ang="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30" name="MH_Other_4"/>
            <p:cNvSpPr/>
            <p:nvPr>
              <p:custDataLst>
                <p:tags r:id="rId10"/>
              </p:custDataLst>
            </p:nvPr>
          </p:nvSpPr>
          <p:spPr bwMode="auto">
            <a:xfrm flipV="1">
              <a:off x="4076512" y="3026593"/>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4"/>
            </a:solidFill>
            <a:ln>
              <a:noFill/>
            </a:ln>
          </p:spPr>
          <p:txBody>
            <a:bodyPr lIns="68580" tIns="34290" rIns="68580" bIns="34290" anchor="ctr">
              <a:normAutofit fontScale="92500" lnSpcReduction="20000"/>
            </a:bodyPr>
            <a:lstStyle/>
            <a:p>
              <a:pPr>
                <a:defRPr/>
              </a:pPr>
              <a:endParaRPr lang="zh-CN" altLang="en-US" kern="0">
                <a:solidFill>
                  <a:prstClr val="black"/>
                </a:solidFill>
              </a:endParaRPr>
            </a:p>
          </p:txBody>
        </p:sp>
        <p:sp>
          <p:nvSpPr>
            <p:cNvPr id="31" name="MH_Other_5"/>
            <p:cNvSpPr/>
            <p:nvPr>
              <p:custDataLst>
                <p:tags r:id="rId11"/>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4"/>
                </a:gs>
                <a:gs pos="100000">
                  <a:schemeClr val="accent4"/>
                </a:gs>
              </a:gsLst>
              <a:lin ang="27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45" name="MH_Other_15"/>
            <p:cNvSpPr txBox="1"/>
            <p:nvPr>
              <p:custDataLst>
                <p:tags r:id="rId12"/>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04</a:t>
              </a:r>
              <a:endParaRPr lang="zh-CN" altLang="en-US" sz="2400" dirty="0">
                <a:solidFill>
                  <a:prstClr val="white"/>
                </a:solidFill>
                <a:latin typeface="+mn-lt"/>
                <a:ea typeface="+mn-ea"/>
              </a:endParaRPr>
            </a:p>
          </p:txBody>
        </p:sp>
      </p:grpSp>
      <p:grpSp>
        <p:nvGrpSpPr>
          <p:cNvPr id="5" name="组合 4"/>
          <p:cNvGrpSpPr/>
          <p:nvPr/>
        </p:nvGrpSpPr>
        <p:grpSpPr>
          <a:xfrm>
            <a:off x="4636051" y="2419212"/>
            <a:ext cx="1437833" cy="1221634"/>
            <a:chOff x="6181402" y="3224621"/>
            <a:chExt cx="1917110" cy="1628342"/>
          </a:xfrm>
        </p:grpSpPr>
        <p:sp>
          <p:nvSpPr>
            <p:cNvPr id="27" name="MH_Other_1"/>
            <p:cNvSpPr/>
            <p:nvPr>
              <p:custDataLst>
                <p:tags r:id="rId13"/>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gradFill>
              <a:gsLst>
                <a:gs pos="2000">
                  <a:sysClr val="window" lastClr="FFFFFF">
                    <a:lumMod val="95000"/>
                    <a:alpha val="0"/>
                  </a:sysClr>
                </a:gs>
                <a:gs pos="76000">
                  <a:schemeClr val="tx1">
                    <a:lumMod val="50000"/>
                    <a:lumOff val="50000"/>
                  </a:schemeClr>
                </a:gs>
              </a:gsLst>
              <a:lin ang="102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32" name="MH_Other_6"/>
            <p:cNvSpPr/>
            <p:nvPr>
              <p:custDataLst>
                <p:tags r:id="rId14"/>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chemeClr val="accent2"/>
                </a:gs>
                <a:gs pos="100000">
                  <a:schemeClr val="accent2"/>
                </a:gs>
              </a:gsLst>
              <a:lin ang="2700000" scaled="0"/>
            </a:gradFill>
            <a:ln>
              <a:noFill/>
            </a:ln>
          </p:spPr>
          <p:txBody>
            <a:bodyPr lIns="68580" tIns="34290" rIns="68580" bIns="34290" anchor="ctr">
              <a:normAutofit/>
            </a:bodyPr>
            <a:lstStyle/>
            <a:p>
              <a:pPr>
                <a:defRPr/>
              </a:pPr>
              <a:endParaRPr lang="zh-CN" altLang="en-US" kern="0">
                <a:solidFill>
                  <a:prstClr val="black"/>
                </a:solidFill>
              </a:endParaRPr>
            </a:p>
          </p:txBody>
        </p:sp>
        <p:sp>
          <p:nvSpPr>
            <p:cNvPr id="33" name="MH_Other_7"/>
            <p:cNvSpPr/>
            <p:nvPr>
              <p:custDataLst>
                <p:tags r:id="rId15"/>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accent2"/>
            </a:solidFill>
            <a:ln>
              <a:noFill/>
            </a:ln>
          </p:spPr>
          <p:txBody>
            <a:bodyPr lIns="68580" tIns="34290" rIns="68580" bIns="34290" anchor="ctr">
              <a:normAutofit fontScale="85000" lnSpcReduction="20000"/>
            </a:bodyPr>
            <a:lstStyle/>
            <a:p>
              <a:pPr>
                <a:defRPr/>
              </a:pPr>
              <a:endParaRPr lang="zh-CN" altLang="en-US" kern="0">
                <a:solidFill>
                  <a:prstClr val="black"/>
                </a:solidFill>
              </a:endParaRPr>
            </a:p>
          </p:txBody>
        </p:sp>
        <p:sp>
          <p:nvSpPr>
            <p:cNvPr id="46" name="MH_Other_16"/>
            <p:cNvSpPr txBox="1"/>
            <p:nvPr>
              <p:custDataLst>
                <p:tags r:id="rId16"/>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solidFill>
                    <a:prstClr val="white"/>
                  </a:solidFill>
                  <a:latin typeface="+mn-lt"/>
                  <a:ea typeface="+mn-ea"/>
                </a:rPr>
                <a:t>02</a:t>
              </a:r>
              <a:endParaRPr lang="zh-CN" altLang="en-US" sz="2400" dirty="0">
                <a:solidFill>
                  <a:prstClr val="white"/>
                </a:solidFill>
                <a:latin typeface="+mn-lt"/>
                <a:ea typeface="+mn-ea"/>
              </a:endParaRPr>
            </a:p>
          </p:txBody>
        </p:sp>
      </p:grpSp>
      <p:grpSp>
        <p:nvGrpSpPr>
          <p:cNvPr id="6" name="组合 6"/>
          <p:cNvGrpSpPr/>
          <p:nvPr/>
        </p:nvGrpSpPr>
        <p:grpSpPr>
          <a:xfrm>
            <a:off x="1399286" y="1115416"/>
            <a:ext cx="2353145" cy="1059929"/>
            <a:chOff x="1865715" y="1486761"/>
            <a:chExt cx="3137526" cy="1412803"/>
          </a:xfrm>
        </p:grpSpPr>
        <p:sp>
          <p:nvSpPr>
            <p:cNvPr id="15391" name="MH_SubTitle_4"/>
            <p:cNvSpPr txBox="1">
              <a:spLocks noChangeArrowheads="1"/>
            </p:cNvSpPr>
            <p:nvPr>
              <p:custDataLst>
                <p:tags r:id="rId1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r>
                <a:rPr lang="zh-CN" altLang="en-US" sz="1200" dirty="0" smtClean="0">
                  <a:solidFill>
                    <a:schemeClr val="accent4"/>
                  </a:solidFill>
                  <a:latin typeface="微软雅黑" panose="020B0503020204020204" pitchFamily="34" charset="-122"/>
                </a:rPr>
                <a:t>单击此处添加</a:t>
              </a:r>
              <a:r>
                <a:rPr lang="zh-CN" altLang="en-US" sz="1200" dirty="0">
                  <a:solidFill>
                    <a:schemeClr val="accent4"/>
                  </a:solidFill>
                  <a:latin typeface="微软雅黑" panose="020B0503020204020204" pitchFamily="34" charset="-122"/>
                </a:rPr>
                <a:t>标题</a:t>
              </a:r>
              <a:endParaRPr lang="zh-CN" altLang="en-US" sz="1200" dirty="0">
                <a:solidFill>
                  <a:schemeClr val="accent4"/>
                </a:solidFill>
                <a:latin typeface="微软雅黑" panose="020B0503020204020204" pitchFamily="34" charset="-122"/>
              </a:endParaRPr>
            </a:p>
          </p:txBody>
        </p:sp>
        <p:sp>
          <p:nvSpPr>
            <p:cNvPr id="39" name="MH_SubTitle_1"/>
            <p:cNvSpPr txBox="1">
              <a:spLocks noChangeArrowheads="1"/>
            </p:cNvSpPr>
            <p:nvPr>
              <p:custDataLst>
                <p:tags r:id="rId1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900" dirty="0">
                  <a:solidFill>
                    <a:schemeClr val="bg1">
                      <a:lumMod val="50000"/>
                    </a:schemeClr>
                  </a:solidFill>
                  <a:latin typeface="微软雅黑" panose="020B0503020204020204" pitchFamily="34" charset="-122"/>
                </a:rPr>
                <a:t>此处添加详细文本描述，建议与标题相关并符合整体语言</a:t>
              </a:r>
              <a:r>
                <a:rPr lang="zh-CN" altLang="en-US" sz="900" dirty="0" smtClean="0">
                  <a:solidFill>
                    <a:schemeClr val="bg1">
                      <a:lumMod val="50000"/>
                    </a:schemeClr>
                  </a:solidFill>
                  <a:latin typeface="微软雅黑" panose="020B0503020204020204" pitchFamily="34" charset="-122"/>
                </a:rPr>
                <a:t>风格。</a:t>
              </a:r>
              <a:endParaRPr lang="en-US" altLang="zh-CN" sz="900" dirty="0">
                <a:solidFill>
                  <a:schemeClr val="bg1">
                    <a:lumMod val="50000"/>
                  </a:schemeClr>
                </a:solidFill>
                <a:latin typeface="微软雅黑" panose="020B0503020204020204" pitchFamily="34" charset="-122"/>
              </a:endParaRPr>
            </a:p>
          </p:txBody>
        </p:sp>
      </p:grpSp>
      <p:grpSp>
        <p:nvGrpSpPr>
          <p:cNvPr id="7" name="组合 7"/>
          <p:cNvGrpSpPr/>
          <p:nvPr/>
        </p:nvGrpSpPr>
        <p:grpSpPr>
          <a:xfrm>
            <a:off x="1470800" y="3233743"/>
            <a:ext cx="2377379" cy="1143474"/>
            <a:chOff x="1961067" y="4310326"/>
            <a:chExt cx="3169838" cy="1524162"/>
          </a:xfrm>
        </p:grpSpPr>
        <p:sp>
          <p:nvSpPr>
            <p:cNvPr id="15394" name="MH_SubTitle_3"/>
            <p:cNvSpPr txBox="1">
              <a:spLocks noChangeArrowheads="1"/>
            </p:cNvSpPr>
            <p:nvPr>
              <p:custDataLst>
                <p:tags r:id="rId19"/>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200" dirty="0">
                  <a:solidFill>
                    <a:schemeClr val="accent3"/>
                  </a:solidFill>
                  <a:latin typeface="微软雅黑" panose="020B0503020204020204" pitchFamily="34" charset="-122"/>
                </a:rPr>
                <a:t>单击此处添加标题</a:t>
              </a:r>
              <a:endParaRPr lang="zh-CN" altLang="en-US" sz="1200" dirty="0">
                <a:solidFill>
                  <a:schemeClr val="accent3"/>
                </a:solidFill>
                <a:latin typeface="微软雅黑" panose="020B0503020204020204" pitchFamily="34" charset="-122"/>
              </a:endParaRPr>
            </a:p>
          </p:txBody>
        </p:sp>
        <p:sp>
          <p:nvSpPr>
            <p:cNvPr id="40" name="MH_SubTitle_1"/>
            <p:cNvSpPr txBox="1">
              <a:spLocks noChangeArrowheads="1"/>
            </p:cNvSpPr>
            <p:nvPr>
              <p:custDataLst>
                <p:tags r:id="rId20"/>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900" dirty="0">
                  <a:solidFill>
                    <a:schemeClr val="bg1">
                      <a:lumMod val="50000"/>
                    </a:schemeClr>
                  </a:solidFill>
                  <a:latin typeface="微软雅黑" panose="020B0503020204020204" pitchFamily="34" charset="-122"/>
                </a:rPr>
                <a:t>此处添加详细文本描述，建议与标题相关并符合整体语言</a:t>
              </a:r>
              <a:r>
                <a:rPr lang="zh-CN" altLang="en-US" sz="900" dirty="0" smtClean="0">
                  <a:solidFill>
                    <a:schemeClr val="bg1">
                      <a:lumMod val="50000"/>
                    </a:schemeClr>
                  </a:solidFill>
                  <a:latin typeface="微软雅黑" panose="020B0503020204020204" pitchFamily="34" charset="-122"/>
                </a:rPr>
                <a:t>风格。</a:t>
              </a:r>
              <a:endParaRPr lang="en-US" altLang="zh-CN" sz="900" dirty="0">
                <a:solidFill>
                  <a:schemeClr val="bg1">
                    <a:lumMod val="50000"/>
                  </a:schemeClr>
                </a:solidFill>
                <a:latin typeface="微软雅黑" panose="020B0503020204020204" pitchFamily="34" charset="-122"/>
              </a:endParaRPr>
            </a:p>
          </p:txBody>
        </p:sp>
      </p:grpSp>
      <p:grpSp>
        <p:nvGrpSpPr>
          <p:cNvPr id="8" name="组合 9"/>
          <p:cNvGrpSpPr/>
          <p:nvPr/>
        </p:nvGrpSpPr>
        <p:grpSpPr>
          <a:xfrm>
            <a:off x="5381629" y="1248345"/>
            <a:ext cx="2359769" cy="1049341"/>
            <a:chOff x="7175505" y="1663946"/>
            <a:chExt cx="3146359" cy="1398689"/>
          </a:xfrm>
        </p:grpSpPr>
        <p:sp>
          <p:nvSpPr>
            <p:cNvPr id="15392" name="MH_SubTitle_1"/>
            <p:cNvSpPr txBox="1">
              <a:spLocks noChangeArrowheads="1"/>
            </p:cNvSpPr>
            <p:nvPr>
              <p:custDataLst>
                <p:tags r:id="rId21"/>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200" dirty="0">
                  <a:solidFill>
                    <a:schemeClr val="accent1"/>
                  </a:solidFill>
                  <a:latin typeface="微软雅黑" panose="020B0503020204020204" pitchFamily="34" charset="-122"/>
                </a:rPr>
                <a:t>单击此处添加标题</a:t>
              </a:r>
              <a:endParaRPr lang="zh-CN" altLang="en-US" sz="1200" dirty="0">
                <a:solidFill>
                  <a:schemeClr val="accent1"/>
                </a:solidFill>
                <a:latin typeface="微软雅黑" panose="020B0503020204020204" pitchFamily="34" charset="-122"/>
              </a:endParaRPr>
            </a:p>
          </p:txBody>
        </p:sp>
        <p:sp>
          <p:nvSpPr>
            <p:cNvPr id="47" name="MH_SubTitle_1"/>
            <p:cNvSpPr txBox="1">
              <a:spLocks noChangeArrowheads="1"/>
            </p:cNvSpPr>
            <p:nvPr>
              <p:custDataLst>
                <p:tags r:id="rId22"/>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900" dirty="0">
                  <a:solidFill>
                    <a:schemeClr val="bg1">
                      <a:lumMod val="50000"/>
                    </a:schemeClr>
                  </a:solidFill>
                  <a:latin typeface="微软雅黑" panose="020B0503020204020204" pitchFamily="34" charset="-122"/>
                </a:rPr>
                <a:t>此处添加详细文本描述，建议与标题相关并符合整体语言</a:t>
              </a:r>
              <a:r>
                <a:rPr lang="zh-CN" altLang="en-US" sz="900" dirty="0" smtClean="0">
                  <a:solidFill>
                    <a:schemeClr val="bg1">
                      <a:lumMod val="50000"/>
                    </a:schemeClr>
                  </a:solidFill>
                  <a:latin typeface="微软雅黑" panose="020B0503020204020204" pitchFamily="34" charset="-122"/>
                </a:rPr>
                <a:t>风格。</a:t>
              </a:r>
              <a:endParaRPr lang="en-US" altLang="zh-CN" sz="900" dirty="0">
                <a:solidFill>
                  <a:schemeClr val="bg1">
                    <a:lumMod val="50000"/>
                  </a:schemeClr>
                </a:solidFill>
                <a:latin typeface="微软雅黑" panose="020B0503020204020204" pitchFamily="34" charset="-122"/>
              </a:endParaRPr>
            </a:p>
          </p:txBody>
        </p:sp>
      </p:grpSp>
      <p:grpSp>
        <p:nvGrpSpPr>
          <p:cNvPr id="9" name="组合 8"/>
          <p:cNvGrpSpPr/>
          <p:nvPr/>
        </p:nvGrpSpPr>
        <p:grpSpPr>
          <a:xfrm>
            <a:off x="5297442" y="3387272"/>
            <a:ext cx="2359078" cy="1115301"/>
            <a:chOff x="7063256" y="4514968"/>
            <a:chExt cx="3145437" cy="1486609"/>
          </a:xfrm>
        </p:grpSpPr>
        <p:sp>
          <p:nvSpPr>
            <p:cNvPr id="15393" name="MH_SubTitle_2"/>
            <p:cNvSpPr txBox="1">
              <a:spLocks noChangeArrowheads="1"/>
            </p:cNvSpPr>
            <p:nvPr>
              <p:custDataLst>
                <p:tags r:id="rId23"/>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200" dirty="0">
                  <a:solidFill>
                    <a:schemeClr val="accent2"/>
                  </a:solidFill>
                  <a:latin typeface="微软雅黑" panose="020B0503020204020204" pitchFamily="34" charset="-122"/>
                </a:rPr>
                <a:t>单击此处添加标题</a:t>
              </a:r>
              <a:endParaRPr lang="zh-CN" altLang="en-US" sz="1200" dirty="0">
                <a:solidFill>
                  <a:schemeClr val="accent2"/>
                </a:solidFill>
                <a:latin typeface="微软雅黑" panose="020B0503020204020204" pitchFamily="34" charset="-122"/>
              </a:endParaRPr>
            </a:p>
          </p:txBody>
        </p:sp>
        <p:sp>
          <p:nvSpPr>
            <p:cNvPr id="48" name="MH_SubTitle_1"/>
            <p:cNvSpPr txBox="1">
              <a:spLocks noChangeArrowheads="1"/>
            </p:cNvSpPr>
            <p:nvPr>
              <p:custDataLst>
                <p:tags r:id="rId24"/>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900" dirty="0">
                  <a:solidFill>
                    <a:schemeClr val="bg1">
                      <a:lumMod val="50000"/>
                    </a:schemeClr>
                  </a:solidFill>
                  <a:latin typeface="微软雅黑" panose="020B0503020204020204" pitchFamily="34" charset="-122"/>
                </a:rPr>
                <a:t>此处添加详细文本描述，建议与标题相关并符合整体语言</a:t>
              </a:r>
              <a:r>
                <a:rPr lang="zh-CN" altLang="en-US" sz="900" dirty="0" smtClean="0">
                  <a:solidFill>
                    <a:schemeClr val="bg1">
                      <a:lumMod val="50000"/>
                    </a:schemeClr>
                  </a:solidFill>
                  <a:latin typeface="微软雅黑" panose="020B0503020204020204" pitchFamily="34" charset="-122"/>
                </a:rPr>
                <a:t>风格。</a:t>
              </a:r>
              <a:endParaRPr lang="en-US" altLang="zh-CN" sz="900" dirty="0">
                <a:solidFill>
                  <a:schemeClr val="bg1">
                    <a:lumMod val="50000"/>
                  </a:schemeClr>
                </a:solidFill>
                <a:latin typeface="微软雅黑" panose="020B0503020204020204" pitchFamily="34" charset="-122"/>
              </a:endParaRPr>
            </a:p>
          </p:txBody>
        </p:sp>
      </p:grpSp>
    </p:spTree>
    <p:custDataLst>
      <p:tags r:id="rId25"/>
    </p:custData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par>
                                <p:cTn id="9" presetID="1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right)">
                                      <p:cBhvr>
                                        <p:cTn id="12" dur="500"/>
                                        <p:tgtEl>
                                          <p:spTgt spid="4"/>
                                        </p:tgtEl>
                                      </p:cBhvr>
                                    </p:animEffect>
                                  </p:childTnLst>
                                </p:cTn>
                              </p:par>
                              <p:par>
                                <p:cTn id="13" presetID="12" presetClass="entr" presetSubtype="2"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ppt_x</p:attrName>
                                        </p:attrNameLst>
                                      </p:cBhvr>
                                      <p:tavLst>
                                        <p:tav tm="0">
                                          <p:val>
                                            <p:strVal val="#ppt_x+#ppt_w*1.125000"/>
                                          </p:val>
                                        </p:tav>
                                        <p:tav tm="100000">
                                          <p:val>
                                            <p:strVal val="#ppt_x"/>
                                          </p:val>
                                        </p:tav>
                                      </p:tavLst>
                                    </p:anim>
                                    <p:animEffect transition="in" filter="wipe(left)">
                                      <p:cBhvr>
                                        <p:cTn id="16" dur="500"/>
                                        <p:tgtEl>
                                          <p:spTgt spid="5"/>
                                        </p:tgtEl>
                                      </p:cBhvr>
                                    </p:animEffect>
                                  </p:childTnLst>
                                </p:cTn>
                              </p:par>
                              <p:par>
                                <p:cTn id="17" presetID="1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par>
                                <p:cTn id="25" presetID="22" presetClass="entr" presetSubtype="2"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500"/>
                                        <p:tgtEl>
                                          <p:spTgt spid="6"/>
                                        </p:tgtEl>
                                      </p:cBhvr>
                                    </p:animEffect>
                                  </p:childTnLst>
                                </p:cTn>
                              </p:par>
                              <p:par>
                                <p:cTn id="28" presetID="22" presetClass="entr" presetSubtype="2"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right)">
                                      <p:cBhvr>
                                        <p:cTn id="30" dur="500"/>
                                        <p:tgtEl>
                                          <p:spTgt spid="7"/>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844058" y="2016818"/>
            <a:ext cx="1597446" cy="1318398"/>
            <a:chOff x="844058" y="2016195"/>
            <a:chExt cx="1597446" cy="1317991"/>
          </a:xfrm>
        </p:grpSpPr>
        <p:sp>
          <p:nvSpPr>
            <p:cNvPr id="4" name="Freeform 8"/>
            <p:cNvSpPr/>
            <p:nvPr/>
          </p:nvSpPr>
          <p:spPr bwMode="auto">
            <a:xfrm>
              <a:off x="844058"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tIns="66227" rIns="66227" bIns="91440"/>
            <a:lstStyle/>
            <a:p>
              <a:pPr marL="0" lvl="1" algn="ctr" defTabSz="977900">
                <a:lnSpc>
                  <a:spcPct val="90000"/>
                </a:lnSpc>
                <a:spcAft>
                  <a:spcPct val="15000"/>
                </a:spcAft>
                <a:defRPr/>
              </a:pP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TextBox 57"/>
            <p:cNvSpPr>
              <a:spLocks noChangeArrowheads="1"/>
            </p:cNvSpPr>
            <p:nvPr/>
          </p:nvSpPr>
          <p:spPr bwMode="auto">
            <a:xfrm>
              <a:off x="868875" y="2130412"/>
              <a:ext cx="1547812" cy="7153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 name="组合 5"/>
          <p:cNvGrpSpPr/>
          <p:nvPr/>
        </p:nvGrpSpPr>
        <p:grpSpPr>
          <a:xfrm>
            <a:off x="2855729" y="2018800"/>
            <a:ext cx="1667763" cy="1318399"/>
            <a:chOff x="2855728" y="2018177"/>
            <a:chExt cx="1667763" cy="1317992"/>
          </a:xfrm>
        </p:grpSpPr>
        <p:sp>
          <p:nvSpPr>
            <p:cNvPr id="7" name="Freeform 11"/>
            <p:cNvSpPr/>
            <p:nvPr/>
          </p:nvSpPr>
          <p:spPr bwMode="auto">
            <a:xfrm>
              <a:off x="2855728" y="2018177"/>
              <a:ext cx="1597446" cy="1317992"/>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0" lvl="1" algn="ctr" defTabSz="977900" fontAlgn="auto">
                <a:lnSpc>
                  <a:spcPct val="90000"/>
                </a:lnSpc>
                <a:spcAft>
                  <a:spcPct val="15000"/>
                </a:spcAft>
                <a:defRPr/>
              </a:pP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TextBox 57"/>
            <p:cNvSpPr>
              <a:spLocks noChangeArrowheads="1"/>
            </p:cNvSpPr>
            <p:nvPr/>
          </p:nvSpPr>
          <p:spPr bwMode="auto">
            <a:xfrm>
              <a:off x="2975679" y="2332577"/>
              <a:ext cx="1547812" cy="7153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 name="组合 8"/>
          <p:cNvGrpSpPr/>
          <p:nvPr/>
        </p:nvGrpSpPr>
        <p:grpSpPr>
          <a:xfrm>
            <a:off x="4867400" y="2016818"/>
            <a:ext cx="1597446" cy="1318398"/>
            <a:chOff x="4867400" y="2016195"/>
            <a:chExt cx="1597446" cy="1317991"/>
          </a:xfrm>
        </p:grpSpPr>
        <p:sp>
          <p:nvSpPr>
            <p:cNvPr id="10" name="Freeform 14"/>
            <p:cNvSpPr/>
            <p:nvPr/>
          </p:nvSpPr>
          <p:spPr bwMode="auto">
            <a:xfrm>
              <a:off x="4867400"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chemeClr val="accent2"/>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66227" rIns="66227" bIns="292661" spcCol="1270"/>
            <a:lstStyle/>
            <a:p>
              <a:pPr marL="0" lvl="1" defTabSz="977900" fontAlgn="auto">
                <a:lnSpc>
                  <a:spcPct val="90000"/>
                </a:lnSpc>
                <a:spcAft>
                  <a:spcPct val="15000"/>
                </a:spcAft>
                <a:defRPr/>
              </a:pP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 name="TextBox 57"/>
            <p:cNvSpPr>
              <a:spLocks noChangeArrowheads="1"/>
            </p:cNvSpPr>
            <p:nvPr/>
          </p:nvSpPr>
          <p:spPr bwMode="auto">
            <a:xfrm>
              <a:off x="4917034" y="2130412"/>
              <a:ext cx="1547812" cy="7153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 name="组合 11"/>
          <p:cNvGrpSpPr/>
          <p:nvPr/>
        </p:nvGrpSpPr>
        <p:grpSpPr>
          <a:xfrm>
            <a:off x="6865199" y="2034660"/>
            <a:ext cx="1635220" cy="1320381"/>
            <a:chOff x="6865199" y="2034032"/>
            <a:chExt cx="1635220" cy="1319973"/>
          </a:xfrm>
        </p:grpSpPr>
        <p:sp>
          <p:nvSpPr>
            <p:cNvPr id="13" name="Freeform 17"/>
            <p:cNvSpPr/>
            <p:nvPr/>
          </p:nvSpPr>
          <p:spPr bwMode="auto">
            <a:xfrm>
              <a:off x="6865199" y="2034032"/>
              <a:ext cx="1599427" cy="1319973"/>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ln>
              <a:solidFill>
                <a:srgbClr val="A3A3A3"/>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66227" tIns="292662" rIns="66227" bIns="66226" spcCol="1270"/>
            <a:lstStyle/>
            <a:p>
              <a:pPr marL="0" lvl="1" algn="ctr" defTabSz="977900" fontAlgn="auto">
                <a:lnSpc>
                  <a:spcPct val="90000"/>
                </a:lnSpc>
                <a:spcAft>
                  <a:spcPct val="15000"/>
                </a:spcAft>
                <a:defRPr/>
              </a:pP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TextBox 57"/>
            <p:cNvSpPr>
              <a:spLocks noChangeArrowheads="1"/>
            </p:cNvSpPr>
            <p:nvPr/>
          </p:nvSpPr>
          <p:spPr bwMode="auto">
            <a:xfrm>
              <a:off x="6952607" y="2363034"/>
              <a:ext cx="1547812" cy="7153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eaLnBrk="0" hangingPunct="0">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添加文本说明内容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5" name="Shape 9"/>
          <p:cNvSpPr/>
          <p:nvPr/>
        </p:nvSpPr>
        <p:spPr>
          <a:xfrm>
            <a:off x="1751788" y="2363764"/>
            <a:ext cx="1714379" cy="171689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sp>
        <p:nvSpPr>
          <p:cNvPr id="16" name="Circular Arrow 12"/>
          <p:cNvSpPr/>
          <p:nvPr/>
        </p:nvSpPr>
        <p:spPr>
          <a:xfrm>
            <a:off x="3749586" y="1221813"/>
            <a:ext cx="1920501" cy="1921095"/>
          </a:xfrm>
          <a:prstGeom prst="circularArrow">
            <a:avLst>
              <a:gd name="adj1" fmla="val 2567"/>
              <a:gd name="adj2" fmla="val 311540"/>
              <a:gd name="adj3" fmla="val 19512949"/>
              <a:gd name="adj4" fmla="val 12575511"/>
              <a:gd name="adj5" fmla="val 2994"/>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sp>
        <p:nvSpPr>
          <p:cNvPr id="17" name="Shape 16"/>
          <p:cNvSpPr/>
          <p:nvPr/>
        </p:nvSpPr>
        <p:spPr>
          <a:xfrm>
            <a:off x="5761255" y="2381609"/>
            <a:ext cx="1716362" cy="171689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p:spPr>
        <p:style>
          <a:lnRef idx="0">
            <a:schemeClr val="accent5">
              <a:tint val="60000"/>
              <a:hueOff val="0"/>
              <a:satOff val="0"/>
              <a:lumOff val="0"/>
              <a:alphaOff val="0"/>
            </a:schemeClr>
          </a:lnRef>
          <a:fillRef idx="1">
            <a:schemeClr val="accent5">
              <a:tint val="60000"/>
              <a:hueOff val="0"/>
              <a:satOff val="0"/>
              <a:lumOff val="0"/>
              <a:alphaOff val="0"/>
            </a:schemeClr>
          </a:fillRef>
          <a:effectRef idx="0">
            <a:schemeClr val="accent5">
              <a:tint val="60000"/>
              <a:hueOff val="0"/>
              <a:satOff val="0"/>
              <a:lumOff val="0"/>
              <a:alphaOff val="0"/>
            </a:schemeClr>
          </a:effectRef>
          <a:fontRef idx="minor">
            <a:schemeClr val="lt1"/>
          </a:fontRef>
        </p:style>
      </p:sp>
      <p:grpSp>
        <p:nvGrpSpPr>
          <p:cNvPr id="12" name="组合 17"/>
          <p:cNvGrpSpPr/>
          <p:nvPr/>
        </p:nvGrpSpPr>
        <p:grpSpPr>
          <a:xfrm>
            <a:off x="1198826" y="3053693"/>
            <a:ext cx="1421053" cy="565028"/>
            <a:chOff x="1198825" y="3052750"/>
            <a:chExt cx="1421053" cy="564854"/>
          </a:xfrm>
          <a:solidFill>
            <a:srgbClr val="79A4C7"/>
          </a:solidFill>
          <a:scene3d>
            <a:camera prst="orthographicFront">
              <a:rot lat="0" lon="0" rev="0"/>
            </a:camera>
            <a:lightRig rig="glow" dir="t">
              <a:rot lat="0" lon="0" rev="4800000"/>
            </a:lightRig>
          </a:scene3d>
        </p:grpSpPr>
        <p:sp>
          <p:nvSpPr>
            <p:cNvPr id="19" name="Freeform 10"/>
            <p:cNvSpPr/>
            <p:nvPr/>
          </p:nvSpPr>
          <p:spPr bwMode="auto">
            <a:xfrm>
              <a:off x="1198825"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1"/>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1403647" y="3194658"/>
              <a:ext cx="954107" cy="276914"/>
            </a:xfrm>
            <a:prstGeom prst="rect">
              <a:avLst/>
            </a:prstGeom>
            <a:noFill/>
            <a:ln>
              <a:noFill/>
            </a:ln>
            <a:effectLst>
              <a:outerShdw blurRad="190500" dist="228600" dir="2700000" algn="ctr">
                <a:srgbClr val="000000">
                  <a:alpha val="30000"/>
                </a:srgbClr>
              </a:outerShdw>
            </a:effectLst>
            <a:sp3d prstMaterial="matte">
              <a:bevelT w="0" h="0"/>
            </a:sp3d>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添加小标题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20"/>
          <p:cNvGrpSpPr/>
          <p:nvPr/>
        </p:nvGrpSpPr>
        <p:grpSpPr>
          <a:xfrm>
            <a:off x="3210496" y="1735296"/>
            <a:ext cx="1421052" cy="565027"/>
            <a:chOff x="3210496" y="1734760"/>
            <a:chExt cx="1421052" cy="564853"/>
          </a:xfrm>
          <a:solidFill>
            <a:srgbClr val="F5CA40"/>
          </a:solidFill>
          <a:scene3d>
            <a:camera prst="orthographicFront">
              <a:rot lat="0" lon="0" rev="0"/>
            </a:camera>
            <a:lightRig rig="glow" dir="t">
              <a:rot lat="0" lon="0" rev="4800000"/>
            </a:lightRig>
          </a:scene3d>
        </p:grpSpPr>
        <p:sp>
          <p:nvSpPr>
            <p:cNvPr id="22" name="Freeform 13"/>
            <p:cNvSpPr/>
            <p:nvPr/>
          </p:nvSpPr>
          <p:spPr bwMode="auto">
            <a:xfrm>
              <a:off x="3210496" y="1734760"/>
              <a:ext cx="1421052" cy="564853"/>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2"/>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spcCol="1270" anchor="ctr"/>
            <a:lstStyle/>
            <a:p>
              <a:pPr algn="ctr" defTabSz="1111250" fontAlgn="auto">
                <a:lnSpc>
                  <a:spcPct val="90000"/>
                </a:lnSpc>
                <a:spcAft>
                  <a:spcPct val="35000"/>
                </a:spcAft>
                <a:defRPr/>
              </a:pP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3473877" y="1862922"/>
              <a:ext cx="954107" cy="276914"/>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添加小标题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3"/>
          <p:cNvGrpSpPr/>
          <p:nvPr/>
        </p:nvGrpSpPr>
        <p:grpSpPr>
          <a:xfrm>
            <a:off x="5222168" y="3053693"/>
            <a:ext cx="1421053" cy="565028"/>
            <a:chOff x="5222167" y="3052750"/>
            <a:chExt cx="1421053" cy="564854"/>
          </a:xfrm>
          <a:solidFill>
            <a:srgbClr val="F86251"/>
          </a:solidFill>
          <a:scene3d>
            <a:camera prst="orthographicFront">
              <a:rot lat="0" lon="0" rev="0"/>
            </a:camera>
            <a:lightRig rig="glow" dir="t">
              <a:rot lat="0" lon="0" rev="4800000"/>
            </a:lightRig>
          </a:scene3d>
        </p:grpSpPr>
        <p:sp>
          <p:nvSpPr>
            <p:cNvPr id="25" name="Freeform 15"/>
            <p:cNvSpPr/>
            <p:nvPr/>
          </p:nvSpPr>
          <p:spPr bwMode="auto">
            <a:xfrm>
              <a:off x="5222167"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3"/>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endParaRPr lang="en-US" altLang="zh-CN"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TextBox 25"/>
            <p:cNvSpPr txBox="1"/>
            <p:nvPr/>
          </p:nvSpPr>
          <p:spPr>
            <a:xfrm>
              <a:off x="5454096" y="3194658"/>
              <a:ext cx="954107" cy="276914"/>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添加小标题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6"/>
          <p:cNvGrpSpPr/>
          <p:nvPr/>
        </p:nvGrpSpPr>
        <p:grpSpPr>
          <a:xfrm>
            <a:off x="7219963" y="1751156"/>
            <a:ext cx="1423035" cy="567010"/>
            <a:chOff x="7219963" y="1750615"/>
            <a:chExt cx="1423035" cy="566835"/>
          </a:xfrm>
          <a:solidFill>
            <a:srgbClr val="92E2D9"/>
          </a:solidFill>
          <a:scene3d>
            <a:camera prst="orthographicFront">
              <a:rot lat="0" lon="0" rev="0"/>
            </a:camera>
            <a:lightRig rig="glow" dir="t">
              <a:rot lat="0" lon="0" rev="4800000"/>
            </a:lightRig>
          </a:scene3d>
        </p:grpSpPr>
        <p:sp>
          <p:nvSpPr>
            <p:cNvPr id="28" name="Freeform 18"/>
            <p:cNvSpPr/>
            <p:nvPr/>
          </p:nvSpPr>
          <p:spPr bwMode="auto">
            <a:xfrm>
              <a:off x="7219963" y="1750615"/>
              <a:ext cx="1423035" cy="566835"/>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solidFill>
              <a:schemeClr val="accent4"/>
            </a:solidFill>
            <a:ln>
              <a:noFill/>
            </a:ln>
            <a:effectLst/>
            <a:sp3d prstMaterial="matte">
              <a:bevelT w="0" h="0"/>
            </a:sp3d>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60889" tIns="45014" rIns="60889" bIns="45014" anchor="ctr"/>
            <a:lstStyle/>
            <a:p>
              <a:pPr algn="ctr" defTabSz="1111250">
                <a:lnSpc>
                  <a:spcPct val="90000"/>
                </a:lnSpc>
                <a:spcAft>
                  <a:spcPct val="35000"/>
                </a:spcAft>
                <a:defRPr/>
              </a:pPr>
              <a:endParaRPr lang="en-US" altLang="zh-CN" sz="1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TextBox 28"/>
            <p:cNvSpPr txBox="1"/>
            <p:nvPr/>
          </p:nvSpPr>
          <p:spPr>
            <a:xfrm>
              <a:off x="7470321" y="1862921"/>
              <a:ext cx="954107" cy="276914"/>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添加小标题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4*#ppt_w"/>
                                          </p:val>
                                        </p:tav>
                                        <p:tav tm="100000">
                                          <p:val>
                                            <p:strVal val="#ppt_w"/>
                                          </p:val>
                                        </p:tav>
                                      </p:tavLst>
                                    </p:anim>
                                    <p:anim calcmode="lin" valueType="num">
                                      <p:cBhvr>
                                        <p:cTn id="8" dur="500" fill="hold"/>
                                        <p:tgtEl>
                                          <p:spTgt spid="12"/>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4*#ppt_w"/>
                                          </p:val>
                                        </p:tav>
                                        <p:tav tm="100000">
                                          <p:val>
                                            <p:strVal val="#ppt_w"/>
                                          </p:val>
                                        </p:tav>
                                      </p:tavLst>
                                    </p:anim>
                                    <p:anim calcmode="lin" valueType="num">
                                      <p:cBhvr>
                                        <p:cTn id="12" dur="500" fill="hold"/>
                                        <p:tgtEl>
                                          <p:spTgt spid="18"/>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strVal val="4*#ppt_w"/>
                                          </p:val>
                                        </p:tav>
                                        <p:tav tm="100000">
                                          <p:val>
                                            <p:strVal val="#ppt_w"/>
                                          </p:val>
                                        </p:tav>
                                      </p:tavLst>
                                    </p:anim>
                                    <p:anim calcmode="lin" valueType="num">
                                      <p:cBhvr>
                                        <p:cTn id="16" dur="500" fill="hold"/>
                                        <p:tgtEl>
                                          <p:spTgt spid="21"/>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7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strVal val="4*#ppt_w"/>
                                          </p:val>
                                        </p:tav>
                                        <p:tav tm="100000">
                                          <p:val>
                                            <p:strVal val="#ppt_w"/>
                                          </p:val>
                                        </p:tav>
                                      </p:tavLst>
                                    </p:anim>
                                    <p:anim calcmode="lin" valueType="num">
                                      <p:cBhvr>
                                        <p:cTn id="20" dur="500" fill="hold"/>
                                        <p:tgtEl>
                                          <p:spTgt spid="24"/>
                                        </p:tgtEl>
                                        <p:attrNameLst>
                                          <p:attrName>ppt_h</p:attrName>
                                        </p:attrNameLst>
                                      </p:cBhvr>
                                      <p:tavLst>
                                        <p:tav tm="0">
                                          <p:val>
                                            <p:strVal val="4*#ppt_h"/>
                                          </p:val>
                                        </p:tav>
                                        <p:tav tm="100000">
                                          <p:val>
                                            <p:strVal val="#ppt_h"/>
                                          </p:val>
                                        </p:tav>
                                      </p:tavLst>
                                    </p:anim>
                                  </p:childTnLst>
                                </p:cTn>
                              </p:par>
                            </p:childTnLst>
                          </p:cTn>
                        </p:par>
                        <p:par>
                          <p:cTn id="21" fill="hold">
                            <p:stCondLst>
                              <p:cond delay="500"/>
                            </p:stCondLst>
                            <p:childTnLst>
                              <p:par>
                                <p:cTn id="22" presetID="12" presetClass="entr" presetSubtype="4"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p:tgtEl>
                                          <p:spTgt spid="2"/>
                                        </p:tgtEl>
                                        <p:attrNameLst>
                                          <p:attrName>ppt_y</p:attrName>
                                        </p:attrNameLst>
                                      </p:cBhvr>
                                      <p:tavLst>
                                        <p:tav tm="0">
                                          <p:val>
                                            <p:strVal val="#ppt_y+#ppt_h*1.125000"/>
                                          </p:val>
                                        </p:tav>
                                        <p:tav tm="100000">
                                          <p:val>
                                            <p:strVal val="#ppt_y"/>
                                          </p:val>
                                        </p:tav>
                                      </p:tavLst>
                                    </p:anim>
                                    <p:animEffect transition="in" filter="wipe(up)">
                                      <p:cBhvr>
                                        <p:cTn id="25" dur="500"/>
                                        <p:tgtEl>
                                          <p:spTgt spid="2"/>
                                        </p:tgtEl>
                                      </p:cBhvr>
                                    </p:animEffect>
                                  </p:childTnLst>
                                </p:cTn>
                              </p:par>
                              <p:par>
                                <p:cTn id="26" presetID="12" presetClass="entr" presetSubtype="1"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p:tgtEl>
                                          <p:spTgt spid="3"/>
                                        </p:tgtEl>
                                        <p:attrNameLst>
                                          <p:attrName>ppt_y</p:attrName>
                                        </p:attrNameLst>
                                      </p:cBhvr>
                                      <p:tavLst>
                                        <p:tav tm="0">
                                          <p:val>
                                            <p:strVal val="#ppt_y-#ppt_h*1.125000"/>
                                          </p:val>
                                        </p:tav>
                                        <p:tav tm="100000">
                                          <p:val>
                                            <p:strVal val="#ppt_y"/>
                                          </p:val>
                                        </p:tav>
                                      </p:tavLst>
                                    </p:anim>
                                    <p:animEffect transition="in" filter="wipe(down)">
                                      <p:cBhvr>
                                        <p:cTn id="29" dur="500"/>
                                        <p:tgtEl>
                                          <p:spTgt spid="3"/>
                                        </p:tgtEl>
                                      </p:cBhvr>
                                    </p:animEffect>
                                  </p:childTnLst>
                                </p:cTn>
                              </p:par>
                              <p:par>
                                <p:cTn id="30" presetID="12" presetClass="entr" presetSubtype="4"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p:tgtEl>
                                          <p:spTgt spid="6"/>
                                        </p:tgtEl>
                                        <p:attrNameLst>
                                          <p:attrName>ppt_y</p:attrName>
                                        </p:attrNameLst>
                                      </p:cBhvr>
                                      <p:tavLst>
                                        <p:tav tm="0">
                                          <p:val>
                                            <p:strVal val="#ppt_y+#ppt_h*1.125000"/>
                                          </p:val>
                                        </p:tav>
                                        <p:tav tm="100000">
                                          <p:val>
                                            <p:strVal val="#ppt_y"/>
                                          </p:val>
                                        </p:tav>
                                      </p:tavLst>
                                    </p:anim>
                                    <p:animEffect transition="in" filter="wipe(up)">
                                      <p:cBhvr>
                                        <p:cTn id="33" dur="500"/>
                                        <p:tgtEl>
                                          <p:spTgt spid="6"/>
                                        </p:tgtEl>
                                      </p:cBhvr>
                                    </p:animEffect>
                                  </p:childTnLst>
                                </p:cTn>
                              </p:par>
                              <p:par>
                                <p:cTn id="34" presetID="12" presetClass="entr" presetSubtype="1"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p:tgtEl>
                                          <p:spTgt spid="9"/>
                                        </p:tgtEl>
                                        <p:attrNameLst>
                                          <p:attrName>ppt_y</p:attrName>
                                        </p:attrNameLst>
                                      </p:cBhvr>
                                      <p:tavLst>
                                        <p:tav tm="0">
                                          <p:val>
                                            <p:strVal val="#ppt_y-#ppt_h*1.125000"/>
                                          </p:val>
                                        </p:tav>
                                        <p:tav tm="100000">
                                          <p:val>
                                            <p:strVal val="#ppt_y"/>
                                          </p:val>
                                        </p:tav>
                                      </p:tavLst>
                                    </p:anim>
                                    <p:animEffect transition="in" filter="wipe(down)">
                                      <p:cBhvr>
                                        <p:cTn id="37" dur="500"/>
                                        <p:tgtEl>
                                          <p:spTgt spid="9"/>
                                        </p:tgtEl>
                                      </p:cBhvr>
                                    </p:animEffect>
                                  </p:childTnLst>
                                </p:cTn>
                              </p:par>
                            </p:childTnLst>
                          </p:cTn>
                        </p:par>
                        <p:par>
                          <p:cTn id="38" fill="hold">
                            <p:stCondLst>
                              <p:cond delay="1000"/>
                            </p:stCondLst>
                            <p:childTnLst>
                              <p:par>
                                <p:cTn id="39" presetID="22" presetClass="entr" presetSubtype="8"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1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200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p:nvPr/>
        </p:nvGrpSpPr>
        <p:grpSpPr>
          <a:xfrm>
            <a:off x="1575474" y="1058793"/>
            <a:ext cx="1724004" cy="1690287"/>
            <a:chOff x="2100632" y="1411288"/>
            <a:chExt cx="2298672" cy="2253020"/>
          </a:xfrm>
        </p:grpSpPr>
        <p:sp>
          <p:nvSpPr>
            <p:cNvPr id="11273" name="任意多边形 27"/>
            <p:cNvSpPr>
              <a:spLocks noChangeArrowheads="1"/>
            </p:cNvSpPr>
            <p:nvPr/>
          </p:nvSpPr>
          <p:spPr bwMode="auto">
            <a:xfrm>
              <a:off x="2100632" y="1411288"/>
              <a:ext cx="2298672" cy="2253020"/>
            </a:xfrm>
            <a:custGeom>
              <a:avLst/>
              <a:gdLst>
                <a:gd name="T0" fmla="*/ 1332628 w 2969116"/>
                <a:gd name="T1" fmla="*/ 2207871 h 2910073"/>
                <a:gd name="T2" fmla="*/ 1315965 w 2969116"/>
                <a:gd name="T3" fmla="*/ 2224739 h 2910073"/>
                <a:gd name="T4" fmla="*/ 1299463 w 2969116"/>
                <a:gd name="T5" fmla="*/ 2197576 h 2910073"/>
                <a:gd name="T6" fmla="*/ 2969116 w 2969116"/>
                <a:gd name="T7" fmla="*/ 1484558 h 2910073"/>
                <a:gd name="T8" fmla="*/ 2277174 w 2969116"/>
                <a:gd name="T9" fmla="*/ 2740043 h 2910073"/>
                <a:gd name="T10" fmla="*/ 2271609 w 2969116"/>
                <a:gd name="T11" fmla="*/ 2743220 h 2910073"/>
                <a:gd name="T12" fmla="*/ 2438462 w 2969116"/>
                <a:gd name="T13" fmla="*/ 2910073 h 2910073"/>
                <a:gd name="T14" fmla="*/ 1518424 w 2969116"/>
                <a:gd name="T15" fmla="*/ 2910073 h 2910073"/>
                <a:gd name="T16" fmla="*/ 1518424 w 2969116"/>
                <a:gd name="T17" fmla="*/ 1990035 h 2910073"/>
                <a:gd name="T18" fmla="*/ 1712626 w 2969116"/>
                <a:gd name="T19" fmla="*/ 2184237 h 2910073"/>
                <a:gd name="T20" fmla="*/ 1772305 w 2969116"/>
                <a:gd name="T21" fmla="*/ 2165711 h 2910073"/>
                <a:gd name="T22" fmla="*/ 2223804 w 2969116"/>
                <a:gd name="T23" fmla="*/ 1484558 h 2910073"/>
                <a:gd name="T24" fmla="*/ 1484558 w 2969116"/>
                <a:gd name="T25" fmla="*/ 745312 h 2910073"/>
                <a:gd name="T26" fmla="*/ 745312 w 2969116"/>
                <a:gd name="T27" fmla="*/ 1484558 h 2910073"/>
                <a:gd name="T28" fmla="*/ 760331 w 2969116"/>
                <a:gd name="T29" fmla="*/ 1633542 h 2910073"/>
                <a:gd name="T30" fmla="*/ 776482 w 2969116"/>
                <a:gd name="T31" fmla="*/ 1685572 h 2910073"/>
                <a:gd name="T32" fmla="*/ 740539 w 2969116"/>
                <a:gd name="T33" fmla="*/ 1663736 h 2910073"/>
                <a:gd name="T34" fmla="*/ 32911 w 2969116"/>
                <a:gd name="T35" fmla="*/ 1484558 h 2910073"/>
                <a:gd name="T36" fmla="*/ 83 w 2969116"/>
                <a:gd name="T37" fmla="*/ 1486216 h 2910073"/>
                <a:gd name="T38" fmla="*/ 0 w 2969116"/>
                <a:gd name="T39" fmla="*/ 1484558 h 2910073"/>
                <a:gd name="T40" fmla="*/ 1484558 w 2969116"/>
                <a:gd name="T41" fmla="*/ 0 h 2910073"/>
                <a:gd name="T42" fmla="*/ 2969116 w 2969116"/>
                <a:gd name="T43" fmla="*/ 1484558 h 291007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969116"/>
                <a:gd name="T67" fmla="*/ 0 h 2910073"/>
                <a:gd name="T68" fmla="*/ 2969116 w 2969116"/>
                <a:gd name="T69" fmla="*/ 2910073 h 291007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969116" h="2910073">
                  <a:moveTo>
                    <a:pt x="1332628" y="2207871"/>
                  </a:moveTo>
                  <a:lnTo>
                    <a:pt x="1315965" y="2224739"/>
                  </a:lnTo>
                  <a:lnTo>
                    <a:pt x="1299463" y="2197576"/>
                  </a:lnTo>
                  <a:close/>
                  <a:moveTo>
                    <a:pt x="2969116" y="1484558"/>
                  </a:moveTo>
                  <a:cubicBezTo>
                    <a:pt x="2969116" y="2013009"/>
                    <a:pt x="2693003" y="2476970"/>
                    <a:pt x="2277174" y="2740043"/>
                  </a:cubicBezTo>
                  <a:lnTo>
                    <a:pt x="2271609" y="2743220"/>
                  </a:lnTo>
                  <a:lnTo>
                    <a:pt x="2438462" y="2910073"/>
                  </a:lnTo>
                  <a:lnTo>
                    <a:pt x="1518424" y="2910073"/>
                  </a:lnTo>
                  <a:lnTo>
                    <a:pt x="1518424" y="1990035"/>
                  </a:lnTo>
                  <a:lnTo>
                    <a:pt x="1712626" y="2184237"/>
                  </a:lnTo>
                  <a:lnTo>
                    <a:pt x="1772305" y="2165711"/>
                  </a:lnTo>
                  <a:cubicBezTo>
                    <a:pt x="2037632" y="2053487"/>
                    <a:pt x="2223804" y="1790764"/>
                    <a:pt x="2223804" y="1484558"/>
                  </a:cubicBezTo>
                  <a:cubicBezTo>
                    <a:pt x="2223804" y="1076284"/>
                    <a:pt x="1892832" y="745312"/>
                    <a:pt x="1484558" y="745312"/>
                  </a:cubicBezTo>
                  <a:cubicBezTo>
                    <a:pt x="1076284" y="745312"/>
                    <a:pt x="745312" y="1076284"/>
                    <a:pt x="745312" y="1484558"/>
                  </a:cubicBezTo>
                  <a:cubicBezTo>
                    <a:pt x="745312" y="1535593"/>
                    <a:pt x="750483" y="1585419"/>
                    <a:pt x="760331" y="1633542"/>
                  </a:cubicBezTo>
                  <a:lnTo>
                    <a:pt x="776482" y="1685572"/>
                  </a:lnTo>
                  <a:lnTo>
                    <a:pt x="740539" y="1663736"/>
                  </a:lnTo>
                  <a:cubicBezTo>
                    <a:pt x="530187" y="1549466"/>
                    <a:pt x="289129" y="1484558"/>
                    <a:pt x="32911" y="1484558"/>
                  </a:cubicBezTo>
                  <a:lnTo>
                    <a:pt x="83" y="1486216"/>
                  </a:lnTo>
                  <a:lnTo>
                    <a:pt x="0" y="1484558"/>
                  </a:lnTo>
                  <a:cubicBezTo>
                    <a:pt x="0" y="664659"/>
                    <a:pt x="664659" y="0"/>
                    <a:pt x="1484558" y="0"/>
                  </a:cubicBezTo>
                  <a:cubicBezTo>
                    <a:pt x="2304457" y="0"/>
                    <a:pt x="2969116" y="664659"/>
                    <a:pt x="2969116" y="1484558"/>
                  </a:cubicBezTo>
                  <a:close/>
                </a:path>
              </a:pathLst>
            </a:cu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accent2"/>
                </a:solidFill>
                <a:latin typeface="宋体" panose="02010600030101010101" pitchFamily="2" charset="-122"/>
                <a:sym typeface="宋体" panose="02010600030101010101" pitchFamily="2" charset="-122"/>
              </a:endParaRPr>
            </a:p>
          </p:txBody>
        </p:sp>
        <p:sp>
          <p:nvSpPr>
            <p:cNvPr id="11276" name="文本框 38"/>
            <p:cNvSpPr>
              <a:spLocks noChangeArrowheads="1"/>
            </p:cNvSpPr>
            <p:nvPr/>
          </p:nvSpPr>
          <p:spPr bwMode="auto">
            <a:xfrm>
              <a:off x="2886303" y="2170114"/>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27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组合 3"/>
          <p:cNvGrpSpPr/>
          <p:nvPr/>
        </p:nvGrpSpPr>
        <p:grpSpPr>
          <a:xfrm>
            <a:off x="1585307" y="2829534"/>
            <a:ext cx="1724004" cy="1697429"/>
            <a:chOff x="2113742" y="3771548"/>
            <a:chExt cx="2298672" cy="2262540"/>
          </a:xfrm>
        </p:grpSpPr>
        <p:sp>
          <p:nvSpPr>
            <p:cNvPr id="11272" name="任意多边形 29"/>
            <p:cNvSpPr>
              <a:spLocks noChangeArrowheads="1"/>
            </p:cNvSpPr>
            <p:nvPr/>
          </p:nvSpPr>
          <p:spPr bwMode="auto">
            <a:xfrm flipH="1" flipV="1">
              <a:off x="2113742" y="3771548"/>
              <a:ext cx="2298672" cy="2262540"/>
            </a:xfrm>
            <a:custGeom>
              <a:avLst/>
              <a:gdLst>
                <a:gd name="T0" fmla="*/ 1299463 w 2969116"/>
                <a:gd name="T1" fmla="*/ 2197576 h 2922369"/>
                <a:gd name="T2" fmla="*/ 1332628 w 2969116"/>
                <a:gd name="T3" fmla="*/ 2207871 h 2922369"/>
                <a:gd name="T4" fmla="*/ 1315965 w 2969116"/>
                <a:gd name="T5" fmla="*/ 2224739 h 2922369"/>
                <a:gd name="T6" fmla="*/ 0 w 2969116"/>
                <a:gd name="T7" fmla="*/ 1484558 h 2922369"/>
                <a:gd name="T8" fmla="*/ 1484558 w 2969116"/>
                <a:gd name="T9" fmla="*/ 0 h 2922369"/>
                <a:gd name="T10" fmla="*/ 2969116 w 2969116"/>
                <a:gd name="T11" fmla="*/ 1484558 h 2922369"/>
                <a:gd name="T12" fmla="*/ 2426295 w 2969116"/>
                <a:gd name="T13" fmla="*/ 2632241 h 2922369"/>
                <a:gd name="T14" fmla="*/ 2291178 w 2969116"/>
                <a:gd name="T15" fmla="*/ 2729920 h 2922369"/>
                <a:gd name="T16" fmla="*/ 2483627 w 2969116"/>
                <a:gd name="T17" fmla="*/ 2922369 h 2922369"/>
                <a:gd name="T18" fmla="*/ 1563589 w 2969116"/>
                <a:gd name="T19" fmla="*/ 2922369 h 2922369"/>
                <a:gd name="T20" fmla="*/ 1563589 w 2969116"/>
                <a:gd name="T21" fmla="*/ 2002331 h 2922369"/>
                <a:gd name="T22" fmla="*/ 1737709 w 2969116"/>
                <a:gd name="T23" fmla="*/ 2176450 h 2922369"/>
                <a:gd name="T24" fmla="*/ 1772305 w 2969116"/>
                <a:gd name="T25" fmla="*/ 2165711 h 2922369"/>
                <a:gd name="T26" fmla="*/ 2223804 w 2969116"/>
                <a:gd name="T27" fmla="*/ 1484558 h 2922369"/>
                <a:gd name="T28" fmla="*/ 1484558 w 2969116"/>
                <a:gd name="T29" fmla="*/ 745312 h 2922369"/>
                <a:gd name="T30" fmla="*/ 745312 w 2969116"/>
                <a:gd name="T31" fmla="*/ 1484558 h 2922369"/>
                <a:gd name="T32" fmla="*/ 760331 w 2969116"/>
                <a:gd name="T33" fmla="*/ 1633542 h 2922369"/>
                <a:gd name="T34" fmla="*/ 776482 w 2969116"/>
                <a:gd name="T35" fmla="*/ 1685572 h 2922369"/>
                <a:gd name="T36" fmla="*/ 740539 w 2969116"/>
                <a:gd name="T37" fmla="*/ 1663736 h 2922369"/>
                <a:gd name="T38" fmla="*/ 32911 w 2969116"/>
                <a:gd name="T39" fmla="*/ 1484558 h 2922369"/>
                <a:gd name="T40" fmla="*/ 83 w 2969116"/>
                <a:gd name="T41" fmla="*/ 1486216 h 292236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69116"/>
                <a:gd name="T64" fmla="*/ 0 h 2922369"/>
                <a:gd name="T65" fmla="*/ 2969116 w 2969116"/>
                <a:gd name="T66" fmla="*/ 2922369 h 292236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69116" h="2922369">
                  <a:moveTo>
                    <a:pt x="1299463" y="2197576"/>
                  </a:moveTo>
                  <a:lnTo>
                    <a:pt x="1332628" y="2207871"/>
                  </a:lnTo>
                  <a:lnTo>
                    <a:pt x="1315965" y="2224739"/>
                  </a:lnTo>
                  <a:close/>
                  <a:moveTo>
                    <a:pt x="0" y="1484558"/>
                  </a:moveTo>
                  <a:cubicBezTo>
                    <a:pt x="0" y="664659"/>
                    <a:pt x="664659" y="0"/>
                    <a:pt x="1484558" y="0"/>
                  </a:cubicBezTo>
                  <a:cubicBezTo>
                    <a:pt x="2304457" y="0"/>
                    <a:pt x="2969116" y="664659"/>
                    <a:pt x="2969116" y="1484558"/>
                  </a:cubicBezTo>
                  <a:cubicBezTo>
                    <a:pt x="2969116" y="1946953"/>
                    <a:pt x="2757717" y="2359972"/>
                    <a:pt x="2426295" y="2632241"/>
                  </a:cubicBezTo>
                  <a:lnTo>
                    <a:pt x="2291178" y="2729920"/>
                  </a:lnTo>
                  <a:lnTo>
                    <a:pt x="2483627" y="2922369"/>
                  </a:lnTo>
                  <a:lnTo>
                    <a:pt x="1563589" y="2922369"/>
                  </a:lnTo>
                  <a:lnTo>
                    <a:pt x="1563589" y="2002331"/>
                  </a:lnTo>
                  <a:lnTo>
                    <a:pt x="1737709" y="2176450"/>
                  </a:lnTo>
                  <a:lnTo>
                    <a:pt x="1772305" y="2165711"/>
                  </a:lnTo>
                  <a:cubicBezTo>
                    <a:pt x="2037632" y="2053487"/>
                    <a:pt x="2223804" y="1790764"/>
                    <a:pt x="2223804" y="1484558"/>
                  </a:cubicBezTo>
                  <a:cubicBezTo>
                    <a:pt x="2223804" y="1076284"/>
                    <a:pt x="1892832" y="745312"/>
                    <a:pt x="1484558" y="745312"/>
                  </a:cubicBezTo>
                  <a:cubicBezTo>
                    <a:pt x="1076284" y="745312"/>
                    <a:pt x="745312" y="1076284"/>
                    <a:pt x="745312" y="1484558"/>
                  </a:cubicBezTo>
                  <a:cubicBezTo>
                    <a:pt x="745312" y="1535593"/>
                    <a:pt x="750483" y="1585419"/>
                    <a:pt x="760331" y="1633542"/>
                  </a:cubicBezTo>
                  <a:lnTo>
                    <a:pt x="776482" y="1685572"/>
                  </a:lnTo>
                  <a:lnTo>
                    <a:pt x="740539" y="1663736"/>
                  </a:lnTo>
                  <a:cubicBezTo>
                    <a:pt x="530187" y="1549466"/>
                    <a:pt x="289129" y="1484558"/>
                    <a:pt x="32911" y="1484558"/>
                  </a:cubicBezTo>
                  <a:lnTo>
                    <a:pt x="83" y="1486216"/>
                  </a:lnTo>
                  <a:close/>
                </a:path>
              </a:pathLst>
            </a:cu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accent2"/>
                </a:solidFill>
                <a:latin typeface="宋体" panose="02010600030101010101" pitchFamily="2" charset="-122"/>
                <a:sym typeface="宋体" panose="02010600030101010101" pitchFamily="2" charset="-122"/>
              </a:endParaRPr>
            </a:p>
          </p:txBody>
        </p:sp>
        <p:sp>
          <p:nvSpPr>
            <p:cNvPr id="11278" name="文本框 40"/>
            <p:cNvSpPr>
              <a:spLocks noChangeArrowheads="1"/>
            </p:cNvSpPr>
            <p:nvPr/>
          </p:nvSpPr>
          <p:spPr bwMode="auto">
            <a:xfrm>
              <a:off x="2873603" y="4616450"/>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27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 name="组合 4"/>
          <p:cNvGrpSpPr/>
          <p:nvPr/>
        </p:nvGrpSpPr>
        <p:grpSpPr>
          <a:xfrm>
            <a:off x="770506" y="1923942"/>
            <a:ext cx="1625957" cy="1723280"/>
            <a:chOff x="1027341" y="2564464"/>
            <a:chExt cx="2167942" cy="2296998"/>
          </a:xfrm>
        </p:grpSpPr>
        <p:sp>
          <p:nvSpPr>
            <p:cNvPr id="11275" name="任意多边形 30"/>
            <p:cNvSpPr>
              <a:spLocks noChangeArrowheads="1"/>
            </p:cNvSpPr>
            <p:nvPr/>
          </p:nvSpPr>
          <p:spPr bwMode="auto">
            <a:xfrm rot="10800000" flipV="1">
              <a:off x="1027341" y="2564464"/>
              <a:ext cx="2167942" cy="2296998"/>
            </a:xfrm>
            <a:custGeom>
              <a:avLst/>
              <a:gdLst>
                <a:gd name="T0" fmla="*/ 585976 w 2800257"/>
                <a:gd name="T1" fmla="*/ 1694015 h 2966877"/>
                <a:gd name="T2" fmla="*/ 614014 w 2800257"/>
                <a:gd name="T3" fmla="*/ 1708984 h 2966877"/>
                <a:gd name="T4" fmla="*/ 601894 w 2800257"/>
                <a:gd name="T5" fmla="*/ 1676442 h 2966877"/>
                <a:gd name="T6" fmla="*/ 0 w 2800257"/>
                <a:gd name="T7" fmla="*/ 517489 h 2966877"/>
                <a:gd name="T8" fmla="*/ 0 w 2800257"/>
                <a:gd name="T9" fmla="*/ 1437527 h 2966877"/>
                <a:gd name="T10" fmla="*/ 920038 w 2800257"/>
                <a:gd name="T11" fmla="*/ 1437527 h 2966877"/>
                <a:gd name="T12" fmla="*/ 649713 w 2800257"/>
                <a:gd name="T13" fmla="*/ 1167202 h 2966877"/>
                <a:gd name="T14" fmla="*/ 663134 w 2800257"/>
                <a:gd name="T15" fmla="*/ 1136956 h 2966877"/>
                <a:gd name="T16" fmla="*/ 1274627 w 2800257"/>
                <a:gd name="T17" fmla="*/ 746492 h 2966877"/>
                <a:gd name="T18" fmla="*/ 2053765 w 2800257"/>
                <a:gd name="T19" fmla="*/ 1443567 h 2966877"/>
                <a:gd name="T20" fmla="*/ 1356690 w 2800257"/>
                <a:gd name="T21" fmla="*/ 2222705 h 2966877"/>
                <a:gd name="T22" fmla="*/ 1207102 w 2800257"/>
                <a:gd name="T23" fmla="*/ 2215978 h 2966877"/>
                <a:gd name="T24" fmla="*/ 1154256 w 2800257"/>
                <a:gd name="T25" fmla="*/ 2202740 h 2966877"/>
                <a:gd name="T26" fmla="*/ 1178053 w 2800257"/>
                <a:gd name="T27" fmla="*/ 2237416 h 2966877"/>
                <a:gd name="T28" fmla="*/ 1396232 w 2800257"/>
                <a:gd name="T29" fmla="*/ 2934008 h 2966877"/>
                <a:gd name="T30" fmla="*/ 1396399 w 2800257"/>
                <a:gd name="T31" fmla="*/ 2966877 h 2966877"/>
                <a:gd name="T32" fmla="*/ 1398059 w 2800257"/>
                <a:gd name="T33" fmla="*/ 2966868 h 2966877"/>
                <a:gd name="T34" fmla="*/ 2797928 w 2800257"/>
                <a:gd name="T35" fmla="*/ 1402199 h 2966877"/>
                <a:gd name="T36" fmla="*/ 1233259 w 2800257"/>
                <a:gd name="T37" fmla="*/ 2329 h 2966877"/>
                <a:gd name="T38" fmla="*/ 117475 w 2800257"/>
                <a:gd name="T39" fmla="*/ 608016 h 2966877"/>
                <a:gd name="T40" fmla="*/ 106943 w 2800257"/>
                <a:gd name="T41" fmla="*/ 624432 h 296687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00257"/>
                <a:gd name="T64" fmla="*/ 0 h 2966877"/>
                <a:gd name="T65" fmla="*/ 2800257 w 2800257"/>
                <a:gd name="T66" fmla="*/ 2966877 h 296687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00257" h="2966877">
                  <a:moveTo>
                    <a:pt x="585976" y="1694015"/>
                  </a:moveTo>
                  <a:lnTo>
                    <a:pt x="614014" y="1708984"/>
                  </a:lnTo>
                  <a:lnTo>
                    <a:pt x="601894" y="1676442"/>
                  </a:lnTo>
                  <a:close/>
                  <a:moveTo>
                    <a:pt x="0" y="517489"/>
                  </a:moveTo>
                  <a:lnTo>
                    <a:pt x="0" y="1437527"/>
                  </a:lnTo>
                  <a:lnTo>
                    <a:pt x="920038" y="1437527"/>
                  </a:lnTo>
                  <a:lnTo>
                    <a:pt x="649713" y="1167202"/>
                  </a:lnTo>
                  <a:lnTo>
                    <a:pt x="663134" y="1136956"/>
                  </a:lnTo>
                  <a:cubicBezTo>
                    <a:pt x="780745" y="916705"/>
                    <a:pt x="1007110" y="761364"/>
                    <a:pt x="1274627" y="746492"/>
                  </a:cubicBezTo>
                  <a:cubicBezTo>
                    <a:pt x="1682272" y="723831"/>
                    <a:pt x="2031104" y="1035922"/>
                    <a:pt x="2053765" y="1443567"/>
                  </a:cubicBezTo>
                  <a:cubicBezTo>
                    <a:pt x="2076426" y="1851212"/>
                    <a:pt x="1764335" y="2200044"/>
                    <a:pt x="1356690" y="2222705"/>
                  </a:cubicBezTo>
                  <a:cubicBezTo>
                    <a:pt x="1305734" y="2225537"/>
                    <a:pt x="1255698" y="2223140"/>
                    <a:pt x="1207102" y="2215978"/>
                  </a:cubicBezTo>
                  <a:lnTo>
                    <a:pt x="1154256" y="2202740"/>
                  </a:lnTo>
                  <a:lnTo>
                    <a:pt x="1178053" y="2237416"/>
                  </a:lnTo>
                  <a:cubicBezTo>
                    <a:pt x="1303823" y="2441101"/>
                    <a:pt x="1382011" y="2678185"/>
                    <a:pt x="1396232" y="2934008"/>
                  </a:cubicBezTo>
                  <a:lnTo>
                    <a:pt x="1396399" y="2966877"/>
                  </a:lnTo>
                  <a:lnTo>
                    <a:pt x="1398059" y="2966868"/>
                  </a:lnTo>
                  <a:cubicBezTo>
                    <a:pt x="2216694" y="2921360"/>
                    <a:pt x="2843436" y="2220834"/>
                    <a:pt x="2797928" y="1402199"/>
                  </a:cubicBezTo>
                  <a:cubicBezTo>
                    <a:pt x="2752420" y="583564"/>
                    <a:pt x="2051894" y="-43179"/>
                    <a:pt x="1233259" y="2329"/>
                  </a:cubicBezTo>
                  <a:cubicBezTo>
                    <a:pt x="771577" y="27994"/>
                    <a:pt x="370928" y="261992"/>
                    <a:pt x="117475" y="608016"/>
                  </a:cubicBezTo>
                  <a:lnTo>
                    <a:pt x="106943" y="624432"/>
                  </a:lnTo>
                  <a:close/>
                </a:path>
              </a:pathLst>
            </a:cu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accent1"/>
                </a:solidFill>
                <a:latin typeface="宋体" panose="02010600030101010101" pitchFamily="2" charset="-122"/>
                <a:sym typeface="宋体" panose="02010600030101010101" pitchFamily="2" charset="-122"/>
              </a:endParaRPr>
            </a:p>
          </p:txBody>
        </p:sp>
        <p:sp>
          <p:nvSpPr>
            <p:cNvPr id="11279" name="文本框 41"/>
            <p:cNvSpPr>
              <a:spLocks noChangeArrowheads="1"/>
            </p:cNvSpPr>
            <p:nvPr/>
          </p:nvSpPr>
          <p:spPr bwMode="auto">
            <a:xfrm>
              <a:off x="1744890" y="3367088"/>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 name="组合 5"/>
          <p:cNvGrpSpPr/>
          <p:nvPr/>
        </p:nvGrpSpPr>
        <p:grpSpPr>
          <a:xfrm>
            <a:off x="4762500" y="1190791"/>
            <a:ext cx="3399561" cy="756257"/>
            <a:chOff x="6350000" y="1587231"/>
            <a:chExt cx="4532748" cy="1008032"/>
          </a:xfrm>
        </p:grpSpPr>
        <p:sp>
          <p:nvSpPr>
            <p:cNvPr id="11280" name="椭圆 42"/>
            <p:cNvSpPr>
              <a:spLocks noChangeArrowheads="1"/>
            </p:cNvSpPr>
            <p:nvPr/>
          </p:nvSpPr>
          <p:spPr bwMode="auto">
            <a:xfrm>
              <a:off x="6350000" y="1722438"/>
              <a:ext cx="447675" cy="447675"/>
            </a:xfrm>
            <a:prstGeom prst="ellipse">
              <a:avLst/>
            </a:prstGeom>
            <a:solidFill>
              <a:schemeClr val="accent2"/>
            </a:solidFill>
            <a:ln>
              <a:noFill/>
            </a:ln>
          </p:spPr>
          <p:txBody>
            <a:bodyPr anchor="ctr"/>
            <a:lstStyle/>
            <a:p>
              <a:pPr algn="ctr"/>
              <a:endParaRPr lang="zh-CN" altLang="zh-CN">
                <a:solidFill>
                  <a:schemeClr val="tx1">
                    <a:lumMod val="50000"/>
                    <a:lumOff val="50000"/>
                  </a:schemeClr>
                </a:solidFill>
                <a:latin typeface="宋体" panose="02010600030101010101" pitchFamily="2" charset="-122"/>
                <a:sym typeface="宋体" panose="02010600030101010101" pitchFamily="2" charset="-122"/>
              </a:endParaRPr>
            </a:p>
          </p:txBody>
        </p:sp>
        <p:grpSp>
          <p:nvGrpSpPr>
            <p:cNvPr id="8" name="Group 19"/>
            <p:cNvGrpSpPr/>
            <p:nvPr/>
          </p:nvGrpSpPr>
          <p:grpSpPr bwMode="auto">
            <a:xfrm>
              <a:off x="7316964" y="1587231"/>
              <a:ext cx="3565784" cy="1008032"/>
              <a:chOff x="0" y="287"/>
              <a:chExt cx="1854" cy="1344"/>
            </a:xfrm>
          </p:grpSpPr>
          <p:sp>
            <p:nvSpPr>
              <p:cNvPr id="44"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45"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400" dirty="0">
                    <a:solidFill>
                      <a:schemeClr val="tx1">
                        <a:lumMod val="50000"/>
                        <a:lumOff val="50000"/>
                      </a:schemeClr>
                    </a:solidFill>
                    <a:latin typeface="微软雅黑"/>
                    <a:ea typeface="微软雅黑"/>
                    <a:cs typeface="Bebas Neue" charset="0"/>
                    <a:sym typeface="Bebas Neue" charset="0"/>
                  </a:rPr>
                  <a:t>添加标题</a:t>
                </a:r>
                <a:endParaRPr lang="en-US" altLang="zh-CN" sz="1400" dirty="0">
                  <a:solidFill>
                    <a:schemeClr val="tx1">
                      <a:lumMod val="50000"/>
                      <a:lumOff val="50000"/>
                    </a:schemeClr>
                  </a:solidFill>
                  <a:latin typeface="微软雅黑"/>
                  <a:ea typeface="微软雅黑"/>
                  <a:cs typeface="Bebas Neue" charset="0"/>
                  <a:sym typeface="Bebas Neue" charset="0"/>
                </a:endParaRPr>
              </a:p>
            </p:txBody>
          </p:sp>
        </p:grpSp>
      </p:grpSp>
      <p:grpSp>
        <p:nvGrpSpPr>
          <p:cNvPr id="9" name="组合 6"/>
          <p:cNvGrpSpPr/>
          <p:nvPr/>
        </p:nvGrpSpPr>
        <p:grpSpPr>
          <a:xfrm>
            <a:off x="4762500" y="2121640"/>
            <a:ext cx="3395916" cy="756257"/>
            <a:chOff x="6350000" y="2827980"/>
            <a:chExt cx="4527888" cy="1008032"/>
          </a:xfrm>
        </p:grpSpPr>
        <p:sp>
          <p:nvSpPr>
            <p:cNvPr id="11281" name="椭圆 43"/>
            <p:cNvSpPr>
              <a:spLocks noChangeArrowheads="1"/>
            </p:cNvSpPr>
            <p:nvPr/>
          </p:nvSpPr>
          <p:spPr bwMode="auto">
            <a:xfrm>
              <a:off x="6350000" y="2919413"/>
              <a:ext cx="447675" cy="447675"/>
            </a:xfrm>
            <a:prstGeom prst="ellipse">
              <a:avLst/>
            </a:prstGeom>
            <a:solidFill>
              <a:schemeClr val="accent1"/>
            </a:solidFill>
            <a:ln>
              <a:noFill/>
            </a:ln>
          </p:spPr>
          <p:txBody>
            <a:bodyPr anchor="ctr"/>
            <a:lstStyle/>
            <a:p>
              <a:pPr algn="ctr"/>
              <a:endParaRPr lang="zh-CN" altLang="zh-CN">
                <a:solidFill>
                  <a:schemeClr val="tx1">
                    <a:lumMod val="50000"/>
                    <a:lumOff val="50000"/>
                  </a:schemeClr>
                </a:solidFill>
                <a:latin typeface="宋体" panose="02010600030101010101" pitchFamily="2" charset="-122"/>
                <a:sym typeface="宋体" panose="02010600030101010101" pitchFamily="2" charset="-122"/>
              </a:endParaRPr>
            </a:p>
          </p:txBody>
        </p:sp>
        <p:grpSp>
          <p:nvGrpSpPr>
            <p:cNvPr id="10" name="Group 19"/>
            <p:cNvGrpSpPr/>
            <p:nvPr/>
          </p:nvGrpSpPr>
          <p:grpSpPr bwMode="auto">
            <a:xfrm>
              <a:off x="7312104" y="2827980"/>
              <a:ext cx="3565784" cy="1008032"/>
              <a:chOff x="0" y="287"/>
              <a:chExt cx="1854" cy="1344"/>
            </a:xfrm>
          </p:grpSpPr>
          <p:sp>
            <p:nvSpPr>
              <p:cNvPr id="47"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48"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400" dirty="0">
                    <a:solidFill>
                      <a:schemeClr val="tx1">
                        <a:lumMod val="50000"/>
                        <a:lumOff val="50000"/>
                      </a:schemeClr>
                    </a:solidFill>
                    <a:latin typeface="微软雅黑"/>
                    <a:ea typeface="微软雅黑"/>
                    <a:cs typeface="Bebas Neue" charset="0"/>
                    <a:sym typeface="Bebas Neue" charset="0"/>
                  </a:rPr>
                  <a:t>添加标题</a:t>
                </a:r>
                <a:endParaRPr lang="en-US" altLang="zh-CN" sz="1400" dirty="0">
                  <a:solidFill>
                    <a:schemeClr val="tx1">
                      <a:lumMod val="50000"/>
                      <a:lumOff val="50000"/>
                    </a:schemeClr>
                  </a:solidFill>
                  <a:latin typeface="微软雅黑"/>
                  <a:ea typeface="微软雅黑"/>
                  <a:cs typeface="Bebas Neue" charset="0"/>
                  <a:sym typeface="Bebas Neue" charset="0"/>
                </a:endParaRPr>
              </a:p>
            </p:txBody>
          </p:sp>
        </p:grpSp>
      </p:grpSp>
      <p:grpSp>
        <p:nvGrpSpPr>
          <p:cNvPr id="11" name="组合 7"/>
          <p:cNvGrpSpPr/>
          <p:nvPr/>
        </p:nvGrpSpPr>
        <p:grpSpPr>
          <a:xfrm>
            <a:off x="4762500" y="3052489"/>
            <a:ext cx="3407456" cy="756257"/>
            <a:chOff x="6350000" y="4068729"/>
            <a:chExt cx="4543274" cy="1008032"/>
          </a:xfrm>
        </p:grpSpPr>
        <p:sp>
          <p:nvSpPr>
            <p:cNvPr id="11282" name="椭圆 44"/>
            <p:cNvSpPr>
              <a:spLocks noChangeArrowheads="1"/>
            </p:cNvSpPr>
            <p:nvPr/>
          </p:nvSpPr>
          <p:spPr bwMode="auto">
            <a:xfrm>
              <a:off x="6350000" y="4116388"/>
              <a:ext cx="447675" cy="447675"/>
            </a:xfrm>
            <a:prstGeom prst="ellipse">
              <a:avLst/>
            </a:prstGeom>
            <a:solidFill>
              <a:schemeClr val="accent2"/>
            </a:solidFill>
            <a:ln>
              <a:noFill/>
            </a:ln>
          </p:spPr>
          <p:txBody>
            <a:bodyPr anchor="ctr"/>
            <a:lstStyle/>
            <a:p>
              <a:pPr algn="ctr"/>
              <a:endParaRPr lang="zh-CN" altLang="zh-CN">
                <a:solidFill>
                  <a:schemeClr val="tx1">
                    <a:lumMod val="50000"/>
                    <a:lumOff val="50000"/>
                  </a:schemeClr>
                </a:solidFill>
                <a:latin typeface="宋体" panose="02010600030101010101" pitchFamily="2" charset="-122"/>
                <a:sym typeface="宋体" panose="02010600030101010101" pitchFamily="2" charset="-122"/>
              </a:endParaRPr>
            </a:p>
          </p:txBody>
        </p:sp>
        <p:grpSp>
          <p:nvGrpSpPr>
            <p:cNvPr id="12" name="Group 19"/>
            <p:cNvGrpSpPr/>
            <p:nvPr/>
          </p:nvGrpSpPr>
          <p:grpSpPr bwMode="auto">
            <a:xfrm>
              <a:off x="7327490" y="4068729"/>
              <a:ext cx="3565784" cy="1008032"/>
              <a:chOff x="0" y="287"/>
              <a:chExt cx="1854" cy="1344"/>
            </a:xfrm>
          </p:grpSpPr>
          <p:sp>
            <p:nvSpPr>
              <p:cNvPr id="50"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51"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400" dirty="0">
                    <a:solidFill>
                      <a:schemeClr val="tx1">
                        <a:lumMod val="50000"/>
                        <a:lumOff val="50000"/>
                      </a:schemeClr>
                    </a:solidFill>
                    <a:latin typeface="微软雅黑"/>
                    <a:ea typeface="微软雅黑"/>
                    <a:cs typeface="Bebas Neue" charset="0"/>
                    <a:sym typeface="Bebas Neue" charset="0"/>
                  </a:rPr>
                  <a:t>添加标题</a:t>
                </a:r>
                <a:endParaRPr lang="en-US" altLang="zh-CN" sz="1400" dirty="0">
                  <a:solidFill>
                    <a:schemeClr val="tx1">
                      <a:lumMod val="50000"/>
                      <a:lumOff val="50000"/>
                    </a:schemeClr>
                  </a:solidFill>
                  <a:latin typeface="微软雅黑"/>
                  <a:ea typeface="微软雅黑"/>
                  <a:cs typeface="Bebas Neue" charset="0"/>
                  <a:sym typeface="Bebas Neue" charset="0"/>
                </a:endParaRPr>
              </a:p>
            </p:txBody>
          </p:sp>
        </p:grpSp>
      </p:grpSp>
      <p:grpSp>
        <p:nvGrpSpPr>
          <p:cNvPr id="13" name="组合 8"/>
          <p:cNvGrpSpPr/>
          <p:nvPr/>
        </p:nvGrpSpPr>
        <p:grpSpPr>
          <a:xfrm>
            <a:off x="4762501" y="3983337"/>
            <a:ext cx="3413225" cy="756257"/>
            <a:chOff x="6350000" y="5309477"/>
            <a:chExt cx="4550967" cy="1008032"/>
          </a:xfrm>
        </p:grpSpPr>
        <p:sp>
          <p:nvSpPr>
            <p:cNvPr id="11283" name="椭圆 45"/>
            <p:cNvSpPr>
              <a:spLocks noChangeArrowheads="1"/>
            </p:cNvSpPr>
            <p:nvPr/>
          </p:nvSpPr>
          <p:spPr bwMode="auto">
            <a:xfrm>
              <a:off x="6350000" y="5313363"/>
              <a:ext cx="447675" cy="447675"/>
            </a:xfrm>
            <a:prstGeom prst="ellipse">
              <a:avLst/>
            </a:prstGeom>
            <a:solidFill>
              <a:schemeClr val="accent1"/>
            </a:solidFill>
            <a:ln>
              <a:noFill/>
            </a:ln>
          </p:spPr>
          <p:txBody>
            <a:bodyPr anchor="ctr"/>
            <a:lstStyle/>
            <a:p>
              <a:pPr algn="ctr"/>
              <a:endParaRPr lang="zh-CN" altLang="zh-CN">
                <a:solidFill>
                  <a:schemeClr val="tx1">
                    <a:lumMod val="50000"/>
                    <a:lumOff val="50000"/>
                  </a:schemeClr>
                </a:solidFill>
                <a:latin typeface="宋体" panose="02010600030101010101" pitchFamily="2" charset="-122"/>
                <a:sym typeface="宋体" panose="02010600030101010101" pitchFamily="2" charset="-122"/>
              </a:endParaRPr>
            </a:p>
          </p:txBody>
        </p:sp>
        <p:grpSp>
          <p:nvGrpSpPr>
            <p:cNvPr id="14" name="Group 19"/>
            <p:cNvGrpSpPr/>
            <p:nvPr/>
          </p:nvGrpSpPr>
          <p:grpSpPr bwMode="auto">
            <a:xfrm>
              <a:off x="7335183" y="5309477"/>
              <a:ext cx="3565784" cy="1008032"/>
              <a:chOff x="0" y="287"/>
              <a:chExt cx="1854" cy="1344"/>
            </a:xfrm>
          </p:grpSpPr>
          <p:sp>
            <p:nvSpPr>
              <p:cNvPr id="53" name="Rectangle 20"/>
              <p:cNvSpPr/>
              <p:nvPr/>
            </p:nvSpPr>
            <p:spPr bwMode="auto">
              <a:xfrm>
                <a:off x="0" y="776"/>
                <a:ext cx="1854" cy="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a:t>
                </a:r>
                <a:endParaRPr lang="en-US" sz="900" dirty="0">
                  <a:solidFill>
                    <a:schemeClr val="tx1">
                      <a:lumMod val="50000"/>
                      <a:lumOff val="50000"/>
                    </a:schemeClr>
                  </a:solidFill>
                  <a:latin typeface="微软雅黑"/>
                  <a:ea typeface="微软雅黑"/>
                  <a:cs typeface="Lato Light" charset="0"/>
                  <a:sym typeface="Lato Light" charset="0"/>
                </a:endParaRPr>
              </a:p>
            </p:txBody>
          </p:sp>
          <p:sp>
            <p:nvSpPr>
              <p:cNvPr id="54" name="Rectangle 21"/>
              <p:cNvSpPr/>
              <p:nvPr/>
            </p:nvSpPr>
            <p:spPr bwMode="auto">
              <a:xfrm>
                <a:off x="8" y="287"/>
                <a:ext cx="18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90000"/>
                  </a:lnSpc>
                  <a:spcBef>
                    <a:spcPct val="0"/>
                  </a:spcBef>
                  <a:spcAft>
                    <a:spcPct val="0"/>
                  </a:spcAft>
                </a:pPr>
                <a:r>
                  <a:rPr lang="zh-CN" altLang="en-US" sz="1400" dirty="0">
                    <a:solidFill>
                      <a:schemeClr val="tx1">
                        <a:lumMod val="50000"/>
                        <a:lumOff val="50000"/>
                      </a:schemeClr>
                    </a:solidFill>
                    <a:latin typeface="微软雅黑"/>
                    <a:ea typeface="微软雅黑"/>
                    <a:cs typeface="Bebas Neue" charset="0"/>
                    <a:sym typeface="Bebas Neue" charset="0"/>
                  </a:rPr>
                  <a:t>添加标题</a:t>
                </a:r>
                <a:endParaRPr lang="en-US" altLang="zh-CN" sz="1400" dirty="0">
                  <a:solidFill>
                    <a:schemeClr val="tx1">
                      <a:lumMod val="50000"/>
                      <a:lumOff val="50000"/>
                    </a:schemeClr>
                  </a:solidFill>
                  <a:latin typeface="微软雅黑"/>
                  <a:ea typeface="微软雅黑"/>
                  <a:cs typeface="Bebas Neue" charset="0"/>
                  <a:sym typeface="Bebas Neue" charset="0"/>
                </a:endParaRPr>
              </a:p>
            </p:txBody>
          </p:sp>
        </p:grpSp>
      </p:grpSp>
      <p:grpSp>
        <p:nvGrpSpPr>
          <p:cNvPr id="17" name="组合 2"/>
          <p:cNvGrpSpPr/>
          <p:nvPr/>
        </p:nvGrpSpPr>
        <p:grpSpPr>
          <a:xfrm>
            <a:off x="2464738" y="1962167"/>
            <a:ext cx="1627613" cy="1722299"/>
            <a:chOff x="3286317" y="2615415"/>
            <a:chExt cx="2170150" cy="2295690"/>
          </a:xfrm>
        </p:grpSpPr>
        <p:sp>
          <p:nvSpPr>
            <p:cNvPr id="11274" name="任意多边形 28"/>
            <p:cNvSpPr>
              <a:spLocks noChangeArrowheads="1"/>
            </p:cNvSpPr>
            <p:nvPr/>
          </p:nvSpPr>
          <p:spPr bwMode="auto">
            <a:xfrm rot="10800000" flipH="1">
              <a:off x="3286317" y="2615415"/>
              <a:ext cx="2170150" cy="2295690"/>
            </a:xfrm>
            <a:custGeom>
              <a:avLst/>
              <a:gdLst>
                <a:gd name="T0" fmla="*/ 621042 w 2803108"/>
                <a:gd name="T1" fmla="*/ 1721756 h 2965187"/>
                <a:gd name="T2" fmla="*/ 608331 w 2803108"/>
                <a:gd name="T3" fmla="*/ 1689440 h 2965187"/>
                <a:gd name="T4" fmla="*/ 592737 w 2803108"/>
                <a:gd name="T5" fmla="*/ 1707301 h 2965187"/>
                <a:gd name="T6" fmla="*/ 2802546 w 2803108"/>
                <a:gd name="T7" fmla="*/ 1527174 h 2965187"/>
                <a:gd name="T8" fmla="*/ 2799005 w 2803108"/>
                <a:gd name="T9" fmla="*/ 1375234 h 2965187"/>
                <a:gd name="T10" fmla="*/ 1209092 w 2803108"/>
                <a:gd name="T11" fmla="*/ 4103 h 2965187"/>
                <a:gd name="T12" fmla="*/ 104528 w 2803108"/>
                <a:gd name="T13" fmla="*/ 630017 h 2965187"/>
                <a:gd name="T14" fmla="*/ 95946 w 2803108"/>
                <a:gd name="T15" fmla="*/ 643946 h 2965187"/>
                <a:gd name="T16" fmla="*/ 3849 w 2803108"/>
                <a:gd name="T17" fmla="*/ 551849 h 2965187"/>
                <a:gd name="T18" fmla="*/ 3849 w 2803108"/>
                <a:gd name="T19" fmla="*/ 795393 h 2965187"/>
                <a:gd name="T20" fmla="*/ 0 w 2803108"/>
                <a:gd name="T21" fmla="*/ 803463 h 2965187"/>
                <a:gd name="T22" fmla="*/ 3849 w 2803108"/>
                <a:gd name="T23" fmla="*/ 806823 h 2965187"/>
                <a:gd name="T24" fmla="*/ 3849 w 2803108"/>
                <a:gd name="T25" fmla="*/ 1471887 h 2965187"/>
                <a:gd name="T26" fmla="*/ 923887 w 2803108"/>
                <a:gd name="T27" fmla="*/ 1471887 h 2965187"/>
                <a:gd name="T28" fmla="*/ 642279 w 2803108"/>
                <a:gd name="T29" fmla="*/ 1190279 h 2965187"/>
                <a:gd name="T30" fmla="*/ 659733 w 2803108"/>
                <a:gd name="T31" fmla="*/ 1148928 h 2965187"/>
                <a:gd name="T32" fmla="*/ 1264011 w 2803108"/>
                <a:gd name="T33" fmla="*/ 747389 h 2965187"/>
                <a:gd name="T34" fmla="*/ 2055719 w 2803108"/>
                <a:gd name="T35" fmla="*/ 1430153 h 2965187"/>
                <a:gd name="T36" fmla="*/ 1372955 w 2803108"/>
                <a:gd name="T37" fmla="*/ 2221862 h 2965187"/>
                <a:gd name="T38" fmla="*/ 1223269 w 2803108"/>
                <a:gd name="T39" fmla="*/ 2217861 h 2965187"/>
                <a:gd name="T40" fmla="*/ 1170191 w 2803108"/>
                <a:gd name="T41" fmla="*/ 2205588 h 2965187"/>
                <a:gd name="T42" fmla="*/ 1194616 w 2803108"/>
                <a:gd name="T43" fmla="*/ 2239825 h 2965187"/>
                <a:gd name="T44" fmla="*/ 1425449 w 2803108"/>
                <a:gd name="T45" fmla="*/ 2932326 h 2965187"/>
                <a:gd name="T46" fmla="*/ 1426214 w 2803108"/>
                <a:gd name="T47" fmla="*/ 2965187 h 2965187"/>
                <a:gd name="T48" fmla="*/ 1427874 w 2803108"/>
                <a:gd name="T49" fmla="*/ 2965147 h 2965187"/>
                <a:gd name="T50" fmla="*/ 2802546 w 2803108"/>
                <a:gd name="T51" fmla="*/ 1527174 h 296518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03108"/>
                <a:gd name="T79" fmla="*/ 0 h 2965187"/>
                <a:gd name="T80" fmla="*/ 2803108 w 2803108"/>
                <a:gd name="T81" fmla="*/ 2965187 h 296518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03108" h="2965187">
                  <a:moveTo>
                    <a:pt x="621042" y="1721756"/>
                  </a:moveTo>
                  <a:lnTo>
                    <a:pt x="608331" y="1689440"/>
                  </a:lnTo>
                  <a:lnTo>
                    <a:pt x="592737" y="1707301"/>
                  </a:lnTo>
                  <a:close/>
                  <a:moveTo>
                    <a:pt x="2802546" y="1527174"/>
                  </a:moveTo>
                  <a:cubicBezTo>
                    <a:pt x="2803923" y="1477030"/>
                    <a:pt x="2802781" y="1426339"/>
                    <a:pt x="2799005" y="1375234"/>
                  </a:cubicBezTo>
                  <a:cubicBezTo>
                    <a:pt x="2738590" y="557564"/>
                    <a:pt x="2026762" y="-56312"/>
                    <a:pt x="1209092" y="4103"/>
                  </a:cubicBezTo>
                  <a:cubicBezTo>
                    <a:pt x="747954" y="38175"/>
                    <a:pt x="351635" y="279433"/>
                    <a:pt x="104528" y="630017"/>
                  </a:cubicBezTo>
                  <a:lnTo>
                    <a:pt x="95946" y="643946"/>
                  </a:lnTo>
                  <a:lnTo>
                    <a:pt x="3849" y="551849"/>
                  </a:lnTo>
                  <a:lnTo>
                    <a:pt x="3849" y="795393"/>
                  </a:lnTo>
                  <a:lnTo>
                    <a:pt x="0" y="803463"/>
                  </a:lnTo>
                  <a:lnTo>
                    <a:pt x="3849" y="806823"/>
                  </a:lnTo>
                  <a:lnTo>
                    <a:pt x="3849" y="1471887"/>
                  </a:lnTo>
                  <a:lnTo>
                    <a:pt x="923887" y="1471887"/>
                  </a:lnTo>
                  <a:lnTo>
                    <a:pt x="642279" y="1190279"/>
                  </a:lnTo>
                  <a:lnTo>
                    <a:pt x="659733" y="1148928"/>
                  </a:lnTo>
                  <a:cubicBezTo>
                    <a:pt x="773311" y="926572"/>
                    <a:pt x="996809" y="767132"/>
                    <a:pt x="1264011" y="747389"/>
                  </a:cubicBezTo>
                  <a:cubicBezTo>
                    <a:pt x="1671175" y="717305"/>
                    <a:pt x="2025635" y="1022989"/>
                    <a:pt x="2055719" y="1430153"/>
                  </a:cubicBezTo>
                  <a:cubicBezTo>
                    <a:pt x="2085803" y="1837317"/>
                    <a:pt x="1780119" y="2191778"/>
                    <a:pt x="1372955" y="2221862"/>
                  </a:cubicBezTo>
                  <a:cubicBezTo>
                    <a:pt x="1322059" y="2225622"/>
                    <a:pt x="1271987" y="2224137"/>
                    <a:pt x="1223269" y="2217861"/>
                  </a:cubicBezTo>
                  <a:lnTo>
                    <a:pt x="1170191" y="2205588"/>
                  </a:lnTo>
                  <a:lnTo>
                    <a:pt x="1194616" y="2239825"/>
                  </a:lnTo>
                  <a:cubicBezTo>
                    <a:pt x="1324075" y="2441185"/>
                    <a:pt x="1406569" y="2676804"/>
                    <a:pt x="1425449" y="2932326"/>
                  </a:cubicBezTo>
                  <a:lnTo>
                    <a:pt x="1426214" y="2965187"/>
                  </a:lnTo>
                  <a:lnTo>
                    <a:pt x="1427874" y="2965147"/>
                  </a:lnTo>
                  <a:cubicBezTo>
                    <a:pt x="2194439" y="2908509"/>
                    <a:pt x="2781890" y="2279338"/>
                    <a:pt x="2802546" y="1527174"/>
                  </a:cubicBezTo>
                  <a:close/>
                </a:path>
              </a:pathLst>
            </a:cu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accent1"/>
                </a:solidFill>
                <a:latin typeface="宋体" panose="02010600030101010101" pitchFamily="2" charset="-122"/>
                <a:sym typeface="宋体" panose="02010600030101010101" pitchFamily="2" charset="-122"/>
              </a:endParaRPr>
            </a:p>
          </p:txBody>
        </p:sp>
        <p:sp>
          <p:nvSpPr>
            <p:cNvPr id="11277" name="文本框 39"/>
            <p:cNvSpPr>
              <a:spLocks noChangeArrowheads="1"/>
            </p:cNvSpPr>
            <p:nvPr/>
          </p:nvSpPr>
          <p:spPr bwMode="auto">
            <a:xfrm>
              <a:off x="4035653" y="3421064"/>
              <a:ext cx="814753" cy="676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2000"/>
                                        <p:tgtEl>
                                          <p:spTgt spid="17"/>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par>
                          <p:cTn id="16" fill="hold">
                            <p:stCondLst>
                              <p:cond delay="6000"/>
                            </p:stCondLst>
                            <p:childTnLst>
                              <p:par>
                                <p:cTn id="17" presetID="21" presetClass="entr" presetSubtype="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2000"/>
                                        <p:tgtEl>
                                          <p:spTgt spid="6"/>
                                        </p:tgtEl>
                                      </p:cBhvr>
                                    </p:animEffect>
                                  </p:childTnLst>
                                </p:cTn>
                              </p:par>
                            </p:childTnLst>
                          </p:cTn>
                        </p:par>
                        <p:par>
                          <p:cTn id="20" fill="hold">
                            <p:stCondLst>
                              <p:cond delay="800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8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900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9500"/>
                            </p:stCondLst>
                            <p:childTnLst>
                              <p:par>
                                <p:cTn id="33" presetID="22" presetClass="entr" presetSubtype="8"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p:nvPr/>
        </p:nvSpPr>
        <p:spPr>
          <a:xfrm>
            <a:off x="4319972" y="1060376"/>
            <a:ext cx="4824028" cy="2932584"/>
          </a:xfrm>
          <a:prstGeom prst="rect">
            <a:avLst/>
          </a:prstGeom>
          <a:blipFill>
            <a:blip r:embed="rId1" cstate="print"/>
            <a:srcRect/>
            <a:stretch>
              <a:fillRect t="-1449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en-GB"/>
          </a:p>
        </p:txBody>
      </p:sp>
      <p:sp>
        <p:nvSpPr>
          <p:cNvPr id="6" name="Oval 23"/>
          <p:cNvSpPr/>
          <p:nvPr/>
        </p:nvSpPr>
        <p:spPr>
          <a:xfrm>
            <a:off x="3707904" y="2068122"/>
            <a:ext cx="1188132" cy="1188498"/>
          </a:xfrm>
          <a:prstGeom prst="ellipse">
            <a:avLst/>
          </a:prstGeom>
          <a:solidFill>
            <a:schemeClr val="accent2"/>
          </a:solidFill>
          <a:ln>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GB" sz="5400" dirty="0" smtClean="0"/>
              <a:t>02</a:t>
            </a:r>
            <a:endParaRPr lang="en-GB" sz="5400" dirty="0"/>
          </a:p>
        </p:txBody>
      </p:sp>
      <p:sp>
        <p:nvSpPr>
          <p:cNvPr id="8" name="淘宝网chenying0907出品 27"/>
          <p:cNvSpPr txBox="1"/>
          <p:nvPr/>
        </p:nvSpPr>
        <p:spPr>
          <a:xfrm>
            <a:off x="611561" y="2464533"/>
            <a:ext cx="3011099" cy="500147"/>
          </a:xfrm>
          <a:prstGeom prst="rect">
            <a:avLst/>
          </a:prstGeom>
          <a:noFill/>
        </p:spPr>
        <p:txBody>
          <a:bodyPr wrap="none" lIns="68589" tIns="34295" rIns="68589" bIns="34295" rtlCol="0">
            <a:spAutoFit/>
          </a:bodyPr>
          <a:lstStyle/>
          <a:p>
            <a:r>
              <a:rPr lang="zh-CN" altLang="en-US" sz="2800" dirty="0" smtClean="0">
                <a:solidFill>
                  <a:schemeClr val="accent1"/>
                </a:solidFill>
                <a:latin typeface="微软雅黑" panose="020B0503020204020204" pitchFamily="34" charset="-122"/>
                <a:ea typeface="微软雅黑" panose="020B0503020204020204" pitchFamily="34" charset="-122"/>
              </a:rPr>
              <a:t>单击此处添加标题</a:t>
            </a:r>
            <a:endParaRPr lang="en-GB" sz="2800" dirty="0">
              <a:solidFill>
                <a:schemeClr val="accent1"/>
              </a:solidFill>
              <a:latin typeface="微软雅黑" panose="020B0503020204020204" pitchFamily="34" charset="-122"/>
              <a:ea typeface="微软雅黑" panose="020B0503020204020204" pitchFamily="34" charset="-122"/>
            </a:endParaRPr>
          </a:p>
        </p:txBody>
      </p:sp>
      <p:sp>
        <p:nvSpPr>
          <p:cNvPr id="9" name="Rectangle 28"/>
          <p:cNvSpPr/>
          <p:nvPr/>
        </p:nvSpPr>
        <p:spPr>
          <a:xfrm>
            <a:off x="683568" y="3364632"/>
            <a:ext cx="1467649" cy="377036"/>
          </a:xfrm>
          <a:prstGeom prst="rect">
            <a:avLst/>
          </a:prstGeom>
        </p:spPr>
        <p:txBody>
          <a:bodyPr wrap="square" lIns="68589" tIns="34295" rIns="68589" bIns="34295">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
        <p:nvSpPr>
          <p:cNvPr id="10" name="淘宝网chenying0907出品 1"/>
          <p:cNvSpPr/>
          <p:nvPr/>
        </p:nvSpPr>
        <p:spPr>
          <a:xfrm>
            <a:off x="2411760" y="3364633"/>
            <a:ext cx="1178528" cy="400110"/>
          </a:xfrm>
          <a:prstGeom prst="rect">
            <a:avLst/>
          </a:prstGeom>
        </p:spPr>
        <p:txBody>
          <a:bodyPr wrap="none">
            <a:spAutoFit/>
          </a:bodyPr>
          <a:lstStyle/>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a:p>
            <a:pPr>
              <a:buFont typeface="Wingdings" panose="05000000000000000000" pitchFamily="2" charset="2"/>
              <a:buChar char="l"/>
            </a:pPr>
            <a:r>
              <a:rPr lang="zh-CN" altLang="en-US" sz="1000" dirty="0" smtClean="0">
                <a:solidFill>
                  <a:schemeClr val="tx1">
                    <a:lumMod val="50000"/>
                    <a:lumOff val="50000"/>
                  </a:schemeClr>
                </a:solidFill>
                <a:latin typeface="思源黑体 CN Bold" pitchFamily="34" charset="-122"/>
                <a:ea typeface="思源黑体 CN Bold" pitchFamily="34" charset="-122"/>
              </a:rPr>
              <a:t>单击添加节标题</a:t>
            </a:r>
            <a:endParaRPr lang="zh-CN" altLang="en-US" sz="1000" dirty="0" smtClean="0">
              <a:solidFill>
                <a:schemeClr val="tx1">
                  <a:lumMod val="50000"/>
                  <a:lumOff val="50000"/>
                </a:schemeClr>
              </a:solidFill>
              <a:latin typeface="思源黑体 CN Bold" pitchFamily="34" charset="-122"/>
              <a:ea typeface="思源黑体 CN Bold"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任意多边形 12"/>
          <p:cNvSpPr>
            <a:spLocks noChangeArrowheads="1"/>
          </p:cNvSpPr>
          <p:nvPr/>
        </p:nvSpPr>
        <p:spPr bwMode="auto">
          <a:xfrm rot="2083007">
            <a:off x="4972050" y="2178326"/>
            <a:ext cx="1171575" cy="1170745"/>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accent1"/>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12" name="任意多边形 15"/>
          <p:cNvSpPr>
            <a:spLocks noChangeArrowheads="1"/>
          </p:cNvSpPr>
          <p:nvPr/>
        </p:nvSpPr>
        <p:spPr bwMode="auto">
          <a:xfrm rot="2535249">
            <a:off x="3802857" y="2959617"/>
            <a:ext cx="1607344" cy="1607840"/>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accent2"/>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13" name="任意多边形 18"/>
          <p:cNvSpPr>
            <a:spLocks noChangeArrowheads="1"/>
          </p:cNvSpPr>
          <p:nvPr/>
        </p:nvSpPr>
        <p:spPr bwMode="auto">
          <a:xfrm rot="1877475">
            <a:off x="3717131" y="1129062"/>
            <a:ext cx="1595438" cy="1594739"/>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solidFill>
            <a:schemeClr val="accent2"/>
          </a:solidFill>
          <a:ln>
            <a:noFil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14" name="文本框 19"/>
          <p:cNvSpPr>
            <a:spLocks noChangeArrowheads="1"/>
          </p:cNvSpPr>
          <p:nvPr/>
        </p:nvSpPr>
        <p:spPr bwMode="auto">
          <a:xfrm>
            <a:off x="4182667" y="1634042"/>
            <a:ext cx="659606" cy="57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33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33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5" name="文本框 20"/>
          <p:cNvSpPr>
            <a:spLocks noChangeArrowheads="1"/>
          </p:cNvSpPr>
          <p:nvPr/>
        </p:nvSpPr>
        <p:spPr bwMode="auto">
          <a:xfrm>
            <a:off x="5268516" y="2521331"/>
            <a:ext cx="566738" cy="484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altLang="zh-CN"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7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6" name="文本框 21"/>
          <p:cNvSpPr>
            <a:spLocks noChangeArrowheads="1"/>
          </p:cNvSpPr>
          <p:nvPr/>
        </p:nvSpPr>
        <p:spPr bwMode="auto">
          <a:xfrm>
            <a:off x="4263629" y="3475317"/>
            <a:ext cx="656034" cy="57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33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33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Rectangle 7"/>
          <p:cNvSpPr/>
          <p:nvPr/>
        </p:nvSpPr>
        <p:spPr bwMode="auto">
          <a:xfrm>
            <a:off x="1792438" y="1500804"/>
            <a:ext cx="1495475" cy="6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200" b="1" spc="75" dirty="0">
                <a:solidFill>
                  <a:schemeClr val="accent2"/>
                </a:solidFill>
                <a:latin typeface="微软雅黑"/>
                <a:ea typeface="微软雅黑"/>
                <a:cs typeface="Lato Light" charset="0"/>
                <a:sym typeface="Lato Light" charset="0"/>
              </a:rPr>
              <a:t>输入标题名称</a:t>
            </a:r>
            <a:endParaRPr lang="en-US" altLang="zh-CN" sz="1200" b="1" spc="75" dirty="0">
              <a:solidFill>
                <a:schemeClr val="accent2"/>
              </a:solidFill>
              <a:latin typeface="微软雅黑"/>
              <a:ea typeface="微软雅黑"/>
              <a:cs typeface="Lato Light" charset="0"/>
              <a:sym typeface="Lato Light" charset="0"/>
            </a:endParaRPr>
          </a:p>
          <a:p>
            <a:pPr fontAlgn="base">
              <a:lnSpc>
                <a:spcPts val="975"/>
              </a:lnSpc>
              <a:spcBef>
                <a:spcPct val="0"/>
              </a:spcBef>
              <a:spcAft>
                <a:spcPct val="0"/>
              </a:spcAft>
            </a:pPr>
            <a:r>
              <a:rPr lang="zh-CN" altLang="en-US" sz="800" spc="75" dirty="0">
                <a:solidFill>
                  <a:schemeClr val="bg1">
                    <a:lumMod val="50000"/>
                  </a:schemeClr>
                </a:solidFill>
                <a:latin typeface="微软雅黑"/>
                <a:ea typeface="微软雅黑"/>
                <a:cs typeface="Lato Light" charset="0"/>
                <a:sym typeface="Lato Light" charset="0"/>
              </a:rPr>
              <a:t>此处添加详细文本描述，建议与标题相关并符合整体语言风格，语言描述尽量简活生活。</a:t>
            </a:r>
            <a:endParaRPr lang="en-US" sz="800" spc="75" dirty="0">
              <a:solidFill>
                <a:schemeClr val="bg1">
                  <a:lumMod val="50000"/>
                </a:schemeClr>
              </a:solidFill>
              <a:latin typeface="微软雅黑"/>
              <a:ea typeface="微软雅黑"/>
              <a:cs typeface="Lato Light" charset="0"/>
              <a:sym typeface="Lato Light" charset="0"/>
            </a:endParaRPr>
          </a:p>
        </p:txBody>
      </p:sp>
      <p:sp>
        <p:nvSpPr>
          <p:cNvPr id="36" name="Rectangle 7"/>
          <p:cNvSpPr/>
          <p:nvPr/>
        </p:nvSpPr>
        <p:spPr bwMode="auto">
          <a:xfrm>
            <a:off x="1702979" y="3436593"/>
            <a:ext cx="1495475" cy="6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200" b="1" spc="75" dirty="0">
                <a:solidFill>
                  <a:schemeClr val="accent2"/>
                </a:solidFill>
                <a:latin typeface="微软雅黑"/>
                <a:ea typeface="微软雅黑"/>
                <a:cs typeface="Lato Light" charset="0"/>
                <a:sym typeface="Lato Light" charset="0"/>
              </a:rPr>
              <a:t>输入标题名称</a:t>
            </a:r>
            <a:endParaRPr lang="en-US" altLang="zh-CN" sz="1200" b="1" spc="75" dirty="0">
              <a:solidFill>
                <a:schemeClr val="accent2"/>
              </a:solidFill>
              <a:latin typeface="微软雅黑"/>
              <a:ea typeface="微软雅黑"/>
              <a:cs typeface="Lato Light" charset="0"/>
              <a:sym typeface="Lato Light" charset="0"/>
            </a:endParaRPr>
          </a:p>
          <a:p>
            <a:pPr fontAlgn="base">
              <a:lnSpc>
                <a:spcPts val="975"/>
              </a:lnSpc>
              <a:spcBef>
                <a:spcPct val="0"/>
              </a:spcBef>
              <a:spcAft>
                <a:spcPct val="0"/>
              </a:spcAft>
            </a:pPr>
            <a:r>
              <a:rPr lang="zh-CN" altLang="en-US" sz="800" spc="75" dirty="0">
                <a:solidFill>
                  <a:schemeClr val="bg1">
                    <a:lumMod val="50000"/>
                  </a:schemeClr>
                </a:solidFill>
                <a:latin typeface="微软雅黑"/>
                <a:ea typeface="微软雅黑"/>
                <a:cs typeface="Lato Light" charset="0"/>
                <a:sym typeface="Lato Light" charset="0"/>
              </a:rPr>
              <a:t>此处添加详细文本描述，建议与标题相关并符合整体语言风格，语言描述尽量简活生活。</a:t>
            </a:r>
            <a:endParaRPr lang="en-US" sz="800" spc="75" dirty="0">
              <a:solidFill>
                <a:schemeClr val="bg1">
                  <a:lumMod val="50000"/>
                </a:schemeClr>
              </a:solidFill>
              <a:latin typeface="微软雅黑"/>
              <a:ea typeface="微软雅黑"/>
              <a:cs typeface="Lato Light" charset="0"/>
              <a:sym typeface="Lato Light" charset="0"/>
            </a:endParaRPr>
          </a:p>
        </p:txBody>
      </p:sp>
      <p:sp>
        <p:nvSpPr>
          <p:cNvPr id="37" name="Rectangle 7"/>
          <p:cNvSpPr/>
          <p:nvPr/>
        </p:nvSpPr>
        <p:spPr bwMode="auto">
          <a:xfrm>
            <a:off x="6933009" y="2369363"/>
            <a:ext cx="1495475" cy="6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r>
              <a:rPr lang="zh-CN" altLang="en-US" sz="1200" b="1" spc="75" dirty="0">
                <a:solidFill>
                  <a:schemeClr val="accent1"/>
                </a:solidFill>
                <a:latin typeface="微软雅黑"/>
                <a:ea typeface="微软雅黑"/>
                <a:cs typeface="Lato Light" charset="0"/>
                <a:sym typeface="Lato Light" charset="0"/>
              </a:rPr>
              <a:t>输入标题名称</a:t>
            </a:r>
            <a:endParaRPr lang="en-US" altLang="zh-CN" sz="1200" b="1" spc="75" dirty="0">
              <a:solidFill>
                <a:schemeClr val="accent1"/>
              </a:solidFill>
              <a:latin typeface="微软雅黑"/>
              <a:ea typeface="微软雅黑"/>
              <a:cs typeface="Lato Light" charset="0"/>
              <a:sym typeface="Lato Light" charset="0"/>
            </a:endParaRPr>
          </a:p>
          <a:p>
            <a:pPr fontAlgn="base">
              <a:lnSpc>
                <a:spcPts val="975"/>
              </a:lnSpc>
              <a:spcBef>
                <a:spcPct val="0"/>
              </a:spcBef>
              <a:spcAft>
                <a:spcPct val="0"/>
              </a:spcAft>
            </a:pPr>
            <a:r>
              <a:rPr lang="zh-CN" altLang="en-US" sz="800" spc="75" dirty="0">
                <a:solidFill>
                  <a:schemeClr val="bg1">
                    <a:lumMod val="50000"/>
                  </a:schemeClr>
                </a:solidFill>
                <a:latin typeface="微软雅黑"/>
                <a:ea typeface="微软雅黑"/>
                <a:cs typeface="Lato Light" charset="0"/>
                <a:sym typeface="Lato Light" charset="0"/>
              </a:rPr>
              <a:t>此处添加详细文本描述，建议与标题相关并符合整体语言风格，语言描述尽量简活生活。</a:t>
            </a:r>
            <a:endParaRPr lang="en-US" sz="800" spc="75" dirty="0">
              <a:solidFill>
                <a:schemeClr val="bg1">
                  <a:lumMod val="50000"/>
                </a:schemeClr>
              </a:solidFill>
              <a:latin typeface="微软雅黑"/>
              <a:ea typeface="微软雅黑"/>
              <a:cs typeface="Lato Light" charset="0"/>
              <a:sym typeface="Lato Light" charset="0"/>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2750" fill="hold"/>
                                        <p:tgtEl>
                                          <p:spTgt spid="21513"/>
                                        </p:tgtEl>
                                        <p:attrNameLst>
                                          <p:attrName>r</p:attrName>
                                        </p:attrNameLst>
                                      </p:cBhvr>
                                    </p:animRot>
                                  </p:childTnLst>
                                </p:cTn>
                              </p:par>
                              <p:par>
                                <p:cTn id="7" presetID="8" presetClass="emph" presetSubtype="0" fill="hold" grpId="0" nodeType="withEffect">
                                  <p:stCondLst>
                                    <p:cond delay="0"/>
                                  </p:stCondLst>
                                  <p:childTnLst>
                                    <p:animRot by="21600000">
                                      <p:cBhvr>
                                        <p:cTn id="8" dur="2750" fill="hold"/>
                                        <p:tgtEl>
                                          <p:spTgt spid="21511"/>
                                        </p:tgtEl>
                                        <p:attrNameLst>
                                          <p:attrName>r</p:attrName>
                                        </p:attrNameLst>
                                      </p:cBhvr>
                                    </p:animRot>
                                  </p:childTnLst>
                                </p:cTn>
                              </p:par>
                              <p:par>
                                <p:cTn id="9" presetID="8" presetClass="emph" presetSubtype="0" fill="hold" grpId="0" nodeType="withEffect">
                                  <p:stCondLst>
                                    <p:cond delay="0"/>
                                  </p:stCondLst>
                                  <p:childTnLst>
                                    <p:animRot by="21600000">
                                      <p:cBhvr>
                                        <p:cTn id="10" dur="2750" fill="hold"/>
                                        <p:tgtEl>
                                          <p:spTgt spid="21512"/>
                                        </p:tgtEl>
                                        <p:attrNameLst>
                                          <p:attrName>r</p:attrName>
                                        </p:attrNameLst>
                                      </p:cBhvr>
                                    </p:animRot>
                                  </p:childTnLst>
                                </p:cTn>
                              </p:par>
                            </p:childTnLst>
                          </p:cTn>
                        </p:par>
                        <p:par>
                          <p:cTn id="11" fill="hold">
                            <p:stCondLst>
                              <p:cond delay="3000"/>
                            </p:stCondLst>
                            <p:childTnLst>
                              <p:par>
                                <p:cTn id="12" presetID="2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wipe(left)">
                                      <p:cBhvr>
                                        <p:cTn id="14" dur="500"/>
                                        <p:tgtEl>
                                          <p:spTgt spid="35"/>
                                        </p:tgtEl>
                                      </p:cBhvr>
                                    </p:animEffect>
                                  </p:childTnLst>
                                </p:cTn>
                              </p:par>
                            </p:childTnLst>
                          </p:cTn>
                        </p:par>
                        <p:par>
                          <p:cTn id="15" fill="hold">
                            <p:stCondLst>
                              <p:cond delay="3500"/>
                            </p:stCondLst>
                            <p:childTnLst>
                              <p:par>
                                <p:cTn id="16" presetID="22" presetClass="entr" presetSubtype="8"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left)">
                                      <p:cBhvr>
                                        <p:cTn id="18" dur="500"/>
                                        <p:tgtEl>
                                          <p:spTgt spid="36"/>
                                        </p:tgtEl>
                                      </p:cBhvr>
                                    </p:animEffect>
                                  </p:childTnLst>
                                </p:cTn>
                              </p:par>
                            </p:childTnLst>
                          </p:cTn>
                        </p:par>
                        <p:par>
                          <p:cTn id="19" fill="hold">
                            <p:stCondLst>
                              <p:cond delay="4000"/>
                            </p:stCondLst>
                            <p:childTnLst>
                              <p:par>
                                <p:cTn id="20" presetID="22" presetClass="entr" presetSubtype="8"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1" grpId="0" animBg="1"/>
      <p:bldP spid="21512" grpId="0" animBg="1"/>
      <p:bldP spid="21513" grpId="0" animBg="1"/>
      <p:bldP spid="35" grpId="0"/>
      <p:bldP spid="36" grpId="0"/>
      <p:bldP spid="37" grpId="0"/>
    </p:bldLst>
  </p:timing>
</p:sld>
</file>

<file path=ppt/tags/tag1.xml><?xml version="1.0" encoding="utf-8"?>
<p:tagLst xmlns:p="http://schemas.openxmlformats.org/presentationml/2006/main">
  <p:tag name="MH" val="20151222211839"/>
  <p:tag name="MH_LIBRARY" val="GRAPHIC"/>
  <p:tag name="MH_TYPE" val="Other"/>
  <p:tag name="MH_ORDER" val="8"/>
</p:tagLst>
</file>

<file path=ppt/tags/tag10.xml><?xml version="1.0" encoding="utf-8"?>
<p:tagLst xmlns:p="http://schemas.openxmlformats.org/presentationml/2006/main">
  <p:tag name="MH" val="20151222211839"/>
  <p:tag name="MH_LIBRARY" val="GRAPHIC"/>
  <p:tag name="MH_TYPE" val="Other"/>
  <p:tag name="MH_ORDER" val="4"/>
</p:tagLst>
</file>

<file path=ppt/tags/tag11.xml><?xml version="1.0" encoding="utf-8"?>
<p:tagLst xmlns:p="http://schemas.openxmlformats.org/presentationml/2006/main">
  <p:tag name="MH" val="20151222211839"/>
  <p:tag name="MH_LIBRARY" val="GRAPHIC"/>
  <p:tag name="MH_TYPE" val="Other"/>
  <p:tag name="MH_ORDER" val="5"/>
</p:tagLst>
</file>

<file path=ppt/tags/tag12.xml><?xml version="1.0" encoding="utf-8"?>
<p:tagLst xmlns:p="http://schemas.openxmlformats.org/presentationml/2006/main">
  <p:tag name="MH" val="20151222211839"/>
  <p:tag name="MH_LIBRARY" val="GRAPHIC"/>
  <p:tag name="MH_TYPE" val="Other"/>
  <p:tag name="MH_ORDER" val="15"/>
</p:tagLst>
</file>

<file path=ppt/tags/tag13.xml><?xml version="1.0" encoding="utf-8"?>
<p:tagLst xmlns:p="http://schemas.openxmlformats.org/presentationml/2006/main">
  <p:tag name="MH" val="20151222211839"/>
  <p:tag name="MH_LIBRARY" val="GRAPHIC"/>
  <p:tag name="MH_TYPE" val="Other"/>
  <p:tag name="MH_ORDER" val="1"/>
</p:tagLst>
</file>

<file path=ppt/tags/tag14.xml><?xml version="1.0" encoding="utf-8"?>
<p:tagLst xmlns:p="http://schemas.openxmlformats.org/presentationml/2006/main">
  <p:tag name="MH" val="20151222211839"/>
  <p:tag name="MH_LIBRARY" val="GRAPHIC"/>
  <p:tag name="MH_TYPE" val="Other"/>
  <p:tag name="MH_ORDER" val="6"/>
</p:tagLst>
</file>

<file path=ppt/tags/tag15.xml><?xml version="1.0" encoding="utf-8"?>
<p:tagLst xmlns:p="http://schemas.openxmlformats.org/presentationml/2006/main">
  <p:tag name="MH" val="20151222211839"/>
  <p:tag name="MH_LIBRARY" val="GRAPHIC"/>
  <p:tag name="MH_TYPE" val="Other"/>
  <p:tag name="MH_ORDER" val="7"/>
</p:tagLst>
</file>

<file path=ppt/tags/tag16.xml><?xml version="1.0" encoding="utf-8"?>
<p:tagLst xmlns:p="http://schemas.openxmlformats.org/presentationml/2006/main">
  <p:tag name="MH" val="20151222211839"/>
  <p:tag name="MH_LIBRARY" val="GRAPHIC"/>
  <p:tag name="MH_TYPE" val="Other"/>
  <p:tag name="MH_ORDER" val="16"/>
</p:tagLst>
</file>

<file path=ppt/tags/tag17.xml><?xml version="1.0" encoding="utf-8"?>
<p:tagLst xmlns:p="http://schemas.openxmlformats.org/presentationml/2006/main">
  <p:tag name="MH" val="20151222211839"/>
  <p:tag name="MH_LIBRARY" val="GRAPHIC"/>
  <p:tag name="MH_TYPE" val="SubTitle"/>
  <p:tag name="MH_ORDER" val="4"/>
</p:tagLst>
</file>

<file path=ppt/tags/tag18.xml><?xml version="1.0" encoding="utf-8"?>
<p:tagLst xmlns:p="http://schemas.openxmlformats.org/presentationml/2006/main">
  <p:tag name="MH" val="20151222205109"/>
  <p:tag name="MH_LIBRARY" val="GRAPHIC"/>
  <p:tag name="MH_TYPE" val="SubTitle"/>
  <p:tag name="MH_ORDER" val="1"/>
</p:tagLst>
</file>

<file path=ppt/tags/tag19.xml><?xml version="1.0" encoding="utf-8"?>
<p:tagLst xmlns:p="http://schemas.openxmlformats.org/presentationml/2006/main">
  <p:tag name="MH" val="20151222211839"/>
  <p:tag name="MH_LIBRARY" val="GRAPHIC"/>
  <p:tag name="MH_TYPE" val="SubTitle"/>
  <p:tag name="MH_ORDER" val="3"/>
</p:tagLst>
</file>

<file path=ppt/tags/tag2.xml><?xml version="1.0" encoding="utf-8"?>
<p:tagLst xmlns:p="http://schemas.openxmlformats.org/presentationml/2006/main">
  <p:tag name="MH" val="20151222211839"/>
  <p:tag name="MH_LIBRARY" val="GRAPHIC"/>
  <p:tag name="MH_TYPE" val="Other"/>
  <p:tag name="MH_ORDER" val="9"/>
</p:tagLst>
</file>

<file path=ppt/tags/tag20.xml><?xml version="1.0" encoding="utf-8"?>
<p:tagLst xmlns:p="http://schemas.openxmlformats.org/presentationml/2006/main">
  <p:tag name="MH" val="20151222205109"/>
  <p:tag name="MH_LIBRARY" val="GRAPHIC"/>
  <p:tag name="MH_TYPE" val="SubTitle"/>
  <p:tag name="MH_ORDER" val="1"/>
</p:tagLst>
</file>

<file path=ppt/tags/tag21.xml><?xml version="1.0" encoding="utf-8"?>
<p:tagLst xmlns:p="http://schemas.openxmlformats.org/presentationml/2006/main">
  <p:tag name="MH" val="20151222211839"/>
  <p:tag name="MH_LIBRARY" val="GRAPHIC"/>
  <p:tag name="MH_TYPE" val="SubTitle"/>
  <p:tag name="MH_ORDER" val="1"/>
</p:tagLst>
</file>

<file path=ppt/tags/tag22.xml><?xml version="1.0" encoding="utf-8"?>
<p:tagLst xmlns:p="http://schemas.openxmlformats.org/presentationml/2006/main">
  <p:tag name="MH" val="20151222205109"/>
  <p:tag name="MH_LIBRARY" val="GRAPHIC"/>
  <p:tag name="MH_TYPE" val="SubTitle"/>
  <p:tag name="MH_ORDER" val="1"/>
</p:tagLst>
</file>

<file path=ppt/tags/tag23.xml><?xml version="1.0" encoding="utf-8"?>
<p:tagLst xmlns:p="http://schemas.openxmlformats.org/presentationml/2006/main">
  <p:tag name="MH" val="20151222211839"/>
  <p:tag name="MH_LIBRARY" val="GRAPHIC"/>
  <p:tag name="MH_TYPE" val="SubTitle"/>
  <p:tag name="MH_ORDER" val="2"/>
</p:tagLst>
</file>

<file path=ppt/tags/tag24.xml><?xml version="1.0" encoding="utf-8"?>
<p:tagLst xmlns:p="http://schemas.openxmlformats.org/presentationml/2006/main">
  <p:tag name="MH" val="20151222205109"/>
  <p:tag name="MH_LIBRARY" val="GRAPHIC"/>
  <p:tag name="MH_TYPE" val="SubTitle"/>
  <p:tag name="MH_ORDER" val="1"/>
</p:tagLst>
</file>

<file path=ppt/tags/tag25.xml><?xml version="1.0" encoding="utf-8"?>
<p:tagLst xmlns:p="http://schemas.openxmlformats.org/presentationml/2006/main">
  <p:tag name="MH_TYPE" val="#NeiR#"/>
  <p:tag name="MH_NUMBER" val="4"/>
  <p:tag name="MH_CATEGORY" val="#XunHChF#"/>
  <p:tag name="MH_LAYOUT" val="SubTitleText"/>
  <p:tag name="MH" val="20151222211839"/>
  <p:tag name="MH_LIBRARY" val="GRAPHIC"/>
</p:tagLst>
</file>

<file path=ppt/tags/tag3.xml><?xml version="1.0" encoding="utf-8"?>
<p:tagLst xmlns:p="http://schemas.openxmlformats.org/presentationml/2006/main">
  <p:tag name="MH" val="20151222211839"/>
  <p:tag name="MH_LIBRARY" val="GRAPHIC"/>
  <p:tag name="MH_TYPE" val="Other"/>
  <p:tag name="MH_ORDER" val="10"/>
</p:tagLst>
</file>

<file path=ppt/tags/tag4.xml><?xml version="1.0" encoding="utf-8"?>
<p:tagLst xmlns:p="http://schemas.openxmlformats.org/presentationml/2006/main">
  <p:tag name="MH" val="20151222211839"/>
  <p:tag name="MH_LIBRARY" val="GRAPHIC"/>
  <p:tag name="MH_TYPE" val="Other"/>
  <p:tag name="MH_ORDER" val="13"/>
</p:tagLst>
</file>

<file path=ppt/tags/tag5.xml><?xml version="1.0" encoding="utf-8"?>
<p:tagLst xmlns:p="http://schemas.openxmlformats.org/presentationml/2006/main">
  <p:tag name="MH" val="20151222211839"/>
  <p:tag name="MH_LIBRARY" val="GRAPHIC"/>
  <p:tag name="MH_TYPE" val="Other"/>
  <p:tag name="MH_ORDER" val="2"/>
</p:tagLst>
</file>

<file path=ppt/tags/tag6.xml><?xml version="1.0" encoding="utf-8"?>
<p:tagLst xmlns:p="http://schemas.openxmlformats.org/presentationml/2006/main">
  <p:tag name="MH" val="20151222211839"/>
  <p:tag name="MH_LIBRARY" val="GRAPHIC"/>
  <p:tag name="MH_TYPE" val="Other"/>
  <p:tag name="MH_ORDER" val="11"/>
</p:tagLst>
</file>

<file path=ppt/tags/tag7.xml><?xml version="1.0" encoding="utf-8"?>
<p:tagLst xmlns:p="http://schemas.openxmlformats.org/presentationml/2006/main">
  <p:tag name="MH" val="20151222211839"/>
  <p:tag name="MH_LIBRARY" val="GRAPHIC"/>
  <p:tag name="MH_TYPE" val="Other"/>
  <p:tag name="MH_ORDER" val="12"/>
</p:tagLst>
</file>

<file path=ppt/tags/tag8.xml><?xml version="1.0" encoding="utf-8"?>
<p:tagLst xmlns:p="http://schemas.openxmlformats.org/presentationml/2006/main">
  <p:tag name="MH" val="20151222211839"/>
  <p:tag name="MH_LIBRARY" val="GRAPHIC"/>
  <p:tag name="MH_TYPE" val="Other"/>
  <p:tag name="MH_ORDER" val="14"/>
</p:tagLst>
</file>

<file path=ppt/tags/tag9.xml><?xml version="1.0" encoding="utf-8"?>
<p:tagLst xmlns:p="http://schemas.openxmlformats.org/presentationml/2006/main">
  <p:tag name="MH" val="20151222211839"/>
  <p:tag name="MH_LIBRARY" val="GRAPHIC"/>
  <p:tag name="MH_TYPE" val="Other"/>
  <p:tag name="MH_ORDER" val="3"/>
</p:tagLst>
</file>

<file path=ppt/theme/theme1.xml><?xml version="1.0" encoding="utf-8"?>
<a:theme xmlns:a="http://schemas.openxmlformats.org/drawingml/2006/main" name="Office 主题">
  <a:themeElements>
    <a:clrScheme name="自定义 567">
      <a:dk1>
        <a:sysClr val="windowText" lastClr="000000"/>
      </a:dk1>
      <a:lt1>
        <a:sysClr val="window" lastClr="FFFFFF"/>
      </a:lt1>
      <a:dk2>
        <a:srgbClr val="1F497D"/>
      </a:dk2>
      <a:lt2>
        <a:srgbClr val="EEECE1"/>
      </a:lt2>
      <a:accent1>
        <a:srgbClr val="00B0F0"/>
      </a:accent1>
      <a:accent2>
        <a:srgbClr val="0070C0"/>
      </a:accent2>
      <a:accent3>
        <a:srgbClr val="00B0F0"/>
      </a:accent3>
      <a:accent4>
        <a:srgbClr val="0070C0"/>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mbassy Magenta (Light)">
    <a:dk1>
      <a:srgbClr val="000000"/>
    </a:dk1>
    <a:lt1>
      <a:srgbClr val="FFFFFF"/>
    </a:lt1>
    <a:dk2>
      <a:srgbClr val="323232"/>
    </a:dk2>
    <a:lt2>
      <a:srgbClr val="969696"/>
    </a:lt2>
    <a:accent1>
      <a:srgbClr val="C53F3F"/>
    </a:accent1>
    <a:accent2>
      <a:srgbClr val="EA4C4C"/>
    </a:accent2>
    <a:accent3>
      <a:srgbClr val="FF6D6D"/>
    </a:accent3>
    <a:accent4>
      <a:srgbClr val="FF9694"/>
    </a:accent4>
    <a:accent5>
      <a:srgbClr val="4B4B4B"/>
    </a:accent5>
    <a:accent6>
      <a:srgbClr val="7F7F7F"/>
    </a:accent6>
    <a:hlink>
      <a:srgbClr val="B2B2B2"/>
    </a:hlink>
    <a:folHlink>
      <a:srgbClr val="F0F0F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Application>JisuOffice Show</Application>
  <AppVersion>12.000</AppVersion>
  <Characters>0</Characters>
  <CharactersWithSpaces>0</CharactersWithSpaces>
  <DocSecurity>0</DocSecurity>
  <HyperlinksChanged>false</HyperlinksChanged>
  <Lines>0</Lines>
  <LinksUpToDate>false</LinksUpToDate>
  <Pages>26</Pages>
  <Paragraphs>455</Paragraphs>
  <Words>3715</Words>
  <TotalTime>0</TotalTime>
  <MMClips>0</MMClips>
  <ScaleCrop>false</ScaleCrop>
  <HeadingPairs>
    <vt:vector size="2" baseType="variant">
      <vt:variant>
        <vt:lpstr>제목</vt:lpstr>
      </vt:variant>
      <vt:variant>
        <vt:i4>1</vt:i4>
      </vt:variant>
    </vt:vector>
  </HeadingPairs>
  <TitlesOfParts>
    <vt:vector size="1" baseType="lpstr">
      <vt:lpstr>Title text</vt:lpstr>
    </vt:vector>
  </TitlesOfParts>
  <SharedDoc>false</SharedDoc>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3</cp:revision>
  <dc:creator>Administrator</dc:creator>
  <cp:lastModifiedBy>Administrator</cp:lastModifiedBy>
  <dc:title>幻灯片 1</dc:title>
  <dcterms:modified xsi:type="dcterms:W3CDTF">2019-01-08T06:54:25Z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