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1053" r:id="rId2"/>
    <p:sldId id="1104" r:id="rId3"/>
    <p:sldId id="1056" r:id="rId4"/>
    <p:sldId id="1061" r:id="rId5"/>
    <p:sldId id="1105" r:id="rId6"/>
    <p:sldId id="1106" r:id="rId7"/>
    <p:sldId id="1107" r:id="rId8"/>
    <p:sldId id="1108" r:id="rId9"/>
    <p:sldId id="1109" r:id="rId10"/>
    <p:sldId id="1110" r:id="rId11"/>
    <p:sldId id="1111" r:id="rId12"/>
    <p:sldId id="1112" r:id="rId13"/>
    <p:sldId id="1113" r:id="rId14"/>
    <p:sldId id="1114" r:id="rId15"/>
    <p:sldId id="1115" r:id="rId16"/>
    <p:sldId id="1116" r:id="rId17"/>
    <p:sldId id="1117" r:id="rId18"/>
    <p:sldId id="1118" r:id="rId19"/>
    <p:sldId id="1119" r:id="rId20"/>
    <p:sldId id="1120" r:id="rId21"/>
    <p:sldId id="1122" r:id="rId22"/>
    <p:sldId id="1121" r:id="rId23"/>
    <p:sldId id="1123" r:id="rId24"/>
    <p:sldId id="1124" r:id="rId25"/>
    <p:sldId id="1125" r:id="rId26"/>
    <p:sldId id="1126" r:id="rId27"/>
    <p:sldId id="1127" r:id="rId28"/>
    <p:sldId id="1128" r:id="rId29"/>
    <p:sldId id="1129" r:id="rId30"/>
    <p:sldId id="1130" r:id="rId31"/>
    <p:sldId id="1131" r:id="rId3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6" pos="528" userDrawn="1">
          <p15:clr>
            <a:srgbClr val="A4A3A4"/>
          </p15:clr>
        </p15:guide>
        <p15:guide id="7" pos="7152" userDrawn="1">
          <p15:clr>
            <a:srgbClr val="A4A3A4"/>
          </p15:clr>
        </p15:guide>
        <p15:guide id="8" orient="horz" pos="1620">
          <p15:clr>
            <a:srgbClr val="A4A3A4"/>
          </p15:clr>
        </p15:guide>
        <p15:guide id="9" pos="2880">
          <p15:clr>
            <a:srgbClr val="A4A3A4"/>
          </p15:clr>
        </p15:guide>
        <p15:guide id="10" pos="396">
          <p15:clr>
            <a:srgbClr val="A4A3A4"/>
          </p15:clr>
        </p15:guide>
        <p15:guide id="11" pos="5364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4C2D"/>
    <a:srgbClr val="C2B886"/>
    <a:srgbClr val="B8C5AE"/>
    <a:srgbClr val="D4AE90"/>
    <a:srgbClr val="E7D2C1"/>
    <a:srgbClr val="FFFFFF"/>
    <a:srgbClr val="FEFBEC"/>
    <a:srgbClr val="FFFFF3"/>
    <a:srgbClr val="C13B31"/>
    <a:srgbClr val="3062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504" autoAdjust="0"/>
    <p:restoredTop sz="94280" autoAdjust="0"/>
  </p:normalViewPr>
  <p:slideViewPr>
    <p:cSldViewPr snapToGrid="0">
      <p:cViewPr varScale="1">
        <p:scale>
          <a:sx n="86" d="100"/>
          <a:sy n="86" d="100"/>
        </p:scale>
        <p:origin x="-660" y="-84"/>
      </p:cViewPr>
      <p:guideLst>
        <p:guide orient="horz" pos="2160"/>
        <p:guide orient="horz" pos="1620"/>
        <p:guide pos="3840"/>
        <p:guide pos="528"/>
        <p:guide pos="7152"/>
        <p:guide pos="2880"/>
        <p:guide pos="396"/>
        <p:guide pos="53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4" d="100"/>
        <a:sy n="64" d="100"/>
      </p:scale>
      <p:origin x="0" y="27102"/>
    </p:cViewPr>
  </p:sorterViewPr>
  <p:notesViewPr>
    <p:cSldViewPr snapToGrid="0" showGuides="1">
      <p:cViewPr varScale="1">
        <p:scale>
          <a:sx n="57" d="100"/>
          <a:sy n="57" d="100"/>
        </p:scale>
        <p:origin x="2808" y="42"/>
      </p:cViewPr>
      <p:guideLst/>
    </p:cSldViewPr>
  </p:notesViewPr>
  <p:gridSpacing cx="457200" cy="457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E39A80-D6B7-4E26-B22E-327D37299CB1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DCAFF9-3CD8-4192-92EC-2050EBC96D81}">
      <dgm:prSet phldrT="[Text]"/>
      <dgm:spPr>
        <a:noFill/>
      </dgm:spPr>
      <dgm:t>
        <a:bodyPr/>
        <a:lstStyle/>
        <a:p>
          <a:endParaRPr lang="en-US"/>
        </a:p>
      </dgm:t>
    </dgm:pt>
    <dgm:pt modelId="{896C2910-71E4-4E18-81DA-428510306E45}" type="parTrans" cxnId="{2A678D74-5D28-4772-9694-380BDCB05326}">
      <dgm:prSet/>
      <dgm:spPr/>
      <dgm:t>
        <a:bodyPr/>
        <a:lstStyle/>
        <a:p>
          <a:endParaRPr lang="en-US"/>
        </a:p>
      </dgm:t>
    </dgm:pt>
    <dgm:pt modelId="{5670A9B4-EF79-4194-B2F8-D0D0B5D9F166}" type="sibTrans" cxnId="{2A678D74-5D28-4772-9694-380BDCB05326}">
      <dgm:prSet/>
      <dgm:spPr/>
      <dgm:t>
        <a:bodyPr/>
        <a:lstStyle/>
        <a:p>
          <a:endParaRPr lang="en-US"/>
        </a:p>
      </dgm:t>
    </dgm:pt>
    <dgm:pt modelId="{BDA71D6A-C3D1-411E-9EAC-6386FFEE52C2}" type="pres">
      <dgm:prSet presAssocID="{B3E39A80-D6B7-4E26-B22E-327D37299CB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2273E3-B9E3-4A02-93CF-275511BE0699}" type="pres">
      <dgm:prSet presAssocID="{F4DCAFF9-3CD8-4192-92EC-2050EBC96D81}" presName="composite" presStyleCnt="0"/>
      <dgm:spPr/>
      <dgm:t>
        <a:bodyPr/>
        <a:lstStyle/>
        <a:p>
          <a:endParaRPr lang="en-US"/>
        </a:p>
      </dgm:t>
    </dgm:pt>
    <dgm:pt modelId="{367DAC4B-08E7-4BA7-A970-D0115453FB5A}" type="pres">
      <dgm:prSet presAssocID="{F4DCAFF9-3CD8-4192-92EC-2050EBC96D81}" presName="rect1" presStyleLbl="bgShp" presStyleIdx="0" presStyleCnt="1" custScaleX="240786" custScaleY="345946" custLinFactNeighborX="350" custLinFactNeighborY="-3959"/>
      <dgm:spPr>
        <a:prstGeom prst="parallelogram">
          <a:avLst/>
        </a:prstGeom>
        <a:blipFill dpi="0"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dgm:spPr>
      <dgm:t>
        <a:bodyPr/>
        <a:lstStyle/>
        <a:p>
          <a:endParaRPr lang="en-US"/>
        </a:p>
      </dgm:t>
    </dgm:pt>
    <dgm:pt modelId="{7AC81859-B11C-4EE9-8379-B9AF70890D88}" type="pres">
      <dgm:prSet presAssocID="{F4DCAFF9-3CD8-4192-92EC-2050EBC96D81}" presName="rect2" presStyleLbl="trBgShp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71B9C4-F996-45CF-9C6D-3C1778CE7A1B}" type="presOf" srcId="{B3E39A80-D6B7-4E26-B22E-327D37299CB1}" destId="{BDA71D6A-C3D1-411E-9EAC-6386FFEE52C2}" srcOrd="0" destOrd="0" presId="urn:microsoft.com/office/officeart/2008/layout/BendingPictureSemiTransparentText"/>
    <dgm:cxn modelId="{CF9DDD83-83D1-47B4-BA10-A61C8C2D1A30}" type="presOf" srcId="{F4DCAFF9-3CD8-4192-92EC-2050EBC96D81}" destId="{7AC81859-B11C-4EE9-8379-B9AF70890D88}" srcOrd="0" destOrd="0" presId="urn:microsoft.com/office/officeart/2008/layout/BendingPictureSemiTransparentText"/>
    <dgm:cxn modelId="{2A678D74-5D28-4772-9694-380BDCB05326}" srcId="{B3E39A80-D6B7-4E26-B22E-327D37299CB1}" destId="{F4DCAFF9-3CD8-4192-92EC-2050EBC96D81}" srcOrd="0" destOrd="0" parTransId="{896C2910-71E4-4E18-81DA-428510306E45}" sibTransId="{5670A9B4-EF79-4194-B2F8-D0D0B5D9F166}"/>
    <dgm:cxn modelId="{C310B6A0-6AFA-4D3B-934A-DEC1FBBE8351}" type="presParOf" srcId="{BDA71D6A-C3D1-411E-9EAC-6386FFEE52C2}" destId="{0B2273E3-B9E3-4A02-93CF-275511BE0699}" srcOrd="0" destOrd="0" presId="urn:microsoft.com/office/officeart/2008/layout/BendingPictureSemiTransparentText"/>
    <dgm:cxn modelId="{634FF973-1C94-48DD-AFDE-A4B5BEDD2763}" type="presParOf" srcId="{0B2273E3-B9E3-4A02-93CF-275511BE0699}" destId="{367DAC4B-08E7-4BA7-A970-D0115453FB5A}" srcOrd="0" destOrd="0" presId="urn:microsoft.com/office/officeart/2008/layout/BendingPictureSemiTransparentText"/>
    <dgm:cxn modelId="{2E5D9F43-725A-4F05-B36D-04AC873510B3}" type="presParOf" srcId="{0B2273E3-B9E3-4A02-93CF-275511BE0699}" destId="{7AC81859-B11C-4EE9-8379-B9AF70890D88}" srcOrd="1" destOrd="0" presId="urn:microsoft.com/office/officeart/2008/layout/BendingPictureSemiTransparentText"/>
  </dgm:cxnLst>
  <dgm:bg>
    <a:effectLst>
      <a:outerShdw blurRad="50800" dist="38100" dir="5400000" algn="t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E39A80-D6B7-4E26-B22E-327D37299CB1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DCAFF9-3CD8-4192-92EC-2050EBC96D81}">
      <dgm:prSet phldrT="[Text]"/>
      <dgm:spPr>
        <a:noFill/>
      </dgm:spPr>
      <dgm:t>
        <a:bodyPr/>
        <a:lstStyle/>
        <a:p>
          <a:endParaRPr lang="en-US" dirty="0"/>
        </a:p>
      </dgm:t>
    </dgm:pt>
    <dgm:pt modelId="{896C2910-71E4-4E18-81DA-428510306E45}" type="parTrans" cxnId="{2A678D74-5D28-4772-9694-380BDCB05326}">
      <dgm:prSet/>
      <dgm:spPr/>
      <dgm:t>
        <a:bodyPr/>
        <a:lstStyle/>
        <a:p>
          <a:endParaRPr lang="en-US"/>
        </a:p>
      </dgm:t>
    </dgm:pt>
    <dgm:pt modelId="{5670A9B4-EF79-4194-B2F8-D0D0B5D9F166}" type="sibTrans" cxnId="{2A678D74-5D28-4772-9694-380BDCB05326}">
      <dgm:prSet/>
      <dgm:spPr/>
      <dgm:t>
        <a:bodyPr/>
        <a:lstStyle/>
        <a:p>
          <a:endParaRPr lang="en-US"/>
        </a:p>
      </dgm:t>
    </dgm:pt>
    <dgm:pt modelId="{BDA71D6A-C3D1-411E-9EAC-6386FFEE52C2}" type="pres">
      <dgm:prSet presAssocID="{B3E39A80-D6B7-4E26-B22E-327D37299CB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2273E3-B9E3-4A02-93CF-275511BE0699}" type="pres">
      <dgm:prSet presAssocID="{F4DCAFF9-3CD8-4192-92EC-2050EBC96D81}" presName="composite" presStyleCnt="0"/>
      <dgm:spPr/>
      <dgm:t>
        <a:bodyPr/>
        <a:lstStyle/>
        <a:p>
          <a:endParaRPr lang="en-US"/>
        </a:p>
      </dgm:t>
    </dgm:pt>
    <dgm:pt modelId="{367DAC4B-08E7-4BA7-A970-D0115453FB5A}" type="pres">
      <dgm:prSet presAssocID="{F4DCAFF9-3CD8-4192-92EC-2050EBC96D81}" presName="rect1" presStyleLbl="bgShp" presStyleIdx="0" presStyleCnt="1" custScaleX="240786" custScaleY="345946" custLinFactNeighborX="350" custLinFactNeighborY="-3959"/>
      <dgm:spPr>
        <a:prstGeom prst="parallelogram">
          <a:avLst/>
        </a:prstGeom>
        <a:blipFill dpi="0"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dgm:spPr>
      <dgm:t>
        <a:bodyPr/>
        <a:lstStyle/>
        <a:p>
          <a:endParaRPr lang="en-US"/>
        </a:p>
      </dgm:t>
    </dgm:pt>
    <dgm:pt modelId="{7AC81859-B11C-4EE9-8379-B9AF70890D88}" type="pres">
      <dgm:prSet presAssocID="{F4DCAFF9-3CD8-4192-92EC-2050EBC96D81}" presName="rect2" presStyleLbl="trBgShp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678D74-5D28-4772-9694-380BDCB05326}" srcId="{B3E39A80-D6B7-4E26-B22E-327D37299CB1}" destId="{F4DCAFF9-3CD8-4192-92EC-2050EBC96D81}" srcOrd="0" destOrd="0" parTransId="{896C2910-71E4-4E18-81DA-428510306E45}" sibTransId="{5670A9B4-EF79-4194-B2F8-D0D0B5D9F166}"/>
    <dgm:cxn modelId="{C80732B9-51D3-4333-9E88-0F6D5AFB450A}" type="presOf" srcId="{F4DCAFF9-3CD8-4192-92EC-2050EBC96D81}" destId="{7AC81859-B11C-4EE9-8379-B9AF70890D88}" srcOrd="0" destOrd="0" presId="urn:microsoft.com/office/officeart/2008/layout/BendingPictureSemiTransparentText"/>
    <dgm:cxn modelId="{0B9AE580-1A97-421F-9CC5-DA947E1DBC4F}" type="presOf" srcId="{B3E39A80-D6B7-4E26-B22E-327D37299CB1}" destId="{BDA71D6A-C3D1-411E-9EAC-6386FFEE52C2}" srcOrd="0" destOrd="0" presId="urn:microsoft.com/office/officeart/2008/layout/BendingPictureSemiTransparentText"/>
    <dgm:cxn modelId="{2E708845-CD64-4F8B-8A67-FEF32C9ADA83}" type="presParOf" srcId="{BDA71D6A-C3D1-411E-9EAC-6386FFEE52C2}" destId="{0B2273E3-B9E3-4A02-93CF-275511BE0699}" srcOrd="0" destOrd="0" presId="urn:microsoft.com/office/officeart/2008/layout/BendingPictureSemiTransparentText"/>
    <dgm:cxn modelId="{1A2F9181-62E8-40C2-AACE-045D0E9654BA}" type="presParOf" srcId="{0B2273E3-B9E3-4A02-93CF-275511BE0699}" destId="{367DAC4B-08E7-4BA7-A970-D0115453FB5A}" srcOrd="0" destOrd="0" presId="urn:microsoft.com/office/officeart/2008/layout/BendingPictureSemiTransparentText"/>
    <dgm:cxn modelId="{7AD738FB-8098-42BE-8AF4-E81F176D6A87}" type="presParOf" srcId="{0B2273E3-B9E3-4A02-93CF-275511BE0699}" destId="{7AC81859-B11C-4EE9-8379-B9AF70890D88}" srcOrd="1" destOrd="0" presId="urn:microsoft.com/office/officeart/2008/layout/BendingPictureSemiTransparentText"/>
  </dgm:cxnLst>
  <dgm:bg>
    <a:effectLst>
      <a:outerShdw blurRad="50800" dist="38100" dir="5400000" algn="t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E39A80-D6B7-4E26-B22E-327D37299CB1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DCAFF9-3CD8-4192-92EC-2050EBC96D81}">
      <dgm:prSet phldrT="[Text]"/>
      <dgm:spPr>
        <a:noFill/>
      </dgm:spPr>
      <dgm:t>
        <a:bodyPr/>
        <a:lstStyle/>
        <a:p>
          <a:endParaRPr lang="en-US"/>
        </a:p>
      </dgm:t>
    </dgm:pt>
    <dgm:pt modelId="{896C2910-71E4-4E18-81DA-428510306E45}" type="parTrans" cxnId="{2A678D74-5D28-4772-9694-380BDCB05326}">
      <dgm:prSet/>
      <dgm:spPr/>
      <dgm:t>
        <a:bodyPr/>
        <a:lstStyle/>
        <a:p>
          <a:endParaRPr lang="en-US"/>
        </a:p>
      </dgm:t>
    </dgm:pt>
    <dgm:pt modelId="{5670A9B4-EF79-4194-B2F8-D0D0B5D9F166}" type="sibTrans" cxnId="{2A678D74-5D28-4772-9694-380BDCB05326}">
      <dgm:prSet/>
      <dgm:spPr/>
      <dgm:t>
        <a:bodyPr/>
        <a:lstStyle/>
        <a:p>
          <a:endParaRPr lang="en-US"/>
        </a:p>
      </dgm:t>
    </dgm:pt>
    <dgm:pt modelId="{BDA71D6A-C3D1-411E-9EAC-6386FFEE52C2}" type="pres">
      <dgm:prSet presAssocID="{B3E39A80-D6B7-4E26-B22E-327D37299CB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2273E3-B9E3-4A02-93CF-275511BE0699}" type="pres">
      <dgm:prSet presAssocID="{F4DCAFF9-3CD8-4192-92EC-2050EBC96D81}" presName="composite" presStyleCnt="0"/>
      <dgm:spPr/>
      <dgm:t>
        <a:bodyPr/>
        <a:lstStyle/>
        <a:p>
          <a:endParaRPr lang="en-US"/>
        </a:p>
      </dgm:t>
    </dgm:pt>
    <dgm:pt modelId="{367DAC4B-08E7-4BA7-A970-D0115453FB5A}" type="pres">
      <dgm:prSet presAssocID="{F4DCAFF9-3CD8-4192-92EC-2050EBC96D81}" presName="rect1" presStyleLbl="bgShp" presStyleIdx="0" presStyleCnt="1" custScaleX="240786" custScaleY="345946" custLinFactNeighborX="350" custLinFactNeighborY="-3959"/>
      <dgm:spPr>
        <a:prstGeom prst="parallelogram">
          <a:avLst/>
        </a:prstGeom>
        <a:blipFill dpi="0"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dgm:spPr>
      <dgm:t>
        <a:bodyPr/>
        <a:lstStyle/>
        <a:p>
          <a:endParaRPr lang="en-US"/>
        </a:p>
      </dgm:t>
    </dgm:pt>
    <dgm:pt modelId="{7AC81859-B11C-4EE9-8379-B9AF70890D88}" type="pres">
      <dgm:prSet presAssocID="{F4DCAFF9-3CD8-4192-92EC-2050EBC96D81}" presName="rect2" presStyleLbl="trBgShp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B0D354-1B0D-47E7-A2EB-ECFF42253609}" type="presOf" srcId="{F4DCAFF9-3CD8-4192-92EC-2050EBC96D81}" destId="{7AC81859-B11C-4EE9-8379-B9AF70890D88}" srcOrd="0" destOrd="0" presId="urn:microsoft.com/office/officeart/2008/layout/BendingPictureSemiTransparentText"/>
    <dgm:cxn modelId="{2A678D74-5D28-4772-9694-380BDCB05326}" srcId="{B3E39A80-D6B7-4E26-B22E-327D37299CB1}" destId="{F4DCAFF9-3CD8-4192-92EC-2050EBC96D81}" srcOrd="0" destOrd="0" parTransId="{896C2910-71E4-4E18-81DA-428510306E45}" sibTransId="{5670A9B4-EF79-4194-B2F8-D0D0B5D9F166}"/>
    <dgm:cxn modelId="{6E838295-DC1C-42B2-961B-3EB23E71098C}" type="presOf" srcId="{B3E39A80-D6B7-4E26-B22E-327D37299CB1}" destId="{BDA71D6A-C3D1-411E-9EAC-6386FFEE52C2}" srcOrd="0" destOrd="0" presId="urn:microsoft.com/office/officeart/2008/layout/BendingPictureSemiTransparentText"/>
    <dgm:cxn modelId="{8D23891A-4D07-4B6C-B4F9-38453C569D88}" type="presParOf" srcId="{BDA71D6A-C3D1-411E-9EAC-6386FFEE52C2}" destId="{0B2273E3-B9E3-4A02-93CF-275511BE0699}" srcOrd="0" destOrd="0" presId="urn:microsoft.com/office/officeart/2008/layout/BendingPictureSemiTransparentText"/>
    <dgm:cxn modelId="{8C956323-95C2-4A6B-BFE6-17CFBC04FE1B}" type="presParOf" srcId="{0B2273E3-B9E3-4A02-93CF-275511BE0699}" destId="{367DAC4B-08E7-4BA7-A970-D0115453FB5A}" srcOrd="0" destOrd="0" presId="urn:microsoft.com/office/officeart/2008/layout/BendingPictureSemiTransparentText"/>
    <dgm:cxn modelId="{1E8788EE-7E35-4BFD-85FF-F11748E85A8B}" type="presParOf" srcId="{0B2273E3-B9E3-4A02-93CF-275511BE0699}" destId="{7AC81859-B11C-4EE9-8379-B9AF70890D88}" srcOrd="1" destOrd="0" presId="urn:microsoft.com/office/officeart/2008/layout/BendingPictureSemiTransparentText"/>
  </dgm:cxnLst>
  <dgm:bg>
    <a:effectLst>
      <a:outerShdw blurRad="50800" dist="38100" dir="5400000" algn="t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E39A80-D6B7-4E26-B22E-327D37299CB1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DCAFF9-3CD8-4192-92EC-2050EBC96D81}">
      <dgm:prSet phldrT="[Text]"/>
      <dgm:spPr>
        <a:noFill/>
      </dgm:spPr>
      <dgm:t>
        <a:bodyPr/>
        <a:lstStyle/>
        <a:p>
          <a:endParaRPr lang="en-US"/>
        </a:p>
      </dgm:t>
    </dgm:pt>
    <dgm:pt modelId="{896C2910-71E4-4E18-81DA-428510306E45}" type="parTrans" cxnId="{2A678D74-5D28-4772-9694-380BDCB05326}">
      <dgm:prSet/>
      <dgm:spPr/>
      <dgm:t>
        <a:bodyPr/>
        <a:lstStyle/>
        <a:p>
          <a:endParaRPr lang="en-US"/>
        </a:p>
      </dgm:t>
    </dgm:pt>
    <dgm:pt modelId="{5670A9B4-EF79-4194-B2F8-D0D0B5D9F166}" type="sibTrans" cxnId="{2A678D74-5D28-4772-9694-380BDCB05326}">
      <dgm:prSet/>
      <dgm:spPr/>
      <dgm:t>
        <a:bodyPr/>
        <a:lstStyle/>
        <a:p>
          <a:endParaRPr lang="en-US"/>
        </a:p>
      </dgm:t>
    </dgm:pt>
    <dgm:pt modelId="{BDA71D6A-C3D1-411E-9EAC-6386FFEE52C2}" type="pres">
      <dgm:prSet presAssocID="{B3E39A80-D6B7-4E26-B22E-327D37299CB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2273E3-B9E3-4A02-93CF-275511BE0699}" type="pres">
      <dgm:prSet presAssocID="{F4DCAFF9-3CD8-4192-92EC-2050EBC96D81}" presName="composite" presStyleCnt="0"/>
      <dgm:spPr/>
      <dgm:t>
        <a:bodyPr/>
        <a:lstStyle/>
        <a:p>
          <a:endParaRPr lang="en-US"/>
        </a:p>
      </dgm:t>
    </dgm:pt>
    <dgm:pt modelId="{367DAC4B-08E7-4BA7-A970-D0115453FB5A}" type="pres">
      <dgm:prSet presAssocID="{F4DCAFF9-3CD8-4192-92EC-2050EBC96D81}" presName="rect1" presStyleLbl="bgShp" presStyleIdx="0" presStyleCnt="1" custScaleX="240786" custScaleY="345946" custLinFactNeighborX="350" custLinFactNeighborY="-3959"/>
      <dgm:spPr>
        <a:prstGeom prst="parallelogram">
          <a:avLst/>
        </a:prstGeom>
        <a:blipFill dpi="0"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dgm:spPr>
      <dgm:t>
        <a:bodyPr/>
        <a:lstStyle/>
        <a:p>
          <a:endParaRPr lang="en-US"/>
        </a:p>
      </dgm:t>
    </dgm:pt>
    <dgm:pt modelId="{7AC81859-B11C-4EE9-8379-B9AF70890D88}" type="pres">
      <dgm:prSet presAssocID="{F4DCAFF9-3CD8-4192-92EC-2050EBC96D81}" presName="rect2" presStyleLbl="trBgShp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6575BF-D783-4898-B68D-65DC429C3F1D}" type="presOf" srcId="{B3E39A80-D6B7-4E26-B22E-327D37299CB1}" destId="{BDA71D6A-C3D1-411E-9EAC-6386FFEE52C2}" srcOrd="0" destOrd="0" presId="urn:microsoft.com/office/officeart/2008/layout/BendingPictureSemiTransparentText"/>
    <dgm:cxn modelId="{2A678D74-5D28-4772-9694-380BDCB05326}" srcId="{B3E39A80-D6B7-4E26-B22E-327D37299CB1}" destId="{F4DCAFF9-3CD8-4192-92EC-2050EBC96D81}" srcOrd="0" destOrd="0" parTransId="{896C2910-71E4-4E18-81DA-428510306E45}" sibTransId="{5670A9B4-EF79-4194-B2F8-D0D0B5D9F166}"/>
    <dgm:cxn modelId="{6DF10E3A-D803-4443-8448-2049B9DE5479}" type="presOf" srcId="{F4DCAFF9-3CD8-4192-92EC-2050EBC96D81}" destId="{7AC81859-B11C-4EE9-8379-B9AF70890D88}" srcOrd="0" destOrd="0" presId="urn:microsoft.com/office/officeart/2008/layout/BendingPictureSemiTransparentText"/>
    <dgm:cxn modelId="{8E207699-C4DE-4F2A-A6BD-5E1309162E33}" type="presParOf" srcId="{BDA71D6A-C3D1-411E-9EAC-6386FFEE52C2}" destId="{0B2273E3-B9E3-4A02-93CF-275511BE0699}" srcOrd="0" destOrd="0" presId="urn:microsoft.com/office/officeart/2008/layout/BendingPictureSemiTransparentText"/>
    <dgm:cxn modelId="{D7C68F5C-CCAF-471F-9DBE-E028C0F756FB}" type="presParOf" srcId="{0B2273E3-B9E3-4A02-93CF-275511BE0699}" destId="{367DAC4B-08E7-4BA7-A970-D0115453FB5A}" srcOrd="0" destOrd="0" presId="urn:microsoft.com/office/officeart/2008/layout/BendingPictureSemiTransparentText"/>
    <dgm:cxn modelId="{27120EE1-FD87-48D7-84DA-6EE06229B6AB}" type="presParOf" srcId="{0B2273E3-B9E3-4A02-93CF-275511BE0699}" destId="{7AC81859-B11C-4EE9-8379-B9AF70890D88}" srcOrd="1" destOrd="0" presId="urn:microsoft.com/office/officeart/2008/layout/BendingPictureSemiTransparentText"/>
  </dgm:cxnLst>
  <dgm:bg>
    <a:effectLst>
      <a:outerShdw blurRad="50800" dist="38100" dir="5400000" algn="t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DAC4B-08E7-4BA7-A970-D0115453FB5A}">
      <dsp:nvSpPr>
        <dsp:cNvPr id="0" name=""/>
        <dsp:cNvSpPr/>
      </dsp:nvSpPr>
      <dsp:spPr>
        <a:xfrm>
          <a:off x="146486" y="0"/>
          <a:ext cx="1606113" cy="1977853"/>
        </a:xfrm>
        <a:prstGeom prst="parallelogram">
          <a:avLst/>
        </a:prstGeom>
        <a:blipFill dpi="0"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C81859-B11C-4EE9-8379-B9AF70890D88}">
      <dsp:nvSpPr>
        <dsp:cNvPr id="0" name=""/>
        <dsp:cNvSpPr/>
      </dsp:nvSpPr>
      <dsp:spPr>
        <a:xfrm>
          <a:off x="613693" y="1104944"/>
          <a:ext cx="667029" cy="137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613693" y="1104944"/>
        <a:ext cx="667029" cy="1372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DAC4B-08E7-4BA7-A970-D0115453FB5A}">
      <dsp:nvSpPr>
        <dsp:cNvPr id="0" name=""/>
        <dsp:cNvSpPr/>
      </dsp:nvSpPr>
      <dsp:spPr>
        <a:xfrm>
          <a:off x="146486" y="0"/>
          <a:ext cx="1606113" cy="1977853"/>
        </a:xfrm>
        <a:prstGeom prst="parallelogram">
          <a:avLst/>
        </a:prstGeom>
        <a:blipFill dpi="0"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C81859-B11C-4EE9-8379-B9AF70890D88}">
      <dsp:nvSpPr>
        <dsp:cNvPr id="0" name=""/>
        <dsp:cNvSpPr/>
      </dsp:nvSpPr>
      <dsp:spPr>
        <a:xfrm>
          <a:off x="613693" y="1104944"/>
          <a:ext cx="667029" cy="137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 dirty="0"/>
        </a:p>
      </dsp:txBody>
      <dsp:txXfrm>
        <a:off x="613693" y="1104944"/>
        <a:ext cx="667029" cy="1372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DAC4B-08E7-4BA7-A970-D0115453FB5A}">
      <dsp:nvSpPr>
        <dsp:cNvPr id="0" name=""/>
        <dsp:cNvSpPr/>
      </dsp:nvSpPr>
      <dsp:spPr>
        <a:xfrm>
          <a:off x="146486" y="0"/>
          <a:ext cx="1606113" cy="1977853"/>
        </a:xfrm>
        <a:prstGeom prst="parallelogram">
          <a:avLst/>
        </a:prstGeom>
        <a:blipFill dpi="0"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C81859-B11C-4EE9-8379-B9AF70890D88}">
      <dsp:nvSpPr>
        <dsp:cNvPr id="0" name=""/>
        <dsp:cNvSpPr/>
      </dsp:nvSpPr>
      <dsp:spPr>
        <a:xfrm>
          <a:off x="613693" y="1104944"/>
          <a:ext cx="667029" cy="137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613693" y="1104944"/>
        <a:ext cx="667029" cy="1372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DAC4B-08E7-4BA7-A970-D0115453FB5A}">
      <dsp:nvSpPr>
        <dsp:cNvPr id="0" name=""/>
        <dsp:cNvSpPr/>
      </dsp:nvSpPr>
      <dsp:spPr>
        <a:xfrm>
          <a:off x="146486" y="0"/>
          <a:ext cx="1606113" cy="1977853"/>
        </a:xfrm>
        <a:prstGeom prst="parallelogram">
          <a:avLst/>
        </a:prstGeom>
        <a:blipFill dpi="0"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C81859-B11C-4EE9-8379-B9AF70890D88}">
      <dsp:nvSpPr>
        <dsp:cNvPr id="0" name=""/>
        <dsp:cNvSpPr/>
      </dsp:nvSpPr>
      <dsp:spPr>
        <a:xfrm>
          <a:off x="613693" y="1104944"/>
          <a:ext cx="667029" cy="137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613693" y="1104944"/>
        <a:ext cx="667029" cy="1372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2253F-1DC1-44AB-85F9-14DB9D873A39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8A4E4-7001-4196-8720-A0FCB0AEB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81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4D076-05C0-4F10-BAEB-F2DA581BE89B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7B7F8-81FA-46DC-8926-8D6B124E5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55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603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6460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017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366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053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1234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1332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2043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2885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304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832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9596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92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1655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3547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0424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3699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1205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7350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3643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64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80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7040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6041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更多精品素材：</a:t>
            </a:r>
            <a:r>
              <a:rPr lang="en-US" altLang="zh-CN" dirty="0" smtClean="0"/>
              <a:t>http://shop248912786.taobao.com/index.htm  </a:t>
            </a:r>
            <a:r>
              <a:rPr lang="zh-CN" altLang="en-US" dirty="0" smtClean="0"/>
              <a:t>（下拉可隐藏）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05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79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600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388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225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643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7054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843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6842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941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5899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6976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6976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485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6976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6976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485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6302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485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6976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791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8861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605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9476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776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250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663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047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80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2" r:id="rId6"/>
    <p:sldLayoutId id="2147483667" r:id="rId7"/>
    <p:sldLayoutId id="2147483666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  <p:sldLayoutId id="2147483675" r:id="rId21"/>
    <p:sldLayoutId id="2147483682" r:id="rId2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emf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emf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802" y="114300"/>
            <a:ext cx="6685973" cy="4657125"/>
          </a:xfrm>
          <a:prstGeom prst="rect">
            <a:avLst/>
          </a:prstGeom>
        </p:spPr>
      </p:pic>
      <p:pic>
        <p:nvPicPr>
          <p:cNvPr id="7" name="守护甜心 - 唯美纯音乐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980722" y="4284139"/>
            <a:ext cx="609600" cy="6096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26000" y="1618005"/>
            <a:ext cx="4165600" cy="3525495"/>
          </a:xfrm>
          <a:prstGeom prst="rect">
            <a:avLst/>
          </a:prstGeom>
        </p:spPr>
      </p:pic>
      <p:sp>
        <p:nvSpPr>
          <p:cNvPr id="13" name="Shape 283"/>
          <p:cNvSpPr/>
          <p:nvPr/>
        </p:nvSpPr>
        <p:spPr>
          <a:xfrm rot="21346601">
            <a:off x="1469008" y="1372458"/>
            <a:ext cx="4823828" cy="6180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pPr lvl="0">
              <a:defRPr sz="1800"/>
            </a:pPr>
            <a:r>
              <a:rPr lang="zh-CN" altLang="en-US" sz="4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Roboto Light"/>
                <a:sym typeface="Roboto Light"/>
              </a:rPr>
              <a:t>信息化教学</a:t>
            </a:r>
            <a:r>
              <a:rPr lang="zh-CN" altLang="en-US" sz="4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Roboto Light"/>
                <a:sym typeface="Roboto Light"/>
              </a:rPr>
              <a:t>说课</a:t>
            </a:r>
            <a:endParaRPr sz="4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  <a:cs typeface="Roboto Light"/>
              <a:sym typeface="Roboto Light"/>
            </a:endParaRPr>
          </a:p>
        </p:txBody>
      </p:sp>
      <p:sp>
        <p:nvSpPr>
          <p:cNvPr id="14" name="Shape 284"/>
          <p:cNvSpPr/>
          <p:nvPr/>
        </p:nvSpPr>
        <p:spPr>
          <a:xfrm rot="21346601">
            <a:off x="2413630" y="2050704"/>
            <a:ext cx="2985384" cy="2719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3500">
                <a:solidFill>
                  <a:srgbClr val="3D424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THE TULIP </a:t>
            </a:r>
            <a:r>
              <a:rPr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Presentation</a:t>
            </a:r>
            <a:endParaRPr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834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8000">
        <p:fade/>
      </p:transition>
    </mc:Choice>
    <mc:Fallback xmlns="">
      <p:transition spd="med" advClick="0" advTm="8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 showWhenStopped="0">
                    <p:cTn id="31" repeatCount="indefinite" fill="remove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7"/>
                    </p:tgtEl>
                  </p:cMediaNode>
                </p:audio>
              </p:childTnLst>
            </p:cTn>
          </p:par>
        </p:tnLst>
        <p:bldLst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 showWhenStopped="0">
                    <p:cTn id="31" repeatCount="indefinite" fill="remove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7"/>
                    </p:tgtEl>
                  </p:cMediaNode>
                </p:audio>
              </p:childTnLst>
            </p:cTn>
          </p:par>
        </p:tnLst>
        <p:bldLst>
          <p:bldP spid="13" grpId="0"/>
          <p:bldP spid="14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400" y="1018897"/>
            <a:ext cx="4540236" cy="3162509"/>
          </a:xfrm>
          <a:prstGeom prst="rect">
            <a:avLst/>
          </a:prstGeom>
        </p:spPr>
      </p:pic>
      <p:sp>
        <p:nvSpPr>
          <p:cNvPr id="14" name="Shape 283"/>
          <p:cNvSpPr/>
          <p:nvPr/>
        </p:nvSpPr>
        <p:spPr>
          <a:xfrm>
            <a:off x="3582030" y="1982058"/>
            <a:ext cx="4823828" cy="6180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pPr lvl="0">
              <a:defRPr sz="1800"/>
            </a:pP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  <a:sym typeface="Roboto Light"/>
              </a:rPr>
              <a:t> 章节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  <a:sym typeface="Roboto Light"/>
              </a:rPr>
              <a:t>02</a:t>
            </a:r>
            <a:endParaRPr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Roboto Light"/>
              <a:sym typeface="Roboto Light"/>
            </a:endParaRPr>
          </a:p>
        </p:txBody>
      </p:sp>
      <p:sp>
        <p:nvSpPr>
          <p:cNvPr id="15" name="Shape 284"/>
          <p:cNvSpPr/>
          <p:nvPr/>
        </p:nvSpPr>
        <p:spPr>
          <a:xfrm>
            <a:off x="3543930" y="2660304"/>
            <a:ext cx="2985384" cy="2719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3500">
                <a:solidFill>
                  <a:srgbClr val="3D424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THE TULIP </a:t>
            </a:r>
            <a:r>
              <a:rPr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Presentation</a:t>
            </a:r>
            <a:endParaRPr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2829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sp>
        <p:nvSpPr>
          <p:cNvPr id="19" name="Arc 324"/>
          <p:cNvSpPr/>
          <p:nvPr/>
        </p:nvSpPr>
        <p:spPr>
          <a:xfrm>
            <a:off x="3071802" y="1428742"/>
            <a:ext cx="1963506" cy="1498466"/>
          </a:xfrm>
          <a:prstGeom prst="arc">
            <a:avLst>
              <a:gd name="adj1" fmla="val 11784097"/>
              <a:gd name="adj2" fmla="val 18520614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Group 343"/>
          <p:cNvGrpSpPr/>
          <p:nvPr/>
        </p:nvGrpSpPr>
        <p:grpSpPr>
          <a:xfrm>
            <a:off x="4572000" y="1643056"/>
            <a:ext cx="3500462" cy="767815"/>
            <a:chOff x="4572000" y="1643056"/>
            <a:chExt cx="3500462" cy="767815"/>
          </a:xfrm>
        </p:grpSpPr>
        <p:sp>
          <p:nvSpPr>
            <p:cNvPr id="21" name="Rectangle 33"/>
            <p:cNvSpPr/>
            <p:nvPr/>
          </p:nvSpPr>
          <p:spPr>
            <a:xfrm>
              <a:off x="4572000" y="1643056"/>
              <a:ext cx="11079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单击编辑标题</a:t>
              </a:r>
            </a:p>
          </p:txBody>
        </p:sp>
        <p:sp>
          <p:nvSpPr>
            <p:cNvPr id="22" name="Rectangle 325"/>
            <p:cNvSpPr/>
            <p:nvPr/>
          </p:nvSpPr>
          <p:spPr>
            <a:xfrm>
              <a:off x="4572000" y="2000246"/>
              <a:ext cx="3500462" cy="4106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chemeClr val="tx2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3" name="Group 344"/>
          <p:cNvGrpSpPr/>
          <p:nvPr/>
        </p:nvGrpSpPr>
        <p:grpSpPr>
          <a:xfrm>
            <a:off x="4643438" y="2786064"/>
            <a:ext cx="3498699" cy="288476"/>
            <a:chOff x="4643438" y="2786064"/>
            <a:chExt cx="3498699" cy="288476"/>
          </a:xfrm>
        </p:grpSpPr>
        <p:sp>
          <p:nvSpPr>
            <p:cNvPr id="24" name="Rectangle 330"/>
            <p:cNvSpPr/>
            <p:nvPr/>
          </p:nvSpPr>
          <p:spPr>
            <a:xfrm>
              <a:off x="5072066" y="2786064"/>
              <a:ext cx="3070071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332"/>
            <p:cNvGrpSpPr/>
            <p:nvPr/>
          </p:nvGrpSpPr>
          <p:grpSpPr>
            <a:xfrm>
              <a:off x="4643438" y="2786064"/>
              <a:ext cx="288476" cy="288476"/>
              <a:chOff x="4643438" y="2786064"/>
              <a:chExt cx="288476" cy="288476"/>
            </a:xfrm>
          </p:grpSpPr>
          <p:sp>
            <p:nvSpPr>
              <p:cNvPr id="26" name="Oval 326"/>
              <p:cNvSpPr/>
              <p:nvPr/>
            </p:nvSpPr>
            <p:spPr>
              <a:xfrm>
                <a:off x="4643438" y="2786064"/>
                <a:ext cx="288476" cy="28847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735506" y="2871746"/>
                <a:ext cx="114518" cy="118766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8" name="Group 347"/>
          <p:cNvGrpSpPr/>
          <p:nvPr/>
        </p:nvGrpSpPr>
        <p:grpSpPr>
          <a:xfrm>
            <a:off x="4643438" y="4071948"/>
            <a:ext cx="3498699" cy="288476"/>
            <a:chOff x="4643438" y="4071948"/>
            <a:chExt cx="3498699" cy="288476"/>
          </a:xfrm>
        </p:grpSpPr>
        <p:sp>
          <p:nvSpPr>
            <p:cNvPr id="29" name="Rectangle 336"/>
            <p:cNvSpPr/>
            <p:nvPr/>
          </p:nvSpPr>
          <p:spPr>
            <a:xfrm>
              <a:off x="5072066" y="4071948"/>
              <a:ext cx="3070071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0" name="Group 342"/>
            <p:cNvGrpSpPr/>
            <p:nvPr/>
          </p:nvGrpSpPr>
          <p:grpSpPr>
            <a:xfrm>
              <a:off x="4643438" y="4071948"/>
              <a:ext cx="288476" cy="288476"/>
              <a:chOff x="4643438" y="4071948"/>
              <a:chExt cx="288476" cy="288476"/>
            </a:xfrm>
          </p:grpSpPr>
          <p:sp>
            <p:nvSpPr>
              <p:cNvPr id="31" name="Oval 329"/>
              <p:cNvSpPr/>
              <p:nvPr/>
            </p:nvSpPr>
            <p:spPr>
              <a:xfrm>
                <a:off x="4643438" y="4071948"/>
                <a:ext cx="288476" cy="28847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Freeform 105"/>
              <p:cNvSpPr>
                <a:spLocks/>
              </p:cNvSpPr>
              <p:nvPr/>
            </p:nvSpPr>
            <p:spPr bwMode="auto">
              <a:xfrm>
                <a:off x="4742079" y="4165806"/>
                <a:ext cx="105018" cy="105018"/>
              </a:xfrm>
              <a:custGeom>
                <a:avLst/>
                <a:gdLst/>
                <a:ahLst/>
                <a:cxnLst>
                  <a:cxn ang="0">
                    <a:pos x="255" y="58"/>
                  </a:cxn>
                  <a:cxn ang="0">
                    <a:pos x="257" y="53"/>
                  </a:cxn>
                  <a:cxn ang="0">
                    <a:pos x="262" y="38"/>
                  </a:cxn>
                  <a:cxn ang="0">
                    <a:pos x="257" y="24"/>
                  </a:cxn>
                  <a:cxn ang="0">
                    <a:pos x="244" y="9"/>
                  </a:cxn>
                  <a:cxn ang="0">
                    <a:pos x="241" y="5"/>
                  </a:cxn>
                  <a:cxn ang="0">
                    <a:pos x="224" y="0"/>
                  </a:cxn>
                  <a:cxn ang="0">
                    <a:pos x="210" y="5"/>
                  </a:cxn>
                  <a:cxn ang="0">
                    <a:pos x="132" y="82"/>
                  </a:cxn>
                  <a:cxn ang="0">
                    <a:pos x="58" y="9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18" y="9"/>
                  </a:cxn>
                  <a:cxn ang="0">
                    <a:pos x="9" y="18"/>
                  </a:cxn>
                  <a:cxn ang="0">
                    <a:pos x="3" y="27"/>
                  </a:cxn>
                  <a:cxn ang="0">
                    <a:pos x="3" y="49"/>
                  </a:cxn>
                  <a:cxn ang="0">
                    <a:pos x="9" y="58"/>
                  </a:cxn>
                  <a:cxn ang="0">
                    <a:pos x="9" y="205"/>
                  </a:cxn>
                  <a:cxn ang="0">
                    <a:pos x="5" y="210"/>
                  </a:cxn>
                  <a:cxn ang="0">
                    <a:pos x="0" y="225"/>
                  </a:cxn>
                  <a:cxn ang="0">
                    <a:pos x="5" y="241"/>
                  </a:cxn>
                  <a:cxn ang="0">
                    <a:pos x="18" y="254"/>
                  </a:cxn>
                  <a:cxn ang="0">
                    <a:pos x="23" y="257"/>
                  </a:cxn>
                  <a:cxn ang="0">
                    <a:pos x="38" y="263"/>
                  </a:cxn>
                  <a:cxn ang="0">
                    <a:pos x="54" y="257"/>
                  </a:cxn>
                  <a:cxn ang="0">
                    <a:pos x="132" y="181"/>
                  </a:cxn>
                  <a:cxn ang="0">
                    <a:pos x="204" y="254"/>
                  </a:cxn>
                  <a:cxn ang="0">
                    <a:pos x="214" y="261"/>
                  </a:cxn>
                  <a:cxn ang="0">
                    <a:pos x="235" y="261"/>
                  </a:cxn>
                  <a:cxn ang="0">
                    <a:pos x="244" y="254"/>
                  </a:cxn>
                  <a:cxn ang="0">
                    <a:pos x="255" y="245"/>
                  </a:cxn>
                  <a:cxn ang="0">
                    <a:pos x="261" y="236"/>
                  </a:cxn>
                  <a:cxn ang="0">
                    <a:pos x="261" y="214"/>
                  </a:cxn>
                  <a:cxn ang="0">
                    <a:pos x="255" y="205"/>
                  </a:cxn>
                </a:cxnLst>
                <a:rect l="0" t="0" r="r" b="b"/>
                <a:pathLst>
                  <a:path w="262" h="263">
                    <a:moveTo>
                      <a:pt x="181" y="132"/>
                    </a:moveTo>
                    <a:lnTo>
                      <a:pt x="255" y="58"/>
                    </a:lnTo>
                    <a:lnTo>
                      <a:pt x="255" y="58"/>
                    </a:lnTo>
                    <a:lnTo>
                      <a:pt x="257" y="53"/>
                    </a:lnTo>
                    <a:lnTo>
                      <a:pt x="261" y="49"/>
                    </a:lnTo>
                    <a:lnTo>
                      <a:pt x="262" y="38"/>
                    </a:lnTo>
                    <a:lnTo>
                      <a:pt x="261" y="27"/>
                    </a:lnTo>
                    <a:lnTo>
                      <a:pt x="257" y="24"/>
                    </a:lnTo>
                    <a:lnTo>
                      <a:pt x="255" y="18"/>
                    </a:lnTo>
                    <a:lnTo>
                      <a:pt x="244" y="9"/>
                    </a:lnTo>
                    <a:lnTo>
                      <a:pt x="244" y="9"/>
                    </a:lnTo>
                    <a:lnTo>
                      <a:pt x="241" y="5"/>
                    </a:lnTo>
                    <a:lnTo>
                      <a:pt x="235" y="2"/>
                    </a:lnTo>
                    <a:lnTo>
                      <a:pt x="224" y="0"/>
                    </a:lnTo>
                    <a:lnTo>
                      <a:pt x="214" y="2"/>
                    </a:lnTo>
                    <a:lnTo>
                      <a:pt x="210" y="5"/>
                    </a:lnTo>
                    <a:lnTo>
                      <a:pt x="204" y="9"/>
                    </a:lnTo>
                    <a:lnTo>
                      <a:pt x="132" y="82"/>
                    </a:lnTo>
                    <a:lnTo>
                      <a:pt x="58" y="9"/>
                    </a:lnTo>
                    <a:lnTo>
                      <a:pt x="58" y="9"/>
                    </a:lnTo>
                    <a:lnTo>
                      <a:pt x="54" y="5"/>
                    </a:lnTo>
                    <a:lnTo>
                      <a:pt x="49" y="2"/>
                    </a:lnTo>
                    <a:lnTo>
                      <a:pt x="38" y="0"/>
                    </a:lnTo>
                    <a:lnTo>
                      <a:pt x="27" y="2"/>
                    </a:lnTo>
                    <a:lnTo>
                      <a:pt x="23" y="5"/>
                    </a:lnTo>
                    <a:lnTo>
                      <a:pt x="18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5" y="24"/>
                    </a:lnTo>
                    <a:lnTo>
                      <a:pt x="3" y="27"/>
                    </a:lnTo>
                    <a:lnTo>
                      <a:pt x="0" y="38"/>
                    </a:lnTo>
                    <a:lnTo>
                      <a:pt x="3" y="49"/>
                    </a:lnTo>
                    <a:lnTo>
                      <a:pt x="5" y="53"/>
                    </a:lnTo>
                    <a:lnTo>
                      <a:pt x="9" y="58"/>
                    </a:lnTo>
                    <a:lnTo>
                      <a:pt x="83" y="132"/>
                    </a:lnTo>
                    <a:lnTo>
                      <a:pt x="9" y="205"/>
                    </a:lnTo>
                    <a:lnTo>
                      <a:pt x="9" y="205"/>
                    </a:lnTo>
                    <a:lnTo>
                      <a:pt x="5" y="210"/>
                    </a:lnTo>
                    <a:lnTo>
                      <a:pt x="3" y="214"/>
                    </a:lnTo>
                    <a:lnTo>
                      <a:pt x="0" y="225"/>
                    </a:lnTo>
                    <a:lnTo>
                      <a:pt x="3" y="236"/>
                    </a:lnTo>
                    <a:lnTo>
                      <a:pt x="5" y="241"/>
                    </a:lnTo>
                    <a:lnTo>
                      <a:pt x="9" y="245"/>
                    </a:lnTo>
                    <a:lnTo>
                      <a:pt x="18" y="254"/>
                    </a:lnTo>
                    <a:lnTo>
                      <a:pt x="18" y="254"/>
                    </a:lnTo>
                    <a:lnTo>
                      <a:pt x="23" y="257"/>
                    </a:lnTo>
                    <a:lnTo>
                      <a:pt x="27" y="261"/>
                    </a:lnTo>
                    <a:lnTo>
                      <a:pt x="38" y="263"/>
                    </a:lnTo>
                    <a:lnTo>
                      <a:pt x="49" y="261"/>
                    </a:lnTo>
                    <a:lnTo>
                      <a:pt x="54" y="257"/>
                    </a:lnTo>
                    <a:lnTo>
                      <a:pt x="58" y="254"/>
                    </a:lnTo>
                    <a:lnTo>
                      <a:pt x="132" y="181"/>
                    </a:lnTo>
                    <a:lnTo>
                      <a:pt x="204" y="254"/>
                    </a:lnTo>
                    <a:lnTo>
                      <a:pt x="204" y="254"/>
                    </a:lnTo>
                    <a:lnTo>
                      <a:pt x="210" y="257"/>
                    </a:lnTo>
                    <a:lnTo>
                      <a:pt x="214" y="261"/>
                    </a:lnTo>
                    <a:lnTo>
                      <a:pt x="224" y="263"/>
                    </a:lnTo>
                    <a:lnTo>
                      <a:pt x="235" y="261"/>
                    </a:lnTo>
                    <a:lnTo>
                      <a:pt x="241" y="257"/>
                    </a:lnTo>
                    <a:lnTo>
                      <a:pt x="244" y="254"/>
                    </a:lnTo>
                    <a:lnTo>
                      <a:pt x="255" y="245"/>
                    </a:lnTo>
                    <a:lnTo>
                      <a:pt x="255" y="245"/>
                    </a:lnTo>
                    <a:lnTo>
                      <a:pt x="257" y="241"/>
                    </a:lnTo>
                    <a:lnTo>
                      <a:pt x="261" y="236"/>
                    </a:lnTo>
                    <a:lnTo>
                      <a:pt x="262" y="225"/>
                    </a:lnTo>
                    <a:lnTo>
                      <a:pt x="261" y="214"/>
                    </a:lnTo>
                    <a:lnTo>
                      <a:pt x="257" y="210"/>
                    </a:lnTo>
                    <a:lnTo>
                      <a:pt x="255" y="205"/>
                    </a:lnTo>
                    <a:lnTo>
                      <a:pt x="181" y="13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3" name="Group 346"/>
          <p:cNvGrpSpPr/>
          <p:nvPr/>
        </p:nvGrpSpPr>
        <p:grpSpPr>
          <a:xfrm>
            <a:off x="4643438" y="3643320"/>
            <a:ext cx="3498699" cy="288476"/>
            <a:chOff x="4643438" y="3643320"/>
            <a:chExt cx="3498699" cy="288476"/>
          </a:xfrm>
        </p:grpSpPr>
        <p:sp>
          <p:nvSpPr>
            <p:cNvPr id="34" name="Rectangle 335"/>
            <p:cNvSpPr/>
            <p:nvPr/>
          </p:nvSpPr>
          <p:spPr>
            <a:xfrm>
              <a:off x="5072066" y="3643320"/>
              <a:ext cx="3070071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341"/>
            <p:cNvGrpSpPr/>
            <p:nvPr/>
          </p:nvGrpSpPr>
          <p:grpSpPr>
            <a:xfrm>
              <a:off x="4643438" y="3643320"/>
              <a:ext cx="288476" cy="288476"/>
              <a:chOff x="4643438" y="3643320"/>
              <a:chExt cx="288476" cy="288476"/>
            </a:xfrm>
          </p:grpSpPr>
          <p:sp>
            <p:nvSpPr>
              <p:cNvPr id="36" name="Oval 328"/>
              <p:cNvSpPr/>
              <p:nvPr/>
            </p:nvSpPr>
            <p:spPr>
              <a:xfrm>
                <a:off x="4643438" y="3643320"/>
                <a:ext cx="288476" cy="28847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Freeform 26"/>
              <p:cNvSpPr>
                <a:spLocks/>
              </p:cNvSpPr>
              <p:nvPr/>
            </p:nvSpPr>
            <p:spPr bwMode="auto">
              <a:xfrm>
                <a:off x="4735506" y="3729002"/>
                <a:ext cx="114518" cy="118766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8" name="Group 345"/>
          <p:cNvGrpSpPr/>
          <p:nvPr/>
        </p:nvGrpSpPr>
        <p:grpSpPr>
          <a:xfrm>
            <a:off x="4643438" y="3214692"/>
            <a:ext cx="3498699" cy="288476"/>
            <a:chOff x="4643438" y="3214692"/>
            <a:chExt cx="3498699" cy="288476"/>
          </a:xfrm>
        </p:grpSpPr>
        <p:sp>
          <p:nvSpPr>
            <p:cNvPr id="39" name="Rectangle 334"/>
            <p:cNvSpPr/>
            <p:nvPr/>
          </p:nvSpPr>
          <p:spPr>
            <a:xfrm>
              <a:off x="5072066" y="3214692"/>
              <a:ext cx="3070071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0" name="Group 333"/>
            <p:cNvGrpSpPr/>
            <p:nvPr/>
          </p:nvGrpSpPr>
          <p:grpSpPr>
            <a:xfrm>
              <a:off x="4643438" y="3214692"/>
              <a:ext cx="288476" cy="288476"/>
              <a:chOff x="4643438" y="3214692"/>
              <a:chExt cx="288476" cy="288476"/>
            </a:xfrm>
          </p:grpSpPr>
          <p:sp>
            <p:nvSpPr>
              <p:cNvPr id="41" name="Oval 327"/>
              <p:cNvSpPr/>
              <p:nvPr/>
            </p:nvSpPr>
            <p:spPr>
              <a:xfrm>
                <a:off x="4643438" y="3214692"/>
                <a:ext cx="288476" cy="28847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Freeform 105"/>
              <p:cNvSpPr>
                <a:spLocks/>
              </p:cNvSpPr>
              <p:nvPr/>
            </p:nvSpPr>
            <p:spPr bwMode="auto">
              <a:xfrm>
                <a:off x="4739688" y="3310676"/>
                <a:ext cx="105018" cy="105018"/>
              </a:xfrm>
              <a:custGeom>
                <a:avLst/>
                <a:gdLst/>
                <a:ahLst/>
                <a:cxnLst>
                  <a:cxn ang="0">
                    <a:pos x="255" y="58"/>
                  </a:cxn>
                  <a:cxn ang="0">
                    <a:pos x="257" y="53"/>
                  </a:cxn>
                  <a:cxn ang="0">
                    <a:pos x="262" y="38"/>
                  </a:cxn>
                  <a:cxn ang="0">
                    <a:pos x="257" y="24"/>
                  </a:cxn>
                  <a:cxn ang="0">
                    <a:pos x="244" y="9"/>
                  </a:cxn>
                  <a:cxn ang="0">
                    <a:pos x="241" y="5"/>
                  </a:cxn>
                  <a:cxn ang="0">
                    <a:pos x="224" y="0"/>
                  </a:cxn>
                  <a:cxn ang="0">
                    <a:pos x="210" y="5"/>
                  </a:cxn>
                  <a:cxn ang="0">
                    <a:pos x="132" y="82"/>
                  </a:cxn>
                  <a:cxn ang="0">
                    <a:pos x="58" y="9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18" y="9"/>
                  </a:cxn>
                  <a:cxn ang="0">
                    <a:pos x="9" y="18"/>
                  </a:cxn>
                  <a:cxn ang="0">
                    <a:pos x="3" y="27"/>
                  </a:cxn>
                  <a:cxn ang="0">
                    <a:pos x="3" y="49"/>
                  </a:cxn>
                  <a:cxn ang="0">
                    <a:pos x="9" y="58"/>
                  </a:cxn>
                  <a:cxn ang="0">
                    <a:pos x="9" y="205"/>
                  </a:cxn>
                  <a:cxn ang="0">
                    <a:pos x="5" y="210"/>
                  </a:cxn>
                  <a:cxn ang="0">
                    <a:pos x="0" y="225"/>
                  </a:cxn>
                  <a:cxn ang="0">
                    <a:pos x="5" y="241"/>
                  </a:cxn>
                  <a:cxn ang="0">
                    <a:pos x="18" y="254"/>
                  </a:cxn>
                  <a:cxn ang="0">
                    <a:pos x="23" y="257"/>
                  </a:cxn>
                  <a:cxn ang="0">
                    <a:pos x="38" y="263"/>
                  </a:cxn>
                  <a:cxn ang="0">
                    <a:pos x="54" y="257"/>
                  </a:cxn>
                  <a:cxn ang="0">
                    <a:pos x="132" y="181"/>
                  </a:cxn>
                  <a:cxn ang="0">
                    <a:pos x="204" y="254"/>
                  </a:cxn>
                  <a:cxn ang="0">
                    <a:pos x="214" y="261"/>
                  </a:cxn>
                  <a:cxn ang="0">
                    <a:pos x="235" y="261"/>
                  </a:cxn>
                  <a:cxn ang="0">
                    <a:pos x="244" y="254"/>
                  </a:cxn>
                  <a:cxn ang="0">
                    <a:pos x="255" y="245"/>
                  </a:cxn>
                  <a:cxn ang="0">
                    <a:pos x="261" y="236"/>
                  </a:cxn>
                  <a:cxn ang="0">
                    <a:pos x="261" y="214"/>
                  </a:cxn>
                  <a:cxn ang="0">
                    <a:pos x="255" y="205"/>
                  </a:cxn>
                </a:cxnLst>
                <a:rect l="0" t="0" r="r" b="b"/>
                <a:pathLst>
                  <a:path w="262" h="263">
                    <a:moveTo>
                      <a:pt x="181" y="132"/>
                    </a:moveTo>
                    <a:lnTo>
                      <a:pt x="255" y="58"/>
                    </a:lnTo>
                    <a:lnTo>
                      <a:pt x="255" y="58"/>
                    </a:lnTo>
                    <a:lnTo>
                      <a:pt x="257" y="53"/>
                    </a:lnTo>
                    <a:lnTo>
                      <a:pt x="261" y="49"/>
                    </a:lnTo>
                    <a:lnTo>
                      <a:pt x="262" y="38"/>
                    </a:lnTo>
                    <a:lnTo>
                      <a:pt x="261" y="27"/>
                    </a:lnTo>
                    <a:lnTo>
                      <a:pt x="257" y="24"/>
                    </a:lnTo>
                    <a:lnTo>
                      <a:pt x="255" y="18"/>
                    </a:lnTo>
                    <a:lnTo>
                      <a:pt x="244" y="9"/>
                    </a:lnTo>
                    <a:lnTo>
                      <a:pt x="244" y="9"/>
                    </a:lnTo>
                    <a:lnTo>
                      <a:pt x="241" y="5"/>
                    </a:lnTo>
                    <a:lnTo>
                      <a:pt x="235" y="2"/>
                    </a:lnTo>
                    <a:lnTo>
                      <a:pt x="224" y="0"/>
                    </a:lnTo>
                    <a:lnTo>
                      <a:pt x="214" y="2"/>
                    </a:lnTo>
                    <a:lnTo>
                      <a:pt x="210" y="5"/>
                    </a:lnTo>
                    <a:lnTo>
                      <a:pt x="204" y="9"/>
                    </a:lnTo>
                    <a:lnTo>
                      <a:pt x="132" y="82"/>
                    </a:lnTo>
                    <a:lnTo>
                      <a:pt x="58" y="9"/>
                    </a:lnTo>
                    <a:lnTo>
                      <a:pt x="58" y="9"/>
                    </a:lnTo>
                    <a:lnTo>
                      <a:pt x="54" y="5"/>
                    </a:lnTo>
                    <a:lnTo>
                      <a:pt x="49" y="2"/>
                    </a:lnTo>
                    <a:lnTo>
                      <a:pt x="38" y="0"/>
                    </a:lnTo>
                    <a:lnTo>
                      <a:pt x="27" y="2"/>
                    </a:lnTo>
                    <a:lnTo>
                      <a:pt x="23" y="5"/>
                    </a:lnTo>
                    <a:lnTo>
                      <a:pt x="18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5" y="24"/>
                    </a:lnTo>
                    <a:lnTo>
                      <a:pt x="3" y="27"/>
                    </a:lnTo>
                    <a:lnTo>
                      <a:pt x="0" y="38"/>
                    </a:lnTo>
                    <a:lnTo>
                      <a:pt x="3" y="49"/>
                    </a:lnTo>
                    <a:lnTo>
                      <a:pt x="5" y="53"/>
                    </a:lnTo>
                    <a:lnTo>
                      <a:pt x="9" y="58"/>
                    </a:lnTo>
                    <a:lnTo>
                      <a:pt x="83" y="132"/>
                    </a:lnTo>
                    <a:lnTo>
                      <a:pt x="9" y="205"/>
                    </a:lnTo>
                    <a:lnTo>
                      <a:pt x="9" y="205"/>
                    </a:lnTo>
                    <a:lnTo>
                      <a:pt x="5" y="210"/>
                    </a:lnTo>
                    <a:lnTo>
                      <a:pt x="3" y="214"/>
                    </a:lnTo>
                    <a:lnTo>
                      <a:pt x="0" y="225"/>
                    </a:lnTo>
                    <a:lnTo>
                      <a:pt x="3" y="236"/>
                    </a:lnTo>
                    <a:lnTo>
                      <a:pt x="5" y="241"/>
                    </a:lnTo>
                    <a:lnTo>
                      <a:pt x="9" y="245"/>
                    </a:lnTo>
                    <a:lnTo>
                      <a:pt x="18" y="254"/>
                    </a:lnTo>
                    <a:lnTo>
                      <a:pt x="18" y="254"/>
                    </a:lnTo>
                    <a:lnTo>
                      <a:pt x="23" y="257"/>
                    </a:lnTo>
                    <a:lnTo>
                      <a:pt x="27" y="261"/>
                    </a:lnTo>
                    <a:lnTo>
                      <a:pt x="38" y="263"/>
                    </a:lnTo>
                    <a:lnTo>
                      <a:pt x="49" y="261"/>
                    </a:lnTo>
                    <a:lnTo>
                      <a:pt x="54" y="257"/>
                    </a:lnTo>
                    <a:lnTo>
                      <a:pt x="58" y="254"/>
                    </a:lnTo>
                    <a:lnTo>
                      <a:pt x="132" y="181"/>
                    </a:lnTo>
                    <a:lnTo>
                      <a:pt x="204" y="254"/>
                    </a:lnTo>
                    <a:lnTo>
                      <a:pt x="204" y="254"/>
                    </a:lnTo>
                    <a:lnTo>
                      <a:pt x="210" y="257"/>
                    </a:lnTo>
                    <a:lnTo>
                      <a:pt x="214" y="261"/>
                    </a:lnTo>
                    <a:lnTo>
                      <a:pt x="224" y="263"/>
                    </a:lnTo>
                    <a:lnTo>
                      <a:pt x="235" y="261"/>
                    </a:lnTo>
                    <a:lnTo>
                      <a:pt x="241" y="257"/>
                    </a:lnTo>
                    <a:lnTo>
                      <a:pt x="244" y="254"/>
                    </a:lnTo>
                    <a:lnTo>
                      <a:pt x="255" y="245"/>
                    </a:lnTo>
                    <a:lnTo>
                      <a:pt x="255" y="245"/>
                    </a:lnTo>
                    <a:lnTo>
                      <a:pt x="257" y="241"/>
                    </a:lnTo>
                    <a:lnTo>
                      <a:pt x="261" y="236"/>
                    </a:lnTo>
                    <a:lnTo>
                      <a:pt x="262" y="225"/>
                    </a:lnTo>
                    <a:lnTo>
                      <a:pt x="261" y="214"/>
                    </a:lnTo>
                    <a:lnTo>
                      <a:pt x="257" y="210"/>
                    </a:lnTo>
                    <a:lnTo>
                      <a:pt x="255" y="205"/>
                    </a:lnTo>
                    <a:lnTo>
                      <a:pt x="181" y="13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3" name="椭圆 42"/>
          <p:cNvSpPr/>
          <p:nvPr/>
        </p:nvSpPr>
        <p:spPr>
          <a:xfrm>
            <a:off x="342900" y="1428742"/>
            <a:ext cx="3219450" cy="321945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869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1401268" y="1547424"/>
            <a:ext cx="2547162" cy="17119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062219" y="1547424"/>
            <a:ext cx="2547162" cy="171197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平行四边形 20"/>
          <p:cNvSpPr/>
          <p:nvPr/>
        </p:nvSpPr>
        <p:spPr>
          <a:xfrm>
            <a:off x="3115358" y="1427398"/>
            <a:ext cx="1088056" cy="240052"/>
          </a:xfrm>
          <a:prstGeom prst="parallelogram">
            <a:avLst>
              <a:gd name="adj" fmla="val 354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22" name="平行四边形 21"/>
          <p:cNvSpPr/>
          <p:nvPr/>
        </p:nvSpPr>
        <p:spPr>
          <a:xfrm>
            <a:off x="6777507" y="1320702"/>
            <a:ext cx="1122160" cy="240052"/>
          </a:xfrm>
          <a:prstGeom prst="parallelogram">
            <a:avLst>
              <a:gd name="adj" fmla="val 354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270773" y="3461587"/>
            <a:ext cx="6514846" cy="910363"/>
            <a:chOff x="1270773" y="3461587"/>
            <a:chExt cx="6514846" cy="910363"/>
          </a:xfrm>
        </p:grpSpPr>
        <p:grpSp>
          <p:nvGrpSpPr>
            <p:cNvPr id="24" name="Group 61"/>
            <p:cNvGrpSpPr/>
            <p:nvPr/>
          </p:nvGrpSpPr>
          <p:grpSpPr>
            <a:xfrm>
              <a:off x="1342780" y="3461587"/>
              <a:ext cx="1166484" cy="276999"/>
              <a:chOff x="5429255" y="2967416"/>
              <a:chExt cx="1166484" cy="276999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34" name="Rounded Rectangle 46"/>
              <p:cNvSpPr/>
              <p:nvPr/>
            </p:nvSpPr>
            <p:spPr>
              <a:xfrm>
                <a:off x="5429255" y="3000378"/>
                <a:ext cx="1166483" cy="240642"/>
              </a:xfrm>
              <a:prstGeom prst="roundRect">
                <a:avLst>
                  <a:gd name="adj" fmla="val 46832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TextBox 86"/>
              <p:cNvSpPr txBox="1"/>
              <p:nvPr/>
            </p:nvSpPr>
            <p:spPr>
              <a:xfrm>
                <a:off x="5487743" y="2967416"/>
                <a:ext cx="1107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单击编辑标题</a:t>
                </a:r>
              </a:p>
            </p:txBody>
          </p:sp>
        </p:grpSp>
        <p:sp>
          <p:nvSpPr>
            <p:cNvPr id="25" name="TextBox 87"/>
            <p:cNvSpPr txBox="1"/>
            <p:nvPr/>
          </p:nvSpPr>
          <p:spPr>
            <a:xfrm>
              <a:off x="1270773" y="3765158"/>
              <a:ext cx="2797171" cy="576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chemeClr val="tx2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26" name="Group 61"/>
            <p:cNvGrpSpPr/>
            <p:nvPr/>
          </p:nvGrpSpPr>
          <p:grpSpPr>
            <a:xfrm>
              <a:off x="5077943" y="3461587"/>
              <a:ext cx="1166484" cy="276999"/>
              <a:chOff x="5429255" y="2967416"/>
              <a:chExt cx="1166484" cy="276999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32" name="Rounded Rectangle 46"/>
              <p:cNvSpPr/>
              <p:nvPr/>
            </p:nvSpPr>
            <p:spPr>
              <a:xfrm>
                <a:off x="5429255" y="3000378"/>
                <a:ext cx="1166483" cy="240642"/>
              </a:xfrm>
              <a:prstGeom prst="roundRect">
                <a:avLst>
                  <a:gd name="adj" fmla="val 46832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TextBox 90"/>
              <p:cNvSpPr txBox="1"/>
              <p:nvPr/>
            </p:nvSpPr>
            <p:spPr>
              <a:xfrm>
                <a:off x="5487743" y="2967416"/>
                <a:ext cx="1107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单击编辑标题</a:t>
                </a:r>
              </a:p>
            </p:txBody>
          </p:sp>
        </p:grpSp>
        <p:sp>
          <p:nvSpPr>
            <p:cNvPr id="27" name="TextBox 94"/>
            <p:cNvSpPr txBox="1"/>
            <p:nvPr/>
          </p:nvSpPr>
          <p:spPr>
            <a:xfrm>
              <a:off x="5005936" y="3765158"/>
              <a:ext cx="2779683" cy="576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chemeClr val="tx2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cxnSp>
          <p:nvCxnSpPr>
            <p:cNvPr id="28" name="Straight Connector 37"/>
            <p:cNvCxnSpPr/>
            <p:nvPr/>
          </p:nvCxnSpPr>
          <p:spPr bwMode="auto">
            <a:xfrm>
              <a:off x="1358009" y="4371950"/>
              <a:ext cx="2637927" cy="0"/>
            </a:xfrm>
            <a:prstGeom prst="line">
              <a:avLst/>
            </a:prstGeom>
            <a:ln w="76200" cap="rnd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38"/>
            <p:cNvCxnSpPr/>
            <p:nvPr/>
          </p:nvCxnSpPr>
          <p:spPr bwMode="auto">
            <a:xfrm flipV="1">
              <a:off x="1379147" y="4366592"/>
              <a:ext cx="2424475" cy="523"/>
            </a:xfrm>
            <a:prstGeom prst="line">
              <a:avLst/>
            </a:prstGeom>
            <a:ln w="762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37"/>
            <p:cNvCxnSpPr/>
            <p:nvPr/>
          </p:nvCxnSpPr>
          <p:spPr bwMode="auto">
            <a:xfrm>
              <a:off x="5102425" y="4371950"/>
              <a:ext cx="2637927" cy="0"/>
            </a:xfrm>
            <a:prstGeom prst="line">
              <a:avLst/>
            </a:prstGeom>
            <a:ln w="76200" cap="rnd">
              <a:solidFill>
                <a:schemeClr val="accent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8"/>
            <p:cNvCxnSpPr/>
            <p:nvPr/>
          </p:nvCxnSpPr>
          <p:spPr bwMode="auto">
            <a:xfrm flipV="1">
              <a:off x="5123563" y="4366592"/>
              <a:ext cx="2424475" cy="523"/>
            </a:xfrm>
            <a:prstGeom prst="line">
              <a:avLst/>
            </a:prstGeom>
            <a:ln w="762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5052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1191145" y="1384172"/>
            <a:ext cx="1785529" cy="1075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E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9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" name="正方形 738" descr="QQ截图20170519110658"/>
          <p:cNvSpPr>
            <a:spLocks noChangeArrowheads="1"/>
          </p:cNvSpPr>
          <p:nvPr/>
        </p:nvSpPr>
        <p:spPr bwMode="auto">
          <a:xfrm>
            <a:off x="3111005" y="1384172"/>
            <a:ext cx="2310964" cy="1522811"/>
          </a:xfrm>
          <a:prstGeom prst="rect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lIns="67522" tIns="35188" rIns="67522" bIns="35188" anchor="ctr"/>
          <a:lstStyle/>
          <a:p>
            <a:endParaRPr lang="zh-CN" altLang="zh-CN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正方形 738" descr="QQ截图20170519110658"/>
          <p:cNvSpPr>
            <a:spLocks noChangeArrowheads="1"/>
          </p:cNvSpPr>
          <p:nvPr/>
        </p:nvSpPr>
        <p:spPr bwMode="auto">
          <a:xfrm>
            <a:off x="3111005" y="3011594"/>
            <a:ext cx="2310964" cy="1521622"/>
          </a:xfrm>
          <a:prstGeom prst="rect">
            <a:avLst/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lIns="67522" tIns="35188" rIns="67522" bIns="35188" anchor="ctr"/>
          <a:lstStyle/>
          <a:p>
            <a:endParaRPr lang="zh-CN" altLang="zh-CN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Rectangle 13"/>
          <p:cNvSpPr>
            <a:spLocks noChangeArrowheads="1"/>
          </p:cNvSpPr>
          <p:nvPr/>
        </p:nvSpPr>
        <p:spPr bwMode="auto">
          <a:xfrm>
            <a:off x="5631192" y="1384172"/>
            <a:ext cx="2404876" cy="3149045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txBody>
          <a:bodyPr anchor="ctr"/>
          <a:lstStyle/>
          <a:p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365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1" grpId="0"/>
      <p:bldP spid="42" grpId="0" animBg="1"/>
      <p:bldP spid="43" grpId="0" animBg="1"/>
      <p:bldP spid="4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03104" y="1147814"/>
            <a:ext cx="2595653" cy="3318731"/>
            <a:chOff x="6861512" y="1531261"/>
            <a:chExt cx="4079486" cy="5215919"/>
          </a:xfrm>
        </p:grpSpPr>
        <p:sp>
          <p:nvSpPr>
            <p:cNvPr id="35" name="Freeform 33"/>
            <p:cNvSpPr>
              <a:spLocks/>
            </p:cNvSpPr>
            <p:nvPr/>
          </p:nvSpPr>
          <p:spPr bwMode="auto">
            <a:xfrm rot="20192702" flipH="1">
              <a:off x="8996650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d-ID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 rot="1695130">
              <a:off x="10373996" y="2670521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34286" tIns="17143" rIns="34286" bIns="17143" numCol="1" anchor="t" anchorCtr="0" compatLnSpc="1">
              <a:prstTxWarp prst="textNoShape">
                <a:avLst/>
              </a:prstTxWarp>
            </a:bodyPr>
            <a:lstStyle/>
            <a:p>
              <a:endParaRPr lang="id-ID" sz="75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30"/>
            <p:cNvSpPr>
              <a:spLocks/>
            </p:cNvSpPr>
            <p:nvPr/>
          </p:nvSpPr>
          <p:spPr bwMode="auto">
            <a:xfrm rot="19798984">
              <a:off x="9589356" y="1775933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d-ID" sz="1013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 rot="20742510">
              <a:off x="8449623" y="3313795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d-ID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 rot="1666479" flipH="1">
              <a:off x="7109750" y="1531261"/>
              <a:ext cx="1223410" cy="919653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d-ID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29"/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rgbClr val="372415"/>
            </a:solidFill>
            <a:ln>
              <a:noFill/>
            </a:ln>
          </p:spPr>
          <p:txBody>
            <a:bodyPr vert="horz" wrap="square" lIns="34286" tIns="17143" rIns="34286" bIns="17143" numCol="1" anchor="t" anchorCtr="0" compatLnSpc="1">
              <a:prstTxWarp prst="textNoShape">
                <a:avLst/>
              </a:prstTxWarp>
            </a:bodyPr>
            <a:lstStyle/>
            <a:p>
              <a:endParaRPr lang="id-ID" sz="75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6861512" y="2859315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d-ID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9423961" y="2928144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d-ID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32"/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Freeform 33"/>
            <p:cNvSpPr>
              <a:spLocks/>
            </p:cNvSpPr>
            <p:nvPr/>
          </p:nvSpPr>
          <p:spPr bwMode="auto">
            <a:xfrm>
              <a:off x="8435333" y="3910700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d-ID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reeform 34"/>
            <p:cNvSpPr>
              <a:spLocks/>
            </p:cNvSpPr>
            <p:nvPr/>
          </p:nvSpPr>
          <p:spPr bwMode="auto">
            <a:xfrm>
              <a:off x="7838797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d-ID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35"/>
            <p:cNvSpPr>
              <a:spLocks/>
            </p:cNvSpPr>
            <p:nvPr/>
          </p:nvSpPr>
          <p:spPr bwMode="auto">
            <a:xfrm>
              <a:off x="9485256" y="4296241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d-ID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9188231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d-ID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37"/>
            <p:cNvSpPr>
              <a:spLocks/>
            </p:cNvSpPr>
            <p:nvPr/>
          </p:nvSpPr>
          <p:spPr bwMode="auto">
            <a:xfrm>
              <a:off x="8205477" y="1954575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d-ID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33"/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id-ID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27"/>
            <p:cNvSpPr>
              <a:spLocks noEditPoints="1"/>
            </p:cNvSpPr>
            <p:nvPr/>
          </p:nvSpPr>
          <p:spPr bwMode="auto">
            <a:xfrm>
              <a:off x="8208449" y="5552358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Freeform 13"/>
          <p:cNvSpPr>
            <a:spLocks noEditPoints="1"/>
          </p:cNvSpPr>
          <p:nvPr/>
        </p:nvSpPr>
        <p:spPr bwMode="auto">
          <a:xfrm>
            <a:off x="1959233" y="4048914"/>
            <a:ext cx="2870767" cy="719708"/>
          </a:xfrm>
          <a:custGeom>
            <a:avLst/>
            <a:gdLst>
              <a:gd name="T0" fmla="*/ 229 w 695"/>
              <a:gd name="T1" fmla="*/ 157 h 174"/>
              <a:gd name="T2" fmla="*/ 338 w 695"/>
              <a:gd name="T3" fmla="*/ 173 h 174"/>
              <a:gd name="T4" fmla="*/ 395 w 695"/>
              <a:gd name="T5" fmla="*/ 157 h 174"/>
              <a:gd name="T6" fmla="*/ 273 w 695"/>
              <a:gd name="T7" fmla="*/ 86 h 174"/>
              <a:gd name="T8" fmla="*/ 273 w 695"/>
              <a:gd name="T9" fmla="*/ 72 h 174"/>
              <a:gd name="T10" fmla="*/ 355 w 695"/>
              <a:gd name="T11" fmla="*/ 82 h 174"/>
              <a:gd name="T12" fmla="*/ 493 w 695"/>
              <a:gd name="T13" fmla="*/ 99 h 174"/>
              <a:gd name="T14" fmla="*/ 563 w 695"/>
              <a:gd name="T15" fmla="*/ 86 h 174"/>
              <a:gd name="T16" fmla="*/ 534 w 695"/>
              <a:gd name="T17" fmla="*/ 47 h 174"/>
              <a:gd name="T18" fmla="*/ 569 w 695"/>
              <a:gd name="T19" fmla="*/ 32 h 174"/>
              <a:gd name="T20" fmla="*/ 656 w 695"/>
              <a:gd name="T21" fmla="*/ 39 h 174"/>
              <a:gd name="T22" fmla="*/ 653 w 695"/>
              <a:gd name="T23" fmla="*/ 8 h 174"/>
              <a:gd name="T24" fmla="*/ 656 w 695"/>
              <a:gd name="T25" fmla="*/ 4 h 174"/>
              <a:gd name="T26" fmla="*/ 677 w 695"/>
              <a:gd name="T27" fmla="*/ 3 h 174"/>
              <a:gd name="T28" fmla="*/ 689 w 695"/>
              <a:gd name="T29" fmla="*/ 2 h 174"/>
              <a:gd name="T30" fmla="*/ 656 w 695"/>
              <a:gd name="T31" fmla="*/ 1 h 174"/>
              <a:gd name="T32" fmla="*/ 645 w 695"/>
              <a:gd name="T33" fmla="*/ 8 h 174"/>
              <a:gd name="T34" fmla="*/ 652 w 695"/>
              <a:gd name="T35" fmla="*/ 28 h 174"/>
              <a:gd name="T36" fmla="*/ 633 w 695"/>
              <a:gd name="T37" fmla="*/ 32 h 174"/>
              <a:gd name="T38" fmla="*/ 631 w 695"/>
              <a:gd name="T39" fmla="*/ 31 h 174"/>
              <a:gd name="T40" fmla="*/ 623 w 695"/>
              <a:gd name="T41" fmla="*/ 29 h 174"/>
              <a:gd name="T42" fmla="*/ 588 w 695"/>
              <a:gd name="T43" fmla="*/ 27 h 174"/>
              <a:gd name="T44" fmla="*/ 573 w 695"/>
              <a:gd name="T45" fmla="*/ 24 h 174"/>
              <a:gd name="T46" fmla="*/ 562 w 695"/>
              <a:gd name="T47" fmla="*/ 22 h 174"/>
              <a:gd name="T48" fmla="*/ 532 w 695"/>
              <a:gd name="T49" fmla="*/ 21 h 174"/>
              <a:gd name="T50" fmla="*/ 498 w 695"/>
              <a:gd name="T51" fmla="*/ 36 h 174"/>
              <a:gd name="T52" fmla="*/ 500 w 695"/>
              <a:gd name="T53" fmla="*/ 43 h 174"/>
              <a:gd name="T54" fmla="*/ 516 w 695"/>
              <a:gd name="T55" fmla="*/ 47 h 174"/>
              <a:gd name="T56" fmla="*/ 509 w 695"/>
              <a:gd name="T57" fmla="*/ 51 h 174"/>
              <a:gd name="T58" fmla="*/ 529 w 695"/>
              <a:gd name="T59" fmla="*/ 74 h 174"/>
              <a:gd name="T60" fmla="*/ 535 w 695"/>
              <a:gd name="T61" fmla="*/ 83 h 174"/>
              <a:gd name="T62" fmla="*/ 515 w 695"/>
              <a:gd name="T63" fmla="*/ 91 h 174"/>
              <a:gd name="T64" fmla="*/ 466 w 695"/>
              <a:gd name="T65" fmla="*/ 86 h 174"/>
              <a:gd name="T66" fmla="*/ 444 w 695"/>
              <a:gd name="T67" fmla="*/ 84 h 174"/>
              <a:gd name="T68" fmla="*/ 435 w 695"/>
              <a:gd name="T69" fmla="*/ 82 h 174"/>
              <a:gd name="T70" fmla="*/ 418 w 695"/>
              <a:gd name="T71" fmla="*/ 82 h 174"/>
              <a:gd name="T72" fmla="*/ 383 w 695"/>
              <a:gd name="T73" fmla="*/ 77 h 174"/>
              <a:gd name="T74" fmla="*/ 346 w 695"/>
              <a:gd name="T75" fmla="*/ 71 h 174"/>
              <a:gd name="T76" fmla="*/ 307 w 695"/>
              <a:gd name="T77" fmla="*/ 68 h 174"/>
              <a:gd name="T78" fmla="*/ 240 w 695"/>
              <a:gd name="T79" fmla="*/ 69 h 174"/>
              <a:gd name="T80" fmla="*/ 241 w 695"/>
              <a:gd name="T81" fmla="*/ 78 h 174"/>
              <a:gd name="T82" fmla="*/ 247 w 695"/>
              <a:gd name="T83" fmla="*/ 84 h 174"/>
              <a:gd name="T84" fmla="*/ 245 w 695"/>
              <a:gd name="T85" fmla="*/ 86 h 174"/>
              <a:gd name="T86" fmla="*/ 269 w 695"/>
              <a:gd name="T87" fmla="*/ 98 h 174"/>
              <a:gd name="T88" fmla="*/ 293 w 695"/>
              <a:gd name="T89" fmla="*/ 111 h 174"/>
              <a:gd name="T90" fmla="*/ 308 w 695"/>
              <a:gd name="T91" fmla="*/ 118 h 174"/>
              <a:gd name="T92" fmla="*/ 332 w 695"/>
              <a:gd name="T93" fmla="*/ 128 h 174"/>
              <a:gd name="T94" fmla="*/ 352 w 695"/>
              <a:gd name="T95" fmla="*/ 144 h 174"/>
              <a:gd name="T96" fmla="*/ 371 w 695"/>
              <a:gd name="T97" fmla="*/ 156 h 174"/>
              <a:gd name="T98" fmla="*/ 370 w 695"/>
              <a:gd name="T99" fmla="*/ 167 h 174"/>
              <a:gd name="T100" fmla="*/ 281 w 695"/>
              <a:gd name="T101" fmla="*/ 157 h 174"/>
              <a:gd name="T102" fmla="*/ 249 w 695"/>
              <a:gd name="T103" fmla="*/ 152 h 174"/>
              <a:gd name="T104" fmla="*/ 160 w 695"/>
              <a:gd name="T105" fmla="*/ 140 h 174"/>
              <a:gd name="T106" fmla="*/ 79 w 695"/>
              <a:gd name="T107" fmla="*/ 123 h 174"/>
              <a:gd name="T108" fmla="*/ 656 w 695"/>
              <a:gd name="T109" fmla="*/ 33 h 174"/>
              <a:gd name="T110" fmla="*/ 648 w 695"/>
              <a:gd name="T111" fmla="*/ 5 h 174"/>
              <a:gd name="T112" fmla="*/ 655 w 695"/>
              <a:gd name="T113" fmla="*/ 33 h 174"/>
              <a:gd name="T114" fmla="*/ 648 w 695"/>
              <a:gd name="T115" fmla="*/ 37 h 174"/>
              <a:gd name="T116" fmla="*/ 535 w 695"/>
              <a:gd name="T117" fmla="*/ 92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5" h="174">
                <a:moveTo>
                  <a:pt x="78" y="130"/>
                </a:moveTo>
                <a:cubicBezTo>
                  <a:pt x="88" y="132"/>
                  <a:pt x="101" y="134"/>
                  <a:pt x="109" y="136"/>
                </a:cubicBezTo>
                <a:cubicBezTo>
                  <a:pt x="147" y="143"/>
                  <a:pt x="179" y="151"/>
                  <a:pt x="220" y="157"/>
                </a:cubicBezTo>
                <a:cubicBezTo>
                  <a:pt x="219" y="157"/>
                  <a:pt x="222" y="157"/>
                  <a:pt x="225" y="157"/>
                </a:cubicBezTo>
                <a:cubicBezTo>
                  <a:pt x="224" y="157"/>
                  <a:pt x="224" y="157"/>
                  <a:pt x="224" y="157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2" y="157"/>
                  <a:pt x="229" y="158"/>
                  <a:pt x="226" y="158"/>
                </a:cubicBezTo>
                <a:cubicBezTo>
                  <a:pt x="242" y="160"/>
                  <a:pt x="257" y="162"/>
                  <a:pt x="272" y="165"/>
                </a:cubicBezTo>
                <a:cubicBezTo>
                  <a:pt x="275" y="164"/>
                  <a:pt x="280" y="166"/>
                  <a:pt x="283" y="165"/>
                </a:cubicBezTo>
                <a:cubicBezTo>
                  <a:pt x="283" y="166"/>
                  <a:pt x="283" y="166"/>
                  <a:pt x="282" y="166"/>
                </a:cubicBezTo>
                <a:cubicBezTo>
                  <a:pt x="294" y="167"/>
                  <a:pt x="295" y="167"/>
                  <a:pt x="303" y="169"/>
                </a:cubicBezTo>
                <a:cubicBezTo>
                  <a:pt x="314" y="171"/>
                  <a:pt x="325" y="172"/>
                  <a:pt x="338" y="173"/>
                </a:cubicBezTo>
                <a:cubicBezTo>
                  <a:pt x="346" y="174"/>
                  <a:pt x="351" y="174"/>
                  <a:pt x="366" y="173"/>
                </a:cubicBezTo>
                <a:cubicBezTo>
                  <a:pt x="367" y="173"/>
                  <a:pt x="372" y="173"/>
                  <a:pt x="375" y="172"/>
                </a:cubicBezTo>
                <a:cubicBezTo>
                  <a:pt x="379" y="171"/>
                  <a:pt x="379" y="171"/>
                  <a:pt x="379" y="171"/>
                </a:cubicBezTo>
                <a:cubicBezTo>
                  <a:pt x="396" y="166"/>
                  <a:pt x="387" y="169"/>
                  <a:pt x="391" y="167"/>
                </a:cubicBezTo>
                <a:cubicBezTo>
                  <a:pt x="398" y="163"/>
                  <a:pt x="396" y="163"/>
                  <a:pt x="397" y="161"/>
                </a:cubicBezTo>
                <a:cubicBezTo>
                  <a:pt x="397" y="160"/>
                  <a:pt x="396" y="158"/>
                  <a:pt x="395" y="157"/>
                </a:cubicBezTo>
                <a:cubicBezTo>
                  <a:pt x="389" y="149"/>
                  <a:pt x="378" y="143"/>
                  <a:pt x="368" y="136"/>
                </a:cubicBezTo>
                <a:cubicBezTo>
                  <a:pt x="347" y="123"/>
                  <a:pt x="322" y="111"/>
                  <a:pt x="300" y="97"/>
                </a:cubicBezTo>
                <a:cubicBezTo>
                  <a:pt x="292" y="96"/>
                  <a:pt x="289" y="93"/>
                  <a:pt x="282" y="92"/>
                </a:cubicBezTo>
                <a:cubicBezTo>
                  <a:pt x="283" y="91"/>
                  <a:pt x="283" y="91"/>
                  <a:pt x="283" y="91"/>
                </a:cubicBezTo>
                <a:cubicBezTo>
                  <a:pt x="278" y="90"/>
                  <a:pt x="279" y="89"/>
                  <a:pt x="277" y="86"/>
                </a:cubicBezTo>
                <a:cubicBezTo>
                  <a:pt x="276" y="86"/>
                  <a:pt x="275" y="85"/>
                  <a:pt x="273" y="86"/>
                </a:cubicBezTo>
                <a:cubicBezTo>
                  <a:pt x="270" y="85"/>
                  <a:pt x="274" y="83"/>
                  <a:pt x="271" y="82"/>
                </a:cubicBezTo>
                <a:cubicBezTo>
                  <a:pt x="272" y="82"/>
                  <a:pt x="270" y="83"/>
                  <a:pt x="270" y="82"/>
                </a:cubicBezTo>
                <a:cubicBezTo>
                  <a:pt x="262" y="79"/>
                  <a:pt x="272" y="82"/>
                  <a:pt x="269" y="77"/>
                </a:cubicBezTo>
                <a:cubicBezTo>
                  <a:pt x="267" y="76"/>
                  <a:pt x="264" y="74"/>
                  <a:pt x="262" y="72"/>
                </a:cubicBezTo>
                <a:cubicBezTo>
                  <a:pt x="265" y="72"/>
                  <a:pt x="269" y="72"/>
                  <a:pt x="272" y="73"/>
                </a:cubicBezTo>
                <a:cubicBezTo>
                  <a:pt x="270" y="73"/>
                  <a:pt x="271" y="72"/>
                  <a:pt x="273" y="72"/>
                </a:cubicBezTo>
                <a:cubicBezTo>
                  <a:pt x="273" y="74"/>
                  <a:pt x="281" y="72"/>
                  <a:pt x="284" y="73"/>
                </a:cubicBezTo>
                <a:cubicBezTo>
                  <a:pt x="283" y="73"/>
                  <a:pt x="281" y="73"/>
                  <a:pt x="280" y="73"/>
                </a:cubicBezTo>
                <a:cubicBezTo>
                  <a:pt x="288" y="75"/>
                  <a:pt x="297" y="75"/>
                  <a:pt x="304" y="76"/>
                </a:cubicBezTo>
                <a:cubicBezTo>
                  <a:pt x="314" y="76"/>
                  <a:pt x="320" y="79"/>
                  <a:pt x="327" y="78"/>
                </a:cubicBezTo>
                <a:cubicBezTo>
                  <a:pt x="325" y="79"/>
                  <a:pt x="330" y="79"/>
                  <a:pt x="331" y="80"/>
                </a:cubicBezTo>
                <a:cubicBezTo>
                  <a:pt x="341" y="79"/>
                  <a:pt x="345" y="82"/>
                  <a:pt x="355" y="82"/>
                </a:cubicBezTo>
                <a:cubicBezTo>
                  <a:pt x="354" y="82"/>
                  <a:pt x="354" y="82"/>
                  <a:pt x="354" y="82"/>
                </a:cubicBezTo>
                <a:cubicBezTo>
                  <a:pt x="376" y="85"/>
                  <a:pt x="398" y="88"/>
                  <a:pt x="422" y="90"/>
                </a:cubicBezTo>
                <a:cubicBezTo>
                  <a:pt x="436" y="92"/>
                  <a:pt x="446" y="95"/>
                  <a:pt x="463" y="96"/>
                </a:cubicBezTo>
                <a:cubicBezTo>
                  <a:pt x="466" y="96"/>
                  <a:pt x="464" y="96"/>
                  <a:pt x="467" y="96"/>
                </a:cubicBezTo>
                <a:cubicBezTo>
                  <a:pt x="470" y="96"/>
                  <a:pt x="466" y="96"/>
                  <a:pt x="467" y="96"/>
                </a:cubicBezTo>
                <a:cubicBezTo>
                  <a:pt x="475" y="97"/>
                  <a:pt x="483" y="98"/>
                  <a:pt x="493" y="99"/>
                </a:cubicBezTo>
                <a:cubicBezTo>
                  <a:pt x="494" y="99"/>
                  <a:pt x="497" y="99"/>
                  <a:pt x="497" y="99"/>
                </a:cubicBezTo>
                <a:cubicBezTo>
                  <a:pt x="501" y="100"/>
                  <a:pt x="508" y="100"/>
                  <a:pt x="516" y="100"/>
                </a:cubicBezTo>
                <a:cubicBezTo>
                  <a:pt x="520" y="100"/>
                  <a:pt x="524" y="100"/>
                  <a:pt x="530" y="100"/>
                </a:cubicBezTo>
                <a:cubicBezTo>
                  <a:pt x="534" y="101"/>
                  <a:pt x="558" y="94"/>
                  <a:pt x="557" y="93"/>
                </a:cubicBezTo>
                <a:cubicBezTo>
                  <a:pt x="549" y="96"/>
                  <a:pt x="562" y="89"/>
                  <a:pt x="560" y="87"/>
                </a:cubicBezTo>
                <a:cubicBezTo>
                  <a:pt x="561" y="86"/>
                  <a:pt x="562" y="86"/>
                  <a:pt x="563" y="86"/>
                </a:cubicBezTo>
                <a:cubicBezTo>
                  <a:pt x="564" y="83"/>
                  <a:pt x="563" y="81"/>
                  <a:pt x="563" y="77"/>
                </a:cubicBezTo>
                <a:cubicBezTo>
                  <a:pt x="562" y="76"/>
                  <a:pt x="559" y="76"/>
                  <a:pt x="559" y="74"/>
                </a:cubicBezTo>
                <a:cubicBezTo>
                  <a:pt x="561" y="72"/>
                  <a:pt x="557" y="70"/>
                  <a:pt x="557" y="68"/>
                </a:cubicBezTo>
                <a:cubicBezTo>
                  <a:pt x="554" y="69"/>
                  <a:pt x="551" y="68"/>
                  <a:pt x="550" y="66"/>
                </a:cubicBezTo>
                <a:cubicBezTo>
                  <a:pt x="554" y="65"/>
                  <a:pt x="554" y="65"/>
                  <a:pt x="554" y="65"/>
                </a:cubicBezTo>
                <a:cubicBezTo>
                  <a:pt x="548" y="61"/>
                  <a:pt x="545" y="52"/>
                  <a:pt x="534" y="47"/>
                </a:cubicBezTo>
                <a:cubicBezTo>
                  <a:pt x="536" y="46"/>
                  <a:pt x="536" y="46"/>
                  <a:pt x="536" y="46"/>
                </a:cubicBezTo>
                <a:cubicBezTo>
                  <a:pt x="528" y="41"/>
                  <a:pt x="524" y="34"/>
                  <a:pt x="521" y="29"/>
                </a:cubicBezTo>
                <a:cubicBezTo>
                  <a:pt x="521" y="29"/>
                  <a:pt x="520" y="30"/>
                  <a:pt x="527" y="30"/>
                </a:cubicBezTo>
                <a:cubicBezTo>
                  <a:pt x="534" y="29"/>
                  <a:pt x="537" y="29"/>
                  <a:pt x="543" y="29"/>
                </a:cubicBezTo>
                <a:cubicBezTo>
                  <a:pt x="546" y="29"/>
                  <a:pt x="546" y="30"/>
                  <a:pt x="547" y="30"/>
                </a:cubicBezTo>
                <a:cubicBezTo>
                  <a:pt x="555" y="31"/>
                  <a:pt x="560" y="33"/>
                  <a:pt x="569" y="32"/>
                </a:cubicBezTo>
                <a:cubicBezTo>
                  <a:pt x="568" y="33"/>
                  <a:pt x="568" y="33"/>
                  <a:pt x="568" y="33"/>
                </a:cubicBezTo>
                <a:cubicBezTo>
                  <a:pt x="575" y="33"/>
                  <a:pt x="586" y="34"/>
                  <a:pt x="592" y="35"/>
                </a:cubicBezTo>
                <a:cubicBezTo>
                  <a:pt x="595" y="35"/>
                  <a:pt x="603" y="36"/>
                  <a:pt x="601" y="35"/>
                </a:cubicBezTo>
                <a:cubicBezTo>
                  <a:pt x="604" y="35"/>
                  <a:pt x="600" y="36"/>
                  <a:pt x="605" y="36"/>
                </a:cubicBezTo>
                <a:cubicBezTo>
                  <a:pt x="600" y="36"/>
                  <a:pt x="600" y="36"/>
                  <a:pt x="600" y="36"/>
                </a:cubicBezTo>
                <a:cubicBezTo>
                  <a:pt x="618" y="38"/>
                  <a:pt x="625" y="42"/>
                  <a:pt x="656" y="39"/>
                </a:cubicBezTo>
                <a:cubicBezTo>
                  <a:pt x="672" y="35"/>
                  <a:pt x="667" y="30"/>
                  <a:pt x="667" y="26"/>
                </a:cubicBezTo>
                <a:cubicBezTo>
                  <a:pt x="665" y="25"/>
                  <a:pt x="664" y="21"/>
                  <a:pt x="659" y="21"/>
                </a:cubicBezTo>
                <a:cubicBezTo>
                  <a:pt x="661" y="20"/>
                  <a:pt x="661" y="20"/>
                  <a:pt x="661" y="20"/>
                </a:cubicBezTo>
                <a:cubicBezTo>
                  <a:pt x="659" y="18"/>
                  <a:pt x="657" y="14"/>
                  <a:pt x="655" y="11"/>
                </a:cubicBezTo>
                <a:cubicBezTo>
                  <a:pt x="655" y="9"/>
                  <a:pt x="653" y="10"/>
                  <a:pt x="651" y="8"/>
                </a:cubicBezTo>
                <a:cubicBezTo>
                  <a:pt x="653" y="8"/>
                  <a:pt x="653" y="8"/>
                  <a:pt x="653" y="8"/>
                </a:cubicBezTo>
                <a:cubicBezTo>
                  <a:pt x="651" y="6"/>
                  <a:pt x="649" y="6"/>
                  <a:pt x="647" y="6"/>
                </a:cubicBezTo>
                <a:cubicBezTo>
                  <a:pt x="648" y="5"/>
                  <a:pt x="648" y="5"/>
                  <a:pt x="648" y="5"/>
                </a:cubicBezTo>
                <a:cubicBezTo>
                  <a:pt x="649" y="5"/>
                  <a:pt x="650" y="4"/>
                  <a:pt x="651" y="4"/>
                </a:cubicBezTo>
                <a:cubicBezTo>
                  <a:pt x="652" y="5"/>
                  <a:pt x="653" y="5"/>
                  <a:pt x="654" y="5"/>
                </a:cubicBezTo>
                <a:cubicBezTo>
                  <a:pt x="653" y="5"/>
                  <a:pt x="654" y="5"/>
                  <a:pt x="654" y="4"/>
                </a:cubicBezTo>
                <a:cubicBezTo>
                  <a:pt x="655" y="4"/>
                  <a:pt x="655" y="4"/>
                  <a:pt x="656" y="4"/>
                </a:cubicBezTo>
                <a:cubicBezTo>
                  <a:pt x="662" y="4"/>
                  <a:pt x="666" y="4"/>
                  <a:pt x="668" y="3"/>
                </a:cubicBezTo>
                <a:cubicBezTo>
                  <a:pt x="666" y="4"/>
                  <a:pt x="671" y="4"/>
                  <a:pt x="667" y="4"/>
                </a:cubicBezTo>
                <a:cubicBezTo>
                  <a:pt x="671" y="4"/>
                  <a:pt x="674" y="4"/>
                  <a:pt x="677" y="4"/>
                </a:cubicBezTo>
                <a:cubicBezTo>
                  <a:pt x="676" y="4"/>
                  <a:pt x="675" y="4"/>
                  <a:pt x="674" y="4"/>
                </a:cubicBezTo>
                <a:cubicBezTo>
                  <a:pt x="678" y="3"/>
                  <a:pt x="682" y="3"/>
                  <a:pt x="682" y="3"/>
                </a:cubicBezTo>
                <a:cubicBezTo>
                  <a:pt x="680" y="3"/>
                  <a:pt x="679" y="3"/>
                  <a:pt x="677" y="3"/>
                </a:cubicBezTo>
                <a:cubicBezTo>
                  <a:pt x="679" y="2"/>
                  <a:pt x="687" y="2"/>
                  <a:pt x="687" y="3"/>
                </a:cubicBezTo>
                <a:cubicBezTo>
                  <a:pt x="687" y="4"/>
                  <a:pt x="681" y="4"/>
                  <a:pt x="683" y="4"/>
                </a:cubicBezTo>
                <a:cubicBezTo>
                  <a:pt x="695" y="4"/>
                  <a:pt x="695" y="4"/>
                  <a:pt x="695" y="4"/>
                </a:cubicBezTo>
                <a:cubicBezTo>
                  <a:pt x="692" y="4"/>
                  <a:pt x="691" y="3"/>
                  <a:pt x="693" y="3"/>
                </a:cubicBezTo>
                <a:cubicBezTo>
                  <a:pt x="688" y="3"/>
                  <a:pt x="688" y="3"/>
                  <a:pt x="688" y="3"/>
                </a:cubicBezTo>
                <a:cubicBezTo>
                  <a:pt x="689" y="2"/>
                  <a:pt x="689" y="2"/>
                  <a:pt x="689" y="2"/>
                </a:cubicBezTo>
                <a:cubicBezTo>
                  <a:pt x="682" y="2"/>
                  <a:pt x="677" y="1"/>
                  <a:pt x="668" y="1"/>
                </a:cubicBezTo>
                <a:cubicBezTo>
                  <a:pt x="670" y="2"/>
                  <a:pt x="670" y="2"/>
                  <a:pt x="670" y="2"/>
                </a:cubicBezTo>
                <a:cubicBezTo>
                  <a:pt x="665" y="2"/>
                  <a:pt x="659" y="3"/>
                  <a:pt x="655" y="3"/>
                </a:cubicBezTo>
                <a:cubicBezTo>
                  <a:pt x="658" y="2"/>
                  <a:pt x="656" y="2"/>
                  <a:pt x="657" y="2"/>
                </a:cubicBezTo>
                <a:cubicBezTo>
                  <a:pt x="655" y="2"/>
                  <a:pt x="654" y="2"/>
                  <a:pt x="652" y="2"/>
                </a:cubicBezTo>
                <a:cubicBezTo>
                  <a:pt x="656" y="1"/>
                  <a:pt x="656" y="1"/>
                  <a:pt x="656" y="1"/>
                </a:cubicBezTo>
                <a:cubicBezTo>
                  <a:pt x="655" y="1"/>
                  <a:pt x="654" y="2"/>
                  <a:pt x="652" y="2"/>
                </a:cubicBezTo>
                <a:cubicBezTo>
                  <a:pt x="649" y="3"/>
                  <a:pt x="655" y="0"/>
                  <a:pt x="645" y="4"/>
                </a:cubicBezTo>
                <a:cubicBezTo>
                  <a:pt x="644" y="4"/>
                  <a:pt x="644" y="4"/>
                  <a:pt x="644" y="4"/>
                </a:cubicBezTo>
                <a:cubicBezTo>
                  <a:pt x="644" y="6"/>
                  <a:pt x="643" y="7"/>
                  <a:pt x="643" y="7"/>
                </a:cubicBezTo>
                <a:cubicBezTo>
                  <a:pt x="643" y="7"/>
                  <a:pt x="643" y="7"/>
                  <a:pt x="643" y="7"/>
                </a:cubicBezTo>
                <a:cubicBezTo>
                  <a:pt x="641" y="10"/>
                  <a:pt x="645" y="6"/>
                  <a:pt x="645" y="8"/>
                </a:cubicBezTo>
                <a:cubicBezTo>
                  <a:pt x="644" y="9"/>
                  <a:pt x="641" y="9"/>
                  <a:pt x="640" y="11"/>
                </a:cubicBezTo>
                <a:cubicBezTo>
                  <a:pt x="640" y="13"/>
                  <a:pt x="645" y="16"/>
                  <a:pt x="644" y="19"/>
                </a:cubicBezTo>
                <a:cubicBezTo>
                  <a:pt x="647" y="21"/>
                  <a:pt x="650" y="23"/>
                  <a:pt x="653" y="24"/>
                </a:cubicBezTo>
                <a:cubicBezTo>
                  <a:pt x="654" y="25"/>
                  <a:pt x="649" y="25"/>
                  <a:pt x="652" y="26"/>
                </a:cubicBezTo>
                <a:cubicBezTo>
                  <a:pt x="650" y="26"/>
                  <a:pt x="649" y="26"/>
                  <a:pt x="648" y="27"/>
                </a:cubicBezTo>
                <a:cubicBezTo>
                  <a:pt x="650" y="27"/>
                  <a:pt x="650" y="30"/>
                  <a:pt x="652" y="28"/>
                </a:cubicBezTo>
                <a:cubicBezTo>
                  <a:pt x="653" y="30"/>
                  <a:pt x="654" y="32"/>
                  <a:pt x="653" y="33"/>
                </a:cubicBezTo>
                <a:cubicBezTo>
                  <a:pt x="652" y="33"/>
                  <a:pt x="650" y="33"/>
                  <a:pt x="649" y="33"/>
                </a:cubicBezTo>
                <a:cubicBezTo>
                  <a:pt x="648" y="34"/>
                  <a:pt x="650" y="34"/>
                  <a:pt x="646" y="34"/>
                </a:cubicBezTo>
                <a:cubicBezTo>
                  <a:pt x="638" y="35"/>
                  <a:pt x="640" y="33"/>
                  <a:pt x="639" y="32"/>
                </a:cubicBezTo>
                <a:cubicBezTo>
                  <a:pt x="643" y="32"/>
                  <a:pt x="643" y="32"/>
                  <a:pt x="643" y="32"/>
                </a:cubicBezTo>
                <a:cubicBezTo>
                  <a:pt x="640" y="32"/>
                  <a:pt x="637" y="32"/>
                  <a:pt x="633" y="32"/>
                </a:cubicBezTo>
                <a:cubicBezTo>
                  <a:pt x="635" y="30"/>
                  <a:pt x="640" y="32"/>
                  <a:pt x="643" y="32"/>
                </a:cubicBezTo>
                <a:cubicBezTo>
                  <a:pt x="642" y="30"/>
                  <a:pt x="642" y="30"/>
                  <a:pt x="642" y="30"/>
                </a:cubicBezTo>
                <a:cubicBezTo>
                  <a:pt x="636" y="29"/>
                  <a:pt x="638" y="31"/>
                  <a:pt x="632" y="30"/>
                </a:cubicBezTo>
                <a:cubicBezTo>
                  <a:pt x="634" y="30"/>
                  <a:pt x="634" y="30"/>
                  <a:pt x="634" y="30"/>
                </a:cubicBezTo>
                <a:cubicBezTo>
                  <a:pt x="629" y="29"/>
                  <a:pt x="629" y="29"/>
                  <a:pt x="629" y="29"/>
                </a:cubicBezTo>
                <a:cubicBezTo>
                  <a:pt x="628" y="30"/>
                  <a:pt x="627" y="31"/>
                  <a:pt x="631" y="31"/>
                </a:cubicBezTo>
                <a:cubicBezTo>
                  <a:pt x="626" y="32"/>
                  <a:pt x="627" y="31"/>
                  <a:pt x="621" y="30"/>
                </a:cubicBezTo>
                <a:cubicBezTo>
                  <a:pt x="618" y="31"/>
                  <a:pt x="624" y="31"/>
                  <a:pt x="622" y="31"/>
                </a:cubicBezTo>
                <a:cubicBezTo>
                  <a:pt x="621" y="32"/>
                  <a:pt x="617" y="32"/>
                  <a:pt x="614" y="31"/>
                </a:cubicBezTo>
                <a:cubicBezTo>
                  <a:pt x="609" y="31"/>
                  <a:pt x="614" y="30"/>
                  <a:pt x="613" y="30"/>
                </a:cubicBezTo>
                <a:cubicBezTo>
                  <a:pt x="614" y="30"/>
                  <a:pt x="618" y="30"/>
                  <a:pt x="616" y="30"/>
                </a:cubicBezTo>
                <a:cubicBezTo>
                  <a:pt x="624" y="30"/>
                  <a:pt x="618" y="29"/>
                  <a:pt x="623" y="29"/>
                </a:cubicBezTo>
                <a:cubicBezTo>
                  <a:pt x="619" y="27"/>
                  <a:pt x="617" y="28"/>
                  <a:pt x="615" y="28"/>
                </a:cubicBezTo>
                <a:cubicBezTo>
                  <a:pt x="616" y="29"/>
                  <a:pt x="612" y="29"/>
                  <a:pt x="613" y="29"/>
                </a:cubicBezTo>
                <a:cubicBezTo>
                  <a:pt x="600" y="30"/>
                  <a:pt x="611" y="27"/>
                  <a:pt x="603" y="27"/>
                </a:cubicBezTo>
                <a:cubicBezTo>
                  <a:pt x="602" y="28"/>
                  <a:pt x="589" y="27"/>
                  <a:pt x="591" y="29"/>
                </a:cubicBezTo>
                <a:cubicBezTo>
                  <a:pt x="589" y="29"/>
                  <a:pt x="586" y="29"/>
                  <a:pt x="585" y="29"/>
                </a:cubicBezTo>
                <a:cubicBezTo>
                  <a:pt x="589" y="28"/>
                  <a:pt x="583" y="28"/>
                  <a:pt x="588" y="27"/>
                </a:cubicBezTo>
                <a:cubicBezTo>
                  <a:pt x="586" y="27"/>
                  <a:pt x="586" y="27"/>
                  <a:pt x="586" y="27"/>
                </a:cubicBezTo>
                <a:cubicBezTo>
                  <a:pt x="592" y="27"/>
                  <a:pt x="592" y="27"/>
                  <a:pt x="592" y="27"/>
                </a:cubicBezTo>
                <a:cubicBezTo>
                  <a:pt x="590" y="26"/>
                  <a:pt x="587" y="24"/>
                  <a:pt x="586" y="24"/>
                </a:cubicBezTo>
                <a:cubicBezTo>
                  <a:pt x="581" y="24"/>
                  <a:pt x="586" y="25"/>
                  <a:pt x="580" y="24"/>
                </a:cubicBezTo>
                <a:cubicBezTo>
                  <a:pt x="583" y="24"/>
                  <a:pt x="581" y="23"/>
                  <a:pt x="579" y="23"/>
                </a:cubicBezTo>
                <a:cubicBezTo>
                  <a:pt x="582" y="24"/>
                  <a:pt x="576" y="24"/>
                  <a:pt x="573" y="24"/>
                </a:cubicBezTo>
                <a:cubicBezTo>
                  <a:pt x="569" y="24"/>
                  <a:pt x="567" y="23"/>
                  <a:pt x="568" y="23"/>
                </a:cubicBezTo>
                <a:cubicBezTo>
                  <a:pt x="574" y="22"/>
                  <a:pt x="574" y="22"/>
                  <a:pt x="574" y="22"/>
                </a:cubicBezTo>
                <a:cubicBezTo>
                  <a:pt x="570" y="23"/>
                  <a:pt x="573" y="22"/>
                  <a:pt x="570" y="22"/>
                </a:cubicBezTo>
                <a:cubicBezTo>
                  <a:pt x="568" y="22"/>
                  <a:pt x="564" y="23"/>
                  <a:pt x="562" y="23"/>
                </a:cubicBezTo>
                <a:cubicBezTo>
                  <a:pt x="558" y="23"/>
                  <a:pt x="558" y="22"/>
                  <a:pt x="556" y="22"/>
                </a:cubicBezTo>
                <a:cubicBezTo>
                  <a:pt x="562" y="22"/>
                  <a:pt x="562" y="22"/>
                  <a:pt x="562" y="22"/>
                </a:cubicBezTo>
                <a:cubicBezTo>
                  <a:pt x="556" y="22"/>
                  <a:pt x="564" y="21"/>
                  <a:pt x="556" y="21"/>
                </a:cubicBezTo>
                <a:cubicBezTo>
                  <a:pt x="553" y="21"/>
                  <a:pt x="553" y="21"/>
                  <a:pt x="553" y="21"/>
                </a:cubicBezTo>
                <a:cubicBezTo>
                  <a:pt x="552" y="21"/>
                  <a:pt x="552" y="21"/>
                  <a:pt x="554" y="20"/>
                </a:cubicBezTo>
                <a:cubicBezTo>
                  <a:pt x="552" y="21"/>
                  <a:pt x="548" y="21"/>
                  <a:pt x="546" y="21"/>
                </a:cubicBezTo>
                <a:cubicBezTo>
                  <a:pt x="546" y="20"/>
                  <a:pt x="546" y="20"/>
                  <a:pt x="546" y="20"/>
                </a:cubicBezTo>
                <a:cubicBezTo>
                  <a:pt x="543" y="20"/>
                  <a:pt x="536" y="21"/>
                  <a:pt x="532" y="21"/>
                </a:cubicBezTo>
                <a:cubicBezTo>
                  <a:pt x="534" y="22"/>
                  <a:pt x="538" y="20"/>
                  <a:pt x="543" y="21"/>
                </a:cubicBezTo>
                <a:cubicBezTo>
                  <a:pt x="545" y="22"/>
                  <a:pt x="536" y="22"/>
                  <a:pt x="534" y="22"/>
                </a:cubicBezTo>
                <a:cubicBezTo>
                  <a:pt x="537" y="21"/>
                  <a:pt x="523" y="22"/>
                  <a:pt x="513" y="25"/>
                </a:cubicBezTo>
                <a:cubicBezTo>
                  <a:pt x="507" y="26"/>
                  <a:pt x="500" y="29"/>
                  <a:pt x="500" y="29"/>
                </a:cubicBezTo>
                <a:cubicBezTo>
                  <a:pt x="501" y="30"/>
                  <a:pt x="501" y="30"/>
                  <a:pt x="501" y="30"/>
                </a:cubicBezTo>
                <a:cubicBezTo>
                  <a:pt x="493" y="32"/>
                  <a:pt x="499" y="34"/>
                  <a:pt x="498" y="36"/>
                </a:cubicBezTo>
                <a:cubicBezTo>
                  <a:pt x="496" y="35"/>
                  <a:pt x="494" y="35"/>
                  <a:pt x="494" y="37"/>
                </a:cubicBezTo>
                <a:cubicBezTo>
                  <a:pt x="497" y="35"/>
                  <a:pt x="499" y="38"/>
                  <a:pt x="501" y="37"/>
                </a:cubicBezTo>
                <a:cubicBezTo>
                  <a:pt x="501" y="39"/>
                  <a:pt x="496" y="37"/>
                  <a:pt x="494" y="38"/>
                </a:cubicBezTo>
                <a:cubicBezTo>
                  <a:pt x="497" y="39"/>
                  <a:pt x="494" y="41"/>
                  <a:pt x="498" y="41"/>
                </a:cubicBezTo>
                <a:cubicBezTo>
                  <a:pt x="498" y="40"/>
                  <a:pt x="500" y="41"/>
                  <a:pt x="502" y="41"/>
                </a:cubicBezTo>
                <a:cubicBezTo>
                  <a:pt x="503" y="43"/>
                  <a:pt x="500" y="41"/>
                  <a:pt x="500" y="43"/>
                </a:cubicBezTo>
                <a:cubicBezTo>
                  <a:pt x="501" y="43"/>
                  <a:pt x="504" y="44"/>
                  <a:pt x="504" y="42"/>
                </a:cubicBezTo>
                <a:cubicBezTo>
                  <a:pt x="504" y="43"/>
                  <a:pt x="509" y="44"/>
                  <a:pt x="507" y="45"/>
                </a:cubicBezTo>
                <a:cubicBezTo>
                  <a:pt x="506" y="46"/>
                  <a:pt x="505" y="44"/>
                  <a:pt x="504" y="45"/>
                </a:cubicBezTo>
                <a:cubicBezTo>
                  <a:pt x="505" y="47"/>
                  <a:pt x="510" y="45"/>
                  <a:pt x="513" y="47"/>
                </a:cubicBezTo>
                <a:cubicBezTo>
                  <a:pt x="513" y="45"/>
                  <a:pt x="518" y="45"/>
                  <a:pt x="520" y="46"/>
                </a:cubicBezTo>
                <a:cubicBezTo>
                  <a:pt x="521" y="49"/>
                  <a:pt x="518" y="45"/>
                  <a:pt x="516" y="47"/>
                </a:cubicBezTo>
                <a:cubicBezTo>
                  <a:pt x="517" y="48"/>
                  <a:pt x="517" y="48"/>
                  <a:pt x="517" y="48"/>
                </a:cubicBezTo>
                <a:cubicBezTo>
                  <a:pt x="515" y="50"/>
                  <a:pt x="508" y="46"/>
                  <a:pt x="506" y="48"/>
                </a:cubicBezTo>
                <a:cubicBezTo>
                  <a:pt x="509" y="49"/>
                  <a:pt x="509" y="49"/>
                  <a:pt x="509" y="49"/>
                </a:cubicBezTo>
                <a:cubicBezTo>
                  <a:pt x="507" y="49"/>
                  <a:pt x="505" y="49"/>
                  <a:pt x="504" y="50"/>
                </a:cubicBezTo>
                <a:cubicBezTo>
                  <a:pt x="507" y="50"/>
                  <a:pt x="507" y="52"/>
                  <a:pt x="508" y="52"/>
                </a:cubicBezTo>
                <a:cubicBezTo>
                  <a:pt x="511" y="52"/>
                  <a:pt x="507" y="52"/>
                  <a:pt x="509" y="51"/>
                </a:cubicBezTo>
                <a:cubicBezTo>
                  <a:pt x="510" y="52"/>
                  <a:pt x="514" y="52"/>
                  <a:pt x="515" y="54"/>
                </a:cubicBezTo>
                <a:cubicBezTo>
                  <a:pt x="512" y="53"/>
                  <a:pt x="512" y="55"/>
                  <a:pt x="510" y="55"/>
                </a:cubicBezTo>
                <a:cubicBezTo>
                  <a:pt x="510" y="56"/>
                  <a:pt x="513" y="55"/>
                  <a:pt x="513" y="56"/>
                </a:cubicBezTo>
                <a:cubicBezTo>
                  <a:pt x="512" y="56"/>
                  <a:pt x="512" y="56"/>
                  <a:pt x="512" y="56"/>
                </a:cubicBezTo>
                <a:cubicBezTo>
                  <a:pt x="516" y="61"/>
                  <a:pt x="521" y="66"/>
                  <a:pt x="530" y="69"/>
                </a:cubicBezTo>
                <a:cubicBezTo>
                  <a:pt x="528" y="70"/>
                  <a:pt x="529" y="72"/>
                  <a:pt x="529" y="74"/>
                </a:cubicBezTo>
                <a:cubicBezTo>
                  <a:pt x="529" y="73"/>
                  <a:pt x="531" y="74"/>
                  <a:pt x="532" y="74"/>
                </a:cubicBezTo>
                <a:cubicBezTo>
                  <a:pt x="530" y="76"/>
                  <a:pt x="530" y="76"/>
                  <a:pt x="530" y="76"/>
                </a:cubicBezTo>
                <a:cubicBezTo>
                  <a:pt x="530" y="78"/>
                  <a:pt x="533" y="79"/>
                  <a:pt x="535" y="80"/>
                </a:cubicBezTo>
                <a:cubicBezTo>
                  <a:pt x="535" y="80"/>
                  <a:pt x="534" y="80"/>
                  <a:pt x="534" y="80"/>
                </a:cubicBezTo>
                <a:cubicBezTo>
                  <a:pt x="533" y="82"/>
                  <a:pt x="536" y="81"/>
                  <a:pt x="537" y="82"/>
                </a:cubicBezTo>
                <a:cubicBezTo>
                  <a:pt x="535" y="83"/>
                  <a:pt x="535" y="83"/>
                  <a:pt x="535" y="83"/>
                </a:cubicBezTo>
                <a:cubicBezTo>
                  <a:pt x="537" y="83"/>
                  <a:pt x="537" y="83"/>
                  <a:pt x="537" y="83"/>
                </a:cubicBezTo>
                <a:cubicBezTo>
                  <a:pt x="538" y="84"/>
                  <a:pt x="538" y="86"/>
                  <a:pt x="535" y="86"/>
                </a:cubicBezTo>
                <a:cubicBezTo>
                  <a:pt x="536" y="86"/>
                  <a:pt x="536" y="87"/>
                  <a:pt x="537" y="86"/>
                </a:cubicBezTo>
                <a:cubicBezTo>
                  <a:pt x="536" y="87"/>
                  <a:pt x="535" y="90"/>
                  <a:pt x="535" y="91"/>
                </a:cubicBezTo>
                <a:cubicBezTo>
                  <a:pt x="530" y="91"/>
                  <a:pt x="523" y="91"/>
                  <a:pt x="518" y="91"/>
                </a:cubicBezTo>
                <a:cubicBezTo>
                  <a:pt x="516" y="91"/>
                  <a:pt x="516" y="91"/>
                  <a:pt x="515" y="91"/>
                </a:cubicBezTo>
                <a:cubicBezTo>
                  <a:pt x="510" y="89"/>
                  <a:pt x="499" y="90"/>
                  <a:pt x="493" y="88"/>
                </a:cubicBezTo>
                <a:cubicBezTo>
                  <a:pt x="494" y="89"/>
                  <a:pt x="489" y="90"/>
                  <a:pt x="485" y="90"/>
                </a:cubicBezTo>
                <a:cubicBezTo>
                  <a:pt x="479" y="90"/>
                  <a:pt x="486" y="88"/>
                  <a:pt x="483" y="87"/>
                </a:cubicBezTo>
                <a:cubicBezTo>
                  <a:pt x="480" y="87"/>
                  <a:pt x="476" y="87"/>
                  <a:pt x="475" y="87"/>
                </a:cubicBezTo>
                <a:cubicBezTo>
                  <a:pt x="475" y="87"/>
                  <a:pt x="475" y="87"/>
                  <a:pt x="475" y="87"/>
                </a:cubicBezTo>
                <a:cubicBezTo>
                  <a:pt x="472" y="87"/>
                  <a:pt x="468" y="87"/>
                  <a:pt x="466" y="86"/>
                </a:cubicBezTo>
                <a:cubicBezTo>
                  <a:pt x="466" y="86"/>
                  <a:pt x="466" y="86"/>
                  <a:pt x="466" y="86"/>
                </a:cubicBezTo>
                <a:cubicBezTo>
                  <a:pt x="464" y="86"/>
                  <a:pt x="463" y="85"/>
                  <a:pt x="460" y="85"/>
                </a:cubicBezTo>
                <a:cubicBezTo>
                  <a:pt x="457" y="85"/>
                  <a:pt x="453" y="84"/>
                  <a:pt x="450" y="85"/>
                </a:cubicBezTo>
                <a:cubicBezTo>
                  <a:pt x="450" y="84"/>
                  <a:pt x="450" y="84"/>
                  <a:pt x="450" y="84"/>
                </a:cubicBezTo>
                <a:cubicBezTo>
                  <a:pt x="448" y="85"/>
                  <a:pt x="448" y="85"/>
                  <a:pt x="448" y="85"/>
                </a:cubicBezTo>
                <a:cubicBezTo>
                  <a:pt x="444" y="84"/>
                  <a:pt x="444" y="84"/>
                  <a:pt x="444" y="84"/>
                </a:cubicBezTo>
                <a:cubicBezTo>
                  <a:pt x="446" y="84"/>
                  <a:pt x="447" y="83"/>
                  <a:pt x="448" y="83"/>
                </a:cubicBezTo>
                <a:cubicBezTo>
                  <a:pt x="444" y="82"/>
                  <a:pt x="445" y="84"/>
                  <a:pt x="442" y="84"/>
                </a:cubicBezTo>
                <a:cubicBezTo>
                  <a:pt x="437" y="84"/>
                  <a:pt x="439" y="83"/>
                  <a:pt x="438" y="83"/>
                </a:cubicBezTo>
                <a:cubicBezTo>
                  <a:pt x="440" y="83"/>
                  <a:pt x="440" y="83"/>
                  <a:pt x="441" y="83"/>
                </a:cubicBezTo>
                <a:cubicBezTo>
                  <a:pt x="445" y="83"/>
                  <a:pt x="440" y="83"/>
                  <a:pt x="440" y="82"/>
                </a:cubicBezTo>
                <a:cubicBezTo>
                  <a:pt x="440" y="82"/>
                  <a:pt x="438" y="83"/>
                  <a:pt x="435" y="82"/>
                </a:cubicBezTo>
                <a:cubicBezTo>
                  <a:pt x="433" y="82"/>
                  <a:pt x="428" y="82"/>
                  <a:pt x="430" y="81"/>
                </a:cubicBezTo>
                <a:cubicBezTo>
                  <a:pt x="427" y="81"/>
                  <a:pt x="425" y="81"/>
                  <a:pt x="423" y="81"/>
                </a:cubicBezTo>
                <a:cubicBezTo>
                  <a:pt x="424" y="81"/>
                  <a:pt x="427" y="82"/>
                  <a:pt x="427" y="82"/>
                </a:cubicBezTo>
                <a:cubicBezTo>
                  <a:pt x="425" y="82"/>
                  <a:pt x="421" y="82"/>
                  <a:pt x="421" y="82"/>
                </a:cubicBezTo>
                <a:cubicBezTo>
                  <a:pt x="423" y="82"/>
                  <a:pt x="423" y="82"/>
                  <a:pt x="423" y="82"/>
                </a:cubicBezTo>
                <a:cubicBezTo>
                  <a:pt x="421" y="82"/>
                  <a:pt x="417" y="81"/>
                  <a:pt x="418" y="82"/>
                </a:cubicBezTo>
                <a:cubicBezTo>
                  <a:pt x="417" y="80"/>
                  <a:pt x="417" y="80"/>
                  <a:pt x="417" y="80"/>
                </a:cubicBezTo>
                <a:cubicBezTo>
                  <a:pt x="414" y="81"/>
                  <a:pt x="411" y="80"/>
                  <a:pt x="408" y="80"/>
                </a:cubicBezTo>
                <a:cubicBezTo>
                  <a:pt x="409" y="79"/>
                  <a:pt x="413" y="79"/>
                  <a:pt x="408" y="78"/>
                </a:cubicBezTo>
                <a:cubicBezTo>
                  <a:pt x="402" y="78"/>
                  <a:pt x="402" y="78"/>
                  <a:pt x="402" y="78"/>
                </a:cubicBezTo>
                <a:cubicBezTo>
                  <a:pt x="400" y="78"/>
                  <a:pt x="399" y="78"/>
                  <a:pt x="401" y="77"/>
                </a:cubicBezTo>
                <a:cubicBezTo>
                  <a:pt x="393" y="76"/>
                  <a:pt x="388" y="78"/>
                  <a:pt x="383" y="77"/>
                </a:cubicBezTo>
                <a:cubicBezTo>
                  <a:pt x="387" y="76"/>
                  <a:pt x="385" y="76"/>
                  <a:pt x="383" y="75"/>
                </a:cubicBezTo>
                <a:cubicBezTo>
                  <a:pt x="383" y="75"/>
                  <a:pt x="382" y="76"/>
                  <a:pt x="380" y="76"/>
                </a:cubicBezTo>
                <a:cubicBezTo>
                  <a:pt x="380" y="76"/>
                  <a:pt x="383" y="75"/>
                  <a:pt x="384" y="76"/>
                </a:cubicBezTo>
                <a:cubicBezTo>
                  <a:pt x="384" y="77"/>
                  <a:pt x="381" y="76"/>
                  <a:pt x="379" y="76"/>
                </a:cubicBezTo>
                <a:cubicBezTo>
                  <a:pt x="378" y="73"/>
                  <a:pt x="361" y="73"/>
                  <a:pt x="354" y="71"/>
                </a:cubicBezTo>
                <a:cubicBezTo>
                  <a:pt x="352" y="72"/>
                  <a:pt x="349" y="71"/>
                  <a:pt x="346" y="71"/>
                </a:cubicBezTo>
                <a:cubicBezTo>
                  <a:pt x="349" y="70"/>
                  <a:pt x="340" y="71"/>
                  <a:pt x="339" y="70"/>
                </a:cubicBezTo>
                <a:cubicBezTo>
                  <a:pt x="338" y="71"/>
                  <a:pt x="338" y="71"/>
                  <a:pt x="338" y="71"/>
                </a:cubicBezTo>
                <a:cubicBezTo>
                  <a:pt x="333" y="70"/>
                  <a:pt x="325" y="71"/>
                  <a:pt x="324" y="70"/>
                </a:cubicBezTo>
                <a:cubicBezTo>
                  <a:pt x="321" y="69"/>
                  <a:pt x="327" y="69"/>
                  <a:pt x="329" y="69"/>
                </a:cubicBezTo>
                <a:cubicBezTo>
                  <a:pt x="327" y="67"/>
                  <a:pt x="314" y="69"/>
                  <a:pt x="313" y="67"/>
                </a:cubicBezTo>
                <a:cubicBezTo>
                  <a:pt x="312" y="67"/>
                  <a:pt x="312" y="68"/>
                  <a:pt x="307" y="68"/>
                </a:cubicBezTo>
                <a:cubicBezTo>
                  <a:pt x="305" y="68"/>
                  <a:pt x="299" y="66"/>
                  <a:pt x="300" y="66"/>
                </a:cubicBezTo>
                <a:cubicBezTo>
                  <a:pt x="297" y="66"/>
                  <a:pt x="295" y="67"/>
                  <a:pt x="293" y="66"/>
                </a:cubicBezTo>
                <a:cubicBezTo>
                  <a:pt x="294" y="66"/>
                  <a:pt x="295" y="66"/>
                  <a:pt x="297" y="66"/>
                </a:cubicBezTo>
                <a:cubicBezTo>
                  <a:pt x="292" y="65"/>
                  <a:pt x="287" y="65"/>
                  <a:pt x="282" y="65"/>
                </a:cubicBezTo>
                <a:cubicBezTo>
                  <a:pt x="281" y="64"/>
                  <a:pt x="271" y="64"/>
                  <a:pt x="263" y="64"/>
                </a:cubicBezTo>
                <a:cubicBezTo>
                  <a:pt x="259" y="65"/>
                  <a:pt x="244" y="65"/>
                  <a:pt x="240" y="69"/>
                </a:cubicBezTo>
                <a:cubicBezTo>
                  <a:pt x="240" y="68"/>
                  <a:pt x="238" y="69"/>
                  <a:pt x="237" y="70"/>
                </a:cubicBezTo>
                <a:cubicBezTo>
                  <a:pt x="235" y="72"/>
                  <a:pt x="239" y="72"/>
                  <a:pt x="239" y="73"/>
                </a:cubicBezTo>
                <a:cubicBezTo>
                  <a:pt x="236" y="73"/>
                  <a:pt x="236" y="73"/>
                  <a:pt x="236" y="73"/>
                </a:cubicBezTo>
                <a:cubicBezTo>
                  <a:pt x="233" y="74"/>
                  <a:pt x="237" y="76"/>
                  <a:pt x="236" y="77"/>
                </a:cubicBezTo>
                <a:cubicBezTo>
                  <a:pt x="238" y="76"/>
                  <a:pt x="237" y="78"/>
                  <a:pt x="239" y="77"/>
                </a:cubicBezTo>
                <a:cubicBezTo>
                  <a:pt x="241" y="78"/>
                  <a:pt x="241" y="78"/>
                  <a:pt x="241" y="78"/>
                </a:cubicBezTo>
                <a:cubicBezTo>
                  <a:pt x="243" y="80"/>
                  <a:pt x="242" y="78"/>
                  <a:pt x="245" y="80"/>
                </a:cubicBezTo>
                <a:cubicBezTo>
                  <a:pt x="246" y="81"/>
                  <a:pt x="242" y="81"/>
                  <a:pt x="242" y="81"/>
                </a:cubicBezTo>
                <a:cubicBezTo>
                  <a:pt x="241" y="82"/>
                  <a:pt x="243" y="82"/>
                  <a:pt x="245" y="83"/>
                </a:cubicBezTo>
                <a:cubicBezTo>
                  <a:pt x="245" y="83"/>
                  <a:pt x="245" y="83"/>
                  <a:pt x="246" y="83"/>
                </a:cubicBezTo>
                <a:cubicBezTo>
                  <a:pt x="245" y="83"/>
                  <a:pt x="245" y="83"/>
                  <a:pt x="245" y="83"/>
                </a:cubicBezTo>
                <a:cubicBezTo>
                  <a:pt x="246" y="84"/>
                  <a:pt x="246" y="84"/>
                  <a:pt x="247" y="84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46" y="84"/>
                  <a:pt x="246" y="84"/>
                  <a:pt x="245" y="83"/>
                </a:cubicBezTo>
                <a:cubicBezTo>
                  <a:pt x="245" y="84"/>
                  <a:pt x="246" y="84"/>
                  <a:pt x="246" y="84"/>
                </a:cubicBezTo>
                <a:cubicBezTo>
                  <a:pt x="246" y="85"/>
                  <a:pt x="246" y="85"/>
                  <a:pt x="246" y="85"/>
                </a:cubicBezTo>
                <a:cubicBezTo>
                  <a:pt x="247" y="85"/>
                  <a:pt x="247" y="85"/>
                  <a:pt x="247" y="85"/>
                </a:cubicBezTo>
                <a:cubicBezTo>
                  <a:pt x="245" y="86"/>
                  <a:pt x="245" y="86"/>
                  <a:pt x="245" y="86"/>
                </a:cubicBezTo>
                <a:cubicBezTo>
                  <a:pt x="245" y="86"/>
                  <a:pt x="250" y="87"/>
                  <a:pt x="251" y="87"/>
                </a:cubicBezTo>
                <a:cubicBezTo>
                  <a:pt x="252" y="90"/>
                  <a:pt x="260" y="94"/>
                  <a:pt x="263" y="95"/>
                </a:cubicBezTo>
                <a:cubicBezTo>
                  <a:pt x="262" y="95"/>
                  <a:pt x="262" y="95"/>
                  <a:pt x="263" y="95"/>
                </a:cubicBezTo>
                <a:cubicBezTo>
                  <a:pt x="265" y="96"/>
                  <a:pt x="268" y="96"/>
                  <a:pt x="267" y="96"/>
                </a:cubicBezTo>
                <a:cubicBezTo>
                  <a:pt x="269" y="97"/>
                  <a:pt x="266" y="97"/>
                  <a:pt x="268" y="99"/>
                </a:cubicBezTo>
                <a:cubicBezTo>
                  <a:pt x="268" y="99"/>
                  <a:pt x="270" y="98"/>
                  <a:pt x="269" y="98"/>
                </a:cubicBezTo>
                <a:cubicBezTo>
                  <a:pt x="270" y="101"/>
                  <a:pt x="279" y="102"/>
                  <a:pt x="281" y="105"/>
                </a:cubicBezTo>
                <a:cubicBezTo>
                  <a:pt x="280" y="105"/>
                  <a:pt x="279" y="105"/>
                  <a:pt x="278" y="105"/>
                </a:cubicBezTo>
                <a:cubicBezTo>
                  <a:pt x="282" y="106"/>
                  <a:pt x="285" y="108"/>
                  <a:pt x="291" y="109"/>
                </a:cubicBezTo>
                <a:cubicBezTo>
                  <a:pt x="289" y="109"/>
                  <a:pt x="289" y="109"/>
                  <a:pt x="287" y="109"/>
                </a:cubicBezTo>
                <a:cubicBezTo>
                  <a:pt x="289" y="110"/>
                  <a:pt x="292" y="112"/>
                  <a:pt x="295" y="112"/>
                </a:cubicBezTo>
                <a:cubicBezTo>
                  <a:pt x="295" y="111"/>
                  <a:pt x="294" y="112"/>
                  <a:pt x="293" y="111"/>
                </a:cubicBezTo>
                <a:cubicBezTo>
                  <a:pt x="293" y="110"/>
                  <a:pt x="298" y="111"/>
                  <a:pt x="299" y="112"/>
                </a:cubicBezTo>
                <a:cubicBezTo>
                  <a:pt x="299" y="112"/>
                  <a:pt x="299" y="112"/>
                  <a:pt x="299" y="112"/>
                </a:cubicBezTo>
                <a:cubicBezTo>
                  <a:pt x="301" y="113"/>
                  <a:pt x="302" y="113"/>
                  <a:pt x="304" y="114"/>
                </a:cubicBezTo>
                <a:cubicBezTo>
                  <a:pt x="304" y="115"/>
                  <a:pt x="302" y="114"/>
                  <a:pt x="302" y="115"/>
                </a:cubicBezTo>
                <a:cubicBezTo>
                  <a:pt x="299" y="116"/>
                  <a:pt x="304" y="118"/>
                  <a:pt x="304" y="118"/>
                </a:cubicBezTo>
                <a:cubicBezTo>
                  <a:pt x="306" y="118"/>
                  <a:pt x="307" y="119"/>
                  <a:pt x="308" y="118"/>
                </a:cubicBezTo>
                <a:cubicBezTo>
                  <a:pt x="310" y="119"/>
                  <a:pt x="307" y="119"/>
                  <a:pt x="308" y="120"/>
                </a:cubicBezTo>
                <a:cubicBezTo>
                  <a:pt x="318" y="121"/>
                  <a:pt x="318" y="121"/>
                  <a:pt x="318" y="121"/>
                </a:cubicBezTo>
                <a:cubicBezTo>
                  <a:pt x="317" y="121"/>
                  <a:pt x="317" y="123"/>
                  <a:pt x="314" y="122"/>
                </a:cubicBezTo>
                <a:cubicBezTo>
                  <a:pt x="318" y="124"/>
                  <a:pt x="324" y="124"/>
                  <a:pt x="328" y="125"/>
                </a:cubicBezTo>
                <a:cubicBezTo>
                  <a:pt x="329" y="126"/>
                  <a:pt x="333" y="127"/>
                  <a:pt x="334" y="128"/>
                </a:cubicBezTo>
                <a:cubicBezTo>
                  <a:pt x="333" y="129"/>
                  <a:pt x="334" y="127"/>
                  <a:pt x="332" y="128"/>
                </a:cubicBezTo>
                <a:cubicBezTo>
                  <a:pt x="332" y="129"/>
                  <a:pt x="332" y="129"/>
                  <a:pt x="332" y="129"/>
                </a:cubicBezTo>
                <a:cubicBezTo>
                  <a:pt x="329" y="128"/>
                  <a:pt x="329" y="130"/>
                  <a:pt x="326" y="130"/>
                </a:cubicBezTo>
                <a:cubicBezTo>
                  <a:pt x="329" y="131"/>
                  <a:pt x="332" y="133"/>
                  <a:pt x="335" y="135"/>
                </a:cubicBezTo>
                <a:cubicBezTo>
                  <a:pt x="336" y="133"/>
                  <a:pt x="340" y="137"/>
                  <a:pt x="343" y="136"/>
                </a:cubicBezTo>
                <a:cubicBezTo>
                  <a:pt x="347" y="138"/>
                  <a:pt x="342" y="138"/>
                  <a:pt x="342" y="139"/>
                </a:cubicBezTo>
                <a:cubicBezTo>
                  <a:pt x="347" y="140"/>
                  <a:pt x="349" y="143"/>
                  <a:pt x="352" y="144"/>
                </a:cubicBezTo>
                <a:cubicBezTo>
                  <a:pt x="352" y="144"/>
                  <a:pt x="352" y="144"/>
                  <a:pt x="351" y="144"/>
                </a:cubicBezTo>
                <a:cubicBezTo>
                  <a:pt x="355" y="146"/>
                  <a:pt x="358" y="149"/>
                  <a:pt x="363" y="150"/>
                </a:cubicBezTo>
                <a:cubicBezTo>
                  <a:pt x="363" y="150"/>
                  <a:pt x="362" y="150"/>
                  <a:pt x="361" y="150"/>
                </a:cubicBezTo>
                <a:cubicBezTo>
                  <a:pt x="362" y="152"/>
                  <a:pt x="366" y="149"/>
                  <a:pt x="367" y="152"/>
                </a:cubicBezTo>
                <a:cubicBezTo>
                  <a:pt x="364" y="152"/>
                  <a:pt x="364" y="152"/>
                  <a:pt x="364" y="152"/>
                </a:cubicBezTo>
                <a:cubicBezTo>
                  <a:pt x="368" y="153"/>
                  <a:pt x="366" y="155"/>
                  <a:pt x="371" y="156"/>
                </a:cubicBezTo>
                <a:cubicBezTo>
                  <a:pt x="370" y="156"/>
                  <a:pt x="369" y="156"/>
                  <a:pt x="368" y="156"/>
                </a:cubicBezTo>
                <a:cubicBezTo>
                  <a:pt x="371" y="157"/>
                  <a:pt x="372" y="159"/>
                  <a:pt x="376" y="160"/>
                </a:cubicBezTo>
                <a:cubicBezTo>
                  <a:pt x="375" y="160"/>
                  <a:pt x="374" y="160"/>
                  <a:pt x="372" y="160"/>
                </a:cubicBezTo>
                <a:cubicBezTo>
                  <a:pt x="372" y="161"/>
                  <a:pt x="377" y="161"/>
                  <a:pt x="376" y="162"/>
                </a:cubicBezTo>
                <a:cubicBezTo>
                  <a:pt x="376" y="163"/>
                  <a:pt x="375" y="164"/>
                  <a:pt x="375" y="164"/>
                </a:cubicBezTo>
                <a:cubicBezTo>
                  <a:pt x="378" y="164"/>
                  <a:pt x="376" y="167"/>
                  <a:pt x="370" y="167"/>
                </a:cubicBezTo>
                <a:cubicBezTo>
                  <a:pt x="370" y="167"/>
                  <a:pt x="368" y="167"/>
                  <a:pt x="365" y="167"/>
                </a:cubicBezTo>
                <a:cubicBezTo>
                  <a:pt x="339" y="166"/>
                  <a:pt x="317" y="163"/>
                  <a:pt x="293" y="161"/>
                </a:cubicBezTo>
                <a:cubicBezTo>
                  <a:pt x="292" y="159"/>
                  <a:pt x="300" y="161"/>
                  <a:pt x="299" y="160"/>
                </a:cubicBezTo>
                <a:cubicBezTo>
                  <a:pt x="297" y="161"/>
                  <a:pt x="295" y="159"/>
                  <a:pt x="288" y="159"/>
                </a:cubicBezTo>
                <a:cubicBezTo>
                  <a:pt x="288" y="159"/>
                  <a:pt x="288" y="159"/>
                  <a:pt x="288" y="159"/>
                </a:cubicBezTo>
                <a:cubicBezTo>
                  <a:pt x="285" y="158"/>
                  <a:pt x="285" y="157"/>
                  <a:pt x="281" y="157"/>
                </a:cubicBezTo>
                <a:cubicBezTo>
                  <a:pt x="280" y="158"/>
                  <a:pt x="280" y="158"/>
                  <a:pt x="280" y="158"/>
                </a:cubicBezTo>
                <a:cubicBezTo>
                  <a:pt x="276" y="158"/>
                  <a:pt x="276" y="155"/>
                  <a:pt x="272" y="156"/>
                </a:cubicBezTo>
                <a:cubicBezTo>
                  <a:pt x="271" y="155"/>
                  <a:pt x="271" y="155"/>
                  <a:pt x="271" y="155"/>
                </a:cubicBezTo>
                <a:cubicBezTo>
                  <a:pt x="265" y="156"/>
                  <a:pt x="267" y="154"/>
                  <a:pt x="261" y="154"/>
                </a:cubicBezTo>
                <a:cubicBezTo>
                  <a:pt x="262" y="154"/>
                  <a:pt x="262" y="154"/>
                  <a:pt x="262" y="154"/>
                </a:cubicBezTo>
                <a:cubicBezTo>
                  <a:pt x="258" y="153"/>
                  <a:pt x="249" y="154"/>
                  <a:pt x="249" y="152"/>
                </a:cubicBezTo>
                <a:cubicBezTo>
                  <a:pt x="244" y="152"/>
                  <a:pt x="239" y="151"/>
                  <a:pt x="236" y="152"/>
                </a:cubicBezTo>
                <a:cubicBezTo>
                  <a:pt x="236" y="151"/>
                  <a:pt x="238" y="151"/>
                  <a:pt x="239" y="151"/>
                </a:cubicBezTo>
                <a:cubicBezTo>
                  <a:pt x="222" y="149"/>
                  <a:pt x="205" y="145"/>
                  <a:pt x="188" y="144"/>
                </a:cubicBezTo>
                <a:cubicBezTo>
                  <a:pt x="188" y="143"/>
                  <a:pt x="189" y="144"/>
                  <a:pt x="190" y="143"/>
                </a:cubicBezTo>
                <a:cubicBezTo>
                  <a:pt x="179" y="143"/>
                  <a:pt x="175" y="139"/>
                  <a:pt x="164" y="140"/>
                </a:cubicBezTo>
                <a:cubicBezTo>
                  <a:pt x="160" y="140"/>
                  <a:pt x="160" y="140"/>
                  <a:pt x="160" y="140"/>
                </a:cubicBezTo>
                <a:cubicBezTo>
                  <a:pt x="159" y="139"/>
                  <a:pt x="160" y="139"/>
                  <a:pt x="159" y="138"/>
                </a:cubicBezTo>
                <a:cubicBezTo>
                  <a:pt x="156" y="139"/>
                  <a:pt x="151" y="137"/>
                  <a:pt x="148" y="138"/>
                </a:cubicBezTo>
                <a:cubicBezTo>
                  <a:pt x="148" y="137"/>
                  <a:pt x="150" y="137"/>
                  <a:pt x="150" y="137"/>
                </a:cubicBezTo>
                <a:cubicBezTo>
                  <a:pt x="147" y="136"/>
                  <a:pt x="139" y="136"/>
                  <a:pt x="136" y="135"/>
                </a:cubicBezTo>
                <a:cubicBezTo>
                  <a:pt x="138" y="135"/>
                  <a:pt x="138" y="135"/>
                  <a:pt x="138" y="135"/>
                </a:cubicBezTo>
                <a:cubicBezTo>
                  <a:pt x="122" y="130"/>
                  <a:pt x="100" y="124"/>
                  <a:pt x="79" y="123"/>
                </a:cubicBezTo>
                <a:cubicBezTo>
                  <a:pt x="74" y="122"/>
                  <a:pt x="80" y="122"/>
                  <a:pt x="78" y="121"/>
                </a:cubicBezTo>
                <a:cubicBezTo>
                  <a:pt x="58" y="120"/>
                  <a:pt x="44" y="114"/>
                  <a:pt x="23" y="113"/>
                </a:cubicBezTo>
                <a:cubicBezTo>
                  <a:pt x="10" y="111"/>
                  <a:pt x="0" y="113"/>
                  <a:pt x="0" y="113"/>
                </a:cubicBezTo>
                <a:cubicBezTo>
                  <a:pt x="31" y="117"/>
                  <a:pt x="53" y="123"/>
                  <a:pt x="78" y="130"/>
                </a:cubicBezTo>
                <a:close/>
                <a:moveTo>
                  <a:pt x="656" y="33"/>
                </a:moveTo>
                <a:cubicBezTo>
                  <a:pt x="656" y="33"/>
                  <a:pt x="656" y="33"/>
                  <a:pt x="656" y="33"/>
                </a:cubicBezTo>
                <a:moveTo>
                  <a:pt x="655" y="33"/>
                </a:moveTo>
                <a:cubicBezTo>
                  <a:pt x="655" y="33"/>
                  <a:pt x="655" y="33"/>
                  <a:pt x="655" y="33"/>
                </a:cubicBezTo>
                <a:cubicBezTo>
                  <a:pt x="656" y="33"/>
                  <a:pt x="656" y="33"/>
                  <a:pt x="655" y="33"/>
                </a:cubicBezTo>
                <a:close/>
                <a:moveTo>
                  <a:pt x="650" y="3"/>
                </a:moveTo>
                <a:cubicBezTo>
                  <a:pt x="650" y="3"/>
                  <a:pt x="650" y="4"/>
                  <a:pt x="650" y="4"/>
                </a:cubicBezTo>
                <a:cubicBezTo>
                  <a:pt x="650" y="4"/>
                  <a:pt x="649" y="4"/>
                  <a:pt x="648" y="5"/>
                </a:cubicBezTo>
                <a:cubicBezTo>
                  <a:pt x="648" y="4"/>
                  <a:pt x="648" y="3"/>
                  <a:pt x="650" y="3"/>
                </a:cubicBezTo>
                <a:close/>
                <a:moveTo>
                  <a:pt x="649" y="34"/>
                </a:moveTo>
                <a:cubicBezTo>
                  <a:pt x="650" y="34"/>
                  <a:pt x="651" y="34"/>
                  <a:pt x="653" y="34"/>
                </a:cubicBezTo>
                <a:cubicBezTo>
                  <a:pt x="653" y="33"/>
                  <a:pt x="653" y="33"/>
                  <a:pt x="653" y="33"/>
                </a:cubicBezTo>
                <a:cubicBezTo>
                  <a:pt x="653" y="34"/>
                  <a:pt x="653" y="34"/>
                  <a:pt x="653" y="34"/>
                </a:cubicBezTo>
                <a:cubicBezTo>
                  <a:pt x="654" y="34"/>
                  <a:pt x="655" y="33"/>
                  <a:pt x="655" y="33"/>
                </a:cubicBezTo>
                <a:cubicBezTo>
                  <a:pt x="654" y="34"/>
                  <a:pt x="654" y="34"/>
                  <a:pt x="653" y="34"/>
                </a:cubicBezTo>
                <a:cubicBezTo>
                  <a:pt x="653" y="34"/>
                  <a:pt x="653" y="35"/>
                  <a:pt x="652" y="35"/>
                </a:cubicBezTo>
                <a:cubicBezTo>
                  <a:pt x="652" y="35"/>
                  <a:pt x="652" y="35"/>
                  <a:pt x="652" y="35"/>
                </a:cubicBezTo>
                <a:cubicBezTo>
                  <a:pt x="652" y="35"/>
                  <a:pt x="651" y="35"/>
                  <a:pt x="650" y="35"/>
                </a:cubicBezTo>
                <a:cubicBezTo>
                  <a:pt x="649" y="35"/>
                  <a:pt x="649" y="35"/>
                  <a:pt x="649" y="35"/>
                </a:cubicBezTo>
                <a:cubicBezTo>
                  <a:pt x="647" y="36"/>
                  <a:pt x="650" y="36"/>
                  <a:pt x="648" y="37"/>
                </a:cubicBezTo>
                <a:cubicBezTo>
                  <a:pt x="646" y="37"/>
                  <a:pt x="644" y="37"/>
                  <a:pt x="643" y="37"/>
                </a:cubicBezTo>
                <a:cubicBezTo>
                  <a:pt x="643" y="36"/>
                  <a:pt x="646" y="35"/>
                  <a:pt x="640" y="34"/>
                </a:cubicBezTo>
                <a:cubicBezTo>
                  <a:pt x="644" y="33"/>
                  <a:pt x="649" y="35"/>
                  <a:pt x="649" y="34"/>
                </a:cubicBezTo>
                <a:close/>
                <a:moveTo>
                  <a:pt x="539" y="91"/>
                </a:moveTo>
                <a:cubicBezTo>
                  <a:pt x="541" y="91"/>
                  <a:pt x="537" y="92"/>
                  <a:pt x="538" y="92"/>
                </a:cubicBezTo>
                <a:cubicBezTo>
                  <a:pt x="537" y="92"/>
                  <a:pt x="535" y="93"/>
                  <a:pt x="535" y="92"/>
                </a:cubicBezTo>
                <a:cubicBezTo>
                  <a:pt x="538" y="92"/>
                  <a:pt x="539" y="91"/>
                  <a:pt x="539" y="9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013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 Placeholder 5"/>
          <p:cNvSpPr txBox="1">
            <a:spLocks/>
          </p:cNvSpPr>
          <p:nvPr/>
        </p:nvSpPr>
        <p:spPr>
          <a:xfrm>
            <a:off x="6056710" y="1245736"/>
            <a:ext cx="1747838" cy="271809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bg1">
                    <a:lumMod val="50000"/>
                  </a:schemeClr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56" name="Text Placeholder 6"/>
          <p:cNvSpPr txBox="1">
            <a:spLocks/>
          </p:cNvSpPr>
          <p:nvPr/>
        </p:nvSpPr>
        <p:spPr>
          <a:xfrm>
            <a:off x="6056710" y="1474953"/>
            <a:ext cx="1911462" cy="348677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 baseline="0">
                <a:solidFill>
                  <a:srgbClr val="888888"/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5485800" y="1309348"/>
            <a:ext cx="457200" cy="457200"/>
          </a:xfrm>
          <a:prstGeom prst="round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013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98"/>
          <p:cNvSpPr txBox="1"/>
          <p:nvPr/>
        </p:nvSpPr>
        <p:spPr>
          <a:xfrm>
            <a:off x="5463370" y="1330199"/>
            <a:ext cx="502062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01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ntinghei SC Demibold" charset="-122"/>
            </a:endParaRPr>
          </a:p>
        </p:txBody>
      </p:sp>
      <p:sp>
        <p:nvSpPr>
          <p:cNvPr id="59" name="Text Placeholder 5"/>
          <p:cNvSpPr txBox="1">
            <a:spLocks/>
          </p:cNvSpPr>
          <p:nvPr/>
        </p:nvSpPr>
        <p:spPr>
          <a:xfrm>
            <a:off x="6056710" y="2890840"/>
            <a:ext cx="1747838" cy="271809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bg1">
                    <a:lumMod val="50000"/>
                  </a:schemeClr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60" name="Text Placeholder 6"/>
          <p:cNvSpPr txBox="1">
            <a:spLocks/>
          </p:cNvSpPr>
          <p:nvPr/>
        </p:nvSpPr>
        <p:spPr>
          <a:xfrm>
            <a:off x="6056710" y="3120057"/>
            <a:ext cx="1911462" cy="348677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 baseline="0">
                <a:solidFill>
                  <a:srgbClr val="888888"/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5478236" y="2983027"/>
            <a:ext cx="457200" cy="457200"/>
          </a:xfrm>
          <a:prstGeom prst="round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013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102"/>
          <p:cNvSpPr txBox="1"/>
          <p:nvPr/>
        </p:nvSpPr>
        <p:spPr>
          <a:xfrm>
            <a:off x="5455806" y="3003878"/>
            <a:ext cx="502062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03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ntinghei SC Demibold" charset="-122"/>
            </a:endParaRPr>
          </a:p>
        </p:txBody>
      </p:sp>
      <p:sp>
        <p:nvSpPr>
          <p:cNvPr id="63" name="Text Placeholder 5"/>
          <p:cNvSpPr txBox="1">
            <a:spLocks/>
          </p:cNvSpPr>
          <p:nvPr/>
        </p:nvSpPr>
        <p:spPr>
          <a:xfrm>
            <a:off x="6056710" y="3713392"/>
            <a:ext cx="1747838" cy="271809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bg1">
                    <a:lumMod val="50000"/>
                  </a:schemeClr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64" name="Text Placeholder 6"/>
          <p:cNvSpPr txBox="1">
            <a:spLocks/>
          </p:cNvSpPr>
          <p:nvPr/>
        </p:nvSpPr>
        <p:spPr>
          <a:xfrm>
            <a:off x="6056710" y="3942609"/>
            <a:ext cx="1911462" cy="348677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 baseline="0">
                <a:solidFill>
                  <a:srgbClr val="888888"/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圆角矩形 64"/>
          <p:cNvSpPr/>
          <p:nvPr/>
        </p:nvSpPr>
        <p:spPr>
          <a:xfrm>
            <a:off x="5478236" y="3834154"/>
            <a:ext cx="457200" cy="457200"/>
          </a:xfrm>
          <a:prstGeom prst="round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013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106"/>
          <p:cNvSpPr txBox="1"/>
          <p:nvPr/>
        </p:nvSpPr>
        <p:spPr>
          <a:xfrm>
            <a:off x="5455806" y="3855005"/>
            <a:ext cx="502062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04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ntinghei SC Demibold" charset="-122"/>
            </a:endParaRPr>
          </a:p>
        </p:txBody>
      </p:sp>
      <p:sp>
        <p:nvSpPr>
          <p:cNvPr id="67" name="Text Placeholder 5"/>
          <p:cNvSpPr txBox="1">
            <a:spLocks/>
          </p:cNvSpPr>
          <p:nvPr/>
        </p:nvSpPr>
        <p:spPr>
          <a:xfrm>
            <a:off x="6056710" y="2068288"/>
            <a:ext cx="1747838" cy="271809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bg1">
                    <a:lumMod val="50000"/>
                  </a:schemeClr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68" name="Text Placeholder 6"/>
          <p:cNvSpPr txBox="1">
            <a:spLocks/>
          </p:cNvSpPr>
          <p:nvPr/>
        </p:nvSpPr>
        <p:spPr>
          <a:xfrm>
            <a:off x="6056710" y="2297505"/>
            <a:ext cx="1911462" cy="348677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 baseline="0">
                <a:solidFill>
                  <a:srgbClr val="888888"/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圆角矩形 68"/>
          <p:cNvSpPr/>
          <p:nvPr/>
        </p:nvSpPr>
        <p:spPr>
          <a:xfrm>
            <a:off x="5485800" y="2131900"/>
            <a:ext cx="457200" cy="457200"/>
          </a:xfrm>
          <a:prstGeom prst="round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013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110"/>
          <p:cNvSpPr txBox="1"/>
          <p:nvPr/>
        </p:nvSpPr>
        <p:spPr>
          <a:xfrm>
            <a:off x="5463370" y="2152751"/>
            <a:ext cx="502062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02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ntinghei SC Demibold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554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8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9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18000"/>
                            </p:stCondLst>
                            <p:childTnLst>
                              <p:par>
                                <p:cTn id="20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9000"/>
                            </p:stCondLst>
                            <p:childTnLst>
                              <p:par>
                                <p:cTn id="21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4" grpId="0" animBg="1"/>
      <p:bldP spid="55" grpId="0"/>
      <p:bldP spid="56" grpId="0"/>
      <p:bldP spid="57" grpId="0" animBg="1"/>
      <p:bldP spid="58" grpId="0"/>
      <p:bldP spid="59" grpId="0"/>
      <p:bldP spid="60" grpId="0"/>
      <p:bldP spid="61" grpId="0" animBg="1"/>
      <p:bldP spid="62" grpId="0"/>
      <p:bldP spid="63" grpId="0"/>
      <p:bldP spid="64" grpId="0"/>
      <p:bldP spid="65" grpId="0" animBg="1"/>
      <p:bldP spid="66" grpId="0"/>
      <p:bldP spid="67" grpId="0"/>
      <p:bldP spid="68" grpId="0"/>
      <p:bldP spid="69" grpId="0" animBg="1"/>
      <p:bldP spid="7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08322" y="1195629"/>
            <a:ext cx="3702785" cy="1410066"/>
            <a:chOff x="395536" y="307478"/>
            <a:chExt cx="3936780" cy="1499175"/>
          </a:xfrm>
        </p:grpSpPr>
        <p:sp>
          <p:nvSpPr>
            <p:cNvPr id="20" name="矩形 19"/>
            <p:cNvSpPr/>
            <p:nvPr/>
          </p:nvSpPr>
          <p:spPr>
            <a:xfrm>
              <a:off x="395536" y="307478"/>
              <a:ext cx="3936780" cy="1412036"/>
            </a:xfrm>
            <a:prstGeom prst="rect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54">
                <a:defRPr/>
              </a:pPr>
              <a:endParaRPr lang="zh-CN" altLang="en-US" sz="2251" ker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659908" y="462286"/>
              <a:ext cx="1083181" cy="1083181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>
                <a:defRPr/>
              </a:pPr>
              <a:endParaRPr lang="zh-CN" altLang="en-US" sz="2251" ker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flipV="1">
              <a:off x="2006798" y="478708"/>
              <a:ext cx="0" cy="1066759"/>
            </a:xfrm>
            <a:prstGeom prst="line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23" name="TextBox 160"/>
            <p:cNvSpPr txBox="1"/>
            <p:nvPr/>
          </p:nvSpPr>
          <p:spPr>
            <a:xfrm>
              <a:off x="2067749" y="824974"/>
              <a:ext cx="1845993" cy="9816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chemeClr val="tx2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4" name="Rounded Rectangle 29"/>
            <p:cNvSpPr/>
            <p:nvPr/>
          </p:nvSpPr>
          <p:spPr bwMode="black">
            <a:xfrm>
              <a:off x="1078521" y="745372"/>
              <a:ext cx="245953" cy="500856"/>
            </a:xfrm>
            <a:custGeom>
              <a:avLst/>
              <a:gdLst/>
              <a:ahLst/>
              <a:cxnLst/>
              <a:rect l="l" t="t" r="r" b="b"/>
              <a:pathLst>
                <a:path w="2136009" h="4350877">
                  <a:moveTo>
                    <a:pt x="111238" y="2095565"/>
                  </a:moveTo>
                  <a:cubicBezTo>
                    <a:pt x="168383" y="2095565"/>
                    <a:pt x="215464" y="2138656"/>
                    <a:pt x="221204" y="2194180"/>
                  </a:cubicBezTo>
                  <a:lnTo>
                    <a:pt x="222888" y="2194180"/>
                  </a:lnTo>
                  <a:cubicBezTo>
                    <a:pt x="222888" y="2661471"/>
                    <a:pt x="601700" y="3040283"/>
                    <a:pt x="1068991" y="3040283"/>
                  </a:cubicBezTo>
                  <a:cubicBezTo>
                    <a:pt x="1530017" y="3040283"/>
                    <a:pt x="1904922" y="2671559"/>
                    <a:pt x="1914148" y="2212909"/>
                  </a:cubicBezTo>
                  <a:cubicBezTo>
                    <a:pt x="1913589" y="2210904"/>
                    <a:pt x="1913533" y="2208860"/>
                    <a:pt x="1913533" y="2206803"/>
                  </a:cubicBezTo>
                  <a:cubicBezTo>
                    <a:pt x="1913533" y="2145368"/>
                    <a:pt x="1963336" y="2095565"/>
                    <a:pt x="2024771" y="2095565"/>
                  </a:cubicBezTo>
                  <a:cubicBezTo>
                    <a:pt x="2081917" y="2095565"/>
                    <a:pt x="2128997" y="2138656"/>
                    <a:pt x="2134737" y="2194180"/>
                  </a:cubicBezTo>
                  <a:lnTo>
                    <a:pt x="2136009" y="2194180"/>
                  </a:lnTo>
                  <a:lnTo>
                    <a:pt x="2135585" y="2202590"/>
                  </a:lnTo>
                  <a:cubicBezTo>
                    <a:pt x="2135983" y="2203980"/>
                    <a:pt x="2136009" y="2205388"/>
                    <a:pt x="2136009" y="2206803"/>
                  </a:cubicBezTo>
                  <a:lnTo>
                    <a:pt x="2134732" y="2219472"/>
                  </a:lnTo>
                  <a:cubicBezTo>
                    <a:pt x="2123259" y="2751175"/>
                    <a:pt x="1722042" y="3186685"/>
                    <a:pt x="1205164" y="3251541"/>
                  </a:cubicBezTo>
                  <a:lnTo>
                    <a:pt x="1205164" y="3820541"/>
                  </a:lnTo>
                  <a:lnTo>
                    <a:pt x="1457555" y="3820541"/>
                  </a:lnTo>
                  <a:cubicBezTo>
                    <a:pt x="1604003" y="3820541"/>
                    <a:pt x="1722723" y="3939261"/>
                    <a:pt x="1722723" y="4085709"/>
                  </a:cubicBezTo>
                  <a:lnTo>
                    <a:pt x="1722722" y="4085709"/>
                  </a:lnTo>
                  <a:cubicBezTo>
                    <a:pt x="1722722" y="4232157"/>
                    <a:pt x="1604002" y="4350877"/>
                    <a:pt x="1457554" y="4350877"/>
                  </a:cubicBezTo>
                  <a:lnTo>
                    <a:pt x="678455" y="4350876"/>
                  </a:lnTo>
                  <a:cubicBezTo>
                    <a:pt x="532007" y="4350876"/>
                    <a:pt x="413288" y="4232157"/>
                    <a:pt x="413287" y="4085709"/>
                  </a:cubicBezTo>
                  <a:cubicBezTo>
                    <a:pt x="413288" y="3939261"/>
                    <a:pt x="532007" y="3820541"/>
                    <a:pt x="678455" y="3820541"/>
                  </a:cubicBezTo>
                  <a:lnTo>
                    <a:pt x="930844" y="3820541"/>
                  </a:lnTo>
                  <a:lnTo>
                    <a:pt x="930844" y="3251239"/>
                  </a:lnTo>
                  <a:cubicBezTo>
                    <a:pt x="419935" y="3186221"/>
                    <a:pt x="22536" y="2758927"/>
                    <a:pt x="4029" y="2234922"/>
                  </a:cubicBezTo>
                  <a:cubicBezTo>
                    <a:pt x="1255" y="2226017"/>
                    <a:pt x="0" y="2216556"/>
                    <a:pt x="0" y="2206803"/>
                  </a:cubicBezTo>
                  <a:cubicBezTo>
                    <a:pt x="0" y="2145368"/>
                    <a:pt x="49803" y="2095565"/>
                    <a:pt x="111238" y="2095565"/>
                  </a:cubicBezTo>
                  <a:close/>
                  <a:moveTo>
                    <a:pt x="1050366" y="0"/>
                  </a:moveTo>
                  <a:lnTo>
                    <a:pt x="1085642" y="0"/>
                  </a:lnTo>
                  <a:cubicBezTo>
                    <a:pt x="1458724" y="0"/>
                    <a:pt x="1761980" y="298955"/>
                    <a:pt x="1767734" y="670400"/>
                  </a:cubicBezTo>
                  <a:lnTo>
                    <a:pt x="1582354" y="670400"/>
                  </a:lnTo>
                  <a:cubicBezTo>
                    <a:pt x="1489769" y="670400"/>
                    <a:pt x="1414714" y="745455"/>
                    <a:pt x="1414714" y="838040"/>
                  </a:cubicBezTo>
                  <a:cubicBezTo>
                    <a:pt x="1414714" y="930625"/>
                    <a:pt x="1489769" y="1005680"/>
                    <a:pt x="1582354" y="1005680"/>
                  </a:cubicBezTo>
                  <a:lnTo>
                    <a:pt x="1769044" y="1005680"/>
                  </a:lnTo>
                  <a:lnTo>
                    <a:pt x="1769044" y="1319453"/>
                  </a:lnTo>
                  <a:lnTo>
                    <a:pt x="1582354" y="1319453"/>
                  </a:lnTo>
                  <a:cubicBezTo>
                    <a:pt x="1489769" y="1319453"/>
                    <a:pt x="1414714" y="1394508"/>
                    <a:pt x="1414714" y="1487093"/>
                  </a:cubicBezTo>
                  <a:cubicBezTo>
                    <a:pt x="1414714" y="1579678"/>
                    <a:pt x="1489769" y="1654733"/>
                    <a:pt x="1582354" y="1654733"/>
                  </a:cubicBezTo>
                  <a:lnTo>
                    <a:pt x="1769044" y="1654733"/>
                  </a:lnTo>
                  <a:lnTo>
                    <a:pt x="1769044" y="1968506"/>
                  </a:lnTo>
                  <a:lnTo>
                    <a:pt x="1582354" y="1968506"/>
                  </a:lnTo>
                  <a:cubicBezTo>
                    <a:pt x="1489769" y="1968506"/>
                    <a:pt x="1414714" y="2043561"/>
                    <a:pt x="1414714" y="2136146"/>
                  </a:cubicBezTo>
                  <a:cubicBezTo>
                    <a:pt x="1414714" y="2228731"/>
                    <a:pt x="1489769" y="2303786"/>
                    <a:pt x="1582354" y="2303786"/>
                  </a:cubicBezTo>
                  <a:lnTo>
                    <a:pt x="1758275" y="2303786"/>
                  </a:lnTo>
                  <a:cubicBezTo>
                    <a:pt x="1709241" y="2630669"/>
                    <a:pt x="1426601" y="2880360"/>
                    <a:pt x="1085642" y="2880360"/>
                  </a:cubicBezTo>
                  <a:lnTo>
                    <a:pt x="1050366" y="2880360"/>
                  </a:lnTo>
                  <a:cubicBezTo>
                    <a:pt x="709407" y="2880360"/>
                    <a:pt x="426767" y="2630669"/>
                    <a:pt x="377733" y="2303786"/>
                  </a:cubicBezTo>
                  <a:lnTo>
                    <a:pt x="549845" y="2303786"/>
                  </a:lnTo>
                  <a:cubicBezTo>
                    <a:pt x="642430" y="2303786"/>
                    <a:pt x="717485" y="2228731"/>
                    <a:pt x="717485" y="2136146"/>
                  </a:cubicBezTo>
                  <a:cubicBezTo>
                    <a:pt x="717485" y="2043561"/>
                    <a:pt x="642430" y="1968506"/>
                    <a:pt x="549845" y="1968506"/>
                  </a:cubicBezTo>
                  <a:lnTo>
                    <a:pt x="366964" y="1968506"/>
                  </a:lnTo>
                  <a:lnTo>
                    <a:pt x="366964" y="1654733"/>
                  </a:lnTo>
                  <a:lnTo>
                    <a:pt x="549845" y="1654733"/>
                  </a:lnTo>
                  <a:cubicBezTo>
                    <a:pt x="642430" y="1654733"/>
                    <a:pt x="717485" y="1579678"/>
                    <a:pt x="717485" y="1487093"/>
                  </a:cubicBezTo>
                  <a:cubicBezTo>
                    <a:pt x="717485" y="1394508"/>
                    <a:pt x="642430" y="1319453"/>
                    <a:pt x="549845" y="1319453"/>
                  </a:cubicBezTo>
                  <a:lnTo>
                    <a:pt x="366964" y="1319453"/>
                  </a:lnTo>
                  <a:lnTo>
                    <a:pt x="366964" y="1005680"/>
                  </a:lnTo>
                  <a:lnTo>
                    <a:pt x="549845" y="1005680"/>
                  </a:lnTo>
                  <a:cubicBezTo>
                    <a:pt x="642430" y="1005680"/>
                    <a:pt x="717485" y="930625"/>
                    <a:pt x="717485" y="838040"/>
                  </a:cubicBezTo>
                  <a:cubicBezTo>
                    <a:pt x="717485" y="745455"/>
                    <a:pt x="642430" y="670400"/>
                    <a:pt x="549845" y="670400"/>
                  </a:cubicBezTo>
                  <a:lnTo>
                    <a:pt x="368275" y="670400"/>
                  </a:lnTo>
                  <a:cubicBezTo>
                    <a:pt x="374028" y="298955"/>
                    <a:pt x="677284" y="0"/>
                    <a:pt x="1050366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3003" tIns="43003" rIns="43003" bIns="430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4489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51" kern="0" dirty="0" err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itchFamily="34" charset="0"/>
              </a:endParaRPr>
            </a:p>
          </p:txBody>
        </p:sp>
        <p:sp>
          <p:nvSpPr>
            <p:cNvPr id="25" name="TextBox 162"/>
            <p:cNvSpPr txBox="1"/>
            <p:nvPr/>
          </p:nvSpPr>
          <p:spPr>
            <a:xfrm>
              <a:off x="2195736" y="481088"/>
              <a:ext cx="1645998" cy="294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单击编辑标题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21994" y="3010472"/>
            <a:ext cx="3702785" cy="1397425"/>
            <a:chOff x="410072" y="3363838"/>
            <a:chExt cx="3936780" cy="1485735"/>
          </a:xfrm>
        </p:grpSpPr>
        <p:grpSp>
          <p:nvGrpSpPr>
            <p:cNvPr id="27" name="组合 26"/>
            <p:cNvGrpSpPr/>
            <p:nvPr/>
          </p:nvGrpSpPr>
          <p:grpSpPr>
            <a:xfrm>
              <a:off x="410072" y="3363838"/>
              <a:ext cx="3936780" cy="1485735"/>
              <a:chOff x="410072" y="3363838"/>
              <a:chExt cx="3936780" cy="1485735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410072" y="3363838"/>
                <a:ext cx="3936780" cy="1412036"/>
              </a:xfrm>
              <a:prstGeom prst="rect">
                <a:avLst/>
              </a:prstGeom>
              <a:noFill/>
              <a:ln w="12700" cap="flat" cmpd="sng" algn="ctr">
                <a:solidFill>
                  <a:schemeClr val="accent3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54">
                  <a:defRPr/>
                </a:pPr>
                <a:endParaRPr lang="zh-CN" altLang="en-US" sz="2251" ker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674444" y="3518646"/>
                <a:ext cx="1083181" cy="1083181"/>
              </a:xfrm>
              <a:prstGeom prst="ellipse">
                <a:avLst/>
              </a:prstGeom>
              <a:solidFill>
                <a:schemeClr val="accent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54">
                  <a:defRPr/>
                </a:pPr>
                <a:endParaRPr lang="zh-CN" altLang="en-US" sz="2251" ker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 flipV="1">
                <a:off x="2021334" y="3535068"/>
                <a:ext cx="0" cy="1066759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3"/>
                </a:solidFill>
                <a:prstDash val="solid"/>
              </a:ln>
              <a:effectLst/>
            </p:spPr>
          </p:cxnSp>
          <p:sp>
            <p:nvSpPr>
              <p:cNvPr id="32" name="TextBox 169"/>
              <p:cNvSpPr txBox="1"/>
              <p:nvPr/>
            </p:nvSpPr>
            <p:spPr>
              <a:xfrm>
                <a:off x="2082285" y="3867894"/>
                <a:ext cx="1845993" cy="9816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900" dirty="0">
                    <a:solidFill>
                      <a:schemeClr val="tx2"/>
                    </a:solidFill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单击此处编辑您要的内容，建议您在展示时采用微软雅黑字体，本模版所有图形线条及其相应素材均可自由编辑、改色、替换。</a:t>
                </a:r>
                <a:endParaRPr lang="en-US" altLang="zh-CN" sz="900" dirty="0">
                  <a:solidFill>
                    <a:schemeClr val="tx2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3" name="TextBox 170"/>
              <p:cNvSpPr txBox="1"/>
              <p:nvPr/>
            </p:nvSpPr>
            <p:spPr>
              <a:xfrm>
                <a:off x="2282280" y="3535068"/>
                <a:ext cx="1645998" cy="2945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accent3"/>
                    </a:solidFill>
                    <a:latin typeface="微软雅黑" pitchFamily="34" charset="-122"/>
                    <a:ea typeface="微软雅黑" pitchFamily="34" charset="-122"/>
                  </a:rPr>
                  <a:t>单击编辑标题</a:t>
                </a:r>
              </a:p>
            </p:txBody>
          </p:sp>
        </p:grpSp>
        <p:pic>
          <p:nvPicPr>
            <p:cNvPr id="28" name="Picture 8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0004"/>
                </a:clrFrom>
                <a:clrTo>
                  <a:srgbClr val="FF000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5485" y="3816742"/>
              <a:ext cx="501097" cy="5034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4" name="组合 33"/>
          <p:cNvGrpSpPr/>
          <p:nvPr/>
        </p:nvGrpSpPr>
        <p:grpSpPr>
          <a:xfrm>
            <a:off x="4653400" y="3010472"/>
            <a:ext cx="3702785" cy="1397425"/>
            <a:chOff x="4802560" y="3363838"/>
            <a:chExt cx="3936780" cy="1485735"/>
          </a:xfrm>
        </p:grpSpPr>
        <p:grpSp>
          <p:nvGrpSpPr>
            <p:cNvPr id="35" name="组合 34"/>
            <p:cNvGrpSpPr/>
            <p:nvPr/>
          </p:nvGrpSpPr>
          <p:grpSpPr>
            <a:xfrm>
              <a:off x="4802560" y="3363838"/>
              <a:ext cx="3936780" cy="1485735"/>
              <a:chOff x="4802560" y="3363838"/>
              <a:chExt cx="3936780" cy="1485735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4802560" y="3363838"/>
                <a:ext cx="3936780" cy="1412036"/>
              </a:xfrm>
              <a:prstGeom prst="rect">
                <a:avLst/>
              </a:prstGeom>
              <a:noFill/>
              <a:ln w="12700" cap="flat" cmpd="sng" algn="ctr">
                <a:solidFill>
                  <a:schemeClr val="accent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54">
                  <a:defRPr/>
                </a:pPr>
                <a:endParaRPr lang="zh-CN" altLang="en-US" sz="2251" ker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5066932" y="3518646"/>
                <a:ext cx="1083181" cy="1083181"/>
              </a:xfrm>
              <a:prstGeom prst="ellipse">
                <a:avLst/>
              </a:prstGeom>
              <a:solidFill>
                <a:schemeClr val="accent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54">
                  <a:defRPr/>
                </a:pPr>
                <a:endParaRPr lang="zh-CN" altLang="en-US" sz="2251" ker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 flipV="1">
                <a:off x="6413822" y="3535068"/>
                <a:ext cx="0" cy="1066759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4"/>
                </a:solidFill>
                <a:prstDash val="solid"/>
              </a:ln>
              <a:effectLst/>
            </p:spPr>
          </p:cxnSp>
          <p:sp>
            <p:nvSpPr>
              <p:cNvPr id="40" name="TextBox 177"/>
              <p:cNvSpPr txBox="1"/>
              <p:nvPr/>
            </p:nvSpPr>
            <p:spPr>
              <a:xfrm>
                <a:off x="6474773" y="3867894"/>
                <a:ext cx="1845993" cy="9816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900" dirty="0">
                    <a:solidFill>
                      <a:schemeClr val="tx2"/>
                    </a:solidFill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单击此处编辑您要的内容，建议您在展示时采用微软雅黑字体，本模版所有图形线条及其相应素材均可自由编辑、改色、替换。</a:t>
                </a:r>
                <a:endParaRPr lang="en-US" altLang="zh-CN" sz="900" dirty="0">
                  <a:solidFill>
                    <a:schemeClr val="tx2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41" name="TextBox 178"/>
              <p:cNvSpPr txBox="1"/>
              <p:nvPr/>
            </p:nvSpPr>
            <p:spPr>
              <a:xfrm>
                <a:off x="6660232" y="3535068"/>
                <a:ext cx="1645998" cy="2945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accent4"/>
                    </a:solidFill>
                    <a:latin typeface="微软雅黑" pitchFamily="34" charset="-122"/>
                    <a:ea typeface="微软雅黑" pitchFamily="34" charset="-122"/>
                  </a:rPr>
                  <a:t>单击编辑标题</a:t>
                </a:r>
              </a:p>
            </p:txBody>
          </p:sp>
        </p:grpSp>
        <p:pic>
          <p:nvPicPr>
            <p:cNvPr id="36" name="Picture 72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30428" y="3828486"/>
              <a:ext cx="413496" cy="409567"/>
            </a:xfrm>
            <a:prstGeom prst="rect">
              <a:avLst/>
            </a:prstGeom>
            <a:effectLst/>
          </p:spPr>
        </p:pic>
      </p:grpSp>
      <p:grpSp>
        <p:nvGrpSpPr>
          <p:cNvPr id="42" name="组合 41"/>
          <p:cNvGrpSpPr/>
          <p:nvPr/>
        </p:nvGrpSpPr>
        <p:grpSpPr>
          <a:xfrm>
            <a:off x="4639728" y="1195629"/>
            <a:ext cx="3702785" cy="1410066"/>
            <a:chOff x="4788024" y="307478"/>
            <a:chExt cx="3936780" cy="1499175"/>
          </a:xfrm>
        </p:grpSpPr>
        <p:grpSp>
          <p:nvGrpSpPr>
            <p:cNvPr id="43" name="组合 42"/>
            <p:cNvGrpSpPr/>
            <p:nvPr/>
          </p:nvGrpSpPr>
          <p:grpSpPr>
            <a:xfrm>
              <a:off x="4788024" y="307478"/>
              <a:ext cx="3936780" cy="1499175"/>
              <a:chOff x="4788024" y="307478"/>
              <a:chExt cx="3936780" cy="1499175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4788024" y="307478"/>
                <a:ext cx="3936780" cy="1412036"/>
              </a:xfrm>
              <a:prstGeom prst="rect">
                <a:avLst/>
              </a:prstGeom>
              <a:noFill/>
              <a:ln w="12700" cap="flat" cmpd="sng" algn="ctr">
                <a:solidFill>
                  <a:schemeClr val="accent2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54">
                  <a:defRPr/>
                </a:pPr>
                <a:endParaRPr lang="zh-CN" altLang="en-US" sz="2251" ker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 flipV="1">
                <a:off x="6399286" y="478708"/>
                <a:ext cx="0" cy="1066759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2"/>
                </a:solidFill>
                <a:prstDash val="solid"/>
              </a:ln>
              <a:effectLst/>
            </p:spPr>
          </p:cxnSp>
          <p:sp>
            <p:nvSpPr>
              <p:cNvPr id="47" name="TextBox 184"/>
              <p:cNvSpPr txBox="1"/>
              <p:nvPr/>
            </p:nvSpPr>
            <p:spPr>
              <a:xfrm>
                <a:off x="6460237" y="824974"/>
                <a:ext cx="1845993" cy="9816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900" dirty="0">
                    <a:solidFill>
                      <a:schemeClr val="tx2"/>
                    </a:solidFill>
                    <a:latin typeface="微软雅黑" pitchFamily="34" charset="-122"/>
                    <a:ea typeface="微软雅黑" pitchFamily="34" charset="-122"/>
                    <a:sym typeface="Arial" pitchFamily="34" charset="0"/>
                  </a:rPr>
                  <a:t>单击此处编辑您要的内容，建议您在展示时采用微软雅黑字体，本模版所有图形线条及其相应素材均可自由编辑、改色、替换。</a:t>
                </a:r>
                <a:endParaRPr lang="en-US" altLang="zh-CN" sz="900" dirty="0">
                  <a:solidFill>
                    <a:schemeClr val="tx2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5066932" y="481088"/>
                <a:ext cx="1083181" cy="1083181"/>
              </a:xfrm>
              <a:prstGeom prst="ellipse">
                <a:avLst/>
              </a:prstGeom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54">
                  <a:defRPr/>
                </a:pPr>
                <a:endParaRPr lang="zh-CN" altLang="en-US" sz="2251" kern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TextBox 186"/>
              <p:cNvSpPr txBox="1"/>
              <p:nvPr/>
            </p:nvSpPr>
            <p:spPr>
              <a:xfrm>
                <a:off x="6660232" y="486420"/>
                <a:ext cx="1645998" cy="2945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accent2"/>
                    </a:solidFill>
                    <a:latin typeface="微软雅黑" pitchFamily="34" charset="-122"/>
                    <a:ea typeface="微软雅黑" pitchFamily="34" charset="-122"/>
                  </a:rPr>
                  <a:t>单击编辑标题</a:t>
                </a:r>
              </a:p>
            </p:txBody>
          </p:sp>
        </p:grpSp>
        <p:sp>
          <p:nvSpPr>
            <p:cNvPr id="44" name="Freeform 91"/>
            <p:cNvSpPr>
              <a:spLocks noEditPoints="1"/>
            </p:cNvSpPr>
            <p:nvPr/>
          </p:nvSpPr>
          <p:spPr bwMode="auto">
            <a:xfrm>
              <a:off x="5479684" y="826164"/>
              <a:ext cx="314983" cy="374664"/>
            </a:xfrm>
            <a:custGeom>
              <a:avLst/>
              <a:gdLst>
                <a:gd name="T0" fmla="*/ 8 w 348"/>
                <a:gd name="T1" fmla="*/ 0 h 414"/>
                <a:gd name="T2" fmla="*/ 0 w 348"/>
                <a:gd name="T3" fmla="*/ 406 h 414"/>
                <a:gd name="T4" fmla="*/ 340 w 348"/>
                <a:gd name="T5" fmla="*/ 414 h 414"/>
                <a:gd name="T6" fmla="*/ 348 w 348"/>
                <a:gd name="T7" fmla="*/ 8 h 414"/>
                <a:gd name="T8" fmla="*/ 333 w 348"/>
                <a:gd name="T9" fmla="*/ 399 h 414"/>
                <a:gd name="T10" fmla="*/ 15 w 348"/>
                <a:gd name="T11" fmla="*/ 15 h 414"/>
                <a:gd name="T12" fmla="*/ 333 w 348"/>
                <a:gd name="T13" fmla="*/ 399 h 414"/>
                <a:gd name="T14" fmla="*/ 33 w 348"/>
                <a:gd name="T15" fmla="*/ 43 h 414"/>
                <a:gd name="T16" fmla="*/ 307 w 348"/>
                <a:gd name="T17" fmla="*/ 36 h 414"/>
                <a:gd name="T18" fmla="*/ 315 w 348"/>
                <a:gd name="T19" fmla="*/ 104 h 414"/>
                <a:gd name="T20" fmla="*/ 41 w 348"/>
                <a:gd name="T21" fmla="*/ 111 h 414"/>
                <a:gd name="T22" fmla="*/ 108 w 348"/>
                <a:gd name="T23" fmla="*/ 141 h 414"/>
                <a:gd name="T24" fmla="*/ 123 w 348"/>
                <a:gd name="T25" fmla="*/ 203 h 414"/>
                <a:gd name="T26" fmla="*/ 53 w 348"/>
                <a:gd name="T27" fmla="*/ 210 h 414"/>
                <a:gd name="T28" fmla="*/ 108 w 348"/>
                <a:gd name="T29" fmla="*/ 195 h 414"/>
                <a:gd name="T30" fmla="*/ 198 w 348"/>
                <a:gd name="T31" fmla="*/ 141 h 414"/>
                <a:gd name="T32" fmla="*/ 212 w 348"/>
                <a:gd name="T33" fmla="*/ 203 h 414"/>
                <a:gd name="T34" fmla="*/ 143 w 348"/>
                <a:gd name="T35" fmla="*/ 210 h 414"/>
                <a:gd name="T36" fmla="*/ 198 w 348"/>
                <a:gd name="T37" fmla="*/ 195 h 414"/>
                <a:gd name="T38" fmla="*/ 287 w 348"/>
                <a:gd name="T39" fmla="*/ 141 h 414"/>
                <a:gd name="T40" fmla="*/ 302 w 348"/>
                <a:gd name="T41" fmla="*/ 203 h 414"/>
                <a:gd name="T42" fmla="*/ 233 w 348"/>
                <a:gd name="T43" fmla="*/ 210 h 414"/>
                <a:gd name="T44" fmla="*/ 287 w 348"/>
                <a:gd name="T45" fmla="*/ 195 h 414"/>
                <a:gd name="T46" fmla="*/ 108 w 348"/>
                <a:gd name="T47" fmla="*/ 314 h 414"/>
                <a:gd name="T48" fmla="*/ 123 w 348"/>
                <a:gd name="T49" fmla="*/ 376 h 414"/>
                <a:gd name="T50" fmla="*/ 53 w 348"/>
                <a:gd name="T51" fmla="*/ 384 h 414"/>
                <a:gd name="T52" fmla="*/ 108 w 348"/>
                <a:gd name="T53" fmla="*/ 369 h 414"/>
                <a:gd name="T54" fmla="*/ 198 w 348"/>
                <a:gd name="T55" fmla="*/ 314 h 414"/>
                <a:gd name="T56" fmla="*/ 212 w 348"/>
                <a:gd name="T57" fmla="*/ 376 h 414"/>
                <a:gd name="T58" fmla="*/ 143 w 348"/>
                <a:gd name="T59" fmla="*/ 384 h 414"/>
                <a:gd name="T60" fmla="*/ 198 w 348"/>
                <a:gd name="T61" fmla="*/ 369 h 414"/>
                <a:gd name="T62" fmla="*/ 287 w 348"/>
                <a:gd name="T63" fmla="*/ 314 h 414"/>
                <a:gd name="T64" fmla="*/ 302 w 348"/>
                <a:gd name="T65" fmla="*/ 376 h 414"/>
                <a:gd name="T66" fmla="*/ 233 w 348"/>
                <a:gd name="T67" fmla="*/ 384 h 414"/>
                <a:gd name="T68" fmla="*/ 287 w 348"/>
                <a:gd name="T69" fmla="*/ 369 h 414"/>
                <a:gd name="T70" fmla="*/ 108 w 348"/>
                <a:gd name="T71" fmla="*/ 227 h 414"/>
                <a:gd name="T72" fmla="*/ 123 w 348"/>
                <a:gd name="T73" fmla="*/ 289 h 414"/>
                <a:gd name="T74" fmla="*/ 53 w 348"/>
                <a:gd name="T75" fmla="*/ 297 h 414"/>
                <a:gd name="T76" fmla="*/ 108 w 348"/>
                <a:gd name="T77" fmla="*/ 282 h 414"/>
                <a:gd name="T78" fmla="*/ 198 w 348"/>
                <a:gd name="T79" fmla="*/ 227 h 414"/>
                <a:gd name="T80" fmla="*/ 212 w 348"/>
                <a:gd name="T81" fmla="*/ 289 h 414"/>
                <a:gd name="T82" fmla="*/ 143 w 348"/>
                <a:gd name="T83" fmla="*/ 297 h 414"/>
                <a:gd name="T84" fmla="*/ 198 w 348"/>
                <a:gd name="T85" fmla="*/ 282 h 414"/>
                <a:gd name="T86" fmla="*/ 287 w 348"/>
                <a:gd name="T87" fmla="*/ 227 h 414"/>
                <a:gd name="T88" fmla="*/ 302 w 348"/>
                <a:gd name="T89" fmla="*/ 289 h 414"/>
                <a:gd name="T90" fmla="*/ 233 w 348"/>
                <a:gd name="T91" fmla="*/ 297 h 414"/>
                <a:gd name="T92" fmla="*/ 287 w 348"/>
                <a:gd name="T93" fmla="*/ 28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8" h="414">
                  <a:moveTo>
                    <a:pt x="340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0" y="410"/>
                    <a:pt x="4" y="414"/>
                    <a:pt x="8" y="414"/>
                  </a:cubicBezTo>
                  <a:cubicBezTo>
                    <a:pt x="340" y="414"/>
                    <a:pt x="340" y="414"/>
                    <a:pt x="340" y="414"/>
                  </a:cubicBezTo>
                  <a:cubicBezTo>
                    <a:pt x="344" y="414"/>
                    <a:pt x="348" y="410"/>
                    <a:pt x="348" y="406"/>
                  </a:cubicBezTo>
                  <a:cubicBezTo>
                    <a:pt x="348" y="8"/>
                    <a:pt x="348" y="8"/>
                    <a:pt x="348" y="8"/>
                  </a:cubicBezTo>
                  <a:cubicBezTo>
                    <a:pt x="348" y="4"/>
                    <a:pt x="344" y="0"/>
                    <a:pt x="340" y="0"/>
                  </a:cubicBezTo>
                  <a:close/>
                  <a:moveTo>
                    <a:pt x="333" y="399"/>
                  </a:moveTo>
                  <a:cubicBezTo>
                    <a:pt x="15" y="399"/>
                    <a:pt x="15" y="399"/>
                    <a:pt x="15" y="399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333" y="15"/>
                    <a:pt x="333" y="15"/>
                    <a:pt x="333" y="15"/>
                  </a:cubicBezTo>
                  <a:lnTo>
                    <a:pt x="333" y="399"/>
                  </a:lnTo>
                  <a:close/>
                  <a:moveTo>
                    <a:pt x="33" y="104"/>
                  </a:moveTo>
                  <a:cubicBezTo>
                    <a:pt x="33" y="43"/>
                    <a:pt x="33" y="43"/>
                    <a:pt x="33" y="43"/>
                  </a:cubicBezTo>
                  <a:cubicBezTo>
                    <a:pt x="33" y="39"/>
                    <a:pt x="37" y="36"/>
                    <a:pt x="41" y="36"/>
                  </a:cubicBezTo>
                  <a:cubicBezTo>
                    <a:pt x="307" y="36"/>
                    <a:pt x="307" y="36"/>
                    <a:pt x="307" y="36"/>
                  </a:cubicBezTo>
                  <a:cubicBezTo>
                    <a:pt x="311" y="36"/>
                    <a:pt x="315" y="39"/>
                    <a:pt x="315" y="43"/>
                  </a:cubicBezTo>
                  <a:cubicBezTo>
                    <a:pt x="315" y="104"/>
                    <a:pt x="315" y="104"/>
                    <a:pt x="315" y="104"/>
                  </a:cubicBezTo>
                  <a:cubicBezTo>
                    <a:pt x="315" y="108"/>
                    <a:pt x="311" y="111"/>
                    <a:pt x="307" y="111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37" y="111"/>
                    <a:pt x="33" y="108"/>
                    <a:pt x="33" y="104"/>
                  </a:cubicBezTo>
                  <a:close/>
                  <a:moveTo>
                    <a:pt x="108" y="141"/>
                  </a:moveTo>
                  <a:cubicBezTo>
                    <a:pt x="123" y="141"/>
                    <a:pt x="123" y="141"/>
                    <a:pt x="123" y="141"/>
                  </a:cubicBezTo>
                  <a:cubicBezTo>
                    <a:pt x="123" y="203"/>
                    <a:pt x="123" y="203"/>
                    <a:pt x="123" y="203"/>
                  </a:cubicBezTo>
                  <a:cubicBezTo>
                    <a:pt x="123" y="207"/>
                    <a:pt x="119" y="210"/>
                    <a:pt x="115" y="210"/>
                  </a:cubicBezTo>
                  <a:cubicBezTo>
                    <a:pt x="53" y="210"/>
                    <a:pt x="53" y="210"/>
                    <a:pt x="53" y="210"/>
                  </a:cubicBezTo>
                  <a:cubicBezTo>
                    <a:pt x="53" y="195"/>
                    <a:pt x="53" y="195"/>
                    <a:pt x="53" y="195"/>
                  </a:cubicBezTo>
                  <a:cubicBezTo>
                    <a:pt x="108" y="195"/>
                    <a:pt x="108" y="195"/>
                    <a:pt x="108" y="195"/>
                  </a:cubicBezTo>
                  <a:lnTo>
                    <a:pt x="108" y="141"/>
                  </a:lnTo>
                  <a:close/>
                  <a:moveTo>
                    <a:pt x="198" y="141"/>
                  </a:moveTo>
                  <a:cubicBezTo>
                    <a:pt x="212" y="141"/>
                    <a:pt x="212" y="141"/>
                    <a:pt x="212" y="141"/>
                  </a:cubicBezTo>
                  <a:cubicBezTo>
                    <a:pt x="212" y="203"/>
                    <a:pt x="212" y="203"/>
                    <a:pt x="212" y="203"/>
                  </a:cubicBezTo>
                  <a:cubicBezTo>
                    <a:pt x="212" y="207"/>
                    <a:pt x="209" y="210"/>
                    <a:pt x="205" y="210"/>
                  </a:cubicBezTo>
                  <a:cubicBezTo>
                    <a:pt x="143" y="210"/>
                    <a:pt x="143" y="210"/>
                    <a:pt x="143" y="210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98" y="195"/>
                    <a:pt x="198" y="195"/>
                    <a:pt x="198" y="195"/>
                  </a:cubicBezTo>
                  <a:lnTo>
                    <a:pt x="198" y="141"/>
                  </a:lnTo>
                  <a:close/>
                  <a:moveTo>
                    <a:pt x="287" y="141"/>
                  </a:moveTo>
                  <a:cubicBezTo>
                    <a:pt x="302" y="141"/>
                    <a:pt x="302" y="141"/>
                    <a:pt x="302" y="141"/>
                  </a:cubicBezTo>
                  <a:cubicBezTo>
                    <a:pt x="302" y="203"/>
                    <a:pt x="302" y="203"/>
                    <a:pt x="302" y="203"/>
                  </a:cubicBezTo>
                  <a:cubicBezTo>
                    <a:pt x="302" y="207"/>
                    <a:pt x="299" y="210"/>
                    <a:pt x="295" y="210"/>
                  </a:cubicBezTo>
                  <a:cubicBezTo>
                    <a:pt x="233" y="210"/>
                    <a:pt x="233" y="210"/>
                    <a:pt x="233" y="210"/>
                  </a:cubicBezTo>
                  <a:cubicBezTo>
                    <a:pt x="233" y="195"/>
                    <a:pt x="233" y="195"/>
                    <a:pt x="233" y="195"/>
                  </a:cubicBezTo>
                  <a:cubicBezTo>
                    <a:pt x="287" y="195"/>
                    <a:pt x="287" y="195"/>
                    <a:pt x="287" y="195"/>
                  </a:cubicBezTo>
                  <a:lnTo>
                    <a:pt x="287" y="141"/>
                  </a:lnTo>
                  <a:close/>
                  <a:moveTo>
                    <a:pt x="108" y="314"/>
                  </a:moveTo>
                  <a:cubicBezTo>
                    <a:pt x="123" y="314"/>
                    <a:pt x="123" y="314"/>
                    <a:pt x="123" y="314"/>
                  </a:cubicBezTo>
                  <a:cubicBezTo>
                    <a:pt x="123" y="376"/>
                    <a:pt x="123" y="376"/>
                    <a:pt x="123" y="376"/>
                  </a:cubicBezTo>
                  <a:cubicBezTo>
                    <a:pt x="123" y="380"/>
                    <a:pt x="119" y="384"/>
                    <a:pt x="115" y="384"/>
                  </a:cubicBezTo>
                  <a:cubicBezTo>
                    <a:pt x="53" y="384"/>
                    <a:pt x="53" y="384"/>
                    <a:pt x="53" y="384"/>
                  </a:cubicBezTo>
                  <a:cubicBezTo>
                    <a:pt x="53" y="369"/>
                    <a:pt x="53" y="369"/>
                    <a:pt x="53" y="369"/>
                  </a:cubicBezTo>
                  <a:cubicBezTo>
                    <a:pt x="108" y="369"/>
                    <a:pt x="108" y="369"/>
                    <a:pt x="108" y="369"/>
                  </a:cubicBezTo>
                  <a:lnTo>
                    <a:pt x="108" y="314"/>
                  </a:lnTo>
                  <a:close/>
                  <a:moveTo>
                    <a:pt x="198" y="314"/>
                  </a:moveTo>
                  <a:cubicBezTo>
                    <a:pt x="212" y="314"/>
                    <a:pt x="212" y="314"/>
                    <a:pt x="212" y="314"/>
                  </a:cubicBezTo>
                  <a:cubicBezTo>
                    <a:pt x="212" y="376"/>
                    <a:pt x="212" y="376"/>
                    <a:pt x="212" y="376"/>
                  </a:cubicBezTo>
                  <a:cubicBezTo>
                    <a:pt x="212" y="380"/>
                    <a:pt x="209" y="384"/>
                    <a:pt x="205" y="384"/>
                  </a:cubicBezTo>
                  <a:cubicBezTo>
                    <a:pt x="143" y="384"/>
                    <a:pt x="143" y="384"/>
                    <a:pt x="143" y="384"/>
                  </a:cubicBezTo>
                  <a:cubicBezTo>
                    <a:pt x="143" y="369"/>
                    <a:pt x="143" y="369"/>
                    <a:pt x="143" y="369"/>
                  </a:cubicBezTo>
                  <a:cubicBezTo>
                    <a:pt x="198" y="369"/>
                    <a:pt x="198" y="369"/>
                    <a:pt x="198" y="369"/>
                  </a:cubicBezTo>
                  <a:lnTo>
                    <a:pt x="198" y="314"/>
                  </a:lnTo>
                  <a:close/>
                  <a:moveTo>
                    <a:pt x="287" y="314"/>
                  </a:moveTo>
                  <a:cubicBezTo>
                    <a:pt x="302" y="314"/>
                    <a:pt x="302" y="314"/>
                    <a:pt x="302" y="314"/>
                  </a:cubicBezTo>
                  <a:cubicBezTo>
                    <a:pt x="302" y="376"/>
                    <a:pt x="302" y="376"/>
                    <a:pt x="302" y="376"/>
                  </a:cubicBezTo>
                  <a:cubicBezTo>
                    <a:pt x="302" y="380"/>
                    <a:pt x="299" y="384"/>
                    <a:pt x="295" y="384"/>
                  </a:cubicBezTo>
                  <a:cubicBezTo>
                    <a:pt x="233" y="384"/>
                    <a:pt x="233" y="384"/>
                    <a:pt x="233" y="384"/>
                  </a:cubicBezTo>
                  <a:cubicBezTo>
                    <a:pt x="233" y="369"/>
                    <a:pt x="233" y="369"/>
                    <a:pt x="233" y="369"/>
                  </a:cubicBezTo>
                  <a:cubicBezTo>
                    <a:pt x="287" y="369"/>
                    <a:pt x="287" y="369"/>
                    <a:pt x="287" y="369"/>
                  </a:cubicBezTo>
                  <a:lnTo>
                    <a:pt x="287" y="314"/>
                  </a:lnTo>
                  <a:close/>
                  <a:moveTo>
                    <a:pt x="108" y="227"/>
                  </a:moveTo>
                  <a:cubicBezTo>
                    <a:pt x="123" y="227"/>
                    <a:pt x="123" y="227"/>
                    <a:pt x="123" y="227"/>
                  </a:cubicBezTo>
                  <a:cubicBezTo>
                    <a:pt x="123" y="289"/>
                    <a:pt x="123" y="289"/>
                    <a:pt x="123" y="289"/>
                  </a:cubicBezTo>
                  <a:cubicBezTo>
                    <a:pt x="123" y="293"/>
                    <a:pt x="119" y="297"/>
                    <a:pt x="115" y="297"/>
                  </a:cubicBezTo>
                  <a:cubicBezTo>
                    <a:pt x="53" y="297"/>
                    <a:pt x="53" y="297"/>
                    <a:pt x="53" y="297"/>
                  </a:cubicBezTo>
                  <a:cubicBezTo>
                    <a:pt x="53" y="282"/>
                    <a:pt x="53" y="282"/>
                    <a:pt x="53" y="282"/>
                  </a:cubicBezTo>
                  <a:cubicBezTo>
                    <a:pt x="108" y="282"/>
                    <a:pt x="108" y="282"/>
                    <a:pt x="108" y="282"/>
                  </a:cubicBezTo>
                  <a:lnTo>
                    <a:pt x="108" y="227"/>
                  </a:lnTo>
                  <a:close/>
                  <a:moveTo>
                    <a:pt x="198" y="227"/>
                  </a:moveTo>
                  <a:cubicBezTo>
                    <a:pt x="212" y="227"/>
                    <a:pt x="212" y="227"/>
                    <a:pt x="212" y="227"/>
                  </a:cubicBezTo>
                  <a:cubicBezTo>
                    <a:pt x="212" y="289"/>
                    <a:pt x="212" y="289"/>
                    <a:pt x="212" y="289"/>
                  </a:cubicBezTo>
                  <a:cubicBezTo>
                    <a:pt x="212" y="293"/>
                    <a:pt x="209" y="297"/>
                    <a:pt x="205" y="297"/>
                  </a:cubicBezTo>
                  <a:cubicBezTo>
                    <a:pt x="143" y="297"/>
                    <a:pt x="143" y="297"/>
                    <a:pt x="143" y="297"/>
                  </a:cubicBezTo>
                  <a:cubicBezTo>
                    <a:pt x="143" y="282"/>
                    <a:pt x="143" y="282"/>
                    <a:pt x="143" y="282"/>
                  </a:cubicBezTo>
                  <a:cubicBezTo>
                    <a:pt x="198" y="282"/>
                    <a:pt x="198" y="282"/>
                    <a:pt x="198" y="282"/>
                  </a:cubicBezTo>
                  <a:lnTo>
                    <a:pt x="198" y="227"/>
                  </a:lnTo>
                  <a:close/>
                  <a:moveTo>
                    <a:pt x="287" y="227"/>
                  </a:moveTo>
                  <a:cubicBezTo>
                    <a:pt x="302" y="227"/>
                    <a:pt x="302" y="227"/>
                    <a:pt x="302" y="227"/>
                  </a:cubicBezTo>
                  <a:cubicBezTo>
                    <a:pt x="302" y="289"/>
                    <a:pt x="302" y="289"/>
                    <a:pt x="302" y="289"/>
                  </a:cubicBezTo>
                  <a:cubicBezTo>
                    <a:pt x="302" y="293"/>
                    <a:pt x="299" y="297"/>
                    <a:pt x="295" y="297"/>
                  </a:cubicBezTo>
                  <a:cubicBezTo>
                    <a:pt x="233" y="297"/>
                    <a:pt x="233" y="297"/>
                    <a:pt x="233" y="297"/>
                  </a:cubicBezTo>
                  <a:cubicBezTo>
                    <a:pt x="233" y="282"/>
                    <a:pt x="233" y="282"/>
                    <a:pt x="233" y="282"/>
                  </a:cubicBezTo>
                  <a:cubicBezTo>
                    <a:pt x="287" y="282"/>
                    <a:pt x="287" y="282"/>
                    <a:pt x="287" y="282"/>
                  </a:cubicBezTo>
                  <a:lnTo>
                    <a:pt x="287" y="22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4496" tIns="32248" rIns="64496" bIns="32248" numCol="1" anchor="t" anchorCtr="0" compatLnSpc="1">
              <a:prstTxWarp prst="textNoShape">
                <a:avLst/>
              </a:prstTxWarp>
            </a:bodyPr>
            <a:lstStyle/>
            <a:p>
              <a:pPr defTabSz="860062">
                <a:defRPr/>
              </a:pPr>
              <a:endParaRPr lang="en-US" sz="1693" ker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51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3478312" y="3222481"/>
            <a:ext cx="2187374" cy="756987"/>
          </a:xfrm>
          <a:prstGeom prst="rect">
            <a:avLst/>
          </a:prstGeom>
        </p:spPr>
        <p:txBody>
          <a:bodyPr wrap="square" lIns="91297" tIns="45649" rIns="91297" bIns="45649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" name="Freeform 6"/>
          <p:cNvSpPr>
            <a:spLocks/>
          </p:cNvSpPr>
          <p:nvPr/>
        </p:nvSpPr>
        <p:spPr bwMode="auto">
          <a:xfrm>
            <a:off x="2430918" y="1695742"/>
            <a:ext cx="1401440" cy="1403277"/>
          </a:xfrm>
          <a:custGeom>
            <a:avLst/>
            <a:gdLst>
              <a:gd name="T0" fmla="*/ 836 w 1058"/>
              <a:gd name="T1" fmla="*/ 96 h 1042"/>
              <a:gd name="T2" fmla="*/ 848 w 1058"/>
              <a:gd name="T3" fmla="*/ 244 h 1042"/>
              <a:gd name="T4" fmla="*/ 876 w 1058"/>
              <a:gd name="T5" fmla="*/ 278 h 1042"/>
              <a:gd name="T6" fmla="*/ 918 w 1058"/>
              <a:gd name="T7" fmla="*/ 354 h 1042"/>
              <a:gd name="T8" fmla="*/ 1042 w 1058"/>
              <a:gd name="T9" fmla="*/ 394 h 1042"/>
              <a:gd name="T10" fmla="*/ 956 w 1058"/>
              <a:gd name="T11" fmla="*/ 518 h 1042"/>
              <a:gd name="T12" fmla="*/ 954 w 1058"/>
              <a:gd name="T13" fmla="*/ 560 h 1042"/>
              <a:gd name="T14" fmla="*/ 940 w 1058"/>
              <a:gd name="T15" fmla="*/ 646 h 1042"/>
              <a:gd name="T16" fmla="*/ 1008 w 1058"/>
              <a:gd name="T17" fmla="*/ 756 h 1042"/>
              <a:gd name="T18" fmla="*/ 864 w 1058"/>
              <a:gd name="T19" fmla="*/ 794 h 1042"/>
              <a:gd name="T20" fmla="*/ 834 w 1058"/>
              <a:gd name="T21" fmla="*/ 828 h 1042"/>
              <a:gd name="T22" fmla="*/ 768 w 1058"/>
              <a:gd name="T23" fmla="*/ 884 h 1042"/>
              <a:gd name="T24" fmla="*/ 750 w 1058"/>
              <a:gd name="T25" fmla="*/ 1012 h 1042"/>
              <a:gd name="T26" fmla="*/ 614 w 1058"/>
              <a:gd name="T27" fmla="*/ 948 h 1042"/>
              <a:gd name="T28" fmla="*/ 572 w 1058"/>
              <a:gd name="T29" fmla="*/ 954 h 1042"/>
              <a:gd name="T30" fmla="*/ 486 w 1058"/>
              <a:gd name="T31" fmla="*/ 954 h 1042"/>
              <a:gd name="T32" fmla="*/ 388 w 1058"/>
              <a:gd name="T33" fmla="*/ 1042 h 1042"/>
              <a:gd name="T34" fmla="*/ 326 w 1058"/>
              <a:gd name="T35" fmla="*/ 906 h 1042"/>
              <a:gd name="T36" fmla="*/ 288 w 1058"/>
              <a:gd name="T37" fmla="*/ 884 h 1042"/>
              <a:gd name="T38" fmla="*/ 222 w 1058"/>
              <a:gd name="T39" fmla="*/ 828 h 1042"/>
              <a:gd name="T40" fmla="*/ 92 w 1058"/>
              <a:gd name="T41" fmla="*/ 832 h 1042"/>
              <a:gd name="T42" fmla="*/ 132 w 1058"/>
              <a:gd name="T43" fmla="*/ 686 h 1042"/>
              <a:gd name="T44" fmla="*/ 118 w 1058"/>
              <a:gd name="T45" fmla="*/ 646 h 1042"/>
              <a:gd name="T46" fmla="*/ 102 w 1058"/>
              <a:gd name="T47" fmla="*/ 560 h 1042"/>
              <a:gd name="T48" fmla="*/ 0 w 1058"/>
              <a:gd name="T49" fmla="*/ 480 h 1042"/>
              <a:gd name="T50" fmla="*/ 122 w 1058"/>
              <a:gd name="T51" fmla="*/ 394 h 1042"/>
              <a:gd name="T52" fmla="*/ 138 w 1058"/>
              <a:gd name="T53" fmla="*/ 354 h 1042"/>
              <a:gd name="T54" fmla="*/ 182 w 1058"/>
              <a:gd name="T55" fmla="*/ 278 h 1042"/>
              <a:gd name="T56" fmla="*/ 154 w 1058"/>
              <a:gd name="T57" fmla="*/ 152 h 1042"/>
              <a:gd name="T58" fmla="*/ 304 w 1058"/>
              <a:gd name="T59" fmla="*/ 164 h 1042"/>
              <a:gd name="T60" fmla="*/ 342 w 1058"/>
              <a:gd name="T61" fmla="*/ 144 h 1042"/>
              <a:gd name="T62" fmla="*/ 424 w 1058"/>
              <a:gd name="T63" fmla="*/ 114 h 1042"/>
              <a:gd name="T64" fmla="*/ 486 w 1058"/>
              <a:gd name="T65" fmla="*/ 0 h 1042"/>
              <a:gd name="T66" fmla="*/ 590 w 1058"/>
              <a:gd name="T67" fmla="*/ 106 h 1042"/>
              <a:gd name="T68" fmla="*/ 634 w 1058"/>
              <a:gd name="T69" fmla="*/ 114 h 1042"/>
              <a:gd name="T70" fmla="*/ 714 w 1058"/>
              <a:gd name="T71" fmla="*/ 144 h 1042"/>
              <a:gd name="T72" fmla="*/ 752 w 1058"/>
              <a:gd name="T73" fmla="*/ 164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8" h="1042">
                <a:moveTo>
                  <a:pt x="752" y="164"/>
                </a:moveTo>
                <a:lnTo>
                  <a:pt x="836" y="96"/>
                </a:lnTo>
                <a:lnTo>
                  <a:pt x="902" y="152"/>
                </a:lnTo>
                <a:lnTo>
                  <a:pt x="848" y="244"/>
                </a:lnTo>
                <a:lnTo>
                  <a:pt x="848" y="244"/>
                </a:lnTo>
                <a:lnTo>
                  <a:pt x="876" y="278"/>
                </a:lnTo>
                <a:lnTo>
                  <a:pt x="898" y="316"/>
                </a:lnTo>
                <a:lnTo>
                  <a:pt x="918" y="354"/>
                </a:lnTo>
                <a:lnTo>
                  <a:pt x="934" y="394"/>
                </a:lnTo>
                <a:lnTo>
                  <a:pt x="1042" y="394"/>
                </a:lnTo>
                <a:lnTo>
                  <a:pt x="1058" y="480"/>
                </a:lnTo>
                <a:lnTo>
                  <a:pt x="956" y="518"/>
                </a:lnTo>
                <a:lnTo>
                  <a:pt x="956" y="518"/>
                </a:lnTo>
                <a:lnTo>
                  <a:pt x="954" y="560"/>
                </a:lnTo>
                <a:lnTo>
                  <a:pt x="950" y="604"/>
                </a:lnTo>
                <a:lnTo>
                  <a:pt x="940" y="646"/>
                </a:lnTo>
                <a:lnTo>
                  <a:pt x="926" y="686"/>
                </a:lnTo>
                <a:lnTo>
                  <a:pt x="1008" y="756"/>
                </a:lnTo>
                <a:lnTo>
                  <a:pt x="966" y="832"/>
                </a:lnTo>
                <a:lnTo>
                  <a:pt x="864" y="794"/>
                </a:lnTo>
                <a:lnTo>
                  <a:pt x="864" y="794"/>
                </a:lnTo>
                <a:lnTo>
                  <a:pt x="834" y="828"/>
                </a:lnTo>
                <a:lnTo>
                  <a:pt x="804" y="856"/>
                </a:lnTo>
                <a:lnTo>
                  <a:pt x="768" y="884"/>
                </a:lnTo>
                <a:lnTo>
                  <a:pt x="732" y="906"/>
                </a:lnTo>
                <a:lnTo>
                  <a:pt x="750" y="1012"/>
                </a:lnTo>
                <a:lnTo>
                  <a:pt x="668" y="1042"/>
                </a:lnTo>
                <a:lnTo>
                  <a:pt x="614" y="948"/>
                </a:lnTo>
                <a:lnTo>
                  <a:pt x="614" y="948"/>
                </a:lnTo>
                <a:lnTo>
                  <a:pt x="572" y="954"/>
                </a:lnTo>
                <a:lnTo>
                  <a:pt x="528" y="958"/>
                </a:lnTo>
                <a:lnTo>
                  <a:pt x="486" y="954"/>
                </a:lnTo>
                <a:lnTo>
                  <a:pt x="442" y="948"/>
                </a:lnTo>
                <a:lnTo>
                  <a:pt x="388" y="1042"/>
                </a:lnTo>
                <a:lnTo>
                  <a:pt x="306" y="1012"/>
                </a:lnTo>
                <a:lnTo>
                  <a:pt x="326" y="906"/>
                </a:lnTo>
                <a:lnTo>
                  <a:pt x="326" y="906"/>
                </a:lnTo>
                <a:lnTo>
                  <a:pt x="288" y="884"/>
                </a:lnTo>
                <a:lnTo>
                  <a:pt x="254" y="856"/>
                </a:lnTo>
                <a:lnTo>
                  <a:pt x="222" y="828"/>
                </a:lnTo>
                <a:lnTo>
                  <a:pt x="194" y="794"/>
                </a:lnTo>
                <a:lnTo>
                  <a:pt x="92" y="832"/>
                </a:lnTo>
                <a:lnTo>
                  <a:pt x="48" y="756"/>
                </a:lnTo>
                <a:lnTo>
                  <a:pt x="132" y="686"/>
                </a:lnTo>
                <a:lnTo>
                  <a:pt x="132" y="686"/>
                </a:lnTo>
                <a:lnTo>
                  <a:pt x="118" y="646"/>
                </a:lnTo>
                <a:lnTo>
                  <a:pt x="108" y="604"/>
                </a:lnTo>
                <a:lnTo>
                  <a:pt x="102" y="560"/>
                </a:lnTo>
                <a:lnTo>
                  <a:pt x="102" y="518"/>
                </a:lnTo>
                <a:lnTo>
                  <a:pt x="0" y="480"/>
                </a:lnTo>
                <a:lnTo>
                  <a:pt x="14" y="394"/>
                </a:lnTo>
                <a:lnTo>
                  <a:pt x="122" y="394"/>
                </a:lnTo>
                <a:lnTo>
                  <a:pt x="122" y="394"/>
                </a:lnTo>
                <a:lnTo>
                  <a:pt x="138" y="354"/>
                </a:lnTo>
                <a:lnTo>
                  <a:pt x="158" y="316"/>
                </a:lnTo>
                <a:lnTo>
                  <a:pt x="182" y="278"/>
                </a:lnTo>
                <a:lnTo>
                  <a:pt x="210" y="244"/>
                </a:lnTo>
                <a:lnTo>
                  <a:pt x="154" y="152"/>
                </a:lnTo>
                <a:lnTo>
                  <a:pt x="222" y="96"/>
                </a:lnTo>
                <a:lnTo>
                  <a:pt x="304" y="164"/>
                </a:lnTo>
                <a:lnTo>
                  <a:pt x="304" y="164"/>
                </a:lnTo>
                <a:lnTo>
                  <a:pt x="342" y="144"/>
                </a:lnTo>
                <a:lnTo>
                  <a:pt x="382" y="128"/>
                </a:lnTo>
                <a:lnTo>
                  <a:pt x="424" y="114"/>
                </a:lnTo>
                <a:lnTo>
                  <a:pt x="466" y="106"/>
                </a:lnTo>
                <a:lnTo>
                  <a:pt x="486" y="0"/>
                </a:lnTo>
                <a:lnTo>
                  <a:pt x="572" y="0"/>
                </a:lnTo>
                <a:lnTo>
                  <a:pt x="590" y="106"/>
                </a:lnTo>
                <a:lnTo>
                  <a:pt x="590" y="106"/>
                </a:lnTo>
                <a:lnTo>
                  <a:pt x="634" y="114"/>
                </a:lnTo>
                <a:lnTo>
                  <a:pt x="674" y="128"/>
                </a:lnTo>
                <a:lnTo>
                  <a:pt x="714" y="144"/>
                </a:lnTo>
                <a:lnTo>
                  <a:pt x="752" y="164"/>
                </a:lnTo>
                <a:lnTo>
                  <a:pt x="752" y="164"/>
                </a:lnTo>
                <a:close/>
              </a:path>
            </a:pathLst>
          </a:custGeom>
          <a:solidFill>
            <a:schemeClr val="accent2"/>
          </a:solidFill>
          <a:ln w="28575">
            <a:solidFill>
              <a:schemeClr val="bg1">
                <a:lumMod val="65000"/>
                <a:lumOff val="35000"/>
              </a:schemeClr>
            </a:solidFill>
          </a:ln>
        </p:spPr>
        <p:txBody>
          <a:bodyPr vert="horz" wrap="square" lIns="91297" tIns="45649" rIns="91297" bIns="45649" numCol="1" anchor="t" anchorCtr="0" compatLnSpc="1">
            <a:prstTxWarp prst="textNoShape">
              <a:avLst/>
            </a:prstTxWarp>
          </a:bodyPr>
          <a:lstStyle/>
          <a:p>
            <a:endParaRPr lang="zh-CN" altLang="en-US" sz="2024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636857" y="2197324"/>
            <a:ext cx="989557" cy="461521"/>
          </a:xfrm>
          <a:prstGeom prst="rect">
            <a:avLst/>
          </a:prstGeom>
        </p:spPr>
        <p:txBody>
          <a:bodyPr wrap="square" lIns="91297" tIns="45649" rIns="91297" bIns="45649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5303920" y="1695742"/>
            <a:ext cx="1401440" cy="1403277"/>
          </a:xfrm>
          <a:custGeom>
            <a:avLst/>
            <a:gdLst>
              <a:gd name="T0" fmla="*/ 836 w 1058"/>
              <a:gd name="T1" fmla="*/ 96 h 1042"/>
              <a:gd name="T2" fmla="*/ 848 w 1058"/>
              <a:gd name="T3" fmla="*/ 244 h 1042"/>
              <a:gd name="T4" fmla="*/ 876 w 1058"/>
              <a:gd name="T5" fmla="*/ 278 h 1042"/>
              <a:gd name="T6" fmla="*/ 918 w 1058"/>
              <a:gd name="T7" fmla="*/ 354 h 1042"/>
              <a:gd name="T8" fmla="*/ 1042 w 1058"/>
              <a:gd name="T9" fmla="*/ 394 h 1042"/>
              <a:gd name="T10" fmla="*/ 956 w 1058"/>
              <a:gd name="T11" fmla="*/ 518 h 1042"/>
              <a:gd name="T12" fmla="*/ 954 w 1058"/>
              <a:gd name="T13" fmla="*/ 560 h 1042"/>
              <a:gd name="T14" fmla="*/ 940 w 1058"/>
              <a:gd name="T15" fmla="*/ 646 h 1042"/>
              <a:gd name="T16" fmla="*/ 1008 w 1058"/>
              <a:gd name="T17" fmla="*/ 756 h 1042"/>
              <a:gd name="T18" fmla="*/ 864 w 1058"/>
              <a:gd name="T19" fmla="*/ 794 h 1042"/>
              <a:gd name="T20" fmla="*/ 834 w 1058"/>
              <a:gd name="T21" fmla="*/ 828 h 1042"/>
              <a:gd name="T22" fmla="*/ 768 w 1058"/>
              <a:gd name="T23" fmla="*/ 884 h 1042"/>
              <a:gd name="T24" fmla="*/ 750 w 1058"/>
              <a:gd name="T25" fmla="*/ 1012 h 1042"/>
              <a:gd name="T26" fmla="*/ 614 w 1058"/>
              <a:gd name="T27" fmla="*/ 948 h 1042"/>
              <a:gd name="T28" fmla="*/ 572 w 1058"/>
              <a:gd name="T29" fmla="*/ 954 h 1042"/>
              <a:gd name="T30" fmla="*/ 486 w 1058"/>
              <a:gd name="T31" fmla="*/ 954 h 1042"/>
              <a:gd name="T32" fmla="*/ 388 w 1058"/>
              <a:gd name="T33" fmla="*/ 1042 h 1042"/>
              <a:gd name="T34" fmla="*/ 326 w 1058"/>
              <a:gd name="T35" fmla="*/ 906 h 1042"/>
              <a:gd name="T36" fmla="*/ 288 w 1058"/>
              <a:gd name="T37" fmla="*/ 884 h 1042"/>
              <a:gd name="T38" fmla="*/ 222 w 1058"/>
              <a:gd name="T39" fmla="*/ 828 h 1042"/>
              <a:gd name="T40" fmla="*/ 92 w 1058"/>
              <a:gd name="T41" fmla="*/ 832 h 1042"/>
              <a:gd name="T42" fmla="*/ 132 w 1058"/>
              <a:gd name="T43" fmla="*/ 686 h 1042"/>
              <a:gd name="T44" fmla="*/ 118 w 1058"/>
              <a:gd name="T45" fmla="*/ 646 h 1042"/>
              <a:gd name="T46" fmla="*/ 102 w 1058"/>
              <a:gd name="T47" fmla="*/ 560 h 1042"/>
              <a:gd name="T48" fmla="*/ 0 w 1058"/>
              <a:gd name="T49" fmla="*/ 480 h 1042"/>
              <a:gd name="T50" fmla="*/ 122 w 1058"/>
              <a:gd name="T51" fmla="*/ 394 h 1042"/>
              <a:gd name="T52" fmla="*/ 138 w 1058"/>
              <a:gd name="T53" fmla="*/ 354 h 1042"/>
              <a:gd name="T54" fmla="*/ 182 w 1058"/>
              <a:gd name="T55" fmla="*/ 278 h 1042"/>
              <a:gd name="T56" fmla="*/ 154 w 1058"/>
              <a:gd name="T57" fmla="*/ 152 h 1042"/>
              <a:gd name="T58" fmla="*/ 304 w 1058"/>
              <a:gd name="T59" fmla="*/ 164 h 1042"/>
              <a:gd name="T60" fmla="*/ 342 w 1058"/>
              <a:gd name="T61" fmla="*/ 144 h 1042"/>
              <a:gd name="T62" fmla="*/ 424 w 1058"/>
              <a:gd name="T63" fmla="*/ 114 h 1042"/>
              <a:gd name="T64" fmla="*/ 486 w 1058"/>
              <a:gd name="T65" fmla="*/ 0 h 1042"/>
              <a:gd name="T66" fmla="*/ 590 w 1058"/>
              <a:gd name="T67" fmla="*/ 106 h 1042"/>
              <a:gd name="T68" fmla="*/ 634 w 1058"/>
              <a:gd name="T69" fmla="*/ 114 h 1042"/>
              <a:gd name="T70" fmla="*/ 714 w 1058"/>
              <a:gd name="T71" fmla="*/ 144 h 1042"/>
              <a:gd name="T72" fmla="*/ 752 w 1058"/>
              <a:gd name="T73" fmla="*/ 164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8" h="1042">
                <a:moveTo>
                  <a:pt x="752" y="164"/>
                </a:moveTo>
                <a:lnTo>
                  <a:pt x="836" y="96"/>
                </a:lnTo>
                <a:lnTo>
                  <a:pt x="902" y="152"/>
                </a:lnTo>
                <a:lnTo>
                  <a:pt x="848" y="244"/>
                </a:lnTo>
                <a:lnTo>
                  <a:pt x="848" y="244"/>
                </a:lnTo>
                <a:lnTo>
                  <a:pt x="876" y="278"/>
                </a:lnTo>
                <a:lnTo>
                  <a:pt x="898" y="316"/>
                </a:lnTo>
                <a:lnTo>
                  <a:pt x="918" y="354"/>
                </a:lnTo>
                <a:lnTo>
                  <a:pt x="934" y="394"/>
                </a:lnTo>
                <a:lnTo>
                  <a:pt x="1042" y="394"/>
                </a:lnTo>
                <a:lnTo>
                  <a:pt x="1058" y="480"/>
                </a:lnTo>
                <a:lnTo>
                  <a:pt x="956" y="518"/>
                </a:lnTo>
                <a:lnTo>
                  <a:pt x="956" y="518"/>
                </a:lnTo>
                <a:lnTo>
                  <a:pt x="954" y="560"/>
                </a:lnTo>
                <a:lnTo>
                  <a:pt x="950" y="604"/>
                </a:lnTo>
                <a:lnTo>
                  <a:pt x="940" y="646"/>
                </a:lnTo>
                <a:lnTo>
                  <a:pt x="926" y="686"/>
                </a:lnTo>
                <a:lnTo>
                  <a:pt x="1008" y="756"/>
                </a:lnTo>
                <a:lnTo>
                  <a:pt x="966" y="832"/>
                </a:lnTo>
                <a:lnTo>
                  <a:pt x="864" y="794"/>
                </a:lnTo>
                <a:lnTo>
                  <a:pt x="864" y="794"/>
                </a:lnTo>
                <a:lnTo>
                  <a:pt x="834" y="828"/>
                </a:lnTo>
                <a:lnTo>
                  <a:pt x="804" y="856"/>
                </a:lnTo>
                <a:lnTo>
                  <a:pt x="768" y="884"/>
                </a:lnTo>
                <a:lnTo>
                  <a:pt x="732" y="906"/>
                </a:lnTo>
                <a:lnTo>
                  <a:pt x="750" y="1012"/>
                </a:lnTo>
                <a:lnTo>
                  <a:pt x="668" y="1042"/>
                </a:lnTo>
                <a:lnTo>
                  <a:pt x="614" y="948"/>
                </a:lnTo>
                <a:lnTo>
                  <a:pt x="614" y="948"/>
                </a:lnTo>
                <a:lnTo>
                  <a:pt x="572" y="954"/>
                </a:lnTo>
                <a:lnTo>
                  <a:pt x="528" y="958"/>
                </a:lnTo>
                <a:lnTo>
                  <a:pt x="486" y="954"/>
                </a:lnTo>
                <a:lnTo>
                  <a:pt x="442" y="948"/>
                </a:lnTo>
                <a:lnTo>
                  <a:pt x="388" y="1042"/>
                </a:lnTo>
                <a:lnTo>
                  <a:pt x="306" y="1012"/>
                </a:lnTo>
                <a:lnTo>
                  <a:pt x="326" y="906"/>
                </a:lnTo>
                <a:lnTo>
                  <a:pt x="326" y="906"/>
                </a:lnTo>
                <a:lnTo>
                  <a:pt x="288" y="884"/>
                </a:lnTo>
                <a:lnTo>
                  <a:pt x="254" y="856"/>
                </a:lnTo>
                <a:lnTo>
                  <a:pt x="222" y="828"/>
                </a:lnTo>
                <a:lnTo>
                  <a:pt x="194" y="794"/>
                </a:lnTo>
                <a:lnTo>
                  <a:pt x="92" y="832"/>
                </a:lnTo>
                <a:lnTo>
                  <a:pt x="48" y="756"/>
                </a:lnTo>
                <a:lnTo>
                  <a:pt x="132" y="686"/>
                </a:lnTo>
                <a:lnTo>
                  <a:pt x="132" y="686"/>
                </a:lnTo>
                <a:lnTo>
                  <a:pt x="118" y="646"/>
                </a:lnTo>
                <a:lnTo>
                  <a:pt x="108" y="604"/>
                </a:lnTo>
                <a:lnTo>
                  <a:pt x="102" y="560"/>
                </a:lnTo>
                <a:lnTo>
                  <a:pt x="102" y="518"/>
                </a:lnTo>
                <a:lnTo>
                  <a:pt x="0" y="480"/>
                </a:lnTo>
                <a:lnTo>
                  <a:pt x="14" y="394"/>
                </a:lnTo>
                <a:lnTo>
                  <a:pt x="122" y="394"/>
                </a:lnTo>
                <a:lnTo>
                  <a:pt x="122" y="394"/>
                </a:lnTo>
                <a:lnTo>
                  <a:pt x="138" y="354"/>
                </a:lnTo>
                <a:lnTo>
                  <a:pt x="158" y="316"/>
                </a:lnTo>
                <a:lnTo>
                  <a:pt x="182" y="278"/>
                </a:lnTo>
                <a:lnTo>
                  <a:pt x="210" y="244"/>
                </a:lnTo>
                <a:lnTo>
                  <a:pt x="154" y="152"/>
                </a:lnTo>
                <a:lnTo>
                  <a:pt x="222" y="96"/>
                </a:lnTo>
                <a:lnTo>
                  <a:pt x="304" y="164"/>
                </a:lnTo>
                <a:lnTo>
                  <a:pt x="304" y="164"/>
                </a:lnTo>
                <a:lnTo>
                  <a:pt x="342" y="144"/>
                </a:lnTo>
                <a:lnTo>
                  <a:pt x="382" y="128"/>
                </a:lnTo>
                <a:lnTo>
                  <a:pt x="424" y="114"/>
                </a:lnTo>
                <a:lnTo>
                  <a:pt x="466" y="106"/>
                </a:lnTo>
                <a:lnTo>
                  <a:pt x="486" y="0"/>
                </a:lnTo>
                <a:lnTo>
                  <a:pt x="572" y="0"/>
                </a:lnTo>
                <a:lnTo>
                  <a:pt x="590" y="106"/>
                </a:lnTo>
                <a:lnTo>
                  <a:pt x="590" y="106"/>
                </a:lnTo>
                <a:lnTo>
                  <a:pt x="634" y="114"/>
                </a:lnTo>
                <a:lnTo>
                  <a:pt x="674" y="128"/>
                </a:lnTo>
                <a:lnTo>
                  <a:pt x="714" y="144"/>
                </a:lnTo>
                <a:lnTo>
                  <a:pt x="752" y="164"/>
                </a:lnTo>
                <a:lnTo>
                  <a:pt x="752" y="164"/>
                </a:lnTo>
                <a:close/>
              </a:path>
            </a:pathLst>
          </a:custGeom>
          <a:solidFill>
            <a:schemeClr val="accent4"/>
          </a:solidFill>
          <a:ln w="28575">
            <a:solidFill>
              <a:schemeClr val="bg1">
                <a:lumMod val="65000"/>
                <a:lumOff val="35000"/>
              </a:schemeClr>
            </a:solidFill>
          </a:ln>
        </p:spPr>
        <p:txBody>
          <a:bodyPr vert="horz" wrap="square" lIns="91297" tIns="45649" rIns="91297" bIns="45649" numCol="1" anchor="t" anchorCtr="0" compatLnSpc="1">
            <a:prstTxWarp prst="textNoShape">
              <a:avLst/>
            </a:prstTxWarp>
          </a:bodyPr>
          <a:lstStyle/>
          <a:p>
            <a:endParaRPr lang="zh-CN" altLang="en-US" sz="2024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509859" y="2197324"/>
            <a:ext cx="989557" cy="461521"/>
          </a:xfrm>
          <a:prstGeom prst="rect">
            <a:avLst/>
          </a:prstGeom>
        </p:spPr>
        <p:txBody>
          <a:bodyPr wrap="square" lIns="91297" tIns="45649" rIns="91297" bIns="45649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3733940" y="1327693"/>
            <a:ext cx="1676125" cy="1654175"/>
          </a:xfrm>
          <a:custGeom>
            <a:avLst/>
            <a:gdLst>
              <a:gd name="T0" fmla="*/ 836 w 1058"/>
              <a:gd name="T1" fmla="*/ 96 h 1042"/>
              <a:gd name="T2" fmla="*/ 848 w 1058"/>
              <a:gd name="T3" fmla="*/ 244 h 1042"/>
              <a:gd name="T4" fmla="*/ 876 w 1058"/>
              <a:gd name="T5" fmla="*/ 278 h 1042"/>
              <a:gd name="T6" fmla="*/ 918 w 1058"/>
              <a:gd name="T7" fmla="*/ 354 h 1042"/>
              <a:gd name="T8" fmla="*/ 1042 w 1058"/>
              <a:gd name="T9" fmla="*/ 394 h 1042"/>
              <a:gd name="T10" fmla="*/ 956 w 1058"/>
              <a:gd name="T11" fmla="*/ 518 h 1042"/>
              <a:gd name="T12" fmla="*/ 954 w 1058"/>
              <a:gd name="T13" fmla="*/ 560 h 1042"/>
              <a:gd name="T14" fmla="*/ 940 w 1058"/>
              <a:gd name="T15" fmla="*/ 646 h 1042"/>
              <a:gd name="T16" fmla="*/ 1008 w 1058"/>
              <a:gd name="T17" fmla="*/ 756 h 1042"/>
              <a:gd name="T18" fmla="*/ 864 w 1058"/>
              <a:gd name="T19" fmla="*/ 794 h 1042"/>
              <a:gd name="T20" fmla="*/ 834 w 1058"/>
              <a:gd name="T21" fmla="*/ 828 h 1042"/>
              <a:gd name="T22" fmla="*/ 768 w 1058"/>
              <a:gd name="T23" fmla="*/ 884 h 1042"/>
              <a:gd name="T24" fmla="*/ 750 w 1058"/>
              <a:gd name="T25" fmla="*/ 1012 h 1042"/>
              <a:gd name="T26" fmla="*/ 614 w 1058"/>
              <a:gd name="T27" fmla="*/ 948 h 1042"/>
              <a:gd name="T28" fmla="*/ 572 w 1058"/>
              <a:gd name="T29" fmla="*/ 954 h 1042"/>
              <a:gd name="T30" fmla="*/ 486 w 1058"/>
              <a:gd name="T31" fmla="*/ 954 h 1042"/>
              <a:gd name="T32" fmla="*/ 388 w 1058"/>
              <a:gd name="T33" fmla="*/ 1042 h 1042"/>
              <a:gd name="T34" fmla="*/ 326 w 1058"/>
              <a:gd name="T35" fmla="*/ 906 h 1042"/>
              <a:gd name="T36" fmla="*/ 288 w 1058"/>
              <a:gd name="T37" fmla="*/ 884 h 1042"/>
              <a:gd name="T38" fmla="*/ 222 w 1058"/>
              <a:gd name="T39" fmla="*/ 828 h 1042"/>
              <a:gd name="T40" fmla="*/ 92 w 1058"/>
              <a:gd name="T41" fmla="*/ 832 h 1042"/>
              <a:gd name="T42" fmla="*/ 132 w 1058"/>
              <a:gd name="T43" fmla="*/ 686 h 1042"/>
              <a:gd name="T44" fmla="*/ 118 w 1058"/>
              <a:gd name="T45" fmla="*/ 646 h 1042"/>
              <a:gd name="T46" fmla="*/ 102 w 1058"/>
              <a:gd name="T47" fmla="*/ 560 h 1042"/>
              <a:gd name="T48" fmla="*/ 0 w 1058"/>
              <a:gd name="T49" fmla="*/ 480 h 1042"/>
              <a:gd name="T50" fmla="*/ 122 w 1058"/>
              <a:gd name="T51" fmla="*/ 394 h 1042"/>
              <a:gd name="T52" fmla="*/ 138 w 1058"/>
              <a:gd name="T53" fmla="*/ 354 h 1042"/>
              <a:gd name="T54" fmla="*/ 182 w 1058"/>
              <a:gd name="T55" fmla="*/ 278 h 1042"/>
              <a:gd name="T56" fmla="*/ 154 w 1058"/>
              <a:gd name="T57" fmla="*/ 152 h 1042"/>
              <a:gd name="T58" fmla="*/ 304 w 1058"/>
              <a:gd name="T59" fmla="*/ 164 h 1042"/>
              <a:gd name="T60" fmla="*/ 342 w 1058"/>
              <a:gd name="T61" fmla="*/ 144 h 1042"/>
              <a:gd name="T62" fmla="*/ 424 w 1058"/>
              <a:gd name="T63" fmla="*/ 114 h 1042"/>
              <a:gd name="T64" fmla="*/ 486 w 1058"/>
              <a:gd name="T65" fmla="*/ 0 h 1042"/>
              <a:gd name="T66" fmla="*/ 590 w 1058"/>
              <a:gd name="T67" fmla="*/ 106 h 1042"/>
              <a:gd name="T68" fmla="*/ 634 w 1058"/>
              <a:gd name="T69" fmla="*/ 114 h 1042"/>
              <a:gd name="T70" fmla="*/ 714 w 1058"/>
              <a:gd name="T71" fmla="*/ 144 h 1042"/>
              <a:gd name="T72" fmla="*/ 752 w 1058"/>
              <a:gd name="T73" fmla="*/ 164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8" h="1042">
                <a:moveTo>
                  <a:pt x="752" y="164"/>
                </a:moveTo>
                <a:lnTo>
                  <a:pt x="836" y="96"/>
                </a:lnTo>
                <a:lnTo>
                  <a:pt x="902" y="152"/>
                </a:lnTo>
                <a:lnTo>
                  <a:pt x="848" y="244"/>
                </a:lnTo>
                <a:lnTo>
                  <a:pt x="848" y="244"/>
                </a:lnTo>
                <a:lnTo>
                  <a:pt x="876" y="278"/>
                </a:lnTo>
                <a:lnTo>
                  <a:pt x="898" y="316"/>
                </a:lnTo>
                <a:lnTo>
                  <a:pt x="918" y="354"/>
                </a:lnTo>
                <a:lnTo>
                  <a:pt x="934" y="394"/>
                </a:lnTo>
                <a:lnTo>
                  <a:pt x="1042" y="394"/>
                </a:lnTo>
                <a:lnTo>
                  <a:pt x="1058" y="480"/>
                </a:lnTo>
                <a:lnTo>
                  <a:pt x="956" y="518"/>
                </a:lnTo>
                <a:lnTo>
                  <a:pt x="956" y="518"/>
                </a:lnTo>
                <a:lnTo>
                  <a:pt x="954" y="560"/>
                </a:lnTo>
                <a:lnTo>
                  <a:pt x="950" y="604"/>
                </a:lnTo>
                <a:lnTo>
                  <a:pt x="940" y="646"/>
                </a:lnTo>
                <a:lnTo>
                  <a:pt x="926" y="686"/>
                </a:lnTo>
                <a:lnTo>
                  <a:pt x="1008" y="756"/>
                </a:lnTo>
                <a:lnTo>
                  <a:pt x="966" y="832"/>
                </a:lnTo>
                <a:lnTo>
                  <a:pt x="864" y="794"/>
                </a:lnTo>
                <a:lnTo>
                  <a:pt x="864" y="794"/>
                </a:lnTo>
                <a:lnTo>
                  <a:pt x="834" y="828"/>
                </a:lnTo>
                <a:lnTo>
                  <a:pt x="804" y="856"/>
                </a:lnTo>
                <a:lnTo>
                  <a:pt x="768" y="884"/>
                </a:lnTo>
                <a:lnTo>
                  <a:pt x="732" y="906"/>
                </a:lnTo>
                <a:lnTo>
                  <a:pt x="750" y="1012"/>
                </a:lnTo>
                <a:lnTo>
                  <a:pt x="668" y="1042"/>
                </a:lnTo>
                <a:lnTo>
                  <a:pt x="614" y="948"/>
                </a:lnTo>
                <a:lnTo>
                  <a:pt x="614" y="948"/>
                </a:lnTo>
                <a:lnTo>
                  <a:pt x="572" y="954"/>
                </a:lnTo>
                <a:lnTo>
                  <a:pt x="528" y="958"/>
                </a:lnTo>
                <a:lnTo>
                  <a:pt x="486" y="954"/>
                </a:lnTo>
                <a:lnTo>
                  <a:pt x="442" y="948"/>
                </a:lnTo>
                <a:lnTo>
                  <a:pt x="388" y="1042"/>
                </a:lnTo>
                <a:lnTo>
                  <a:pt x="306" y="1012"/>
                </a:lnTo>
                <a:lnTo>
                  <a:pt x="326" y="906"/>
                </a:lnTo>
                <a:lnTo>
                  <a:pt x="326" y="906"/>
                </a:lnTo>
                <a:lnTo>
                  <a:pt x="288" y="884"/>
                </a:lnTo>
                <a:lnTo>
                  <a:pt x="254" y="856"/>
                </a:lnTo>
                <a:lnTo>
                  <a:pt x="222" y="828"/>
                </a:lnTo>
                <a:lnTo>
                  <a:pt x="194" y="794"/>
                </a:lnTo>
                <a:lnTo>
                  <a:pt x="92" y="832"/>
                </a:lnTo>
                <a:lnTo>
                  <a:pt x="48" y="756"/>
                </a:lnTo>
                <a:lnTo>
                  <a:pt x="132" y="686"/>
                </a:lnTo>
                <a:lnTo>
                  <a:pt x="132" y="686"/>
                </a:lnTo>
                <a:lnTo>
                  <a:pt x="118" y="646"/>
                </a:lnTo>
                <a:lnTo>
                  <a:pt x="108" y="604"/>
                </a:lnTo>
                <a:lnTo>
                  <a:pt x="102" y="560"/>
                </a:lnTo>
                <a:lnTo>
                  <a:pt x="102" y="518"/>
                </a:lnTo>
                <a:lnTo>
                  <a:pt x="0" y="480"/>
                </a:lnTo>
                <a:lnTo>
                  <a:pt x="14" y="394"/>
                </a:lnTo>
                <a:lnTo>
                  <a:pt x="122" y="394"/>
                </a:lnTo>
                <a:lnTo>
                  <a:pt x="122" y="394"/>
                </a:lnTo>
                <a:lnTo>
                  <a:pt x="138" y="354"/>
                </a:lnTo>
                <a:lnTo>
                  <a:pt x="158" y="316"/>
                </a:lnTo>
                <a:lnTo>
                  <a:pt x="182" y="278"/>
                </a:lnTo>
                <a:lnTo>
                  <a:pt x="210" y="244"/>
                </a:lnTo>
                <a:lnTo>
                  <a:pt x="154" y="152"/>
                </a:lnTo>
                <a:lnTo>
                  <a:pt x="222" y="96"/>
                </a:lnTo>
                <a:lnTo>
                  <a:pt x="304" y="164"/>
                </a:lnTo>
                <a:lnTo>
                  <a:pt x="304" y="164"/>
                </a:lnTo>
                <a:lnTo>
                  <a:pt x="342" y="144"/>
                </a:lnTo>
                <a:lnTo>
                  <a:pt x="382" y="128"/>
                </a:lnTo>
                <a:lnTo>
                  <a:pt x="424" y="114"/>
                </a:lnTo>
                <a:lnTo>
                  <a:pt x="466" y="106"/>
                </a:lnTo>
                <a:lnTo>
                  <a:pt x="486" y="0"/>
                </a:lnTo>
                <a:lnTo>
                  <a:pt x="572" y="0"/>
                </a:lnTo>
                <a:lnTo>
                  <a:pt x="590" y="106"/>
                </a:lnTo>
                <a:lnTo>
                  <a:pt x="590" y="106"/>
                </a:lnTo>
                <a:lnTo>
                  <a:pt x="634" y="114"/>
                </a:lnTo>
                <a:lnTo>
                  <a:pt x="674" y="128"/>
                </a:lnTo>
                <a:lnTo>
                  <a:pt x="714" y="144"/>
                </a:lnTo>
                <a:lnTo>
                  <a:pt x="752" y="164"/>
                </a:lnTo>
                <a:lnTo>
                  <a:pt x="752" y="164"/>
                </a:lnTo>
                <a:close/>
              </a:path>
            </a:pathLst>
          </a:custGeom>
          <a:solidFill>
            <a:schemeClr val="accent3"/>
          </a:solidFill>
          <a:ln w="28575">
            <a:solidFill>
              <a:schemeClr val="bg1">
                <a:lumMod val="65000"/>
                <a:lumOff val="35000"/>
              </a:schemeClr>
            </a:solidFill>
          </a:ln>
        </p:spPr>
        <p:txBody>
          <a:bodyPr vert="horz" wrap="square" lIns="91297" tIns="45649" rIns="91297" bIns="45649" numCol="1" anchor="t" anchorCtr="0" compatLnSpc="1">
            <a:prstTxWarp prst="textNoShape">
              <a:avLst/>
            </a:prstTxWarp>
          </a:bodyPr>
          <a:lstStyle/>
          <a:p>
            <a:endParaRPr lang="zh-CN" altLang="en-US" sz="1351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033249" y="1929949"/>
            <a:ext cx="1156729" cy="276856"/>
          </a:xfrm>
          <a:prstGeom prst="rect">
            <a:avLst/>
          </a:prstGeom>
        </p:spPr>
        <p:txBody>
          <a:bodyPr wrap="square" lIns="91297" tIns="45649" rIns="91297" bIns="45649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6402095" y="1324501"/>
            <a:ext cx="2380979" cy="590788"/>
          </a:xfrm>
          <a:prstGeom prst="rect">
            <a:avLst/>
          </a:prstGeom>
        </p:spPr>
        <p:txBody>
          <a:bodyPr wrap="square" lIns="91297" tIns="45649" rIns="91297" bIns="45649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18348" y="1324504"/>
            <a:ext cx="2453799" cy="590788"/>
          </a:xfrm>
          <a:prstGeom prst="rect">
            <a:avLst/>
          </a:prstGeom>
        </p:spPr>
        <p:txBody>
          <a:bodyPr wrap="square" lIns="91297" tIns="45649" rIns="91297" bIns="45649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1545245" y="2514722"/>
            <a:ext cx="1025443" cy="1026788"/>
          </a:xfrm>
          <a:custGeom>
            <a:avLst/>
            <a:gdLst>
              <a:gd name="T0" fmla="*/ 836 w 1058"/>
              <a:gd name="T1" fmla="*/ 96 h 1042"/>
              <a:gd name="T2" fmla="*/ 848 w 1058"/>
              <a:gd name="T3" fmla="*/ 244 h 1042"/>
              <a:gd name="T4" fmla="*/ 876 w 1058"/>
              <a:gd name="T5" fmla="*/ 278 h 1042"/>
              <a:gd name="T6" fmla="*/ 918 w 1058"/>
              <a:gd name="T7" fmla="*/ 354 h 1042"/>
              <a:gd name="T8" fmla="*/ 1042 w 1058"/>
              <a:gd name="T9" fmla="*/ 394 h 1042"/>
              <a:gd name="T10" fmla="*/ 956 w 1058"/>
              <a:gd name="T11" fmla="*/ 518 h 1042"/>
              <a:gd name="T12" fmla="*/ 954 w 1058"/>
              <a:gd name="T13" fmla="*/ 560 h 1042"/>
              <a:gd name="T14" fmla="*/ 940 w 1058"/>
              <a:gd name="T15" fmla="*/ 646 h 1042"/>
              <a:gd name="T16" fmla="*/ 1008 w 1058"/>
              <a:gd name="T17" fmla="*/ 756 h 1042"/>
              <a:gd name="T18" fmla="*/ 864 w 1058"/>
              <a:gd name="T19" fmla="*/ 794 h 1042"/>
              <a:gd name="T20" fmla="*/ 834 w 1058"/>
              <a:gd name="T21" fmla="*/ 828 h 1042"/>
              <a:gd name="T22" fmla="*/ 768 w 1058"/>
              <a:gd name="T23" fmla="*/ 884 h 1042"/>
              <a:gd name="T24" fmla="*/ 750 w 1058"/>
              <a:gd name="T25" fmla="*/ 1012 h 1042"/>
              <a:gd name="T26" fmla="*/ 614 w 1058"/>
              <a:gd name="T27" fmla="*/ 948 h 1042"/>
              <a:gd name="T28" fmla="*/ 572 w 1058"/>
              <a:gd name="T29" fmla="*/ 954 h 1042"/>
              <a:gd name="T30" fmla="*/ 486 w 1058"/>
              <a:gd name="T31" fmla="*/ 954 h 1042"/>
              <a:gd name="T32" fmla="*/ 388 w 1058"/>
              <a:gd name="T33" fmla="*/ 1042 h 1042"/>
              <a:gd name="T34" fmla="*/ 326 w 1058"/>
              <a:gd name="T35" fmla="*/ 906 h 1042"/>
              <a:gd name="T36" fmla="*/ 288 w 1058"/>
              <a:gd name="T37" fmla="*/ 884 h 1042"/>
              <a:gd name="T38" fmla="*/ 222 w 1058"/>
              <a:gd name="T39" fmla="*/ 828 h 1042"/>
              <a:gd name="T40" fmla="*/ 92 w 1058"/>
              <a:gd name="T41" fmla="*/ 832 h 1042"/>
              <a:gd name="T42" fmla="*/ 132 w 1058"/>
              <a:gd name="T43" fmla="*/ 686 h 1042"/>
              <a:gd name="T44" fmla="*/ 118 w 1058"/>
              <a:gd name="T45" fmla="*/ 646 h 1042"/>
              <a:gd name="T46" fmla="*/ 102 w 1058"/>
              <a:gd name="T47" fmla="*/ 560 h 1042"/>
              <a:gd name="T48" fmla="*/ 0 w 1058"/>
              <a:gd name="T49" fmla="*/ 480 h 1042"/>
              <a:gd name="T50" fmla="*/ 122 w 1058"/>
              <a:gd name="T51" fmla="*/ 394 h 1042"/>
              <a:gd name="T52" fmla="*/ 138 w 1058"/>
              <a:gd name="T53" fmla="*/ 354 h 1042"/>
              <a:gd name="T54" fmla="*/ 182 w 1058"/>
              <a:gd name="T55" fmla="*/ 278 h 1042"/>
              <a:gd name="T56" fmla="*/ 154 w 1058"/>
              <a:gd name="T57" fmla="*/ 152 h 1042"/>
              <a:gd name="T58" fmla="*/ 304 w 1058"/>
              <a:gd name="T59" fmla="*/ 164 h 1042"/>
              <a:gd name="T60" fmla="*/ 342 w 1058"/>
              <a:gd name="T61" fmla="*/ 144 h 1042"/>
              <a:gd name="T62" fmla="*/ 424 w 1058"/>
              <a:gd name="T63" fmla="*/ 114 h 1042"/>
              <a:gd name="T64" fmla="*/ 486 w 1058"/>
              <a:gd name="T65" fmla="*/ 0 h 1042"/>
              <a:gd name="T66" fmla="*/ 590 w 1058"/>
              <a:gd name="T67" fmla="*/ 106 h 1042"/>
              <a:gd name="T68" fmla="*/ 634 w 1058"/>
              <a:gd name="T69" fmla="*/ 114 h 1042"/>
              <a:gd name="T70" fmla="*/ 714 w 1058"/>
              <a:gd name="T71" fmla="*/ 144 h 1042"/>
              <a:gd name="T72" fmla="*/ 752 w 1058"/>
              <a:gd name="T73" fmla="*/ 164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8" h="1042">
                <a:moveTo>
                  <a:pt x="752" y="164"/>
                </a:moveTo>
                <a:lnTo>
                  <a:pt x="836" y="96"/>
                </a:lnTo>
                <a:lnTo>
                  <a:pt x="902" y="152"/>
                </a:lnTo>
                <a:lnTo>
                  <a:pt x="848" y="244"/>
                </a:lnTo>
                <a:lnTo>
                  <a:pt x="848" y="244"/>
                </a:lnTo>
                <a:lnTo>
                  <a:pt x="876" y="278"/>
                </a:lnTo>
                <a:lnTo>
                  <a:pt x="898" y="316"/>
                </a:lnTo>
                <a:lnTo>
                  <a:pt x="918" y="354"/>
                </a:lnTo>
                <a:lnTo>
                  <a:pt x="934" y="394"/>
                </a:lnTo>
                <a:lnTo>
                  <a:pt x="1042" y="394"/>
                </a:lnTo>
                <a:lnTo>
                  <a:pt x="1058" y="480"/>
                </a:lnTo>
                <a:lnTo>
                  <a:pt x="956" y="518"/>
                </a:lnTo>
                <a:lnTo>
                  <a:pt x="956" y="518"/>
                </a:lnTo>
                <a:lnTo>
                  <a:pt x="954" y="560"/>
                </a:lnTo>
                <a:lnTo>
                  <a:pt x="950" y="604"/>
                </a:lnTo>
                <a:lnTo>
                  <a:pt x="940" y="646"/>
                </a:lnTo>
                <a:lnTo>
                  <a:pt x="926" y="686"/>
                </a:lnTo>
                <a:lnTo>
                  <a:pt x="1008" y="756"/>
                </a:lnTo>
                <a:lnTo>
                  <a:pt x="966" y="832"/>
                </a:lnTo>
                <a:lnTo>
                  <a:pt x="864" y="794"/>
                </a:lnTo>
                <a:lnTo>
                  <a:pt x="864" y="794"/>
                </a:lnTo>
                <a:lnTo>
                  <a:pt x="834" y="828"/>
                </a:lnTo>
                <a:lnTo>
                  <a:pt x="804" y="856"/>
                </a:lnTo>
                <a:lnTo>
                  <a:pt x="768" y="884"/>
                </a:lnTo>
                <a:lnTo>
                  <a:pt x="732" y="906"/>
                </a:lnTo>
                <a:lnTo>
                  <a:pt x="750" y="1012"/>
                </a:lnTo>
                <a:lnTo>
                  <a:pt x="668" y="1042"/>
                </a:lnTo>
                <a:lnTo>
                  <a:pt x="614" y="948"/>
                </a:lnTo>
                <a:lnTo>
                  <a:pt x="614" y="948"/>
                </a:lnTo>
                <a:lnTo>
                  <a:pt x="572" y="954"/>
                </a:lnTo>
                <a:lnTo>
                  <a:pt x="528" y="958"/>
                </a:lnTo>
                <a:lnTo>
                  <a:pt x="486" y="954"/>
                </a:lnTo>
                <a:lnTo>
                  <a:pt x="442" y="948"/>
                </a:lnTo>
                <a:lnTo>
                  <a:pt x="388" y="1042"/>
                </a:lnTo>
                <a:lnTo>
                  <a:pt x="306" y="1012"/>
                </a:lnTo>
                <a:lnTo>
                  <a:pt x="326" y="906"/>
                </a:lnTo>
                <a:lnTo>
                  <a:pt x="326" y="906"/>
                </a:lnTo>
                <a:lnTo>
                  <a:pt x="288" y="884"/>
                </a:lnTo>
                <a:lnTo>
                  <a:pt x="254" y="856"/>
                </a:lnTo>
                <a:lnTo>
                  <a:pt x="222" y="828"/>
                </a:lnTo>
                <a:lnTo>
                  <a:pt x="194" y="794"/>
                </a:lnTo>
                <a:lnTo>
                  <a:pt x="92" y="832"/>
                </a:lnTo>
                <a:lnTo>
                  <a:pt x="48" y="756"/>
                </a:lnTo>
                <a:lnTo>
                  <a:pt x="132" y="686"/>
                </a:lnTo>
                <a:lnTo>
                  <a:pt x="132" y="686"/>
                </a:lnTo>
                <a:lnTo>
                  <a:pt x="118" y="646"/>
                </a:lnTo>
                <a:lnTo>
                  <a:pt x="108" y="604"/>
                </a:lnTo>
                <a:lnTo>
                  <a:pt x="102" y="560"/>
                </a:lnTo>
                <a:lnTo>
                  <a:pt x="102" y="518"/>
                </a:lnTo>
                <a:lnTo>
                  <a:pt x="0" y="480"/>
                </a:lnTo>
                <a:lnTo>
                  <a:pt x="14" y="394"/>
                </a:lnTo>
                <a:lnTo>
                  <a:pt x="122" y="394"/>
                </a:lnTo>
                <a:lnTo>
                  <a:pt x="122" y="394"/>
                </a:lnTo>
                <a:lnTo>
                  <a:pt x="138" y="354"/>
                </a:lnTo>
                <a:lnTo>
                  <a:pt x="158" y="316"/>
                </a:lnTo>
                <a:lnTo>
                  <a:pt x="182" y="278"/>
                </a:lnTo>
                <a:lnTo>
                  <a:pt x="210" y="244"/>
                </a:lnTo>
                <a:lnTo>
                  <a:pt x="154" y="152"/>
                </a:lnTo>
                <a:lnTo>
                  <a:pt x="222" y="96"/>
                </a:lnTo>
                <a:lnTo>
                  <a:pt x="304" y="164"/>
                </a:lnTo>
                <a:lnTo>
                  <a:pt x="304" y="164"/>
                </a:lnTo>
                <a:lnTo>
                  <a:pt x="342" y="144"/>
                </a:lnTo>
                <a:lnTo>
                  <a:pt x="382" y="128"/>
                </a:lnTo>
                <a:lnTo>
                  <a:pt x="424" y="114"/>
                </a:lnTo>
                <a:lnTo>
                  <a:pt x="466" y="106"/>
                </a:lnTo>
                <a:lnTo>
                  <a:pt x="486" y="0"/>
                </a:lnTo>
                <a:lnTo>
                  <a:pt x="572" y="0"/>
                </a:lnTo>
                <a:lnTo>
                  <a:pt x="590" y="106"/>
                </a:lnTo>
                <a:lnTo>
                  <a:pt x="590" y="106"/>
                </a:lnTo>
                <a:lnTo>
                  <a:pt x="634" y="114"/>
                </a:lnTo>
                <a:lnTo>
                  <a:pt x="674" y="128"/>
                </a:lnTo>
                <a:lnTo>
                  <a:pt x="714" y="144"/>
                </a:lnTo>
                <a:lnTo>
                  <a:pt x="752" y="164"/>
                </a:lnTo>
                <a:lnTo>
                  <a:pt x="752" y="164"/>
                </a:lnTo>
                <a:close/>
              </a:path>
            </a:pathLst>
          </a:custGeom>
          <a:solidFill>
            <a:schemeClr val="accent1"/>
          </a:solidFill>
          <a:ln w="28575">
            <a:solidFill>
              <a:schemeClr val="bg1">
                <a:lumMod val="65000"/>
                <a:lumOff val="35000"/>
              </a:schemeClr>
            </a:solidFill>
          </a:ln>
        </p:spPr>
        <p:txBody>
          <a:bodyPr vert="horz" wrap="square" lIns="91297" tIns="45649" rIns="91297" bIns="45649" numCol="1" anchor="t" anchorCtr="0" compatLnSpc="1">
            <a:prstTxWarp prst="textNoShape">
              <a:avLst/>
            </a:prstTxWarp>
          </a:bodyPr>
          <a:lstStyle/>
          <a:p>
            <a:endParaRPr lang="zh-CN" altLang="en-US" sz="1351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545245" y="2847113"/>
            <a:ext cx="989557" cy="461521"/>
          </a:xfrm>
          <a:prstGeom prst="rect">
            <a:avLst/>
          </a:prstGeom>
        </p:spPr>
        <p:txBody>
          <a:bodyPr wrap="square" lIns="91297" tIns="45649" rIns="91297" bIns="45649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6567141" y="2514722"/>
            <a:ext cx="1025443" cy="1026788"/>
          </a:xfrm>
          <a:custGeom>
            <a:avLst/>
            <a:gdLst>
              <a:gd name="T0" fmla="*/ 836 w 1058"/>
              <a:gd name="T1" fmla="*/ 96 h 1042"/>
              <a:gd name="T2" fmla="*/ 848 w 1058"/>
              <a:gd name="T3" fmla="*/ 244 h 1042"/>
              <a:gd name="T4" fmla="*/ 876 w 1058"/>
              <a:gd name="T5" fmla="*/ 278 h 1042"/>
              <a:gd name="T6" fmla="*/ 918 w 1058"/>
              <a:gd name="T7" fmla="*/ 354 h 1042"/>
              <a:gd name="T8" fmla="*/ 1042 w 1058"/>
              <a:gd name="T9" fmla="*/ 394 h 1042"/>
              <a:gd name="T10" fmla="*/ 956 w 1058"/>
              <a:gd name="T11" fmla="*/ 518 h 1042"/>
              <a:gd name="T12" fmla="*/ 954 w 1058"/>
              <a:gd name="T13" fmla="*/ 560 h 1042"/>
              <a:gd name="T14" fmla="*/ 940 w 1058"/>
              <a:gd name="T15" fmla="*/ 646 h 1042"/>
              <a:gd name="T16" fmla="*/ 1008 w 1058"/>
              <a:gd name="T17" fmla="*/ 756 h 1042"/>
              <a:gd name="T18" fmla="*/ 864 w 1058"/>
              <a:gd name="T19" fmla="*/ 794 h 1042"/>
              <a:gd name="T20" fmla="*/ 834 w 1058"/>
              <a:gd name="T21" fmla="*/ 828 h 1042"/>
              <a:gd name="T22" fmla="*/ 768 w 1058"/>
              <a:gd name="T23" fmla="*/ 884 h 1042"/>
              <a:gd name="T24" fmla="*/ 750 w 1058"/>
              <a:gd name="T25" fmla="*/ 1012 h 1042"/>
              <a:gd name="T26" fmla="*/ 614 w 1058"/>
              <a:gd name="T27" fmla="*/ 948 h 1042"/>
              <a:gd name="T28" fmla="*/ 572 w 1058"/>
              <a:gd name="T29" fmla="*/ 954 h 1042"/>
              <a:gd name="T30" fmla="*/ 486 w 1058"/>
              <a:gd name="T31" fmla="*/ 954 h 1042"/>
              <a:gd name="T32" fmla="*/ 388 w 1058"/>
              <a:gd name="T33" fmla="*/ 1042 h 1042"/>
              <a:gd name="T34" fmla="*/ 326 w 1058"/>
              <a:gd name="T35" fmla="*/ 906 h 1042"/>
              <a:gd name="T36" fmla="*/ 288 w 1058"/>
              <a:gd name="T37" fmla="*/ 884 h 1042"/>
              <a:gd name="T38" fmla="*/ 222 w 1058"/>
              <a:gd name="T39" fmla="*/ 828 h 1042"/>
              <a:gd name="T40" fmla="*/ 92 w 1058"/>
              <a:gd name="T41" fmla="*/ 832 h 1042"/>
              <a:gd name="T42" fmla="*/ 132 w 1058"/>
              <a:gd name="T43" fmla="*/ 686 h 1042"/>
              <a:gd name="T44" fmla="*/ 118 w 1058"/>
              <a:gd name="T45" fmla="*/ 646 h 1042"/>
              <a:gd name="T46" fmla="*/ 102 w 1058"/>
              <a:gd name="T47" fmla="*/ 560 h 1042"/>
              <a:gd name="T48" fmla="*/ 0 w 1058"/>
              <a:gd name="T49" fmla="*/ 480 h 1042"/>
              <a:gd name="T50" fmla="*/ 122 w 1058"/>
              <a:gd name="T51" fmla="*/ 394 h 1042"/>
              <a:gd name="T52" fmla="*/ 138 w 1058"/>
              <a:gd name="T53" fmla="*/ 354 h 1042"/>
              <a:gd name="T54" fmla="*/ 182 w 1058"/>
              <a:gd name="T55" fmla="*/ 278 h 1042"/>
              <a:gd name="T56" fmla="*/ 154 w 1058"/>
              <a:gd name="T57" fmla="*/ 152 h 1042"/>
              <a:gd name="T58" fmla="*/ 304 w 1058"/>
              <a:gd name="T59" fmla="*/ 164 h 1042"/>
              <a:gd name="T60" fmla="*/ 342 w 1058"/>
              <a:gd name="T61" fmla="*/ 144 h 1042"/>
              <a:gd name="T62" fmla="*/ 424 w 1058"/>
              <a:gd name="T63" fmla="*/ 114 h 1042"/>
              <a:gd name="T64" fmla="*/ 486 w 1058"/>
              <a:gd name="T65" fmla="*/ 0 h 1042"/>
              <a:gd name="T66" fmla="*/ 590 w 1058"/>
              <a:gd name="T67" fmla="*/ 106 h 1042"/>
              <a:gd name="T68" fmla="*/ 634 w 1058"/>
              <a:gd name="T69" fmla="*/ 114 h 1042"/>
              <a:gd name="T70" fmla="*/ 714 w 1058"/>
              <a:gd name="T71" fmla="*/ 144 h 1042"/>
              <a:gd name="T72" fmla="*/ 752 w 1058"/>
              <a:gd name="T73" fmla="*/ 164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8" h="1042">
                <a:moveTo>
                  <a:pt x="752" y="164"/>
                </a:moveTo>
                <a:lnTo>
                  <a:pt x="836" y="96"/>
                </a:lnTo>
                <a:lnTo>
                  <a:pt x="902" y="152"/>
                </a:lnTo>
                <a:lnTo>
                  <a:pt x="848" y="244"/>
                </a:lnTo>
                <a:lnTo>
                  <a:pt x="848" y="244"/>
                </a:lnTo>
                <a:lnTo>
                  <a:pt x="876" y="278"/>
                </a:lnTo>
                <a:lnTo>
                  <a:pt x="898" y="316"/>
                </a:lnTo>
                <a:lnTo>
                  <a:pt x="918" y="354"/>
                </a:lnTo>
                <a:lnTo>
                  <a:pt x="934" y="394"/>
                </a:lnTo>
                <a:lnTo>
                  <a:pt x="1042" y="394"/>
                </a:lnTo>
                <a:lnTo>
                  <a:pt x="1058" y="480"/>
                </a:lnTo>
                <a:lnTo>
                  <a:pt x="956" y="518"/>
                </a:lnTo>
                <a:lnTo>
                  <a:pt x="956" y="518"/>
                </a:lnTo>
                <a:lnTo>
                  <a:pt x="954" y="560"/>
                </a:lnTo>
                <a:lnTo>
                  <a:pt x="950" y="604"/>
                </a:lnTo>
                <a:lnTo>
                  <a:pt x="940" y="646"/>
                </a:lnTo>
                <a:lnTo>
                  <a:pt x="926" y="686"/>
                </a:lnTo>
                <a:lnTo>
                  <a:pt x="1008" y="756"/>
                </a:lnTo>
                <a:lnTo>
                  <a:pt x="966" y="832"/>
                </a:lnTo>
                <a:lnTo>
                  <a:pt x="864" y="794"/>
                </a:lnTo>
                <a:lnTo>
                  <a:pt x="864" y="794"/>
                </a:lnTo>
                <a:lnTo>
                  <a:pt x="834" y="828"/>
                </a:lnTo>
                <a:lnTo>
                  <a:pt x="804" y="856"/>
                </a:lnTo>
                <a:lnTo>
                  <a:pt x="768" y="884"/>
                </a:lnTo>
                <a:lnTo>
                  <a:pt x="732" y="906"/>
                </a:lnTo>
                <a:lnTo>
                  <a:pt x="750" y="1012"/>
                </a:lnTo>
                <a:lnTo>
                  <a:pt x="668" y="1042"/>
                </a:lnTo>
                <a:lnTo>
                  <a:pt x="614" y="948"/>
                </a:lnTo>
                <a:lnTo>
                  <a:pt x="614" y="948"/>
                </a:lnTo>
                <a:lnTo>
                  <a:pt x="572" y="954"/>
                </a:lnTo>
                <a:lnTo>
                  <a:pt x="528" y="958"/>
                </a:lnTo>
                <a:lnTo>
                  <a:pt x="486" y="954"/>
                </a:lnTo>
                <a:lnTo>
                  <a:pt x="442" y="948"/>
                </a:lnTo>
                <a:lnTo>
                  <a:pt x="388" y="1042"/>
                </a:lnTo>
                <a:lnTo>
                  <a:pt x="306" y="1012"/>
                </a:lnTo>
                <a:lnTo>
                  <a:pt x="326" y="906"/>
                </a:lnTo>
                <a:lnTo>
                  <a:pt x="326" y="906"/>
                </a:lnTo>
                <a:lnTo>
                  <a:pt x="288" y="884"/>
                </a:lnTo>
                <a:lnTo>
                  <a:pt x="254" y="856"/>
                </a:lnTo>
                <a:lnTo>
                  <a:pt x="222" y="828"/>
                </a:lnTo>
                <a:lnTo>
                  <a:pt x="194" y="794"/>
                </a:lnTo>
                <a:lnTo>
                  <a:pt x="92" y="832"/>
                </a:lnTo>
                <a:lnTo>
                  <a:pt x="48" y="756"/>
                </a:lnTo>
                <a:lnTo>
                  <a:pt x="132" y="686"/>
                </a:lnTo>
                <a:lnTo>
                  <a:pt x="132" y="686"/>
                </a:lnTo>
                <a:lnTo>
                  <a:pt x="118" y="646"/>
                </a:lnTo>
                <a:lnTo>
                  <a:pt x="108" y="604"/>
                </a:lnTo>
                <a:lnTo>
                  <a:pt x="102" y="560"/>
                </a:lnTo>
                <a:lnTo>
                  <a:pt x="102" y="518"/>
                </a:lnTo>
                <a:lnTo>
                  <a:pt x="0" y="480"/>
                </a:lnTo>
                <a:lnTo>
                  <a:pt x="14" y="394"/>
                </a:lnTo>
                <a:lnTo>
                  <a:pt x="122" y="394"/>
                </a:lnTo>
                <a:lnTo>
                  <a:pt x="122" y="394"/>
                </a:lnTo>
                <a:lnTo>
                  <a:pt x="138" y="354"/>
                </a:lnTo>
                <a:lnTo>
                  <a:pt x="158" y="316"/>
                </a:lnTo>
                <a:lnTo>
                  <a:pt x="182" y="278"/>
                </a:lnTo>
                <a:lnTo>
                  <a:pt x="210" y="244"/>
                </a:lnTo>
                <a:lnTo>
                  <a:pt x="154" y="152"/>
                </a:lnTo>
                <a:lnTo>
                  <a:pt x="222" y="96"/>
                </a:lnTo>
                <a:lnTo>
                  <a:pt x="304" y="164"/>
                </a:lnTo>
                <a:lnTo>
                  <a:pt x="304" y="164"/>
                </a:lnTo>
                <a:lnTo>
                  <a:pt x="342" y="144"/>
                </a:lnTo>
                <a:lnTo>
                  <a:pt x="382" y="128"/>
                </a:lnTo>
                <a:lnTo>
                  <a:pt x="424" y="114"/>
                </a:lnTo>
                <a:lnTo>
                  <a:pt x="466" y="106"/>
                </a:lnTo>
                <a:lnTo>
                  <a:pt x="486" y="0"/>
                </a:lnTo>
                <a:lnTo>
                  <a:pt x="572" y="0"/>
                </a:lnTo>
                <a:lnTo>
                  <a:pt x="590" y="106"/>
                </a:lnTo>
                <a:lnTo>
                  <a:pt x="590" y="106"/>
                </a:lnTo>
                <a:lnTo>
                  <a:pt x="634" y="114"/>
                </a:lnTo>
                <a:lnTo>
                  <a:pt x="674" y="128"/>
                </a:lnTo>
                <a:lnTo>
                  <a:pt x="714" y="144"/>
                </a:lnTo>
                <a:lnTo>
                  <a:pt x="752" y="164"/>
                </a:lnTo>
                <a:lnTo>
                  <a:pt x="752" y="164"/>
                </a:lnTo>
                <a:close/>
              </a:path>
            </a:pathLst>
          </a:custGeom>
          <a:solidFill>
            <a:schemeClr val="accent5"/>
          </a:solidFill>
          <a:ln w="28575">
            <a:solidFill>
              <a:schemeClr val="bg1">
                <a:lumMod val="65000"/>
                <a:lumOff val="35000"/>
              </a:schemeClr>
            </a:solidFill>
          </a:ln>
        </p:spPr>
        <p:txBody>
          <a:bodyPr vert="horz" wrap="square" lIns="91297" tIns="45649" rIns="91297" bIns="45649" numCol="1" anchor="t" anchorCtr="0" compatLnSpc="1">
            <a:prstTxWarp prst="textNoShape">
              <a:avLst/>
            </a:prstTxWarp>
          </a:bodyPr>
          <a:lstStyle/>
          <a:p>
            <a:endParaRPr lang="zh-CN" altLang="en-US" sz="1351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567142" y="2828063"/>
            <a:ext cx="989557" cy="461521"/>
          </a:xfrm>
          <a:prstGeom prst="rect">
            <a:avLst/>
          </a:prstGeom>
        </p:spPr>
        <p:txBody>
          <a:bodyPr wrap="square" lIns="91297" tIns="45649" rIns="91297" bIns="45649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6296646" y="3603360"/>
            <a:ext cx="2302502" cy="756987"/>
          </a:xfrm>
          <a:prstGeom prst="rect">
            <a:avLst/>
          </a:prstGeom>
        </p:spPr>
        <p:txBody>
          <a:bodyPr wrap="square" lIns="91297" tIns="45649" rIns="91297" bIns="45649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75974" y="3541513"/>
            <a:ext cx="2616623" cy="590788"/>
          </a:xfrm>
          <a:prstGeom prst="rect">
            <a:avLst/>
          </a:prstGeom>
        </p:spPr>
        <p:txBody>
          <a:bodyPr wrap="square" lIns="91297" tIns="45649" rIns="91297" bIns="45649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977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57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59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61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3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5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/>
      <p:bldP spid="20" grpId="0" animBg="1"/>
      <p:bldP spid="20" grpId="1" animBg="1"/>
      <p:bldP spid="21" grpId="0"/>
      <p:bldP spid="22" grpId="0" animBg="1"/>
      <p:bldP spid="22" grpId="1" animBg="1"/>
      <p:bldP spid="23" grpId="0"/>
      <p:bldP spid="24" grpId="0" animBg="1"/>
      <p:bldP spid="24" grpId="1" animBg="1"/>
      <p:bldP spid="25" grpId="0"/>
      <p:bldP spid="26" grpId="0"/>
      <p:bldP spid="27" grpId="0"/>
      <p:bldP spid="28" grpId="0" animBg="1"/>
      <p:bldP spid="28" grpId="1" animBg="1"/>
      <p:bldP spid="29" grpId="0"/>
      <p:bldP spid="30" grpId="0" animBg="1"/>
      <p:bldP spid="30" grpId="1" animBg="1"/>
      <p:bldP spid="31" grpId="0"/>
      <p:bldP spid="32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400" y="1018897"/>
            <a:ext cx="4540236" cy="3162509"/>
          </a:xfrm>
          <a:prstGeom prst="rect">
            <a:avLst/>
          </a:prstGeom>
        </p:spPr>
      </p:pic>
      <p:sp>
        <p:nvSpPr>
          <p:cNvPr id="14" name="Shape 283"/>
          <p:cNvSpPr/>
          <p:nvPr/>
        </p:nvSpPr>
        <p:spPr>
          <a:xfrm>
            <a:off x="3582030" y="1982058"/>
            <a:ext cx="4823828" cy="6180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pPr lvl="0">
              <a:defRPr sz="1800"/>
            </a:pP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  <a:sym typeface="Roboto Light"/>
              </a:rPr>
              <a:t> 章节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  <a:sym typeface="Roboto Light"/>
              </a:rPr>
              <a:t>03</a:t>
            </a:r>
            <a:endParaRPr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Roboto Light"/>
              <a:sym typeface="Roboto Light"/>
            </a:endParaRPr>
          </a:p>
        </p:txBody>
      </p:sp>
      <p:sp>
        <p:nvSpPr>
          <p:cNvPr id="15" name="Shape 284"/>
          <p:cNvSpPr/>
          <p:nvPr/>
        </p:nvSpPr>
        <p:spPr>
          <a:xfrm>
            <a:off x="3543930" y="2660304"/>
            <a:ext cx="2985384" cy="2719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3500">
                <a:solidFill>
                  <a:srgbClr val="3D424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THE TULIP </a:t>
            </a:r>
            <a:r>
              <a:rPr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Presentation</a:t>
            </a:r>
            <a:endParaRPr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025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500680" y="1459488"/>
            <a:ext cx="1417618" cy="558318"/>
            <a:chOff x="3721102" y="3882054"/>
            <a:chExt cx="3849794" cy="1485056"/>
          </a:xfrm>
        </p:grpSpPr>
        <p:sp>
          <p:nvSpPr>
            <p:cNvPr id="20" name="Rounded Rectangle 43"/>
            <p:cNvSpPr/>
            <p:nvPr/>
          </p:nvSpPr>
          <p:spPr>
            <a:xfrm>
              <a:off x="4081294" y="3961259"/>
              <a:ext cx="2230265" cy="557566"/>
            </a:xfrm>
            <a:prstGeom prst="roundRect">
              <a:avLst>
                <a:gd name="adj" fmla="val 468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16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721102" y="3882054"/>
              <a:ext cx="3264772" cy="736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单击编辑标题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065694" y="4630327"/>
              <a:ext cx="3505202" cy="736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单击编辑标题</a:t>
              </a:r>
            </a:p>
          </p:txBody>
        </p:sp>
      </p:grpSp>
      <p:sp>
        <p:nvSpPr>
          <p:cNvPr id="23" name="TextBox 29"/>
          <p:cNvSpPr txBox="1"/>
          <p:nvPr/>
        </p:nvSpPr>
        <p:spPr>
          <a:xfrm>
            <a:off x="1320944" y="2058261"/>
            <a:ext cx="359472" cy="462212"/>
          </a:xfrm>
          <a:prstGeom prst="rect">
            <a:avLst/>
          </a:prstGeom>
          <a:noFill/>
        </p:spPr>
        <p:txBody>
          <a:bodyPr wrap="square" lIns="32227" tIns="16114" rIns="32227" bIns="16114" rtlCol="0">
            <a:spAutoFit/>
          </a:bodyPr>
          <a:lstStyle/>
          <a:p>
            <a:r>
              <a:rPr lang="id-ID" sz="2792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sz="2792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id-ID" sz="2792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Rectangle 19"/>
          <p:cNvSpPr/>
          <p:nvPr/>
        </p:nvSpPr>
        <p:spPr>
          <a:xfrm>
            <a:off x="1633314" y="2111780"/>
            <a:ext cx="2548568" cy="517034"/>
          </a:xfrm>
          <a:prstGeom prst="rect">
            <a:avLst/>
          </a:prstGeom>
        </p:spPr>
        <p:txBody>
          <a:bodyPr wrap="square" lIns="32227" tIns="16114" rIns="32227" bIns="16114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" name="TextBox 33"/>
          <p:cNvSpPr txBox="1"/>
          <p:nvPr/>
        </p:nvSpPr>
        <p:spPr>
          <a:xfrm>
            <a:off x="1320944" y="2842814"/>
            <a:ext cx="359472" cy="462212"/>
          </a:xfrm>
          <a:prstGeom prst="rect">
            <a:avLst/>
          </a:prstGeom>
          <a:noFill/>
        </p:spPr>
        <p:txBody>
          <a:bodyPr wrap="square" lIns="32227" tIns="16114" rIns="32227" bIns="16114" rtlCol="0">
            <a:spAutoFit/>
          </a:bodyPr>
          <a:lstStyle/>
          <a:p>
            <a:r>
              <a:rPr lang="en-US" sz="2792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endParaRPr lang="id-ID" sz="2792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Rectangle 19"/>
          <p:cNvSpPr/>
          <p:nvPr/>
        </p:nvSpPr>
        <p:spPr>
          <a:xfrm>
            <a:off x="1633314" y="2896335"/>
            <a:ext cx="2548568" cy="517034"/>
          </a:xfrm>
          <a:prstGeom prst="rect">
            <a:avLst/>
          </a:prstGeom>
        </p:spPr>
        <p:txBody>
          <a:bodyPr wrap="square" lIns="32227" tIns="16114" rIns="32227" bIns="16114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" name="TextBox 35"/>
          <p:cNvSpPr txBox="1"/>
          <p:nvPr/>
        </p:nvSpPr>
        <p:spPr>
          <a:xfrm>
            <a:off x="1320944" y="3627901"/>
            <a:ext cx="359472" cy="462212"/>
          </a:xfrm>
          <a:prstGeom prst="rect">
            <a:avLst/>
          </a:prstGeom>
          <a:noFill/>
        </p:spPr>
        <p:txBody>
          <a:bodyPr wrap="square" lIns="32227" tIns="16114" rIns="32227" bIns="16114" rtlCol="0">
            <a:spAutoFit/>
          </a:bodyPr>
          <a:lstStyle/>
          <a:p>
            <a:r>
              <a:rPr lang="en-US" sz="2792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endParaRPr lang="id-ID" sz="2792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Rectangle 19"/>
          <p:cNvSpPr/>
          <p:nvPr/>
        </p:nvSpPr>
        <p:spPr>
          <a:xfrm>
            <a:off x="1633314" y="3681420"/>
            <a:ext cx="2548568" cy="517034"/>
          </a:xfrm>
          <a:prstGeom prst="rect">
            <a:avLst/>
          </a:prstGeom>
        </p:spPr>
        <p:txBody>
          <a:bodyPr wrap="square" lIns="32227" tIns="16114" rIns="32227" bIns="16114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1416637" y="2788326"/>
            <a:ext cx="2765243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1416637" y="3589581"/>
            <a:ext cx="2765243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4584019" y="1871932"/>
            <a:ext cx="3524247" cy="2265361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293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3" grpId="0"/>
      <p:bldP spid="24" grpId="0"/>
      <p:bldP spid="25" grpId="0"/>
      <p:bldP spid="26" grpId="0"/>
      <p:bldP spid="27" grpId="0"/>
      <p:bldP spid="28" grpId="0"/>
      <p:bldP spid="3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1623890" y="3375548"/>
            <a:ext cx="1390124" cy="90691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6000" baseline="12000" dirty="0" smtClean="0">
                <a:solidFill>
                  <a:schemeClr val="tx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endParaRPr lang="zh-CN" altLang="en-US" sz="6000" baseline="12000" dirty="0">
              <a:solidFill>
                <a:schemeClr val="tx2"/>
              </a:solidFill>
              <a:effectLst>
                <a:innerShdw blurRad="63500" dist="50800" dir="18900000">
                  <a:prstClr val="black">
                    <a:alpha val="3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806308" y="1460319"/>
            <a:ext cx="1390124" cy="90691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6000" baseline="12000" dirty="0" smtClean="0">
                <a:solidFill>
                  <a:schemeClr val="tx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endParaRPr lang="zh-CN" altLang="en-US" sz="6000" baseline="12000" dirty="0">
              <a:solidFill>
                <a:schemeClr val="tx2"/>
              </a:solidFill>
              <a:effectLst>
                <a:innerShdw blurRad="63500" dist="50800" dir="18900000">
                  <a:prstClr val="black">
                    <a:alpha val="3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990682" y="3457795"/>
            <a:ext cx="3165494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275856" y="1538586"/>
            <a:ext cx="329345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387732" y="1396899"/>
            <a:ext cx="1775356" cy="1775356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571737" y="2444757"/>
            <a:ext cx="1775356" cy="1775356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287884" y="1256823"/>
            <a:ext cx="7244556" cy="3106475"/>
            <a:chOff x="1287884" y="1256823"/>
            <a:chExt cx="7244556" cy="3106475"/>
          </a:xfrm>
        </p:grpSpPr>
        <p:sp>
          <p:nvSpPr>
            <p:cNvPr id="26" name="弧形 25"/>
            <p:cNvSpPr/>
            <p:nvPr/>
          </p:nvSpPr>
          <p:spPr>
            <a:xfrm>
              <a:off x="1287884" y="1256823"/>
              <a:ext cx="2062138" cy="2062138"/>
            </a:xfrm>
            <a:prstGeom prst="arc">
              <a:avLst>
                <a:gd name="adj1" fmla="val 10856794"/>
                <a:gd name="adj2" fmla="val 5056950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2411760" y="3318961"/>
              <a:ext cx="4039840" cy="0"/>
            </a:xfrm>
            <a:prstGeom prst="line">
              <a:avLst/>
            </a:prstGeom>
            <a:noFill/>
            <a:ln w="9525">
              <a:solidFill>
                <a:schemeClr val="accent3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8" name="弧形 27"/>
            <p:cNvSpPr/>
            <p:nvPr/>
          </p:nvSpPr>
          <p:spPr>
            <a:xfrm>
              <a:off x="6470302" y="2301160"/>
              <a:ext cx="2062138" cy="2062138"/>
            </a:xfrm>
            <a:prstGeom prst="arc">
              <a:avLst>
                <a:gd name="adj1" fmla="val 10856794"/>
                <a:gd name="adj2" fmla="val 4926406"/>
              </a:avLst>
            </a:prstGeom>
            <a:noFill/>
            <a:ln w="9525">
              <a:solidFill>
                <a:schemeClr val="accent2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998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/>
      <p:bldP spid="20" grpId="0"/>
      <p:bldP spid="21" grpId="0"/>
      <p:bldP spid="22" grpId="0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2"/>
          <p:cNvSpPr txBox="1">
            <a:spLocks/>
          </p:cNvSpPr>
          <p:nvPr/>
        </p:nvSpPr>
        <p:spPr>
          <a:xfrm>
            <a:off x="1230243" y="957210"/>
            <a:ext cx="2727868" cy="4570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rgbClr val="714C2D"/>
                </a:solidFill>
              </a:rPr>
              <a:t>目录 </a:t>
            </a:r>
            <a:r>
              <a:rPr lang="en-US" altLang="zh-CN" dirty="0" smtClean="0">
                <a:solidFill>
                  <a:srgbClr val="714C2D"/>
                </a:solidFill>
              </a:rPr>
              <a:t>CONTENTS</a:t>
            </a:r>
            <a:endParaRPr lang="en-US" dirty="0">
              <a:solidFill>
                <a:srgbClr val="714C2D"/>
              </a:solidFill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1230243" y="1649926"/>
            <a:ext cx="3255190" cy="301718"/>
          </a:xfrm>
          <a:prstGeom prst="rect">
            <a:avLst/>
          </a:prstGeom>
          <a:noFill/>
          <a:extLst/>
        </p:spPr>
        <p:txBody>
          <a:bodyPr wrap="square" lIns="67500" tIns="35100" rIns="67500" bIns="351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750" b="0" dirty="0" err="1">
                <a:solidFill>
                  <a:srgbClr val="714C2D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US" altLang="ko-KR" sz="750" b="0" dirty="0">
                <a:solidFill>
                  <a:srgbClr val="714C2D"/>
                </a:solidFill>
                <a:effectLst/>
                <a:latin typeface="Calibri" panose="020F0502020204030204" pitchFamily="34" charset="0"/>
              </a:rPr>
              <a:t> is a complete presentation graphic package it gives you everything you need to produce a professional-looking presentation</a:t>
            </a: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1230243" y="2511211"/>
            <a:ext cx="3367754" cy="347884"/>
          </a:xfrm>
          <a:prstGeom prst="rect">
            <a:avLst/>
          </a:prstGeom>
          <a:noFill/>
          <a:extLst/>
        </p:spPr>
        <p:txBody>
          <a:bodyPr wrap="square" lIns="67500" tIns="35100" rIns="67500" bIns="351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800" b="0" dirty="0">
                <a:solidFill>
                  <a:srgbClr val="714C2D"/>
                </a:solidFill>
                <a:effectLst/>
                <a:latin typeface="Calibri" panose="020F0502020204030204" pitchFamily="34" charset="0"/>
              </a:rPr>
              <a:t>01. Slide main title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1558926" y="2816011"/>
            <a:ext cx="3039071" cy="255551"/>
          </a:xfrm>
          <a:prstGeom prst="rect">
            <a:avLst/>
          </a:prstGeom>
          <a:noFill/>
          <a:extLst/>
        </p:spPr>
        <p:txBody>
          <a:bodyPr wrap="square" lIns="67500" tIns="35100" rIns="67500" bIns="351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rgbClr val="714C2D"/>
                </a:solidFill>
                <a:effectLst/>
                <a:latin typeface="Calibri" panose="020F0502020204030204" pitchFamily="34" charset="0"/>
              </a:rPr>
              <a:t>01-1. More choices and visual trends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1558926" y="3073186"/>
            <a:ext cx="3039071" cy="255551"/>
          </a:xfrm>
          <a:prstGeom prst="rect">
            <a:avLst/>
          </a:prstGeom>
          <a:noFill/>
          <a:extLst/>
        </p:spPr>
        <p:txBody>
          <a:bodyPr wrap="square" lIns="67500" tIns="35100" rIns="67500" bIns="351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rgbClr val="714C2D"/>
                </a:solidFill>
                <a:effectLst/>
                <a:latin typeface="Calibri" panose="020F0502020204030204" pitchFamily="34" charset="0"/>
              </a:rPr>
              <a:t>01-2. Tremendous visual appeal</a:t>
            </a: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1230243" y="3531548"/>
            <a:ext cx="3367754" cy="347884"/>
          </a:xfrm>
          <a:prstGeom prst="rect">
            <a:avLst/>
          </a:prstGeom>
          <a:noFill/>
          <a:extLst/>
        </p:spPr>
        <p:txBody>
          <a:bodyPr wrap="square" lIns="67500" tIns="35100" rIns="67500" bIns="351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800" b="0">
                <a:solidFill>
                  <a:srgbClr val="714C2D"/>
                </a:solidFill>
                <a:effectLst/>
                <a:latin typeface="Calibri" panose="020F0502020204030204" pitchFamily="34" charset="0"/>
              </a:rPr>
              <a:t>02. Slide main title</a:t>
            </a: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1558926" y="3836348"/>
            <a:ext cx="3039071" cy="255551"/>
          </a:xfrm>
          <a:prstGeom prst="rect">
            <a:avLst/>
          </a:prstGeom>
          <a:noFill/>
          <a:extLst/>
        </p:spPr>
        <p:txBody>
          <a:bodyPr wrap="square" lIns="67500" tIns="35100" rIns="67500" bIns="351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rgbClr val="714C2D"/>
                </a:solidFill>
                <a:effectLst/>
                <a:latin typeface="Calibri" panose="020F0502020204030204" pitchFamily="34" charset="0"/>
              </a:rPr>
              <a:t>02-1. More choices and visual trends</a:t>
            </a: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5052324" y="2511211"/>
            <a:ext cx="3367754" cy="347884"/>
          </a:xfrm>
          <a:prstGeom prst="rect">
            <a:avLst/>
          </a:prstGeom>
          <a:noFill/>
          <a:extLst/>
        </p:spPr>
        <p:txBody>
          <a:bodyPr wrap="square" lIns="67500" tIns="35100" rIns="67500" bIns="351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800" b="0">
                <a:solidFill>
                  <a:srgbClr val="714C2D"/>
                </a:solidFill>
                <a:effectLst/>
                <a:latin typeface="Calibri" panose="020F0502020204030204" pitchFamily="34" charset="0"/>
              </a:rPr>
              <a:t>03. Slide main title</a:t>
            </a:r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5381007" y="2816011"/>
            <a:ext cx="3039071" cy="255551"/>
          </a:xfrm>
          <a:prstGeom prst="rect">
            <a:avLst/>
          </a:prstGeom>
          <a:noFill/>
          <a:extLst/>
        </p:spPr>
        <p:txBody>
          <a:bodyPr wrap="square" lIns="67500" tIns="35100" rIns="67500" bIns="351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rgbClr val="714C2D"/>
                </a:solidFill>
                <a:effectLst/>
                <a:latin typeface="Calibri" panose="020F0502020204030204" pitchFamily="34" charset="0"/>
              </a:rPr>
              <a:t>03-1. Sleek Diagram &amp; chart</a:t>
            </a: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5052324" y="3272282"/>
            <a:ext cx="3367754" cy="347884"/>
          </a:xfrm>
          <a:prstGeom prst="rect">
            <a:avLst/>
          </a:prstGeom>
          <a:noFill/>
          <a:extLst/>
        </p:spPr>
        <p:txBody>
          <a:bodyPr wrap="square" lIns="67500" tIns="35100" rIns="67500" bIns="351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800" b="0">
                <a:solidFill>
                  <a:srgbClr val="714C2D"/>
                </a:solidFill>
                <a:effectLst/>
                <a:latin typeface="Calibri" panose="020F0502020204030204" pitchFamily="34" charset="0"/>
              </a:rPr>
              <a:t>04. Slide main title</a:t>
            </a: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5381007" y="3577082"/>
            <a:ext cx="3039071" cy="255551"/>
          </a:xfrm>
          <a:prstGeom prst="rect">
            <a:avLst/>
          </a:prstGeom>
          <a:noFill/>
          <a:extLst/>
        </p:spPr>
        <p:txBody>
          <a:bodyPr wrap="square" lIns="67500" tIns="35100" rIns="67500" bIns="351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rgbClr val="714C2D"/>
                </a:solidFill>
                <a:effectLst/>
                <a:latin typeface="Calibri" panose="020F0502020204030204" pitchFamily="34" charset="0"/>
              </a:rPr>
              <a:t>04-1. Sleek Diagram &amp; chart</a:t>
            </a: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5381007" y="3827984"/>
            <a:ext cx="3039071" cy="255551"/>
          </a:xfrm>
          <a:prstGeom prst="rect">
            <a:avLst/>
          </a:prstGeom>
          <a:noFill/>
          <a:extLst/>
        </p:spPr>
        <p:txBody>
          <a:bodyPr wrap="square" lIns="67500" tIns="35100" rIns="67500" bIns="351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rgbClr val="714C2D"/>
                </a:solidFill>
                <a:effectLst/>
                <a:latin typeface="Calibri" panose="020F0502020204030204" pitchFamily="34" charset="0"/>
              </a:rPr>
              <a:t>04-1. More choices and visual trends</a:t>
            </a:r>
          </a:p>
        </p:txBody>
      </p:sp>
      <p:sp>
        <p:nvSpPr>
          <p:cNvPr id="31" name="Freeform 19"/>
          <p:cNvSpPr>
            <a:spLocks/>
          </p:cNvSpPr>
          <p:nvPr/>
        </p:nvSpPr>
        <p:spPr bwMode="auto">
          <a:xfrm>
            <a:off x="1314480" y="1567118"/>
            <a:ext cx="3053700" cy="34289"/>
          </a:xfrm>
          <a:custGeom>
            <a:avLst/>
            <a:gdLst>
              <a:gd name="T0" fmla="*/ 0 w 5660"/>
              <a:gd name="T1" fmla="*/ 2 h 27"/>
              <a:gd name="T2" fmla="*/ 349 w 5660"/>
              <a:gd name="T3" fmla="*/ 10 h 27"/>
              <a:gd name="T4" fmla="*/ 745 w 5660"/>
              <a:gd name="T5" fmla="*/ 14 h 27"/>
              <a:gd name="T6" fmla="*/ 832 w 5660"/>
              <a:gd name="T7" fmla="*/ 13 h 27"/>
              <a:gd name="T8" fmla="*/ 1077 w 5660"/>
              <a:gd name="T9" fmla="*/ 9 h 27"/>
              <a:gd name="T10" fmla="*/ 1254 w 5660"/>
              <a:gd name="T11" fmla="*/ 9 h 27"/>
              <a:gd name="T12" fmla="*/ 1318 w 5660"/>
              <a:gd name="T13" fmla="*/ 10 h 27"/>
              <a:gd name="T14" fmla="*/ 1439 w 5660"/>
              <a:gd name="T15" fmla="*/ 14 h 27"/>
              <a:gd name="T16" fmla="*/ 1482 w 5660"/>
              <a:gd name="T17" fmla="*/ 14 h 27"/>
              <a:gd name="T18" fmla="*/ 1660 w 5660"/>
              <a:gd name="T19" fmla="*/ 13 h 27"/>
              <a:gd name="T20" fmla="*/ 1705 w 5660"/>
              <a:gd name="T21" fmla="*/ 14 h 27"/>
              <a:gd name="T22" fmla="*/ 1749 w 5660"/>
              <a:gd name="T23" fmla="*/ 18 h 27"/>
              <a:gd name="T24" fmla="*/ 1871 w 5660"/>
              <a:gd name="T25" fmla="*/ 23 h 27"/>
              <a:gd name="T26" fmla="*/ 1920 w 5660"/>
              <a:gd name="T27" fmla="*/ 24 h 27"/>
              <a:gd name="T28" fmla="*/ 1994 w 5660"/>
              <a:gd name="T29" fmla="*/ 21 h 27"/>
              <a:gd name="T30" fmla="*/ 2230 w 5660"/>
              <a:gd name="T31" fmla="*/ 5 h 27"/>
              <a:gd name="T32" fmla="*/ 2299 w 5660"/>
              <a:gd name="T33" fmla="*/ 2 h 27"/>
              <a:gd name="T34" fmla="*/ 2533 w 5660"/>
              <a:gd name="T35" fmla="*/ 0 h 27"/>
              <a:gd name="T36" fmla="*/ 2743 w 5660"/>
              <a:gd name="T37" fmla="*/ 1 h 27"/>
              <a:gd name="T38" fmla="*/ 2774 w 5660"/>
              <a:gd name="T39" fmla="*/ 2 h 27"/>
              <a:gd name="T40" fmla="*/ 2794 w 5660"/>
              <a:gd name="T41" fmla="*/ 4 h 27"/>
              <a:gd name="T42" fmla="*/ 2873 w 5660"/>
              <a:gd name="T43" fmla="*/ 10 h 27"/>
              <a:gd name="T44" fmla="*/ 2970 w 5660"/>
              <a:gd name="T45" fmla="*/ 12 h 27"/>
              <a:gd name="T46" fmla="*/ 3079 w 5660"/>
              <a:gd name="T47" fmla="*/ 11 h 27"/>
              <a:gd name="T48" fmla="*/ 3267 w 5660"/>
              <a:gd name="T49" fmla="*/ 12 h 27"/>
              <a:gd name="T50" fmla="*/ 3604 w 5660"/>
              <a:gd name="T51" fmla="*/ 13 h 27"/>
              <a:gd name="T52" fmla="*/ 3689 w 5660"/>
              <a:gd name="T53" fmla="*/ 12 h 27"/>
              <a:gd name="T54" fmla="*/ 3774 w 5660"/>
              <a:gd name="T55" fmla="*/ 13 h 27"/>
              <a:gd name="T56" fmla="*/ 3958 w 5660"/>
              <a:gd name="T57" fmla="*/ 22 h 27"/>
              <a:gd name="T58" fmla="*/ 4009 w 5660"/>
              <a:gd name="T59" fmla="*/ 24 h 27"/>
              <a:gd name="T60" fmla="*/ 4264 w 5660"/>
              <a:gd name="T61" fmla="*/ 27 h 27"/>
              <a:gd name="T62" fmla="*/ 4336 w 5660"/>
              <a:gd name="T63" fmla="*/ 24 h 27"/>
              <a:gd name="T64" fmla="*/ 4371 w 5660"/>
              <a:gd name="T65" fmla="*/ 22 h 27"/>
              <a:gd name="T66" fmla="*/ 4570 w 5660"/>
              <a:gd name="T67" fmla="*/ 16 h 27"/>
              <a:gd name="T68" fmla="*/ 4819 w 5660"/>
              <a:gd name="T69" fmla="*/ 13 h 27"/>
              <a:gd name="T70" fmla="*/ 5013 w 5660"/>
              <a:gd name="T71" fmla="*/ 15 h 27"/>
              <a:gd name="T72" fmla="*/ 5158 w 5660"/>
              <a:gd name="T73" fmla="*/ 14 h 27"/>
              <a:gd name="T74" fmla="*/ 5186 w 5660"/>
              <a:gd name="T75" fmla="*/ 13 h 27"/>
              <a:gd name="T76" fmla="*/ 5247 w 5660"/>
              <a:gd name="T77" fmla="*/ 11 h 27"/>
              <a:gd name="T78" fmla="*/ 5418 w 5660"/>
              <a:gd name="T79" fmla="*/ 12 h 27"/>
              <a:gd name="T80" fmla="*/ 5479 w 5660"/>
              <a:gd name="T81" fmla="*/ 13 h 27"/>
              <a:gd name="T82" fmla="*/ 5526 w 5660"/>
              <a:gd name="T83" fmla="*/ 13 h 27"/>
              <a:gd name="T84" fmla="*/ 5625 w 5660"/>
              <a:gd name="T85" fmla="*/ 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660" h="27">
                <a:moveTo>
                  <a:pt x="0" y="2"/>
                </a:moveTo>
                <a:lnTo>
                  <a:pt x="0" y="2"/>
                </a:lnTo>
                <a:lnTo>
                  <a:pt x="105" y="4"/>
                </a:lnTo>
                <a:lnTo>
                  <a:pt x="349" y="10"/>
                </a:lnTo>
                <a:lnTo>
                  <a:pt x="627" y="13"/>
                </a:lnTo>
                <a:lnTo>
                  <a:pt x="745" y="14"/>
                </a:lnTo>
                <a:lnTo>
                  <a:pt x="832" y="13"/>
                </a:lnTo>
                <a:lnTo>
                  <a:pt x="832" y="13"/>
                </a:lnTo>
                <a:lnTo>
                  <a:pt x="960" y="11"/>
                </a:lnTo>
                <a:lnTo>
                  <a:pt x="1077" y="9"/>
                </a:lnTo>
                <a:lnTo>
                  <a:pt x="1176" y="9"/>
                </a:lnTo>
                <a:lnTo>
                  <a:pt x="1254" y="9"/>
                </a:lnTo>
                <a:lnTo>
                  <a:pt x="1254" y="9"/>
                </a:lnTo>
                <a:lnTo>
                  <a:pt x="1318" y="10"/>
                </a:lnTo>
                <a:lnTo>
                  <a:pt x="1382" y="12"/>
                </a:lnTo>
                <a:lnTo>
                  <a:pt x="1439" y="14"/>
                </a:lnTo>
                <a:lnTo>
                  <a:pt x="1482" y="14"/>
                </a:lnTo>
                <a:lnTo>
                  <a:pt x="1482" y="14"/>
                </a:lnTo>
                <a:lnTo>
                  <a:pt x="1596" y="13"/>
                </a:lnTo>
                <a:lnTo>
                  <a:pt x="1660" y="13"/>
                </a:lnTo>
                <a:lnTo>
                  <a:pt x="1687" y="13"/>
                </a:lnTo>
                <a:lnTo>
                  <a:pt x="1705" y="14"/>
                </a:lnTo>
                <a:lnTo>
                  <a:pt x="1705" y="14"/>
                </a:lnTo>
                <a:lnTo>
                  <a:pt x="1749" y="18"/>
                </a:lnTo>
                <a:lnTo>
                  <a:pt x="1809" y="21"/>
                </a:lnTo>
                <a:lnTo>
                  <a:pt x="1871" y="23"/>
                </a:lnTo>
                <a:lnTo>
                  <a:pt x="1920" y="24"/>
                </a:lnTo>
                <a:lnTo>
                  <a:pt x="1920" y="24"/>
                </a:lnTo>
                <a:lnTo>
                  <a:pt x="1948" y="23"/>
                </a:lnTo>
                <a:lnTo>
                  <a:pt x="1994" y="21"/>
                </a:lnTo>
                <a:lnTo>
                  <a:pt x="2113" y="13"/>
                </a:lnTo>
                <a:lnTo>
                  <a:pt x="2230" y="5"/>
                </a:lnTo>
                <a:lnTo>
                  <a:pt x="2273" y="3"/>
                </a:lnTo>
                <a:lnTo>
                  <a:pt x="2299" y="2"/>
                </a:lnTo>
                <a:lnTo>
                  <a:pt x="2299" y="2"/>
                </a:lnTo>
                <a:lnTo>
                  <a:pt x="2533" y="0"/>
                </a:lnTo>
                <a:lnTo>
                  <a:pt x="2686" y="0"/>
                </a:lnTo>
                <a:lnTo>
                  <a:pt x="2743" y="1"/>
                </a:lnTo>
                <a:lnTo>
                  <a:pt x="2762" y="1"/>
                </a:lnTo>
                <a:lnTo>
                  <a:pt x="2774" y="2"/>
                </a:lnTo>
                <a:lnTo>
                  <a:pt x="2774" y="2"/>
                </a:lnTo>
                <a:lnTo>
                  <a:pt x="2794" y="4"/>
                </a:lnTo>
                <a:lnTo>
                  <a:pt x="2818" y="7"/>
                </a:lnTo>
                <a:lnTo>
                  <a:pt x="2873" y="10"/>
                </a:lnTo>
                <a:lnTo>
                  <a:pt x="2928" y="12"/>
                </a:lnTo>
                <a:lnTo>
                  <a:pt x="2970" y="12"/>
                </a:lnTo>
                <a:lnTo>
                  <a:pt x="2970" y="12"/>
                </a:lnTo>
                <a:lnTo>
                  <a:pt x="3079" y="11"/>
                </a:lnTo>
                <a:lnTo>
                  <a:pt x="3267" y="12"/>
                </a:lnTo>
                <a:lnTo>
                  <a:pt x="3267" y="12"/>
                </a:lnTo>
                <a:lnTo>
                  <a:pt x="3499" y="13"/>
                </a:lnTo>
                <a:lnTo>
                  <a:pt x="3604" y="13"/>
                </a:lnTo>
                <a:lnTo>
                  <a:pt x="3689" y="12"/>
                </a:lnTo>
                <a:lnTo>
                  <a:pt x="3689" y="12"/>
                </a:lnTo>
                <a:lnTo>
                  <a:pt x="3728" y="12"/>
                </a:lnTo>
                <a:lnTo>
                  <a:pt x="3774" y="13"/>
                </a:lnTo>
                <a:lnTo>
                  <a:pt x="3872" y="18"/>
                </a:lnTo>
                <a:lnTo>
                  <a:pt x="3958" y="22"/>
                </a:lnTo>
                <a:lnTo>
                  <a:pt x="4009" y="24"/>
                </a:lnTo>
                <a:lnTo>
                  <a:pt x="4009" y="24"/>
                </a:lnTo>
                <a:lnTo>
                  <a:pt x="4162" y="27"/>
                </a:lnTo>
                <a:lnTo>
                  <a:pt x="4264" y="27"/>
                </a:lnTo>
                <a:lnTo>
                  <a:pt x="4306" y="26"/>
                </a:lnTo>
                <a:lnTo>
                  <a:pt x="4336" y="24"/>
                </a:lnTo>
                <a:lnTo>
                  <a:pt x="4336" y="24"/>
                </a:lnTo>
                <a:lnTo>
                  <a:pt x="4371" y="22"/>
                </a:lnTo>
                <a:lnTo>
                  <a:pt x="4426" y="20"/>
                </a:lnTo>
                <a:lnTo>
                  <a:pt x="4570" y="16"/>
                </a:lnTo>
                <a:lnTo>
                  <a:pt x="4717" y="14"/>
                </a:lnTo>
                <a:lnTo>
                  <a:pt x="4819" y="13"/>
                </a:lnTo>
                <a:lnTo>
                  <a:pt x="4819" y="13"/>
                </a:lnTo>
                <a:lnTo>
                  <a:pt x="5013" y="15"/>
                </a:lnTo>
                <a:lnTo>
                  <a:pt x="5117" y="15"/>
                </a:lnTo>
                <a:lnTo>
                  <a:pt x="5158" y="14"/>
                </a:lnTo>
                <a:lnTo>
                  <a:pt x="5186" y="13"/>
                </a:lnTo>
                <a:lnTo>
                  <a:pt x="5186" y="13"/>
                </a:lnTo>
                <a:lnTo>
                  <a:pt x="5212" y="12"/>
                </a:lnTo>
                <a:lnTo>
                  <a:pt x="5247" y="11"/>
                </a:lnTo>
                <a:lnTo>
                  <a:pt x="5332" y="11"/>
                </a:lnTo>
                <a:lnTo>
                  <a:pt x="5418" y="12"/>
                </a:lnTo>
                <a:lnTo>
                  <a:pt x="5479" y="13"/>
                </a:lnTo>
                <a:lnTo>
                  <a:pt x="5479" y="13"/>
                </a:lnTo>
                <a:lnTo>
                  <a:pt x="5502" y="14"/>
                </a:lnTo>
                <a:lnTo>
                  <a:pt x="5526" y="13"/>
                </a:lnTo>
                <a:lnTo>
                  <a:pt x="5577" y="10"/>
                </a:lnTo>
                <a:lnTo>
                  <a:pt x="5625" y="4"/>
                </a:lnTo>
                <a:lnTo>
                  <a:pt x="5660" y="0"/>
                </a:lnTo>
              </a:path>
            </a:pathLst>
          </a:custGeom>
          <a:noFill/>
          <a:ln w="19050" cap="rnd">
            <a:solidFill>
              <a:srgbClr val="714C2D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ko-KR" altLang="en-US" sz="1200">
              <a:solidFill>
                <a:srgbClr val="714C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75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sp>
        <p:nvSpPr>
          <p:cNvPr id="19" name="Rectangle 5" descr="24215600-1-311156"/>
          <p:cNvSpPr>
            <a:spLocks noChangeArrowheads="1"/>
          </p:cNvSpPr>
          <p:nvPr/>
        </p:nvSpPr>
        <p:spPr bwMode="auto">
          <a:xfrm>
            <a:off x="585788" y="1360488"/>
            <a:ext cx="2028825" cy="15208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585788" y="2651125"/>
            <a:ext cx="228600" cy="23018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814388" y="2651125"/>
            <a:ext cx="1800225" cy="23018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Rectangle 8" descr="20100516232736"/>
          <p:cNvSpPr>
            <a:spLocks noChangeArrowheads="1"/>
          </p:cNvSpPr>
          <p:nvPr/>
        </p:nvSpPr>
        <p:spPr bwMode="auto">
          <a:xfrm>
            <a:off x="2614613" y="1360488"/>
            <a:ext cx="2028825" cy="152082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-23"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2614613" y="2651125"/>
            <a:ext cx="228600" cy="230188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2843213" y="2651125"/>
            <a:ext cx="1800225" cy="230188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11" descr="201107060956141686"/>
          <p:cNvSpPr>
            <a:spLocks noChangeArrowheads="1"/>
          </p:cNvSpPr>
          <p:nvPr/>
        </p:nvSpPr>
        <p:spPr bwMode="auto">
          <a:xfrm>
            <a:off x="585788" y="2881313"/>
            <a:ext cx="2028825" cy="152082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585788" y="4171950"/>
            <a:ext cx="228600" cy="230188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814388" y="4171950"/>
            <a:ext cx="1800225" cy="230188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Rectangle 14" descr="20110224142134"/>
          <p:cNvSpPr>
            <a:spLocks noChangeArrowheads="1"/>
          </p:cNvSpPr>
          <p:nvPr/>
        </p:nvSpPr>
        <p:spPr bwMode="auto">
          <a:xfrm>
            <a:off x="2614613" y="2881313"/>
            <a:ext cx="2028825" cy="152082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Rectangle 15"/>
          <p:cNvSpPr>
            <a:spLocks noChangeArrowheads="1"/>
          </p:cNvSpPr>
          <p:nvPr/>
        </p:nvSpPr>
        <p:spPr bwMode="auto">
          <a:xfrm>
            <a:off x="2614613" y="4171950"/>
            <a:ext cx="228600" cy="230188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2843213" y="4171950"/>
            <a:ext cx="1800225" cy="230188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Group 17"/>
          <p:cNvGrpSpPr>
            <a:grpSpLocks/>
          </p:cNvGrpSpPr>
          <p:nvPr/>
        </p:nvGrpSpPr>
        <p:grpSpPr bwMode="auto">
          <a:xfrm>
            <a:off x="2679700" y="2709863"/>
            <a:ext cx="100013" cy="111125"/>
            <a:chOff x="0" y="0"/>
            <a:chExt cx="71" cy="78"/>
          </a:xfrm>
        </p:grpSpPr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12" y="31"/>
              <a:ext cx="35" cy="17"/>
            </a:xfrm>
            <a:custGeom>
              <a:avLst/>
              <a:gdLst>
                <a:gd name="T0" fmla="*/ 31 w 62"/>
                <a:gd name="T1" fmla="*/ 19 h 31"/>
                <a:gd name="T2" fmla="*/ 12 w 62"/>
                <a:gd name="T3" fmla="*/ 0 h 31"/>
                <a:gd name="T4" fmla="*/ 0 w 62"/>
                <a:gd name="T5" fmla="*/ 0 h 31"/>
                <a:gd name="T6" fmla="*/ 31 w 62"/>
                <a:gd name="T7" fmla="*/ 31 h 31"/>
                <a:gd name="T8" fmla="*/ 62 w 62"/>
                <a:gd name="T9" fmla="*/ 0 h 31"/>
                <a:gd name="T10" fmla="*/ 50 w 62"/>
                <a:gd name="T11" fmla="*/ 0 h 31"/>
                <a:gd name="T12" fmla="*/ 31 w 62"/>
                <a:gd name="T13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1">
                  <a:moveTo>
                    <a:pt x="31" y="19"/>
                  </a:moveTo>
                  <a:cubicBezTo>
                    <a:pt x="20" y="19"/>
                    <a:pt x="12" y="1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13" y="31"/>
                    <a:pt x="31" y="31"/>
                  </a:cubicBezTo>
                  <a:cubicBezTo>
                    <a:pt x="48" y="31"/>
                    <a:pt x="62" y="17"/>
                    <a:pt x="6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10"/>
                    <a:pt x="41" y="19"/>
                    <a:pt x="31" y="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19"/>
            <p:cNvSpPr>
              <a:spLocks noEditPoints="1"/>
            </p:cNvSpPr>
            <p:nvPr/>
          </p:nvSpPr>
          <p:spPr bwMode="auto">
            <a:xfrm>
              <a:off x="0" y="0"/>
              <a:ext cx="71" cy="78"/>
            </a:xfrm>
            <a:custGeom>
              <a:avLst/>
              <a:gdLst>
                <a:gd name="T0" fmla="*/ 71 w 71"/>
                <a:gd name="T1" fmla="*/ 0 h 78"/>
                <a:gd name="T2" fmla="*/ 14 w 71"/>
                <a:gd name="T3" fmla="*/ 0 h 78"/>
                <a:gd name="T4" fmla="*/ 14 w 71"/>
                <a:gd name="T5" fmla="*/ 11 h 78"/>
                <a:gd name="T6" fmla="*/ 0 w 71"/>
                <a:gd name="T7" fmla="*/ 11 h 78"/>
                <a:gd name="T8" fmla="*/ 0 w 71"/>
                <a:gd name="T9" fmla="*/ 78 h 78"/>
                <a:gd name="T10" fmla="*/ 59 w 71"/>
                <a:gd name="T11" fmla="*/ 78 h 78"/>
                <a:gd name="T12" fmla="*/ 59 w 71"/>
                <a:gd name="T13" fmla="*/ 63 h 78"/>
                <a:gd name="T14" fmla="*/ 71 w 71"/>
                <a:gd name="T15" fmla="*/ 63 h 78"/>
                <a:gd name="T16" fmla="*/ 71 w 71"/>
                <a:gd name="T17" fmla="*/ 0 h 78"/>
                <a:gd name="T18" fmla="*/ 52 w 71"/>
                <a:gd name="T19" fmla="*/ 72 h 78"/>
                <a:gd name="T20" fmla="*/ 6 w 71"/>
                <a:gd name="T21" fmla="*/ 72 h 78"/>
                <a:gd name="T22" fmla="*/ 6 w 71"/>
                <a:gd name="T23" fmla="*/ 18 h 78"/>
                <a:gd name="T24" fmla="*/ 14 w 71"/>
                <a:gd name="T25" fmla="*/ 18 h 78"/>
                <a:gd name="T26" fmla="*/ 52 w 71"/>
                <a:gd name="T27" fmla="*/ 18 h 78"/>
                <a:gd name="T28" fmla="*/ 52 w 71"/>
                <a:gd name="T29" fmla="*/ 63 h 78"/>
                <a:gd name="T30" fmla="*/ 52 w 71"/>
                <a:gd name="T31" fmla="*/ 72 h 78"/>
                <a:gd name="T32" fmla="*/ 64 w 71"/>
                <a:gd name="T33" fmla="*/ 56 h 78"/>
                <a:gd name="T34" fmla="*/ 59 w 71"/>
                <a:gd name="T35" fmla="*/ 56 h 78"/>
                <a:gd name="T36" fmla="*/ 59 w 71"/>
                <a:gd name="T37" fmla="*/ 11 h 78"/>
                <a:gd name="T38" fmla="*/ 21 w 71"/>
                <a:gd name="T39" fmla="*/ 11 h 78"/>
                <a:gd name="T40" fmla="*/ 21 w 71"/>
                <a:gd name="T41" fmla="*/ 6 h 78"/>
                <a:gd name="T42" fmla="*/ 64 w 71"/>
                <a:gd name="T43" fmla="*/ 6 h 78"/>
                <a:gd name="T44" fmla="*/ 64 w 71"/>
                <a:gd name="T45" fmla="*/ 5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78">
                  <a:moveTo>
                    <a:pt x="71" y="0"/>
                  </a:moveTo>
                  <a:lnTo>
                    <a:pt x="14" y="0"/>
                  </a:lnTo>
                  <a:lnTo>
                    <a:pt x="14" y="11"/>
                  </a:lnTo>
                  <a:lnTo>
                    <a:pt x="0" y="11"/>
                  </a:lnTo>
                  <a:lnTo>
                    <a:pt x="0" y="78"/>
                  </a:lnTo>
                  <a:lnTo>
                    <a:pt x="59" y="78"/>
                  </a:lnTo>
                  <a:lnTo>
                    <a:pt x="59" y="63"/>
                  </a:lnTo>
                  <a:lnTo>
                    <a:pt x="71" y="63"/>
                  </a:lnTo>
                  <a:lnTo>
                    <a:pt x="71" y="0"/>
                  </a:lnTo>
                  <a:close/>
                  <a:moveTo>
                    <a:pt x="52" y="72"/>
                  </a:moveTo>
                  <a:lnTo>
                    <a:pt x="6" y="72"/>
                  </a:lnTo>
                  <a:lnTo>
                    <a:pt x="6" y="18"/>
                  </a:lnTo>
                  <a:lnTo>
                    <a:pt x="14" y="18"/>
                  </a:lnTo>
                  <a:lnTo>
                    <a:pt x="52" y="18"/>
                  </a:lnTo>
                  <a:lnTo>
                    <a:pt x="52" y="63"/>
                  </a:lnTo>
                  <a:lnTo>
                    <a:pt x="52" y="72"/>
                  </a:lnTo>
                  <a:close/>
                  <a:moveTo>
                    <a:pt x="64" y="56"/>
                  </a:moveTo>
                  <a:lnTo>
                    <a:pt x="59" y="56"/>
                  </a:lnTo>
                  <a:lnTo>
                    <a:pt x="59" y="11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64" y="6"/>
                  </a:lnTo>
                  <a:lnTo>
                    <a:pt x="64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Group 20"/>
          <p:cNvGrpSpPr>
            <a:grpSpLocks/>
          </p:cNvGrpSpPr>
          <p:nvPr/>
        </p:nvGrpSpPr>
        <p:grpSpPr bwMode="auto">
          <a:xfrm>
            <a:off x="2673350" y="4232275"/>
            <a:ext cx="112713" cy="107950"/>
            <a:chOff x="0" y="0"/>
            <a:chExt cx="79" cy="76"/>
          </a:xfrm>
        </p:grpSpPr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0" y="37"/>
              <a:ext cx="52" cy="25"/>
            </a:xfrm>
            <a:custGeom>
              <a:avLst/>
              <a:gdLst>
                <a:gd name="T0" fmla="*/ 52 w 92"/>
                <a:gd name="T1" fmla="*/ 24 h 45"/>
                <a:gd name="T2" fmla="*/ 52 w 92"/>
                <a:gd name="T3" fmla="*/ 37 h 45"/>
                <a:gd name="T4" fmla="*/ 64 w 92"/>
                <a:gd name="T5" fmla="*/ 37 h 45"/>
                <a:gd name="T6" fmla="*/ 64 w 92"/>
                <a:gd name="T7" fmla="*/ 24 h 45"/>
                <a:gd name="T8" fmla="*/ 80 w 92"/>
                <a:gd name="T9" fmla="*/ 24 h 45"/>
                <a:gd name="T10" fmla="*/ 80 w 92"/>
                <a:gd name="T11" fmla="*/ 45 h 45"/>
                <a:gd name="T12" fmla="*/ 92 w 92"/>
                <a:gd name="T13" fmla="*/ 45 h 45"/>
                <a:gd name="T14" fmla="*/ 92 w 92"/>
                <a:gd name="T15" fmla="*/ 12 h 45"/>
                <a:gd name="T16" fmla="*/ 35 w 92"/>
                <a:gd name="T17" fmla="*/ 12 h 45"/>
                <a:gd name="T18" fmla="*/ 18 w 92"/>
                <a:gd name="T19" fmla="*/ 0 h 45"/>
                <a:gd name="T20" fmla="*/ 0 w 92"/>
                <a:gd name="T21" fmla="*/ 18 h 45"/>
                <a:gd name="T22" fmla="*/ 18 w 92"/>
                <a:gd name="T23" fmla="*/ 36 h 45"/>
                <a:gd name="T24" fmla="*/ 35 w 92"/>
                <a:gd name="T25" fmla="*/ 24 h 45"/>
                <a:gd name="T26" fmla="*/ 52 w 92"/>
                <a:gd name="T27" fmla="*/ 24 h 45"/>
                <a:gd name="T28" fmla="*/ 18 w 92"/>
                <a:gd name="T29" fmla="*/ 24 h 45"/>
                <a:gd name="T30" fmla="*/ 12 w 92"/>
                <a:gd name="T31" fmla="*/ 18 h 45"/>
                <a:gd name="T32" fmla="*/ 18 w 92"/>
                <a:gd name="T33" fmla="*/ 12 h 45"/>
                <a:gd name="T34" fmla="*/ 25 w 92"/>
                <a:gd name="T35" fmla="*/ 18 h 45"/>
                <a:gd name="T36" fmla="*/ 18 w 92"/>
                <a:gd name="T37" fmla="*/ 2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45">
                  <a:moveTo>
                    <a:pt x="52" y="24"/>
                  </a:moveTo>
                  <a:cubicBezTo>
                    <a:pt x="52" y="37"/>
                    <a:pt x="52" y="37"/>
                    <a:pt x="52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5"/>
                    <a:pt x="26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6" y="36"/>
                    <a:pt x="33" y="31"/>
                    <a:pt x="35" y="24"/>
                  </a:cubicBezTo>
                  <a:lnTo>
                    <a:pt x="52" y="24"/>
                  </a:lnTo>
                  <a:close/>
                  <a:moveTo>
                    <a:pt x="18" y="24"/>
                  </a:moveTo>
                  <a:cubicBezTo>
                    <a:pt x="15" y="24"/>
                    <a:pt x="12" y="21"/>
                    <a:pt x="12" y="18"/>
                  </a:cubicBezTo>
                  <a:cubicBezTo>
                    <a:pt x="12" y="14"/>
                    <a:pt x="15" y="12"/>
                    <a:pt x="18" y="12"/>
                  </a:cubicBezTo>
                  <a:cubicBezTo>
                    <a:pt x="22" y="12"/>
                    <a:pt x="25" y="14"/>
                    <a:pt x="25" y="18"/>
                  </a:cubicBezTo>
                  <a:cubicBezTo>
                    <a:pt x="25" y="21"/>
                    <a:pt x="22" y="24"/>
                    <a:pt x="18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25" y="0"/>
              <a:ext cx="54" cy="76"/>
            </a:xfrm>
            <a:custGeom>
              <a:avLst/>
              <a:gdLst>
                <a:gd name="T0" fmla="*/ 39 w 54"/>
                <a:gd name="T1" fmla="*/ 27 h 76"/>
                <a:gd name="T2" fmla="*/ 39 w 54"/>
                <a:gd name="T3" fmla="*/ 0 h 76"/>
                <a:gd name="T4" fmla="*/ 14 w 54"/>
                <a:gd name="T5" fmla="*/ 0 h 76"/>
                <a:gd name="T6" fmla="*/ 14 w 54"/>
                <a:gd name="T7" fmla="*/ 27 h 76"/>
                <a:gd name="T8" fmla="*/ 0 w 54"/>
                <a:gd name="T9" fmla="*/ 27 h 76"/>
                <a:gd name="T10" fmla="*/ 0 w 54"/>
                <a:gd name="T11" fmla="*/ 38 h 76"/>
                <a:gd name="T12" fmla="*/ 7 w 54"/>
                <a:gd name="T13" fmla="*/ 38 h 76"/>
                <a:gd name="T14" fmla="*/ 7 w 54"/>
                <a:gd name="T15" fmla="*/ 34 h 76"/>
                <a:gd name="T16" fmla="*/ 14 w 54"/>
                <a:gd name="T17" fmla="*/ 34 h 76"/>
                <a:gd name="T18" fmla="*/ 39 w 54"/>
                <a:gd name="T19" fmla="*/ 34 h 76"/>
                <a:gd name="T20" fmla="*/ 47 w 54"/>
                <a:gd name="T21" fmla="*/ 34 h 76"/>
                <a:gd name="T22" fmla="*/ 47 w 54"/>
                <a:gd name="T23" fmla="*/ 69 h 76"/>
                <a:gd name="T24" fmla="*/ 7 w 54"/>
                <a:gd name="T25" fmla="*/ 69 h 76"/>
                <a:gd name="T26" fmla="*/ 7 w 54"/>
                <a:gd name="T27" fmla="*/ 64 h 76"/>
                <a:gd name="T28" fmla="*/ 0 w 54"/>
                <a:gd name="T29" fmla="*/ 64 h 76"/>
                <a:gd name="T30" fmla="*/ 0 w 54"/>
                <a:gd name="T31" fmla="*/ 76 h 76"/>
                <a:gd name="T32" fmla="*/ 54 w 54"/>
                <a:gd name="T33" fmla="*/ 76 h 76"/>
                <a:gd name="T34" fmla="*/ 54 w 54"/>
                <a:gd name="T35" fmla="*/ 27 h 76"/>
                <a:gd name="T36" fmla="*/ 39 w 54"/>
                <a:gd name="T37" fmla="*/ 27 h 76"/>
                <a:gd name="T38" fmla="*/ 20 w 54"/>
                <a:gd name="T39" fmla="*/ 7 h 76"/>
                <a:gd name="T40" fmla="*/ 33 w 54"/>
                <a:gd name="T41" fmla="*/ 7 h 76"/>
                <a:gd name="T42" fmla="*/ 33 w 54"/>
                <a:gd name="T43" fmla="*/ 27 h 76"/>
                <a:gd name="T44" fmla="*/ 20 w 54"/>
                <a:gd name="T45" fmla="*/ 27 h 76"/>
                <a:gd name="T46" fmla="*/ 20 w 54"/>
                <a:gd name="T47" fmla="*/ 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76">
                  <a:moveTo>
                    <a:pt x="39" y="27"/>
                  </a:moveTo>
                  <a:lnTo>
                    <a:pt x="39" y="0"/>
                  </a:lnTo>
                  <a:lnTo>
                    <a:pt x="14" y="0"/>
                  </a:lnTo>
                  <a:lnTo>
                    <a:pt x="14" y="27"/>
                  </a:lnTo>
                  <a:lnTo>
                    <a:pt x="0" y="27"/>
                  </a:lnTo>
                  <a:lnTo>
                    <a:pt x="0" y="38"/>
                  </a:lnTo>
                  <a:lnTo>
                    <a:pt x="7" y="38"/>
                  </a:lnTo>
                  <a:lnTo>
                    <a:pt x="7" y="34"/>
                  </a:lnTo>
                  <a:lnTo>
                    <a:pt x="14" y="34"/>
                  </a:lnTo>
                  <a:lnTo>
                    <a:pt x="39" y="34"/>
                  </a:lnTo>
                  <a:lnTo>
                    <a:pt x="47" y="34"/>
                  </a:lnTo>
                  <a:lnTo>
                    <a:pt x="47" y="69"/>
                  </a:lnTo>
                  <a:lnTo>
                    <a:pt x="7" y="69"/>
                  </a:lnTo>
                  <a:lnTo>
                    <a:pt x="7" y="64"/>
                  </a:lnTo>
                  <a:lnTo>
                    <a:pt x="0" y="64"/>
                  </a:lnTo>
                  <a:lnTo>
                    <a:pt x="0" y="76"/>
                  </a:lnTo>
                  <a:lnTo>
                    <a:pt x="54" y="76"/>
                  </a:lnTo>
                  <a:lnTo>
                    <a:pt x="54" y="27"/>
                  </a:lnTo>
                  <a:lnTo>
                    <a:pt x="39" y="27"/>
                  </a:lnTo>
                  <a:close/>
                  <a:moveTo>
                    <a:pt x="20" y="7"/>
                  </a:moveTo>
                  <a:lnTo>
                    <a:pt x="33" y="7"/>
                  </a:lnTo>
                  <a:lnTo>
                    <a:pt x="33" y="27"/>
                  </a:lnTo>
                  <a:lnTo>
                    <a:pt x="20" y="27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Group 23"/>
          <p:cNvGrpSpPr>
            <a:grpSpLocks/>
          </p:cNvGrpSpPr>
          <p:nvPr/>
        </p:nvGrpSpPr>
        <p:grpSpPr bwMode="auto">
          <a:xfrm>
            <a:off x="644525" y="4230688"/>
            <a:ext cx="111125" cy="109537"/>
            <a:chOff x="0" y="0"/>
            <a:chExt cx="79" cy="78"/>
          </a:xfrm>
        </p:grpSpPr>
        <p:sp>
          <p:nvSpPr>
            <p:cNvPr id="38" name="Freeform 24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9 w 79"/>
                <a:gd name="T1" fmla="*/ 39 h 78"/>
                <a:gd name="T2" fmla="*/ 39 w 79"/>
                <a:gd name="T3" fmla="*/ 0 h 78"/>
                <a:gd name="T4" fmla="*/ 0 w 79"/>
                <a:gd name="T5" fmla="*/ 39 h 78"/>
                <a:gd name="T6" fmla="*/ 4 w 79"/>
                <a:gd name="T7" fmla="*/ 44 h 78"/>
                <a:gd name="T8" fmla="*/ 9 w 79"/>
                <a:gd name="T9" fmla="*/ 39 h 78"/>
                <a:gd name="T10" fmla="*/ 19 w 79"/>
                <a:gd name="T11" fmla="*/ 78 h 78"/>
                <a:gd name="T12" fmla="*/ 58 w 79"/>
                <a:gd name="T13" fmla="*/ 78 h 78"/>
                <a:gd name="T14" fmla="*/ 69 w 79"/>
                <a:gd name="T15" fmla="*/ 39 h 78"/>
                <a:gd name="T16" fmla="*/ 74 w 79"/>
                <a:gd name="T17" fmla="*/ 44 h 78"/>
                <a:gd name="T18" fmla="*/ 79 w 79"/>
                <a:gd name="T19" fmla="*/ 39 h 78"/>
                <a:gd name="T20" fmla="*/ 63 w 79"/>
                <a:gd name="T21" fmla="*/ 34 h 78"/>
                <a:gd name="T22" fmla="*/ 53 w 79"/>
                <a:gd name="T23" fmla="*/ 72 h 78"/>
                <a:gd name="T24" fmla="*/ 25 w 79"/>
                <a:gd name="T25" fmla="*/ 72 h 78"/>
                <a:gd name="T26" fmla="*/ 14 w 79"/>
                <a:gd name="T27" fmla="*/ 34 h 78"/>
                <a:gd name="T28" fmla="*/ 14 w 79"/>
                <a:gd name="T29" fmla="*/ 34 h 78"/>
                <a:gd name="T30" fmla="*/ 39 w 79"/>
                <a:gd name="T31" fmla="*/ 9 h 78"/>
                <a:gd name="T32" fmla="*/ 64 w 79"/>
                <a:gd name="T33" fmla="*/ 34 h 78"/>
                <a:gd name="T34" fmla="*/ 63 w 79"/>
                <a:gd name="T35" fmla="*/ 3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78">
                  <a:moveTo>
                    <a:pt x="79" y="39"/>
                  </a:moveTo>
                  <a:lnTo>
                    <a:pt x="39" y="0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9" y="39"/>
                  </a:lnTo>
                  <a:lnTo>
                    <a:pt x="19" y="78"/>
                  </a:lnTo>
                  <a:lnTo>
                    <a:pt x="58" y="78"/>
                  </a:lnTo>
                  <a:lnTo>
                    <a:pt x="69" y="39"/>
                  </a:lnTo>
                  <a:lnTo>
                    <a:pt x="74" y="44"/>
                  </a:lnTo>
                  <a:lnTo>
                    <a:pt x="79" y="39"/>
                  </a:lnTo>
                  <a:close/>
                  <a:moveTo>
                    <a:pt x="63" y="34"/>
                  </a:moveTo>
                  <a:lnTo>
                    <a:pt x="53" y="72"/>
                  </a:lnTo>
                  <a:lnTo>
                    <a:pt x="25" y="72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39" y="9"/>
                  </a:lnTo>
                  <a:lnTo>
                    <a:pt x="64" y="34"/>
                  </a:lnTo>
                  <a:lnTo>
                    <a:pt x="63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25"/>
            <p:cNvSpPr>
              <a:spLocks noEditPoints="1"/>
            </p:cNvSpPr>
            <p:nvPr/>
          </p:nvSpPr>
          <p:spPr bwMode="auto">
            <a:xfrm>
              <a:off x="30" y="40"/>
              <a:ext cx="18" cy="18"/>
            </a:xfrm>
            <a:custGeom>
              <a:avLst/>
              <a:gdLst>
                <a:gd name="T0" fmla="*/ 0 w 18"/>
                <a:gd name="T1" fmla="*/ 18 h 18"/>
                <a:gd name="T2" fmla="*/ 18 w 18"/>
                <a:gd name="T3" fmla="*/ 18 h 18"/>
                <a:gd name="T4" fmla="*/ 18 w 18"/>
                <a:gd name="T5" fmla="*/ 0 h 18"/>
                <a:gd name="T6" fmla="*/ 0 w 18"/>
                <a:gd name="T7" fmla="*/ 0 h 18"/>
                <a:gd name="T8" fmla="*/ 0 w 18"/>
                <a:gd name="T9" fmla="*/ 18 h 18"/>
                <a:gd name="T10" fmla="*/ 7 w 18"/>
                <a:gd name="T11" fmla="*/ 7 h 18"/>
                <a:gd name="T12" fmla="*/ 11 w 18"/>
                <a:gd name="T13" fmla="*/ 7 h 18"/>
                <a:gd name="T14" fmla="*/ 11 w 18"/>
                <a:gd name="T15" fmla="*/ 11 h 18"/>
                <a:gd name="T16" fmla="*/ 7 w 18"/>
                <a:gd name="T17" fmla="*/ 11 h 18"/>
                <a:gd name="T18" fmla="*/ 7 w 18"/>
                <a:gd name="T19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0" y="18"/>
                  </a:moveTo>
                  <a:lnTo>
                    <a:pt x="18" y="18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8"/>
                  </a:lnTo>
                  <a:close/>
                  <a:moveTo>
                    <a:pt x="7" y="7"/>
                  </a:moveTo>
                  <a:lnTo>
                    <a:pt x="11" y="7"/>
                  </a:lnTo>
                  <a:lnTo>
                    <a:pt x="11" y="11"/>
                  </a:lnTo>
                  <a:lnTo>
                    <a:pt x="7" y="11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Group 26"/>
          <p:cNvGrpSpPr>
            <a:grpSpLocks/>
          </p:cNvGrpSpPr>
          <p:nvPr/>
        </p:nvGrpSpPr>
        <p:grpSpPr bwMode="auto">
          <a:xfrm>
            <a:off x="644525" y="2709863"/>
            <a:ext cx="111125" cy="111125"/>
            <a:chOff x="0" y="0"/>
            <a:chExt cx="79" cy="78"/>
          </a:xfrm>
        </p:grpSpPr>
        <p:sp>
          <p:nvSpPr>
            <p:cNvPr id="41" name="Freeform 27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53 w 140"/>
                <a:gd name="T11" fmla="*/ 126 h 140"/>
                <a:gd name="T12" fmla="*/ 53 w 140"/>
                <a:gd name="T13" fmla="*/ 99 h 140"/>
                <a:gd name="T14" fmla="*/ 67 w 140"/>
                <a:gd name="T15" fmla="*/ 86 h 140"/>
                <a:gd name="T16" fmla="*/ 72 w 140"/>
                <a:gd name="T17" fmla="*/ 86 h 140"/>
                <a:gd name="T18" fmla="*/ 86 w 140"/>
                <a:gd name="T19" fmla="*/ 99 h 140"/>
                <a:gd name="T20" fmla="*/ 86 w 140"/>
                <a:gd name="T21" fmla="*/ 126 h 140"/>
                <a:gd name="T22" fmla="*/ 70 w 140"/>
                <a:gd name="T23" fmla="*/ 128 h 140"/>
                <a:gd name="T24" fmla="*/ 53 w 140"/>
                <a:gd name="T25" fmla="*/ 126 h 140"/>
                <a:gd name="T26" fmla="*/ 98 w 140"/>
                <a:gd name="T27" fmla="*/ 121 h 140"/>
                <a:gd name="T28" fmla="*/ 98 w 140"/>
                <a:gd name="T29" fmla="*/ 99 h 140"/>
                <a:gd name="T30" fmla="*/ 72 w 140"/>
                <a:gd name="T31" fmla="*/ 74 h 140"/>
                <a:gd name="T32" fmla="*/ 67 w 140"/>
                <a:gd name="T33" fmla="*/ 74 h 140"/>
                <a:gd name="T34" fmla="*/ 42 w 140"/>
                <a:gd name="T35" fmla="*/ 99 h 140"/>
                <a:gd name="T36" fmla="*/ 42 w 140"/>
                <a:gd name="T37" fmla="*/ 121 h 140"/>
                <a:gd name="T38" fmla="*/ 12 w 140"/>
                <a:gd name="T39" fmla="*/ 70 h 140"/>
                <a:gd name="T40" fmla="*/ 70 w 140"/>
                <a:gd name="T41" fmla="*/ 12 h 140"/>
                <a:gd name="T42" fmla="*/ 128 w 140"/>
                <a:gd name="T43" fmla="*/ 70 h 140"/>
                <a:gd name="T44" fmla="*/ 98 w 140"/>
                <a:gd name="T45" fmla="*/ 12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" h="140">
                  <a:moveTo>
                    <a:pt x="70" y="0"/>
                  </a:moveTo>
                  <a:cubicBezTo>
                    <a:pt x="31" y="0"/>
                    <a:pt x="0" y="32"/>
                    <a:pt x="0" y="70"/>
                  </a:cubicBezTo>
                  <a:cubicBezTo>
                    <a:pt x="0" y="109"/>
                    <a:pt x="31" y="140"/>
                    <a:pt x="70" y="140"/>
                  </a:cubicBezTo>
                  <a:cubicBezTo>
                    <a:pt x="108" y="140"/>
                    <a:pt x="140" y="109"/>
                    <a:pt x="140" y="70"/>
                  </a:cubicBezTo>
                  <a:cubicBezTo>
                    <a:pt x="140" y="32"/>
                    <a:pt x="108" y="0"/>
                    <a:pt x="70" y="0"/>
                  </a:cubicBezTo>
                  <a:moveTo>
                    <a:pt x="53" y="126"/>
                  </a:moveTo>
                  <a:cubicBezTo>
                    <a:pt x="53" y="99"/>
                    <a:pt x="53" y="99"/>
                    <a:pt x="53" y="99"/>
                  </a:cubicBezTo>
                  <a:cubicBezTo>
                    <a:pt x="53" y="92"/>
                    <a:pt x="60" y="86"/>
                    <a:pt x="67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80" y="86"/>
                    <a:pt x="86" y="92"/>
                    <a:pt x="86" y="99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81" y="127"/>
                    <a:pt x="75" y="128"/>
                    <a:pt x="70" y="128"/>
                  </a:cubicBezTo>
                  <a:cubicBezTo>
                    <a:pt x="64" y="128"/>
                    <a:pt x="59" y="127"/>
                    <a:pt x="53" y="126"/>
                  </a:cubicBezTo>
                  <a:moveTo>
                    <a:pt x="98" y="121"/>
                  </a:moveTo>
                  <a:cubicBezTo>
                    <a:pt x="98" y="99"/>
                    <a:pt x="98" y="99"/>
                    <a:pt x="98" y="99"/>
                  </a:cubicBezTo>
                  <a:cubicBezTo>
                    <a:pt x="98" y="85"/>
                    <a:pt x="86" y="74"/>
                    <a:pt x="72" y="74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53" y="74"/>
                    <a:pt x="42" y="85"/>
                    <a:pt x="42" y="99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24" y="111"/>
                    <a:pt x="12" y="9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92"/>
                    <a:pt x="116" y="111"/>
                    <a:pt x="98" y="1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Oval 28"/>
            <p:cNvSpPr>
              <a:spLocks noChangeArrowheads="1"/>
            </p:cNvSpPr>
            <p:nvPr/>
          </p:nvSpPr>
          <p:spPr bwMode="auto">
            <a:xfrm>
              <a:off x="30" y="18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Rectangle 29"/>
          <p:cNvSpPr>
            <a:spLocks noChangeArrowheads="1"/>
          </p:cNvSpPr>
          <p:nvPr/>
        </p:nvSpPr>
        <p:spPr bwMode="auto">
          <a:xfrm>
            <a:off x="866775" y="2657475"/>
            <a:ext cx="11079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44" name="Rectangle 30"/>
          <p:cNvSpPr>
            <a:spLocks noChangeArrowheads="1"/>
          </p:cNvSpPr>
          <p:nvPr/>
        </p:nvSpPr>
        <p:spPr bwMode="auto">
          <a:xfrm>
            <a:off x="866775" y="4176713"/>
            <a:ext cx="11079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45" name="Rectangle 31"/>
          <p:cNvSpPr>
            <a:spLocks noChangeArrowheads="1"/>
          </p:cNvSpPr>
          <p:nvPr/>
        </p:nvSpPr>
        <p:spPr bwMode="auto">
          <a:xfrm>
            <a:off x="2906713" y="2657475"/>
            <a:ext cx="11079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46" name="Rectangle 32"/>
          <p:cNvSpPr>
            <a:spLocks noChangeArrowheads="1"/>
          </p:cNvSpPr>
          <p:nvPr/>
        </p:nvSpPr>
        <p:spPr bwMode="auto">
          <a:xfrm>
            <a:off x="2906713" y="4176713"/>
            <a:ext cx="11079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47" name="Rectangle 33"/>
          <p:cNvSpPr>
            <a:spLocks noChangeArrowheads="1"/>
          </p:cNvSpPr>
          <p:nvPr/>
        </p:nvSpPr>
        <p:spPr bwMode="auto">
          <a:xfrm>
            <a:off x="5003800" y="1585913"/>
            <a:ext cx="3671888" cy="858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  <a:p>
            <a:pPr>
              <a:lnSpc>
                <a:spcPct val="120000"/>
              </a:lnSpc>
            </a:pPr>
            <a:endParaRPr lang="zh-CN" altLang="en-US" sz="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9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8" name="Text Box 34"/>
          <p:cNvSpPr txBox="1">
            <a:spLocks noChangeArrowheads="1"/>
          </p:cNvSpPr>
          <p:nvPr/>
        </p:nvSpPr>
        <p:spPr bwMode="auto">
          <a:xfrm>
            <a:off x="5106988" y="3001963"/>
            <a:ext cx="11368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</a:p>
        </p:txBody>
      </p:sp>
      <p:sp>
        <p:nvSpPr>
          <p:cNvPr id="49" name="Rectangle 35"/>
          <p:cNvSpPr>
            <a:spLocks noChangeArrowheads="1"/>
          </p:cNvSpPr>
          <p:nvPr/>
        </p:nvSpPr>
        <p:spPr bwMode="auto">
          <a:xfrm>
            <a:off x="4891088" y="3635375"/>
            <a:ext cx="1512887" cy="489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</a:t>
            </a: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Box 36"/>
          <p:cNvSpPr txBox="1">
            <a:spLocks noChangeArrowheads="1"/>
          </p:cNvSpPr>
          <p:nvPr/>
        </p:nvSpPr>
        <p:spPr bwMode="auto">
          <a:xfrm>
            <a:off x="6821488" y="3001963"/>
            <a:ext cx="11368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89%</a:t>
            </a:r>
          </a:p>
        </p:txBody>
      </p:sp>
      <p:sp>
        <p:nvSpPr>
          <p:cNvPr id="51" name="Rectangle 37"/>
          <p:cNvSpPr>
            <a:spLocks noChangeArrowheads="1"/>
          </p:cNvSpPr>
          <p:nvPr/>
        </p:nvSpPr>
        <p:spPr bwMode="auto">
          <a:xfrm>
            <a:off x="6605588" y="3635375"/>
            <a:ext cx="1512887" cy="489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dirty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</a:t>
            </a: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54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212806" y="2367558"/>
            <a:ext cx="800100" cy="1192411"/>
            <a:chOff x="9617075" y="3156744"/>
            <a:chExt cx="1066800" cy="1589881"/>
          </a:xfrm>
          <a:solidFill>
            <a:schemeClr val="accent5"/>
          </a:solidFill>
        </p:grpSpPr>
        <p:sp>
          <p:nvSpPr>
            <p:cNvPr id="50" name="圆角矩形 49"/>
            <p:cNvSpPr/>
            <p:nvPr/>
          </p:nvSpPr>
          <p:spPr>
            <a:xfrm rot="18900000">
              <a:off x="9617075" y="3679825"/>
              <a:ext cx="1066800" cy="1066800"/>
            </a:xfrm>
            <a:prstGeom prst="roundRect">
              <a:avLst>
                <a:gd name="adj" fmla="val 26191"/>
              </a:avLst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rot="2700000" flipH="1">
              <a:off x="9628188" y="3155950"/>
              <a:ext cx="1054100" cy="1055688"/>
            </a:xfrm>
            <a:custGeom>
              <a:avLst/>
              <a:gdLst>
                <a:gd name="connsiteX0" fmla="*/ 972458 w 1054294"/>
                <a:gd name="connsiteY0" fmla="*/ 81836 h 1054293"/>
                <a:gd name="connsiteX1" fmla="*/ 1054294 w 1054294"/>
                <a:gd name="connsiteY1" fmla="*/ 279406 h 1054293"/>
                <a:gd name="connsiteX2" fmla="*/ 1054294 w 1054294"/>
                <a:gd name="connsiteY2" fmla="*/ 787394 h 1054293"/>
                <a:gd name="connsiteX3" fmla="*/ 883646 w 1054294"/>
                <a:gd name="connsiteY3" fmla="*/ 1044843 h 1054293"/>
                <a:gd name="connsiteX4" fmla="*/ 853203 w 1054294"/>
                <a:gd name="connsiteY4" fmla="*/ 1054293 h 1054293"/>
                <a:gd name="connsiteX5" fmla="*/ 860033 w 1054294"/>
                <a:gd name="connsiteY5" fmla="*/ 1032290 h 1054293"/>
                <a:gd name="connsiteX6" fmla="*/ 865709 w 1054294"/>
                <a:gd name="connsiteY6" fmla="*/ 975980 h 1054293"/>
                <a:gd name="connsiteX7" fmla="*/ 865709 w 1054294"/>
                <a:gd name="connsiteY7" fmla="*/ 467992 h 1054293"/>
                <a:gd name="connsiteX8" fmla="*/ 586303 w 1054294"/>
                <a:gd name="connsiteY8" fmla="*/ 188586 h 1054293"/>
                <a:gd name="connsiteX9" fmla="*/ 78315 w 1054294"/>
                <a:gd name="connsiteY9" fmla="*/ 188586 h 1054293"/>
                <a:gd name="connsiteX10" fmla="*/ 22005 w 1054294"/>
                <a:gd name="connsiteY10" fmla="*/ 194263 h 1054293"/>
                <a:gd name="connsiteX11" fmla="*/ 0 w 1054294"/>
                <a:gd name="connsiteY11" fmla="*/ 201093 h 1054293"/>
                <a:gd name="connsiteX12" fmla="*/ 9451 w 1054294"/>
                <a:gd name="connsiteY12" fmla="*/ 170649 h 1054293"/>
                <a:gd name="connsiteX13" fmla="*/ 266900 w 1054294"/>
                <a:gd name="connsiteY13" fmla="*/ 0 h 1054293"/>
                <a:gd name="connsiteX14" fmla="*/ 774888 w 1054294"/>
                <a:gd name="connsiteY14" fmla="*/ 0 h 1054293"/>
                <a:gd name="connsiteX15" fmla="*/ 972458 w 1054294"/>
                <a:gd name="connsiteY15" fmla="*/ 81836 h 105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294" h="1054293">
                  <a:moveTo>
                    <a:pt x="972458" y="81836"/>
                  </a:moveTo>
                  <a:cubicBezTo>
                    <a:pt x="1023021" y="132398"/>
                    <a:pt x="1054294" y="202250"/>
                    <a:pt x="1054294" y="279406"/>
                  </a:cubicBezTo>
                  <a:lnTo>
                    <a:pt x="1054294" y="787394"/>
                  </a:lnTo>
                  <a:cubicBezTo>
                    <a:pt x="1054294" y="903128"/>
                    <a:pt x="983929" y="1002427"/>
                    <a:pt x="883646" y="1044843"/>
                  </a:cubicBezTo>
                  <a:lnTo>
                    <a:pt x="853203" y="1054293"/>
                  </a:lnTo>
                  <a:lnTo>
                    <a:pt x="860033" y="1032290"/>
                  </a:lnTo>
                  <a:cubicBezTo>
                    <a:pt x="863755" y="1014101"/>
                    <a:pt x="865709" y="995269"/>
                    <a:pt x="865709" y="975980"/>
                  </a:cubicBezTo>
                  <a:lnTo>
                    <a:pt x="865709" y="467992"/>
                  </a:lnTo>
                  <a:cubicBezTo>
                    <a:pt x="865709" y="313680"/>
                    <a:pt x="740615" y="188586"/>
                    <a:pt x="586303" y="188586"/>
                  </a:cubicBezTo>
                  <a:lnTo>
                    <a:pt x="78315" y="188586"/>
                  </a:lnTo>
                  <a:cubicBezTo>
                    <a:pt x="59026" y="188586"/>
                    <a:pt x="40194" y="190541"/>
                    <a:pt x="22005" y="194263"/>
                  </a:cubicBezTo>
                  <a:lnTo>
                    <a:pt x="0" y="201093"/>
                  </a:lnTo>
                  <a:lnTo>
                    <a:pt x="9451" y="170649"/>
                  </a:lnTo>
                  <a:cubicBezTo>
                    <a:pt x="51867" y="70365"/>
                    <a:pt x="151166" y="0"/>
                    <a:pt x="266900" y="0"/>
                  </a:cubicBezTo>
                  <a:lnTo>
                    <a:pt x="774888" y="0"/>
                  </a:lnTo>
                  <a:cubicBezTo>
                    <a:pt x="852044" y="0"/>
                    <a:pt x="921896" y="31273"/>
                    <a:pt x="972458" y="81836"/>
                  </a:cubicBezTo>
                  <a:close/>
                </a:path>
              </a:pathLst>
            </a:cu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 rot="2700000" flipH="1">
              <a:off x="9628188" y="3422650"/>
              <a:ext cx="1054100" cy="1054100"/>
            </a:xfrm>
            <a:custGeom>
              <a:avLst/>
              <a:gdLst>
                <a:gd name="connsiteX0" fmla="*/ 972458 w 1054294"/>
                <a:gd name="connsiteY0" fmla="*/ 81836 h 1054293"/>
                <a:gd name="connsiteX1" fmla="*/ 1054294 w 1054294"/>
                <a:gd name="connsiteY1" fmla="*/ 279406 h 1054293"/>
                <a:gd name="connsiteX2" fmla="*/ 1054294 w 1054294"/>
                <a:gd name="connsiteY2" fmla="*/ 787394 h 1054293"/>
                <a:gd name="connsiteX3" fmla="*/ 883646 w 1054294"/>
                <a:gd name="connsiteY3" fmla="*/ 1044843 h 1054293"/>
                <a:gd name="connsiteX4" fmla="*/ 853203 w 1054294"/>
                <a:gd name="connsiteY4" fmla="*/ 1054293 h 1054293"/>
                <a:gd name="connsiteX5" fmla="*/ 860033 w 1054294"/>
                <a:gd name="connsiteY5" fmla="*/ 1032290 h 1054293"/>
                <a:gd name="connsiteX6" fmla="*/ 865709 w 1054294"/>
                <a:gd name="connsiteY6" fmla="*/ 975980 h 1054293"/>
                <a:gd name="connsiteX7" fmla="*/ 865709 w 1054294"/>
                <a:gd name="connsiteY7" fmla="*/ 467992 h 1054293"/>
                <a:gd name="connsiteX8" fmla="*/ 586303 w 1054294"/>
                <a:gd name="connsiteY8" fmla="*/ 188586 h 1054293"/>
                <a:gd name="connsiteX9" fmla="*/ 78315 w 1054294"/>
                <a:gd name="connsiteY9" fmla="*/ 188586 h 1054293"/>
                <a:gd name="connsiteX10" fmla="*/ 22005 w 1054294"/>
                <a:gd name="connsiteY10" fmla="*/ 194263 h 1054293"/>
                <a:gd name="connsiteX11" fmla="*/ 0 w 1054294"/>
                <a:gd name="connsiteY11" fmla="*/ 201093 h 1054293"/>
                <a:gd name="connsiteX12" fmla="*/ 9451 w 1054294"/>
                <a:gd name="connsiteY12" fmla="*/ 170649 h 1054293"/>
                <a:gd name="connsiteX13" fmla="*/ 266900 w 1054294"/>
                <a:gd name="connsiteY13" fmla="*/ 0 h 1054293"/>
                <a:gd name="connsiteX14" fmla="*/ 774888 w 1054294"/>
                <a:gd name="connsiteY14" fmla="*/ 0 h 1054293"/>
                <a:gd name="connsiteX15" fmla="*/ 972458 w 1054294"/>
                <a:gd name="connsiteY15" fmla="*/ 81836 h 105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294" h="1054293">
                  <a:moveTo>
                    <a:pt x="972458" y="81836"/>
                  </a:moveTo>
                  <a:cubicBezTo>
                    <a:pt x="1023021" y="132398"/>
                    <a:pt x="1054294" y="202250"/>
                    <a:pt x="1054294" y="279406"/>
                  </a:cubicBezTo>
                  <a:lnTo>
                    <a:pt x="1054294" y="787394"/>
                  </a:lnTo>
                  <a:cubicBezTo>
                    <a:pt x="1054294" y="903128"/>
                    <a:pt x="983929" y="1002427"/>
                    <a:pt x="883646" y="1044843"/>
                  </a:cubicBezTo>
                  <a:lnTo>
                    <a:pt x="853203" y="1054293"/>
                  </a:lnTo>
                  <a:lnTo>
                    <a:pt x="860033" y="1032290"/>
                  </a:lnTo>
                  <a:cubicBezTo>
                    <a:pt x="863755" y="1014101"/>
                    <a:pt x="865709" y="995269"/>
                    <a:pt x="865709" y="975980"/>
                  </a:cubicBezTo>
                  <a:lnTo>
                    <a:pt x="865709" y="467992"/>
                  </a:lnTo>
                  <a:cubicBezTo>
                    <a:pt x="865709" y="313680"/>
                    <a:pt x="740615" y="188586"/>
                    <a:pt x="586303" y="188586"/>
                  </a:cubicBezTo>
                  <a:lnTo>
                    <a:pt x="78315" y="188586"/>
                  </a:lnTo>
                  <a:cubicBezTo>
                    <a:pt x="59026" y="188586"/>
                    <a:pt x="40194" y="190541"/>
                    <a:pt x="22005" y="194263"/>
                  </a:cubicBezTo>
                  <a:lnTo>
                    <a:pt x="0" y="201093"/>
                  </a:lnTo>
                  <a:lnTo>
                    <a:pt x="9451" y="170649"/>
                  </a:lnTo>
                  <a:cubicBezTo>
                    <a:pt x="51867" y="70365"/>
                    <a:pt x="151166" y="0"/>
                    <a:pt x="266900" y="0"/>
                  </a:cubicBezTo>
                  <a:lnTo>
                    <a:pt x="774888" y="0"/>
                  </a:lnTo>
                  <a:cubicBezTo>
                    <a:pt x="852044" y="0"/>
                    <a:pt x="921896" y="31273"/>
                    <a:pt x="972458" y="81836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9939834" y="3983125"/>
              <a:ext cx="441640" cy="439160"/>
              <a:chOff x="8467514" y="2697269"/>
              <a:chExt cx="282575" cy="280988"/>
            </a:xfrm>
            <a:grpFill/>
          </p:grpSpPr>
          <p:sp>
            <p:nvSpPr>
              <p:cNvPr id="54" name="Rectangle 52"/>
              <p:cNvSpPr>
                <a:spLocks noChangeArrowheads="1"/>
              </p:cNvSpPr>
              <p:nvPr/>
            </p:nvSpPr>
            <p:spPr bwMode="auto">
              <a:xfrm>
                <a:off x="8467514" y="2925869"/>
                <a:ext cx="77788" cy="14288"/>
              </a:xfrm>
              <a:prstGeom prst="rect">
                <a:avLst/>
              </a:prstGeom>
              <a:grpFill/>
              <a:ln w="9525">
                <a:solidFill>
                  <a:schemeClr val="accent5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8467514" y="2948094"/>
                <a:ext cx="77788" cy="28575"/>
              </a:xfrm>
              <a:custGeom>
                <a:avLst/>
                <a:gdLst>
                  <a:gd name="T0" fmla="*/ 0 w 79"/>
                  <a:gd name="T1" fmla="*/ 13 h 29"/>
                  <a:gd name="T2" fmla="*/ 16 w 79"/>
                  <a:gd name="T3" fmla="*/ 29 h 29"/>
                  <a:gd name="T4" fmla="*/ 63 w 79"/>
                  <a:gd name="T5" fmla="*/ 29 h 29"/>
                  <a:gd name="T6" fmla="*/ 79 w 79"/>
                  <a:gd name="T7" fmla="*/ 13 h 29"/>
                  <a:gd name="T8" fmla="*/ 79 w 79"/>
                  <a:gd name="T9" fmla="*/ 0 h 29"/>
                  <a:gd name="T10" fmla="*/ 0 w 79"/>
                  <a:gd name="T11" fmla="*/ 0 h 29"/>
                  <a:gd name="T12" fmla="*/ 0 w 79"/>
                  <a:gd name="T13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29">
                    <a:moveTo>
                      <a:pt x="0" y="13"/>
                    </a:moveTo>
                    <a:cubicBezTo>
                      <a:pt x="0" y="29"/>
                      <a:pt x="1" y="29"/>
                      <a:pt x="16" y="29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78" y="29"/>
                      <a:pt x="79" y="29"/>
                      <a:pt x="79" y="13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5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Rectangle 54"/>
              <p:cNvSpPr>
                <a:spLocks noChangeArrowheads="1"/>
              </p:cNvSpPr>
              <p:nvPr/>
            </p:nvSpPr>
            <p:spPr bwMode="auto">
              <a:xfrm>
                <a:off x="8467514" y="2806807"/>
                <a:ext cx="77788" cy="112713"/>
              </a:xfrm>
              <a:prstGeom prst="rect">
                <a:avLst/>
              </a:prstGeom>
              <a:grpFill/>
              <a:ln w="9525">
                <a:solidFill>
                  <a:schemeClr val="accent5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8467514" y="2756007"/>
                <a:ext cx="77788" cy="34925"/>
              </a:xfrm>
              <a:custGeom>
                <a:avLst/>
                <a:gdLst>
                  <a:gd name="T0" fmla="*/ 79 w 79"/>
                  <a:gd name="T1" fmla="*/ 16 h 37"/>
                  <a:gd name="T2" fmla="*/ 63 w 79"/>
                  <a:gd name="T3" fmla="*/ 0 h 37"/>
                  <a:gd name="T4" fmla="*/ 16 w 79"/>
                  <a:gd name="T5" fmla="*/ 0 h 37"/>
                  <a:gd name="T6" fmla="*/ 0 w 79"/>
                  <a:gd name="T7" fmla="*/ 16 h 37"/>
                  <a:gd name="T8" fmla="*/ 0 w 79"/>
                  <a:gd name="T9" fmla="*/ 37 h 37"/>
                  <a:gd name="T10" fmla="*/ 79 w 79"/>
                  <a:gd name="T11" fmla="*/ 37 h 37"/>
                  <a:gd name="T12" fmla="*/ 79 w 79"/>
                  <a:gd name="T13" fmla="*/ 1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37">
                    <a:moveTo>
                      <a:pt x="79" y="16"/>
                    </a:moveTo>
                    <a:cubicBezTo>
                      <a:pt x="79" y="1"/>
                      <a:pt x="78" y="0"/>
                      <a:pt x="6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" y="0"/>
                      <a:pt x="0" y="1"/>
                      <a:pt x="0" y="1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79" y="37"/>
                      <a:pt x="79" y="37"/>
                      <a:pt x="79" y="37"/>
                    </a:cubicBezTo>
                    <a:lnTo>
                      <a:pt x="79" y="1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5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8567527" y="2697269"/>
                <a:ext cx="57150" cy="28575"/>
              </a:xfrm>
              <a:custGeom>
                <a:avLst/>
                <a:gdLst>
                  <a:gd name="T0" fmla="*/ 59 w 59"/>
                  <a:gd name="T1" fmla="*/ 16 h 29"/>
                  <a:gd name="T2" fmla="*/ 38 w 59"/>
                  <a:gd name="T3" fmla="*/ 0 h 29"/>
                  <a:gd name="T4" fmla="*/ 20 w 59"/>
                  <a:gd name="T5" fmla="*/ 0 h 29"/>
                  <a:gd name="T6" fmla="*/ 0 w 59"/>
                  <a:gd name="T7" fmla="*/ 16 h 29"/>
                  <a:gd name="T8" fmla="*/ 0 w 59"/>
                  <a:gd name="T9" fmla="*/ 29 h 29"/>
                  <a:gd name="T10" fmla="*/ 59 w 59"/>
                  <a:gd name="T11" fmla="*/ 29 h 29"/>
                  <a:gd name="T12" fmla="*/ 59 w 59"/>
                  <a:gd name="T13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29">
                    <a:moveTo>
                      <a:pt x="59" y="16"/>
                    </a:moveTo>
                    <a:cubicBezTo>
                      <a:pt x="59" y="1"/>
                      <a:pt x="54" y="0"/>
                      <a:pt x="3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5" y="0"/>
                      <a:pt x="0" y="1"/>
                      <a:pt x="0" y="16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59" y="29"/>
                      <a:pt x="59" y="29"/>
                      <a:pt x="59" y="29"/>
                    </a:cubicBezTo>
                    <a:lnTo>
                      <a:pt x="59" y="1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5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8567527" y="2732194"/>
                <a:ext cx="57150" cy="244475"/>
              </a:xfrm>
              <a:custGeom>
                <a:avLst/>
                <a:gdLst>
                  <a:gd name="T0" fmla="*/ 0 w 59"/>
                  <a:gd name="T1" fmla="*/ 235 h 251"/>
                  <a:gd name="T2" fmla="*/ 20 w 59"/>
                  <a:gd name="T3" fmla="*/ 251 h 251"/>
                  <a:gd name="T4" fmla="*/ 38 w 59"/>
                  <a:gd name="T5" fmla="*/ 251 h 251"/>
                  <a:gd name="T6" fmla="*/ 59 w 59"/>
                  <a:gd name="T7" fmla="*/ 235 h 251"/>
                  <a:gd name="T8" fmla="*/ 59 w 59"/>
                  <a:gd name="T9" fmla="*/ 0 h 251"/>
                  <a:gd name="T10" fmla="*/ 0 w 59"/>
                  <a:gd name="T11" fmla="*/ 0 h 251"/>
                  <a:gd name="T12" fmla="*/ 0 w 59"/>
                  <a:gd name="T13" fmla="*/ 235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251">
                    <a:moveTo>
                      <a:pt x="0" y="235"/>
                    </a:moveTo>
                    <a:cubicBezTo>
                      <a:pt x="0" y="251"/>
                      <a:pt x="5" y="251"/>
                      <a:pt x="20" y="251"/>
                    </a:cubicBezTo>
                    <a:cubicBezTo>
                      <a:pt x="38" y="251"/>
                      <a:pt x="38" y="251"/>
                      <a:pt x="38" y="251"/>
                    </a:cubicBezTo>
                    <a:cubicBezTo>
                      <a:pt x="56" y="251"/>
                      <a:pt x="59" y="251"/>
                      <a:pt x="59" y="235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3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5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Freeform 58"/>
              <p:cNvSpPr>
                <a:spLocks/>
              </p:cNvSpPr>
              <p:nvPr/>
            </p:nvSpPr>
            <p:spPr bwMode="auto">
              <a:xfrm>
                <a:off x="8642139" y="2779819"/>
                <a:ext cx="96838" cy="157163"/>
              </a:xfrm>
              <a:custGeom>
                <a:avLst/>
                <a:gdLst>
                  <a:gd name="T0" fmla="*/ 64 w 100"/>
                  <a:gd name="T1" fmla="*/ 12 h 163"/>
                  <a:gd name="T2" fmla="*/ 45 w 100"/>
                  <a:gd name="T3" fmla="*/ 4 h 163"/>
                  <a:gd name="T4" fmla="*/ 16 w 100"/>
                  <a:gd name="T5" fmla="*/ 11 h 163"/>
                  <a:gd name="T6" fmla="*/ 4 w 100"/>
                  <a:gd name="T7" fmla="*/ 31 h 163"/>
                  <a:gd name="T8" fmla="*/ 39 w 100"/>
                  <a:gd name="T9" fmla="*/ 163 h 163"/>
                  <a:gd name="T10" fmla="*/ 100 w 100"/>
                  <a:gd name="T11" fmla="*/ 148 h 163"/>
                  <a:gd name="T12" fmla="*/ 64 w 100"/>
                  <a:gd name="T13" fmla="*/ 1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163">
                    <a:moveTo>
                      <a:pt x="64" y="12"/>
                    </a:moveTo>
                    <a:cubicBezTo>
                      <a:pt x="61" y="1"/>
                      <a:pt x="60" y="0"/>
                      <a:pt x="45" y="4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" y="15"/>
                      <a:pt x="0" y="16"/>
                      <a:pt x="4" y="31"/>
                    </a:cubicBezTo>
                    <a:cubicBezTo>
                      <a:pt x="39" y="163"/>
                      <a:pt x="39" y="163"/>
                      <a:pt x="39" y="163"/>
                    </a:cubicBezTo>
                    <a:cubicBezTo>
                      <a:pt x="100" y="148"/>
                      <a:pt x="100" y="148"/>
                      <a:pt x="100" y="148"/>
                    </a:cubicBezTo>
                    <a:lnTo>
                      <a:pt x="64" y="1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5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Freeform 59"/>
              <p:cNvSpPr>
                <a:spLocks/>
              </p:cNvSpPr>
              <p:nvPr/>
            </p:nvSpPr>
            <p:spPr bwMode="auto">
              <a:xfrm>
                <a:off x="8683414" y="2936982"/>
                <a:ext cx="66675" cy="41275"/>
              </a:xfrm>
              <a:custGeom>
                <a:avLst/>
                <a:gdLst>
                  <a:gd name="T0" fmla="*/ 63 w 69"/>
                  <a:gd name="T1" fmla="*/ 8 h 42"/>
                  <a:gd name="T2" fmla="*/ 61 w 69"/>
                  <a:gd name="T3" fmla="*/ 0 h 42"/>
                  <a:gd name="T4" fmla="*/ 0 w 69"/>
                  <a:gd name="T5" fmla="*/ 15 h 42"/>
                  <a:gd name="T6" fmla="*/ 3 w 69"/>
                  <a:gd name="T7" fmla="*/ 27 h 42"/>
                  <a:gd name="T8" fmla="*/ 22 w 69"/>
                  <a:gd name="T9" fmla="*/ 38 h 42"/>
                  <a:gd name="T10" fmla="*/ 52 w 69"/>
                  <a:gd name="T11" fmla="*/ 31 h 42"/>
                  <a:gd name="T12" fmla="*/ 63 w 69"/>
                  <a:gd name="T13" fmla="*/ 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42">
                    <a:moveTo>
                      <a:pt x="63" y="8"/>
                    </a:moveTo>
                    <a:cubicBezTo>
                      <a:pt x="61" y="0"/>
                      <a:pt x="61" y="0"/>
                      <a:pt x="61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6" y="42"/>
                      <a:pt x="7" y="42"/>
                      <a:pt x="22" y="38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69" y="27"/>
                      <a:pt x="67" y="27"/>
                      <a:pt x="63" y="8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5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2658666" y="2559844"/>
            <a:ext cx="807244" cy="1196579"/>
            <a:chOff x="3544888" y="3413125"/>
            <a:chExt cx="1076325" cy="1595438"/>
          </a:xfrm>
        </p:grpSpPr>
        <p:sp>
          <p:nvSpPr>
            <p:cNvPr id="63" name="圆角矩形 62"/>
            <p:cNvSpPr/>
            <p:nvPr/>
          </p:nvSpPr>
          <p:spPr>
            <a:xfrm rot="18900000">
              <a:off x="3554413" y="3679825"/>
              <a:ext cx="1066800" cy="1066800"/>
            </a:xfrm>
            <a:prstGeom prst="roundRect">
              <a:avLst>
                <a:gd name="adj" fmla="val 26191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圆角矩形 63"/>
            <p:cNvSpPr/>
            <p:nvPr/>
          </p:nvSpPr>
          <p:spPr>
            <a:xfrm rot="18900000">
              <a:off x="3554413" y="3413125"/>
              <a:ext cx="1066800" cy="1066800"/>
            </a:xfrm>
            <a:prstGeom prst="roundRect">
              <a:avLst>
                <a:gd name="adj" fmla="val 26191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任意多边形 64"/>
            <p:cNvSpPr/>
            <p:nvPr/>
          </p:nvSpPr>
          <p:spPr>
            <a:xfrm rot="18900000" flipH="1" flipV="1">
              <a:off x="3544888" y="3954463"/>
              <a:ext cx="1054100" cy="1054100"/>
            </a:xfrm>
            <a:custGeom>
              <a:avLst/>
              <a:gdLst>
                <a:gd name="connsiteX0" fmla="*/ 972458 w 1054294"/>
                <a:gd name="connsiteY0" fmla="*/ 81836 h 1054293"/>
                <a:gd name="connsiteX1" fmla="*/ 1054294 w 1054294"/>
                <a:gd name="connsiteY1" fmla="*/ 279406 h 1054293"/>
                <a:gd name="connsiteX2" fmla="*/ 1054294 w 1054294"/>
                <a:gd name="connsiteY2" fmla="*/ 787394 h 1054293"/>
                <a:gd name="connsiteX3" fmla="*/ 883646 w 1054294"/>
                <a:gd name="connsiteY3" fmla="*/ 1044843 h 1054293"/>
                <a:gd name="connsiteX4" fmla="*/ 853203 w 1054294"/>
                <a:gd name="connsiteY4" fmla="*/ 1054293 h 1054293"/>
                <a:gd name="connsiteX5" fmla="*/ 860033 w 1054294"/>
                <a:gd name="connsiteY5" fmla="*/ 1032290 h 1054293"/>
                <a:gd name="connsiteX6" fmla="*/ 865709 w 1054294"/>
                <a:gd name="connsiteY6" fmla="*/ 975980 h 1054293"/>
                <a:gd name="connsiteX7" fmla="*/ 865709 w 1054294"/>
                <a:gd name="connsiteY7" fmla="*/ 467992 h 1054293"/>
                <a:gd name="connsiteX8" fmla="*/ 586303 w 1054294"/>
                <a:gd name="connsiteY8" fmla="*/ 188586 h 1054293"/>
                <a:gd name="connsiteX9" fmla="*/ 78315 w 1054294"/>
                <a:gd name="connsiteY9" fmla="*/ 188586 h 1054293"/>
                <a:gd name="connsiteX10" fmla="*/ 22005 w 1054294"/>
                <a:gd name="connsiteY10" fmla="*/ 194263 h 1054293"/>
                <a:gd name="connsiteX11" fmla="*/ 0 w 1054294"/>
                <a:gd name="connsiteY11" fmla="*/ 201093 h 1054293"/>
                <a:gd name="connsiteX12" fmla="*/ 9451 w 1054294"/>
                <a:gd name="connsiteY12" fmla="*/ 170649 h 1054293"/>
                <a:gd name="connsiteX13" fmla="*/ 266900 w 1054294"/>
                <a:gd name="connsiteY13" fmla="*/ 0 h 1054293"/>
                <a:gd name="connsiteX14" fmla="*/ 774888 w 1054294"/>
                <a:gd name="connsiteY14" fmla="*/ 0 h 1054293"/>
                <a:gd name="connsiteX15" fmla="*/ 972458 w 1054294"/>
                <a:gd name="connsiteY15" fmla="*/ 81836 h 105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294" h="1054293">
                  <a:moveTo>
                    <a:pt x="972458" y="81836"/>
                  </a:moveTo>
                  <a:cubicBezTo>
                    <a:pt x="1023021" y="132398"/>
                    <a:pt x="1054294" y="202250"/>
                    <a:pt x="1054294" y="279406"/>
                  </a:cubicBezTo>
                  <a:lnTo>
                    <a:pt x="1054294" y="787394"/>
                  </a:lnTo>
                  <a:cubicBezTo>
                    <a:pt x="1054294" y="903128"/>
                    <a:pt x="983929" y="1002427"/>
                    <a:pt x="883646" y="1044843"/>
                  </a:cubicBezTo>
                  <a:lnTo>
                    <a:pt x="853203" y="1054293"/>
                  </a:lnTo>
                  <a:lnTo>
                    <a:pt x="860033" y="1032290"/>
                  </a:lnTo>
                  <a:cubicBezTo>
                    <a:pt x="863755" y="1014101"/>
                    <a:pt x="865709" y="995269"/>
                    <a:pt x="865709" y="975980"/>
                  </a:cubicBezTo>
                  <a:lnTo>
                    <a:pt x="865709" y="467992"/>
                  </a:lnTo>
                  <a:cubicBezTo>
                    <a:pt x="865709" y="313680"/>
                    <a:pt x="740615" y="188586"/>
                    <a:pt x="586303" y="188586"/>
                  </a:cubicBezTo>
                  <a:lnTo>
                    <a:pt x="78315" y="188586"/>
                  </a:lnTo>
                  <a:cubicBezTo>
                    <a:pt x="59026" y="188586"/>
                    <a:pt x="40194" y="190541"/>
                    <a:pt x="22005" y="194263"/>
                  </a:cubicBezTo>
                  <a:lnTo>
                    <a:pt x="0" y="201093"/>
                  </a:lnTo>
                  <a:lnTo>
                    <a:pt x="9451" y="170649"/>
                  </a:lnTo>
                  <a:cubicBezTo>
                    <a:pt x="51867" y="70365"/>
                    <a:pt x="151166" y="0"/>
                    <a:pt x="266900" y="0"/>
                  </a:cubicBezTo>
                  <a:lnTo>
                    <a:pt x="774888" y="0"/>
                  </a:lnTo>
                  <a:cubicBezTo>
                    <a:pt x="852044" y="0"/>
                    <a:pt x="921896" y="31273"/>
                    <a:pt x="972458" y="818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Freeform 63"/>
            <p:cNvSpPr>
              <a:spLocks noEditPoints="1"/>
            </p:cNvSpPr>
            <p:nvPr/>
          </p:nvSpPr>
          <p:spPr bwMode="auto">
            <a:xfrm>
              <a:off x="3836988" y="3852863"/>
              <a:ext cx="471487" cy="398462"/>
            </a:xfrm>
            <a:custGeom>
              <a:avLst/>
              <a:gdLst>
                <a:gd name="T0" fmla="*/ 288 w 311"/>
                <a:gd name="T1" fmla="*/ 86 h 263"/>
                <a:gd name="T2" fmla="*/ 109 w 311"/>
                <a:gd name="T3" fmla="*/ 29 h 263"/>
                <a:gd name="T4" fmla="*/ 11 w 311"/>
                <a:gd name="T5" fmla="*/ 171 h 263"/>
                <a:gd name="T6" fmla="*/ 32 w 311"/>
                <a:gd name="T7" fmla="*/ 224 h 263"/>
                <a:gd name="T8" fmla="*/ 71 w 311"/>
                <a:gd name="T9" fmla="*/ 252 h 263"/>
                <a:gd name="T10" fmla="*/ 181 w 311"/>
                <a:gd name="T11" fmla="*/ 167 h 263"/>
                <a:gd name="T12" fmla="*/ 181 w 311"/>
                <a:gd name="T13" fmla="*/ 241 h 263"/>
                <a:gd name="T14" fmla="*/ 216 w 311"/>
                <a:gd name="T15" fmla="*/ 231 h 263"/>
                <a:gd name="T16" fmla="*/ 288 w 311"/>
                <a:gd name="T17" fmla="*/ 86 h 263"/>
                <a:gd name="T18" fmla="*/ 49 w 311"/>
                <a:gd name="T19" fmla="*/ 110 h 263"/>
                <a:gd name="T20" fmla="*/ 75 w 311"/>
                <a:gd name="T21" fmla="*/ 109 h 263"/>
                <a:gd name="T22" fmla="*/ 86 w 311"/>
                <a:gd name="T23" fmla="*/ 121 h 263"/>
                <a:gd name="T24" fmla="*/ 61 w 311"/>
                <a:gd name="T25" fmla="*/ 131 h 263"/>
                <a:gd name="T26" fmla="*/ 42 w 311"/>
                <a:gd name="T27" fmla="*/ 125 h 263"/>
                <a:gd name="T28" fmla="*/ 49 w 311"/>
                <a:gd name="T29" fmla="*/ 110 h 263"/>
                <a:gd name="T30" fmla="*/ 88 w 311"/>
                <a:gd name="T31" fmla="*/ 196 h 263"/>
                <a:gd name="T32" fmla="*/ 81 w 311"/>
                <a:gd name="T33" fmla="*/ 201 h 263"/>
                <a:gd name="T34" fmla="*/ 69 w 311"/>
                <a:gd name="T35" fmla="*/ 205 h 263"/>
                <a:gd name="T36" fmla="*/ 52 w 311"/>
                <a:gd name="T37" fmla="*/ 199 h 263"/>
                <a:gd name="T38" fmla="*/ 50 w 311"/>
                <a:gd name="T39" fmla="*/ 182 h 263"/>
                <a:gd name="T40" fmla="*/ 58 w 311"/>
                <a:gd name="T41" fmla="*/ 175 h 263"/>
                <a:gd name="T42" fmla="*/ 79 w 311"/>
                <a:gd name="T43" fmla="*/ 169 h 263"/>
                <a:gd name="T44" fmla="*/ 94 w 311"/>
                <a:gd name="T45" fmla="*/ 182 h 263"/>
                <a:gd name="T46" fmla="*/ 88 w 311"/>
                <a:gd name="T47" fmla="*/ 196 h 263"/>
                <a:gd name="T48" fmla="*/ 129 w 311"/>
                <a:gd name="T49" fmla="*/ 74 h 263"/>
                <a:gd name="T50" fmla="*/ 102 w 311"/>
                <a:gd name="T51" fmla="*/ 81 h 263"/>
                <a:gd name="T52" fmla="*/ 106 w 311"/>
                <a:gd name="T53" fmla="*/ 56 h 263"/>
                <a:gd name="T54" fmla="*/ 121 w 311"/>
                <a:gd name="T55" fmla="*/ 57 h 263"/>
                <a:gd name="T56" fmla="*/ 129 w 311"/>
                <a:gd name="T57" fmla="*/ 74 h 263"/>
                <a:gd name="T58" fmla="*/ 210 w 311"/>
                <a:gd name="T59" fmla="*/ 68 h 263"/>
                <a:gd name="T60" fmla="*/ 171 w 311"/>
                <a:gd name="T61" fmla="*/ 68 h 263"/>
                <a:gd name="T62" fmla="*/ 183 w 311"/>
                <a:gd name="T63" fmla="*/ 43 h 263"/>
                <a:gd name="T64" fmla="*/ 196 w 311"/>
                <a:gd name="T65" fmla="*/ 44 h 263"/>
                <a:gd name="T66" fmla="*/ 208 w 311"/>
                <a:gd name="T67" fmla="*/ 47 h 263"/>
                <a:gd name="T68" fmla="*/ 201 w 311"/>
                <a:gd name="T69" fmla="*/ 61 h 263"/>
                <a:gd name="T70" fmla="*/ 210 w 311"/>
                <a:gd name="T71" fmla="*/ 68 h 263"/>
                <a:gd name="T72" fmla="*/ 241 w 311"/>
                <a:gd name="T73" fmla="*/ 197 h 263"/>
                <a:gd name="T74" fmla="*/ 215 w 311"/>
                <a:gd name="T75" fmla="*/ 194 h 263"/>
                <a:gd name="T76" fmla="*/ 220 w 311"/>
                <a:gd name="T77" fmla="*/ 177 h 263"/>
                <a:gd name="T78" fmla="*/ 238 w 311"/>
                <a:gd name="T79" fmla="*/ 180 h 263"/>
                <a:gd name="T80" fmla="*/ 241 w 311"/>
                <a:gd name="T81" fmla="*/ 197 h 263"/>
                <a:gd name="T82" fmla="*/ 254 w 311"/>
                <a:gd name="T83" fmla="*/ 124 h 263"/>
                <a:gd name="T84" fmla="*/ 229 w 311"/>
                <a:gd name="T85" fmla="*/ 104 h 263"/>
                <a:gd name="T86" fmla="*/ 251 w 311"/>
                <a:gd name="T87" fmla="*/ 87 h 263"/>
                <a:gd name="T88" fmla="*/ 270 w 311"/>
                <a:gd name="T89" fmla="*/ 91 h 263"/>
                <a:gd name="T90" fmla="*/ 254 w 311"/>
                <a:gd name="T91" fmla="*/ 12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1" h="263">
                  <a:moveTo>
                    <a:pt x="288" y="86"/>
                  </a:moveTo>
                  <a:cubicBezTo>
                    <a:pt x="266" y="26"/>
                    <a:pt x="186" y="0"/>
                    <a:pt x="109" y="29"/>
                  </a:cubicBezTo>
                  <a:cubicBezTo>
                    <a:pt x="32" y="57"/>
                    <a:pt x="0" y="120"/>
                    <a:pt x="11" y="171"/>
                  </a:cubicBezTo>
                  <a:cubicBezTo>
                    <a:pt x="15" y="187"/>
                    <a:pt x="17" y="202"/>
                    <a:pt x="32" y="224"/>
                  </a:cubicBezTo>
                  <a:cubicBezTo>
                    <a:pt x="34" y="228"/>
                    <a:pt x="52" y="248"/>
                    <a:pt x="71" y="252"/>
                  </a:cubicBezTo>
                  <a:cubicBezTo>
                    <a:pt x="118" y="263"/>
                    <a:pt x="158" y="155"/>
                    <a:pt x="181" y="167"/>
                  </a:cubicBezTo>
                  <a:cubicBezTo>
                    <a:pt x="203" y="179"/>
                    <a:pt x="154" y="241"/>
                    <a:pt x="181" y="241"/>
                  </a:cubicBezTo>
                  <a:cubicBezTo>
                    <a:pt x="193" y="241"/>
                    <a:pt x="204" y="236"/>
                    <a:pt x="216" y="231"/>
                  </a:cubicBezTo>
                  <a:cubicBezTo>
                    <a:pt x="293" y="203"/>
                    <a:pt x="311" y="146"/>
                    <a:pt x="288" y="86"/>
                  </a:cubicBezTo>
                  <a:close/>
                  <a:moveTo>
                    <a:pt x="49" y="110"/>
                  </a:moveTo>
                  <a:cubicBezTo>
                    <a:pt x="49" y="110"/>
                    <a:pt x="57" y="101"/>
                    <a:pt x="75" y="109"/>
                  </a:cubicBezTo>
                  <a:cubicBezTo>
                    <a:pt x="92" y="117"/>
                    <a:pt x="84" y="116"/>
                    <a:pt x="86" y="121"/>
                  </a:cubicBezTo>
                  <a:cubicBezTo>
                    <a:pt x="87" y="126"/>
                    <a:pt x="71" y="137"/>
                    <a:pt x="61" y="131"/>
                  </a:cubicBezTo>
                  <a:cubicBezTo>
                    <a:pt x="51" y="126"/>
                    <a:pt x="49" y="125"/>
                    <a:pt x="42" y="125"/>
                  </a:cubicBezTo>
                  <a:cubicBezTo>
                    <a:pt x="35" y="125"/>
                    <a:pt x="43" y="111"/>
                    <a:pt x="49" y="110"/>
                  </a:cubicBezTo>
                  <a:close/>
                  <a:moveTo>
                    <a:pt x="88" y="196"/>
                  </a:moveTo>
                  <a:cubicBezTo>
                    <a:pt x="82" y="198"/>
                    <a:pt x="82" y="198"/>
                    <a:pt x="81" y="201"/>
                  </a:cubicBezTo>
                  <a:cubicBezTo>
                    <a:pt x="80" y="205"/>
                    <a:pt x="74" y="209"/>
                    <a:pt x="69" y="205"/>
                  </a:cubicBezTo>
                  <a:cubicBezTo>
                    <a:pt x="65" y="201"/>
                    <a:pt x="52" y="209"/>
                    <a:pt x="52" y="199"/>
                  </a:cubicBezTo>
                  <a:cubicBezTo>
                    <a:pt x="51" y="190"/>
                    <a:pt x="45" y="185"/>
                    <a:pt x="50" y="182"/>
                  </a:cubicBezTo>
                  <a:cubicBezTo>
                    <a:pt x="54" y="178"/>
                    <a:pt x="56" y="177"/>
                    <a:pt x="58" y="175"/>
                  </a:cubicBezTo>
                  <a:cubicBezTo>
                    <a:pt x="62" y="171"/>
                    <a:pt x="65" y="163"/>
                    <a:pt x="79" y="169"/>
                  </a:cubicBezTo>
                  <a:cubicBezTo>
                    <a:pt x="92" y="176"/>
                    <a:pt x="93" y="178"/>
                    <a:pt x="94" y="182"/>
                  </a:cubicBezTo>
                  <a:cubicBezTo>
                    <a:pt x="96" y="186"/>
                    <a:pt x="93" y="194"/>
                    <a:pt x="88" y="196"/>
                  </a:cubicBezTo>
                  <a:close/>
                  <a:moveTo>
                    <a:pt x="129" y="74"/>
                  </a:moveTo>
                  <a:cubicBezTo>
                    <a:pt x="129" y="81"/>
                    <a:pt x="107" y="92"/>
                    <a:pt x="102" y="81"/>
                  </a:cubicBezTo>
                  <a:cubicBezTo>
                    <a:pt x="97" y="70"/>
                    <a:pt x="105" y="72"/>
                    <a:pt x="106" y="56"/>
                  </a:cubicBezTo>
                  <a:cubicBezTo>
                    <a:pt x="106" y="52"/>
                    <a:pt x="113" y="57"/>
                    <a:pt x="121" y="57"/>
                  </a:cubicBezTo>
                  <a:cubicBezTo>
                    <a:pt x="128" y="56"/>
                    <a:pt x="130" y="68"/>
                    <a:pt x="129" y="74"/>
                  </a:cubicBezTo>
                  <a:close/>
                  <a:moveTo>
                    <a:pt x="210" y="68"/>
                  </a:moveTo>
                  <a:cubicBezTo>
                    <a:pt x="210" y="76"/>
                    <a:pt x="180" y="80"/>
                    <a:pt x="171" y="68"/>
                  </a:cubicBezTo>
                  <a:cubicBezTo>
                    <a:pt x="161" y="55"/>
                    <a:pt x="181" y="49"/>
                    <a:pt x="183" y="43"/>
                  </a:cubicBezTo>
                  <a:cubicBezTo>
                    <a:pt x="183" y="41"/>
                    <a:pt x="194" y="37"/>
                    <a:pt x="196" y="44"/>
                  </a:cubicBezTo>
                  <a:cubicBezTo>
                    <a:pt x="199" y="51"/>
                    <a:pt x="200" y="44"/>
                    <a:pt x="208" y="47"/>
                  </a:cubicBezTo>
                  <a:cubicBezTo>
                    <a:pt x="215" y="50"/>
                    <a:pt x="206" y="55"/>
                    <a:pt x="201" y="61"/>
                  </a:cubicBezTo>
                  <a:cubicBezTo>
                    <a:pt x="196" y="66"/>
                    <a:pt x="210" y="60"/>
                    <a:pt x="210" y="68"/>
                  </a:cubicBezTo>
                  <a:close/>
                  <a:moveTo>
                    <a:pt x="241" y="197"/>
                  </a:moveTo>
                  <a:cubicBezTo>
                    <a:pt x="237" y="202"/>
                    <a:pt x="219" y="199"/>
                    <a:pt x="215" y="194"/>
                  </a:cubicBezTo>
                  <a:cubicBezTo>
                    <a:pt x="211" y="188"/>
                    <a:pt x="216" y="185"/>
                    <a:pt x="220" y="177"/>
                  </a:cubicBezTo>
                  <a:cubicBezTo>
                    <a:pt x="225" y="169"/>
                    <a:pt x="238" y="180"/>
                    <a:pt x="238" y="180"/>
                  </a:cubicBezTo>
                  <a:cubicBezTo>
                    <a:pt x="245" y="174"/>
                    <a:pt x="245" y="191"/>
                    <a:pt x="241" y="197"/>
                  </a:cubicBezTo>
                  <a:close/>
                  <a:moveTo>
                    <a:pt x="254" y="124"/>
                  </a:moveTo>
                  <a:cubicBezTo>
                    <a:pt x="242" y="132"/>
                    <a:pt x="228" y="121"/>
                    <a:pt x="229" y="104"/>
                  </a:cubicBezTo>
                  <a:cubicBezTo>
                    <a:pt x="230" y="87"/>
                    <a:pt x="236" y="97"/>
                    <a:pt x="251" y="87"/>
                  </a:cubicBezTo>
                  <a:cubicBezTo>
                    <a:pt x="266" y="77"/>
                    <a:pt x="267" y="90"/>
                    <a:pt x="270" y="91"/>
                  </a:cubicBezTo>
                  <a:cubicBezTo>
                    <a:pt x="281" y="93"/>
                    <a:pt x="266" y="116"/>
                    <a:pt x="254" y="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178499" y="2367558"/>
            <a:ext cx="803077" cy="1192411"/>
            <a:chOff x="5571331" y="3156744"/>
            <a:chExt cx="1070769" cy="1589881"/>
          </a:xfrm>
        </p:grpSpPr>
        <p:sp>
          <p:nvSpPr>
            <p:cNvPr id="68" name="圆角矩形 67"/>
            <p:cNvSpPr/>
            <p:nvPr/>
          </p:nvSpPr>
          <p:spPr>
            <a:xfrm rot="18900000">
              <a:off x="5575300" y="3679825"/>
              <a:ext cx="1066800" cy="1066800"/>
            </a:xfrm>
            <a:prstGeom prst="roundRect">
              <a:avLst>
                <a:gd name="adj" fmla="val 26191"/>
              </a:avLst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5571331" y="3156744"/>
              <a:ext cx="1055688" cy="1320006"/>
              <a:chOff x="5571331" y="3156744"/>
              <a:chExt cx="1055688" cy="1320006"/>
            </a:xfrm>
          </p:grpSpPr>
          <p:sp>
            <p:nvSpPr>
              <p:cNvPr id="70" name="任意多边形 69"/>
              <p:cNvSpPr/>
              <p:nvPr/>
            </p:nvSpPr>
            <p:spPr>
              <a:xfrm rot="2700000" flipH="1">
                <a:off x="5572125" y="3155950"/>
                <a:ext cx="1054100" cy="1055688"/>
              </a:xfrm>
              <a:custGeom>
                <a:avLst/>
                <a:gdLst>
                  <a:gd name="connsiteX0" fmla="*/ 972458 w 1054294"/>
                  <a:gd name="connsiteY0" fmla="*/ 81836 h 1054293"/>
                  <a:gd name="connsiteX1" fmla="*/ 1054294 w 1054294"/>
                  <a:gd name="connsiteY1" fmla="*/ 279406 h 1054293"/>
                  <a:gd name="connsiteX2" fmla="*/ 1054294 w 1054294"/>
                  <a:gd name="connsiteY2" fmla="*/ 787394 h 1054293"/>
                  <a:gd name="connsiteX3" fmla="*/ 883646 w 1054294"/>
                  <a:gd name="connsiteY3" fmla="*/ 1044843 h 1054293"/>
                  <a:gd name="connsiteX4" fmla="*/ 853203 w 1054294"/>
                  <a:gd name="connsiteY4" fmla="*/ 1054293 h 1054293"/>
                  <a:gd name="connsiteX5" fmla="*/ 860033 w 1054294"/>
                  <a:gd name="connsiteY5" fmla="*/ 1032290 h 1054293"/>
                  <a:gd name="connsiteX6" fmla="*/ 865709 w 1054294"/>
                  <a:gd name="connsiteY6" fmla="*/ 975980 h 1054293"/>
                  <a:gd name="connsiteX7" fmla="*/ 865709 w 1054294"/>
                  <a:gd name="connsiteY7" fmla="*/ 467992 h 1054293"/>
                  <a:gd name="connsiteX8" fmla="*/ 586303 w 1054294"/>
                  <a:gd name="connsiteY8" fmla="*/ 188586 h 1054293"/>
                  <a:gd name="connsiteX9" fmla="*/ 78315 w 1054294"/>
                  <a:gd name="connsiteY9" fmla="*/ 188586 h 1054293"/>
                  <a:gd name="connsiteX10" fmla="*/ 22005 w 1054294"/>
                  <a:gd name="connsiteY10" fmla="*/ 194263 h 1054293"/>
                  <a:gd name="connsiteX11" fmla="*/ 0 w 1054294"/>
                  <a:gd name="connsiteY11" fmla="*/ 201093 h 1054293"/>
                  <a:gd name="connsiteX12" fmla="*/ 9451 w 1054294"/>
                  <a:gd name="connsiteY12" fmla="*/ 170649 h 1054293"/>
                  <a:gd name="connsiteX13" fmla="*/ 266900 w 1054294"/>
                  <a:gd name="connsiteY13" fmla="*/ 0 h 1054293"/>
                  <a:gd name="connsiteX14" fmla="*/ 774888 w 1054294"/>
                  <a:gd name="connsiteY14" fmla="*/ 0 h 1054293"/>
                  <a:gd name="connsiteX15" fmla="*/ 972458 w 1054294"/>
                  <a:gd name="connsiteY15" fmla="*/ 81836 h 1054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4294" h="1054293">
                    <a:moveTo>
                      <a:pt x="972458" y="81836"/>
                    </a:moveTo>
                    <a:cubicBezTo>
                      <a:pt x="1023021" y="132398"/>
                      <a:pt x="1054294" y="202250"/>
                      <a:pt x="1054294" y="279406"/>
                    </a:cubicBezTo>
                    <a:lnTo>
                      <a:pt x="1054294" y="787394"/>
                    </a:lnTo>
                    <a:cubicBezTo>
                      <a:pt x="1054294" y="903128"/>
                      <a:pt x="983929" y="1002427"/>
                      <a:pt x="883646" y="1044843"/>
                    </a:cubicBezTo>
                    <a:lnTo>
                      <a:pt x="853203" y="1054293"/>
                    </a:lnTo>
                    <a:lnTo>
                      <a:pt x="860033" y="1032290"/>
                    </a:lnTo>
                    <a:cubicBezTo>
                      <a:pt x="863755" y="1014101"/>
                      <a:pt x="865709" y="995269"/>
                      <a:pt x="865709" y="975980"/>
                    </a:cubicBezTo>
                    <a:lnTo>
                      <a:pt x="865709" y="467992"/>
                    </a:lnTo>
                    <a:cubicBezTo>
                      <a:pt x="865709" y="313680"/>
                      <a:pt x="740615" y="188586"/>
                      <a:pt x="586303" y="188586"/>
                    </a:cubicBezTo>
                    <a:lnTo>
                      <a:pt x="78315" y="188586"/>
                    </a:lnTo>
                    <a:cubicBezTo>
                      <a:pt x="59026" y="188586"/>
                      <a:pt x="40194" y="190541"/>
                      <a:pt x="22005" y="194263"/>
                    </a:cubicBezTo>
                    <a:lnTo>
                      <a:pt x="0" y="201093"/>
                    </a:lnTo>
                    <a:lnTo>
                      <a:pt x="9451" y="170649"/>
                    </a:lnTo>
                    <a:cubicBezTo>
                      <a:pt x="51867" y="70365"/>
                      <a:pt x="151166" y="0"/>
                      <a:pt x="266900" y="0"/>
                    </a:cubicBezTo>
                    <a:lnTo>
                      <a:pt x="774888" y="0"/>
                    </a:lnTo>
                    <a:cubicBezTo>
                      <a:pt x="852044" y="0"/>
                      <a:pt x="921896" y="31273"/>
                      <a:pt x="972458" y="8183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 rot="2700000" flipH="1">
                <a:off x="5572125" y="3422650"/>
                <a:ext cx="1054100" cy="1054100"/>
              </a:xfrm>
              <a:custGeom>
                <a:avLst/>
                <a:gdLst>
                  <a:gd name="connsiteX0" fmla="*/ 972458 w 1054294"/>
                  <a:gd name="connsiteY0" fmla="*/ 81836 h 1054293"/>
                  <a:gd name="connsiteX1" fmla="*/ 1054294 w 1054294"/>
                  <a:gd name="connsiteY1" fmla="*/ 279406 h 1054293"/>
                  <a:gd name="connsiteX2" fmla="*/ 1054294 w 1054294"/>
                  <a:gd name="connsiteY2" fmla="*/ 787394 h 1054293"/>
                  <a:gd name="connsiteX3" fmla="*/ 883646 w 1054294"/>
                  <a:gd name="connsiteY3" fmla="*/ 1044843 h 1054293"/>
                  <a:gd name="connsiteX4" fmla="*/ 853203 w 1054294"/>
                  <a:gd name="connsiteY4" fmla="*/ 1054293 h 1054293"/>
                  <a:gd name="connsiteX5" fmla="*/ 860033 w 1054294"/>
                  <a:gd name="connsiteY5" fmla="*/ 1032290 h 1054293"/>
                  <a:gd name="connsiteX6" fmla="*/ 865709 w 1054294"/>
                  <a:gd name="connsiteY6" fmla="*/ 975980 h 1054293"/>
                  <a:gd name="connsiteX7" fmla="*/ 865709 w 1054294"/>
                  <a:gd name="connsiteY7" fmla="*/ 467992 h 1054293"/>
                  <a:gd name="connsiteX8" fmla="*/ 586303 w 1054294"/>
                  <a:gd name="connsiteY8" fmla="*/ 188586 h 1054293"/>
                  <a:gd name="connsiteX9" fmla="*/ 78315 w 1054294"/>
                  <a:gd name="connsiteY9" fmla="*/ 188586 h 1054293"/>
                  <a:gd name="connsiteX10" fmla="*/ 22005 w 1054294"/>
                  <a:gd name="connsiteY10" fmla="*/ 194263 h 1054293"/>
                  <a:gd name="connsiteX11" fmla="*/ 0 w 1054294"/>
                  <a:gd name="connsiteY11" fmla="*/ 201093 h 1054293"/>
                  <a:gd name="connsiteX12" fmla="*/ 9451 w 1054294"/>
                  <a:gd name="connsiteY12" fmla="*/ 170649 h 1054293"/>
                  <a:gd name="connsiteX13" fmla="*/ 266900 w 1054294"/>
                  <a:gd name="connsiteY13" fmla="*/ 0 h 1054293"/>
                  <a:gd name="connsiteX14" fmla="*/ 774888 w 1054294"/>
                  <a:gd name="connsiteY14" fmla="*/ 0 h 1054293"/>
                  <a:gd name="connsiteX15" fmla="*/ 972458 w 1054294"/>
                  <a:gd name="connsiteY15" fmla="*/ 81836 h 1054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4294" h="1054293">
                    <a:moveTo>
                      <a:pt x="972458" y="81836"/>
                    </a:moveTo>
                    <a:cubicBezTo>
                      <a:pt x="1023021" y="132398"/>
                      <a:pt x="1054294" y="202250"/>
                      <a:pt x="1054294" y="279406"/>
                    </a:cubicBezTo>
                    <a:lnTo>
                      <a:pt x="1054294" y="787394"/>
                    </a:lnTo>
                    <a:cubicBezTo>
                      <a:pt x="1054294" y="903128"/>
                      <a:pt x="983929" y="1002427"/>
                      <a:pt x="883646" y="1044843"/>
                    </a:cubicBezTo>
                    <a:lnTo>
                      <a:pt x="853203" y="1054293"/>
                    </a:lnTo>
                    <a:lnTo>
                      <a:pt x="860033" y="1032290"/>
                    </a:lnTo>
                    <a:cubicBezTo>
                      <a:pt x="863755" y="1014101"/>
                      <a:pt x="865709" y="995269"/>
                      <a:pt x="865709" y="975980"/>
                    </a:cubicBezTo>
                    <a:lnTo>
                      <a:pt x="865709" y="467992"/>
                    </a:lnTo>
                    <a:cubicBezTo>
                      <a:pt x="865709" y="313680"/>
                      <a:pt x="740615" y="188586"/>
                      <a:pt x="586303" y="188586"/>
                    </a:cubicBezTo>
                    <a:lnTo>
                      <a:pt x="78315" y="188586"/>
                    </a:lnTo>
                    <a:cubicBezTo>
                      <a:pt x="59026" y="188586"/>
                      <a:pt x="40194" y="190541"/>
                      <a:pt x="22005" y="194263"/>
                    </a:cubicBezTo>
                    <a:lnTo>
                      <a:pt x="0" y="201093"/>
                    </a:lnTo>
                    <a:lnTo>
                      <a:pt x="9451" y="170649"/>
                    </a:lnTo>
                    <a:cubicBezTo>
                      <a:pt x="51867" y="70365"/>
                      <a:pt x="151166" y="0"/>
                      <a:pt x="266900" y="0"/>
                    </a:cubicBezTo>
                    <a:lnTo>
                      <a:pt x="774888" y="0"/>
                    </a:lnTo>
                    <a:cubicBezTo>
                      <a:pt x="852044" y="0"/>
                      <a:pt x="921896" y="31273"/>
                      <a:pt x="972458" y="81836"/>
                    </a:cubicBezTo>
                    <a:close/>
                  </a:path>
                </a:pathLst>
              </a:cu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Freeform 102"/>
              <p:cNvSpPr>
                <a:spLocks/>
              </p:cNvSpPr>
              <p:nvPr/>
            </p:nvSpPr>
            <p:spPr bwMode="auto">
              <a:xfrm>
                <a:off x="5822950" y="4046538"/>
                <a:ext cx="577850" cy="334962"/>
              </a:xfrm>
              <a:custGeom>
                <a:avLst/>
                <a:gdLst>
                  <a:gd name="T0" fmla="*/ 1069058741 w 287"/>
                  <a:gd name="T1" fmla="*/ 223573010 h 166"/>
                  <a:gd name="T2" fmla="*/ 1036540082 w 287"/>
                  <a:gd name="T3" fmla="*/ 223573010 h 166"/>
                  <a:gd name="T4" fmla="*/ 967435665 w 287"/>
                  <a:gd name="T5" fmla="*/ 239832792 h 166"/>
                  <a:gd name="T6" fmla="*/ 967435665 w 287"/>
                  <a:gd name="T7" fmla="*/ 69105082 h 166"/>
                  <a:gd name="T8" fmla="*/ 894268177 w 287"/>
                  <a:gd name="T9" fmla="*/ 0 h 166"/>
                  <a:gd name="T10" fmla="*/ 674765713 w 287"/>
                  <a:gd name="T11" fmla="*/ 0 h 166"/>
                  <a:gd name="T12" fmla="*/ 695091134 w 287"/>
                  <a:gd name="T13" fmla="*/ 85364864 h 166"/>
                  <a:gd name="T14" fmla="*/ 695091134 w 287"/>
                  <a:gd name="T15" fmla="*/ 117884428 h 166"/>
                  <a:gd name="T16" fmla="*/ 597535155 w 287"/>
                  <a:gd name="T17" fmla="*/ 215443119 h 166"/>
                  <a:gd name="T18" fmla="*/ 565016495 w 287"/>
                  <a:gd name="T19" fmla="*/ 215443119 h 166"/>
                  <a:gd name="T20" fmla="*/ 467458502 w 287"/>
                  <a:gd name="T21" fmla="*/ 117884428 h 166"/>
                  <a:gd name="T22" fmla="*/ 467458502 w 287"/>
                  <a:gd name="T23" fmla="*/ 85364864 h 166"/>
                  <a:gd name="T24" fmla="*/ 487783923 w 287"/>
                  <a:gd name="T25" fmla="*/ 0 h 166"/>
                  <a:gd name="T26" fmla="*/ 268281460 w 287"/>
                  <a:gd name="T27" fmla="*/ 0 h 166"/>
                  <a:gd name="T28" fmla="*/ 195113972 w 287"/>
                  <a:gd name="T29" fmla="*/ 69105082 h 166"/>
                  <a:gd name="T30" fmla="*/ 195113972 w 287"/>
                  <a:gd name="T31" fmla="*/ 239832792 h 166"/>
                  <a:gd name="T32" fmla="*/ 126011568 w 287"/>
                  <a:gd name="T33" fmla="*/ 223573010 h 166"/>
                  <a:gd name="T34" fmla="*/ 93490895 w 287"/>
                  <a:gd name="T35" fmla="*/ 223573010 h 166"/>
                  <a:gd name="T36" fmla="*/ 0 w 287"/>
                  <a:gd name="T37" fmla="*/ 321131702 h 166"/>
                  <a:gd name="T38" fmla="*/ 0 w 287"/>
                  <a:gd name="T39" fmla="*/ 353653283 h 166"/>
                  <a:gd name="T40" fmla="*/ 93490895 w 287"/>
                  <a:gd name="T41" fmla="*/ 451211975 h 166"/>
                  <a:gd name="T42" fmla="*/ 126011568 w 287"/>
                  <a:gd name="T43" fmla="*/ 451211975 h 166"/>
                  <a:gd name="T44" fmla="*/ 195113972 w 287"/>
                  <a:gd name="T45" fmla="*/ 434952193 h 166"/>
                  <a:gd name="T46" fmla="*/ 195113972 w 287"/>
                  <a:gd name="T47" fmla="*/ 605679903 h 166"/>
                  <a:gd name="T48" fmla="*/ 268281460 w 287"/>
                  <a:gd name="T49" fmla="*/ 674784985 h 166"/>
                  <a:gd name="T50" fmla="*/ 487783923 w 287"/>
                  <a:gd name="T51" fmla="*/ 674784985 h 166"/>
                  <a:gd name="T52" fmla="*/ 467458502 w 287"/>
                  <a:gd name="T53" fmla="*/ 589420121 h 166"/>
                  <a:gd name="T54" fmla="*/ 467458502 w 287"/>
                  <a:gd name="T55" fmla="*/ 556900557 h 166"/>
                  <a:gd name="T56" fmla="*/ 565016495 w 287"/>
                  <a:gd name="T57" fmla="*/ 459341866 h 166"/>
                  <a:gd name="T58" fmla="*/ 597535155 w 287"/>
                  <a:gd name="T59" fmla="*/ 459341866 h 166"/>
                  <a:gd name="T60" fmla="*/ 695091134 w 287"/>
                  <a:gd name="T61" fmla="*/ 556900557 h 166"/>
                  <a:gd name="T62" fmla="*/ 695091134 w 287"/>
                  <a:gd name="T63" fmla="*/ 589420121 h 166"/>
                  <a:gd name="T64" fmla="*/ 674765713 w 287"/>
                  <a:gd name="T65" fmla="*/ 674784985 h 166"/>
                  <a:gd name="T66" fmla="*/ 894268177 w 287"/>
                  <a:gd name="T67" fmla="*/ 674784985 h 166"/>
                  <a:gd name="T68" fmla="*/ 967435665 w 287"/>
                  <a:gd name="T69" fmla="*/ 605679903 h 166"/>
                  <a:gd name="T70" fmla="*/ 967435665 w 287"/>
                  <a:gd name="T71" fmla="*/ 434952193 h 166"/>
                  <a:gd name="T72" fmla="*/ 1036540082 w 287"/>
                  <a:gd name="T73" fmla="*/ 451211975 h 166"/>
                  <a:gd name="T74" fmla="*/ 1069058741 w 287"/>
                  <a:gd name="T75" fmla="*/ 451211975 h 166"/>
                  <a:gd name="T76" fmla="*/ 1166614721 w 287"/>
                  <a:gd name="T77" fmla="*/ 353653283 h 166"/>
                  <a:gd name="T78" fmla="*/ 1166614721 w 287"/>
                  <a:gd name="T79" fmla="*/ 321131702 h 166"/>
                  <a:gd name="T80" fmla="*/ 1069058741 w 287"/>
                  <a:gd name="T81" fmla="*/ 223573010 h 16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87" h="166">
                    <a:moveTo>
                      <a:pt x="263" y="55"/>
                    </a:moveTo>
                    <a:cubicBezTo>
                      <a:pt x="255" y="55"/>
                      <a:pt x="255" y="55"/>
                      <a:pt x="255" y="55"/>
                    </a:cubicBezTo>
                    <a:cubicBezTo>
                      <a:pt x="250" y="55"/>
                      <a:pt x="244" y="57"/>
                      <a:pt x="238" y="59"/>
                    </a:cubicBezTo>
                    <a:cubicBezTo>
                      <a:pt x="238" y="17"/>
                      <a:pt x="238" y="17"/>
                      <a:pt x="238" y="17"/>
                    </a:cubicBezTo>
                    <a:cubicBezTo>
                      <a:pt x="238" y="8"/>
                      <a:pt x="230" y="0"/>
                      <a:pt x="22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8" y="6"/>
                      <a:pt x="171" y="15"/>
                      <a:pt x="171" y="21"/>
                    </a:cubicBezTo>
                    <a:cubicBezTo>
                      <a:pt x="171" y="29"/>
                      <a:pt x="171" y="29"/>
                      <a:pt x="171" y="29"/>
                    </a:cubicBezTo>
                    <a:cubicBezTo>
                      <a:pt x="171" y="42"/>
                      <a:pt x="160" y="53"/>
                      <a:pt x="147" y="53"/>
                    </a:cubicBezTo>
                    <a:cubicBezTo>
                      <a:pt x="139" y="53"/>
                      <a:pt x="139" y="53"/>
                      <a:pt x="139" y="53"/>
                    </a:cubicBezTo>
                    <a:cubicBezTo>
                      <a:pt x="126" y="53"/>
                      <a:pt x="115" y="42"/>
                      <a:pt x="115" y="29"/>
                    </a:cubicBezTo>
                    <a:cubicBezTo>
                      <a:pt x="115" y="21"/>
                      <a:pt x="115" y="21"/>
                      <a:pt x="115" y="21"/>
                    </a:cubicBezTo>
                    <a:cubicBezTo>
                      <a:pt x="115" y="15"/>
                      <a:pt x="118" y="6"/>
                      <a:pt x="120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6" y="0"/>
                      <a:pt x="48" y="8"/>
                      <a:pt x="48" y="17"/>
                    </a:cubicBezTo>
                    <a:cubicBezTo>
                      <a:pt x="48" y="59"/>
                      <a:pt x="48" y="59"/>
                      <a:pt x="48" y="59"/>
                    </a:cubicBezTo>
                    <a:cubicBezTo>
                      <a:pt x="43" y="57"/>
                      <a:pt x="36" y="55"/>
                      <a:pt x="31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10" y="55"/>
                      <a:pt x="0" y="66"/>
                      <a:pt x="0" y="79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100"/>
                      <a:pt x="10" y="111"/>
                      <a:pt x="23" y="111"/>
                    </a:cubicBezTo>
                    <a:cubicBezTo>
                      <a:pt x="31" y="111"/>
                      <a:pt x="31" y="111"/>
                      <a:pt x="31" y="111"/>
                    </a:cubicBezTo>
                    <a:cubicBezTo>
                      <a:pt x="36" y="111"/>
                      <a:pt x="43" y="109"/>
                      <a:pt x="48" y="107"/>
                    </a:cubicBezTo>
                    <a:cubicBezTo>
                      <a:pt x="48" y="149"/>
                      <a:pt x="48" y="149"/>
                      <a:pt x="48" y="149"/>
                    </a:cubicBezTo>
                    <a:cubicBezTo>
                      <a:pt x="48" y="158"/>
                      <a:pt x="56" y="166"/>
                      <a:pt x="66" y="166"/>
                    </a:cubicBezTo>
                    <a:cubicBezTo>
                      <a:pt x="120" y="166"/>
                      <a:pt x="120" y="166"/>
                      <a:pt x="120" y="166"/>
                    </a:cubicBezTo>
                    <a:cubicBezTo>
                      <a:pt x="118" y="160"/>
                      <a:pt x="115" y="151"/>
                      <a:pt x="115" y="145"/>
                    </a:cubicBezTo>
                    <a:cubicBezTo>
                      <a:pt x="115" y="137"/>
                      <a:pt x="115" y="137"/>
                      <a:pt x="115" y="137"/>
                    </a:cubicBezTo>
                    <a:cubicBezTo>
                      <a:pt x="115" y="123"/>
                      <a:pt x="126" y="113"/>
                      <a:pt x="139" y="113"/>
                    </a:cubicBezTo>
                    <a:cubicBezTo>
                      <a:pt x="147" y="113"/>
                      <a:pt x="147" y="113"/>
                      <a:pt x="147" y="113"/>
                    </a:cubicBezTo>
                    <a:cubicBezTo>
                      <a:pt x="160" y="113"/>
                      <a:pt x="171" y="123"/>
                      <a:pt x="171" y="137"/>
                    </a:cubicBezTo>
                    <a:cubicBezTo>
                      <a:pt x="171" y="145"/>
                      <a:pt x="171" y="145"/>
                      <a:pt x="171" y="145"/>
                    </a:cubicBezTo>
                    <a:cubicBezTo>
                      <a:pt x="171" y="151"/>
                      <a:pt x="169" y="160"/>
                      <a:pt x="166" y="166"/>
                    </a:cubicBezTo>
                    <a:cubicBezTo>
                      <a:pt x="220" y="166"/>
                      <a:pt x="220" y="166"/>
                      <a:pt x="220" y="166"/>
                    </a:cubicBezTo>
                    <a:cubicBezTo>
                      <a:pt x="230" y="166"/>
                      <a:pt x="238" y="158"/>
                      <a:pt x="238" y="149"/>
                    </a:cubicBezTo>
                    <a:cubicBezTo>
                      <a:pt x="238" y="107"/>
                      <a:pt x="238" y="107"/>
                      <a:pt x="238" y="107"/>
                    </a:cubicBezTo>
                    <a:cubicBezTo>
                      <a:pt x="244" y="109"/>
                      <a:pt x="250" y="111"/>
                      <a:pt x="255" y="111"/>
                    </a:cubicBezTo>
                    <a:cubicBezTo>
                      <a:pt x="263" y="111"/>
                      <a:pt x="263" y="111"/>
                      <a:pt x="263" y="111"/>
                    </a:cubicBezTo>
                    <a:cubicBezTo>
                      <a:pt x="276" y="111"/>
                      <a:pt x="287" y="100"/>
                      <a:pt x="287" y="87"/>
                    </a:cubicBezTo>
                    <a:cubicBezTo>
                      <a:pt x="287" y="79"/>
                      <a:pt x="287" y="79"/>
                      <a:pt x="287" y="79"/>
                    </a:cubicBezTo>
                    <a:cubicBezTo>
                      <a:pt x="287" y="66"/>
                      <a:pt x="276" y="55"/>
                      <a:pt x="263" y="5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txBody>
              <a:bodyPr/>
              <a:lstStyle/>
              <a:p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5697141" y="2559844"/>
            <a:ext cx="800100" cy="1196579"/>
            <a:chOff x="7596188" y="3413125"/>
            <a:chExt cx="1066800" cy="1595438"/>
          </a:xfrm>
        </p:grpSpPr>
        <p:sp>
          <p:nvSpPr>
            <p:cNvPr id="74" name="圆角矩形 73"/>
            <p:cNvSpPr/>
            <p:nvPr/>
          </p:nvSpPr>
          <p:spPr>
            <a:xfrm rot="18900000">
              <a:off x="7596188" y="3679825"/>
              <a:ext cx="1066800" cy="1066800"/>
            </a:xfrm>
            <a:prstGeom prst="roundRect">
              <a:avLst>
                <a:gd name="adj" fmla="val 26191"/>
              </a:avLst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圆角矩形 74"/>
            <p:cNvSpPr/>
            <p:nvPr/>
          </p:nvSpPr>
          <p:spPr>
            <a:xfrm rot="18900000">
              <a:off x="7596188" y="3413125"/>
              <a:ext cx="1066800" cy="1066800"/>
            </a:xfrm>
            <a:prstGeom prst="roundRect">
              <a:avLst>
                <a:gd name="adj" fmla="val 26191"/>
              </a:avLst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任意多边形 75"/>
            <p:cNvSpPr/>
            <p:nvPr/>
          </p:nvSpPr>
          <p:spPr>
            <a:xfrm rot="18900000" flipH="1" flipV="1">
              <a:off x="7600950" y="3954463"/>
              <a:ext cx="1054100" cy="1054100"/>
            </a:xfrm>
            <a:custGeom>
              <a:avLst/>
              <a:gdLst>
                <a:gd name="connsiteX0" fmla="*/ 972458 w 1054294"/>
                <a:gd name="connsiteY0" fmla="*/ 81836 h 1054293"/>
                <a:gd name="connsiteX1" fmla="*/ 1054294 w 1054294"/>
                <a:gd name="connsiteY1" fmla="*/ 279406 h 1054293"/>
                <a:gd name="connsiteX2" fmla="*/ 1054294 w 1054294"/>
                <a:gd name="connsiteY2" fmla="*/ 787394 h 1054293"/>
                <a:gd name="connsiteX3" fmla="*/ 883646 w 1054294"/>
                <a:gd name="connsiteY3" fmla="*/ 1044843 h 1054293"/>
                <a:gd name="connsiteX4" fmla="*/ 853203 w 1054294"/>
                <a:gd name="connsiteY4" fmla="*/ 1054293 h 1054293"/>
                <a:gd name="connsiteX5" fmla="*/ 860033 w 1054294"/>
                <a:gd name="connsiteY5" fmla="*/ 1032290 h 1054293"/>
                <a:gd name="connsiteX6" fmla="*/ 865709 w 1054294"/>
                <a:gd name="connsiteY6" fmla="*/ 975980 h 1054293"/>
                <a:gd name="connsiteX7" fmla="*/ 865709 w 1054294"/>
                <a:gd name="connsiteY7" fmla="*/ 467992 h 1054293"/>
                <a:gd name="connsiteX8" fmla="*/ 586303 w 1054294"/>
                <a:gd name="connsiteY8" fmla="*/ 188586 h 1054293"/>
                <a:gd name="connsiteX9" fmla="*/ 78315 w 1054294"/>
                <a:gd name="connsiteY9" fmla="*/ 188586 h 1054293"/>
                <a:gd name="connsiteX10" fmla="*/ 22005 w 1054294"/>
                <a:gd name="connsiteY10" fmla="*/ 194263 h 1054293"/>
                <a:gd name="connsiteX11" fmla="*/ 0 w 1054294"/>
                <a:gd name="connsiteY11" fmla="*/ 201093 h 1054293"/>
                <a:gd name="connsiteX12" fmla="*/ 9451 w 1054294"/>
                <a:gd name="connsiteY12" fmla="*/ 170649 h 1054293"/>
                <a:gd name="connsiteX13" fmla="*/ 266900 w 1054294"/>
                <a:gd name="connsiteY13" fmla="*/ 0 h 1054293"/>
                <a:gd name="connsiteX14" fmla="*/ 774888 w 1054294"/>
                <a:gd name="connsiteY14" fmla="*/ 0 h 1054293"/>
                <a:gd name="connsiteX15" fmla="*/ 972458 w 1054294"/>
                <a:gd name="connsiteY15" fmla="*/ 81836 h 105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294" h="1054293">
                  <a:moveTo>
                    <a:pt x="972458" y="81836"/>
                  </a:moveTo>
                  <a:cubicBezTo>
                    <a:pt x="1023021" y="132398"/>
                    <a:pt x="1054294" y="202250"/>
                    <a:pt x="1054294" y="279406"/>
                  </a:cubicBezTo>
                  <a:lnTo>
                    <a:pt x="1054294" y="787394"/>
                  </a:lnTo>
                  <a:cubicBezTo>
                    <a:pt x="1054294" y="903128"/>
                    <a:pt x="983929" y="1002427"/>
                    <a:pt x="883646" y="1044843"/>
                  </a:cubicBezTo>
                  <a:lnTo>
                    <a:pt x="853203" y="1054293"/>
                  </a:lnTo>
                  <a:lnTo>
                    <a:pt x="860033" y="1032290"/>
                  </a:lnTo>
                  <a:cubicBezTo>
                    <a:pt x="863755" y="1014101"/>
                    <a:pt x="865709" y="995269"/>
                    <a:pt x="865709" y="975980"/>
                  </a:cubicBezTo>
                  <a:lnTo>
                    <a:pt x="865709" y="467992"/>
                  </a:lnTo>
                  <a:cubicBezTo>
                    <a:pt x="865709" y="313680"/>
                    <a:pt x="740615" y="188586"/>
                    <a:pt x="586303" y="188586"/>
                  </a:cubicBezTo>
                  <a:lnTo>
                    <a:pt x="78315" y="188586"/>
                  </a:lnTo>
                  <a:cubicBezTo>
                    <a:pt x="59026" y="188586"/>
                    <a:pt x="40194" y="190541"/>
                    <a:pt x="22005" y="194263"/>
                  </a:cubicBezTo>
                  <a:lnTo>
                    <a:pt x="0" y="201093"/>
                  </a:lnTo>
                  <a:lnTo>
                    <a:pt x="9451" y="170649"/>
                  </a:lnTo>
                  <a:cubicBezTo>
                    <a:pt x="51867" y="70365"/>
                    <a:pt x="151166" y="0"/>
                    <a:pt x="266900" y="0"/>
                  </a:cubicBezTo>
                  <a:lnTo>
                    <a:pt x="774888" y="0"/>
                  </a:lnTo>
                  <a:cubicBezTo>
                    <a:pt x="852044" y="0"/>
                    <a:pt x="921896" y="31273"/>
                    <a:pt x="972458" y="818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Freeform 144"/>
            <p:cNvSpPr>
              <a:spLocks noEditPoints="1"/>
            </p:cNvSpPr>
            <p:nvPr/>
          </p:nvSpPr>
          <p:spPr bwMode="auto">
            <a:xfrm>
              <a:off x="7920038" y="3889375"/>
              <a:ext cx="436562" cy="382588"/>
            </a:xfrm>
            <a:custGeom>
              <a:avLst/>
              <a:gdLst>
                <a:gd name="T0" fmla="*/ 288 w 288"/>
                <a:gd name="T1" fmla="*/ 63 h 253"/>
                <a:gd name="T2" fmla="*/ 288 w 288"/>
                <a:gd name="T3" fmla="*/ 40 h 253"/>
                <a:gd name="T4" fmla="*/ 259 w 288"/>
                <a:gd name="T5" fmla="*/ 19 h 253"/>
                <a:gd name="T6" fmla="*/ 145 w 288"/>
                <a:gd name="T7" fmla="*/ 0 h 253"/>
                <a:gd name="T8" fmla="*/ 144 w 288"/>
                <a:gd name="T9" fmla="*/ 0 h 253"/>
                <a:gd name="T10" fmla="*/ 29 w 288"/>
                <a:gd name="T11" fmla="*/ 19 h 253"/>
                <a:gd name="T12" fmla="*/ 0 w 288"/>
                <a:gd name="T13" fmla="*/ 40 h 253"/>
                <a:gd name="T14" fmla="*/ 0 w 288"/>
                <a:gd name="T15" fmla="*/ 41 h 253"/>
                <a:gd name="T16" fmla="*/ 0 w 288"/>
                <a:gd name="T17" fmla="*/ 213 h 253"/>
                <a:gd name="T18" fmla="*/ 143 w 288"/>
                <a:gd name="T19" fmla="*/ 253 h 253"/>
                <a:gd name="T20" fmla="*/ 144 w 288"/>
                <a:gd name="T21" fmla="*/ 253 h 253"/>
                <a:gd name="T22" fmla="*/ 288 w 288"/>
                <a:gd name="T23" fmla="*/ 212 h 253"/>
                <a:gd name="T24" fmla="*/ 288 w 288"/>
                <a:gd name="T25" fmla="*/ 63 h 253"/>
                <a:gd name="T26" fmla="*/ 144 w 288"/>
                <a:gd name="T27" fmla="*/ 29 h 253"/>
                <a:gd name="T28" fmla="*/ 145 w 288"/>
                <a:gd name="T29" fmla="*/ 29 h 253"/>
                <a:gd name="T30" fmla="*/ 259 w 288"/>
                <a:gd name="T31" fmla="*/ 51 h 253"/>
                <a:gd name="T32" fmla="*/ 259 w 288"/>
                <a:gd name="T33" fmla="*/ 52 h 253"/>
                <a:gd name="T34" fmla="*/ 144 w 288"/>
                <a:gd name="T35" fmla="*/ 73 h 253"/>
                <a:gd name="T36" fmla="*/ 143 w 288"/>
                <a:gd name="T37" fmla="*/ 73 h 253"/>
                <a:gd name="T38" fmla="*/ 29 w 288"/>
                <a:gd name="T39" fmla="*/ 52 h 253"/>
                <a:gd name="T40" fmla="*/ 29 w 288"/>
                <a:gd name="T41" fmla="*/ 51 h 253"/>
                <a:gd name="T42" fmla="*/ 144 w 288"/>
                <a:gd name="T43" fmla="*/ 29 h 253"/>
                <a:gd name="T44" fmla="*/ 144 w 288"/>
                <a:gd name="T45" fmla="*/ 162 h 253"/>
                <a:gd name="T46" fmla="*/ 143 w 288"/>
                <a:gd name="T47" fmla="*/ 162 h 253"/>
                <a:gd name="T48" fmla="*/ 29 w 288"/>
                <a:gd name="T49" fmla="*/ 140 h 253"/>
                <a:gd name="T50" fmla="*/ 29 w 288"/>
                <a:gd name="T51" fmla="*/ 83 h 253"/>
                <a:gd name="T52" fmla="*/ 143 w 288"/>
                <a:gd name="T53" fmla="*/ 102 h 253"/>
                <a:gd name="T54" fmla="*/ 144 w 288"/>
                <a:gd name="T55" fmla="*/ 102 h 253"/>
                <a:gd name="T56" fmla="*/ 259 w 288"/>
                <a:gd name="T57" fmla="*/ 83 h 253"/>
                <a:gd name="T58" fmla="*/ 259 w 288"/>
                <a:gd name="T59" fmla="*/ 140 h 253"/>
                <a:gd name="T60" fmla="*/ 144 w 288"/>
                <a:gd name="T61" fmla="*/ 162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8" h="253">
                  <a:moveTo>
                    <a:pt x="288" y="63"/>
                  </a:moveTo>
                  <a:cubicBezTo>
                    <a:pt x="288" y="40"/>
                    <a:pt x="288" y="40"/>
                    <a:pt x="288" y="40"/>
                  </a:cubicBezTo>
                  <a:cubicBezTo>
                    <a:pt x="288" y="34"/>
                    <a:pt x="277" y="26"/>
                    <a:pt x="259" y="19"/>
                  </a:cubicBezTo>
                  <a:cubicBezTo>
                    <a:pt x="233" y="9"/>
                    <a:pt x="192" y="0"/>
                    <a:pt x="145" y="0"/>
                  </a:cubicBezTo>
                  <a:cubicBezTo>
                    <a:pt x="145" y="0"/>
                    <a:pt x="144" y="0"/>
                    <a:pt x="144" y="0"/>
                  </a:cubicBezTo>
                  <a:cubicBezTo>
                    <a:pt x="97" y="0"/>
                    <a:pt x="55" y="9"/>
                    <a:pt x="29" y="19"/>
                  </a:cubicBezTo>
                  <a:cubicBezTo>
                    <a:pt x="12" y="26"/>
                    <a:pt x="1" y="34"/>
                    <a:pt x="0" y="40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28"/>
                    <a:pt x="64" y="253"/>
                    <a:pt x="143" y="253"/>
                  </a:cubicBezTo>
                  <a:cubicBezTo>
                    <a:pt x="143" y="253"/>
                    <a:pt x="144" y="253"/>
                    <a:pt x="144" y="253"/>
                  </a:cubicBezTo>
                  <a:cubicBezTo>
                    <a:pt x="224" y="253"/>
                    <a:pt x="288" y="228"/>
                    <a:pt x="288" y="212"/>
                  </a:cubicBezTo>
                  <a:lnTo>
                    <a:pt x="288" y="63"/>
                  </a:lnTo>
                  <a:close/>
                  <a:moveTo>
                    <a:pt x="144" y="29"/>
                  </a:moveTo>
                  <a:cubicBezTo>
                    <a:pt x="145" y="29"/>
                    <a:pt x="145" y="29"/>
                    <a:pt x="145" y="29"/>
                  </a:cubicBezTo>
                  <a:cubicBezTo>
                    <a:pt x="201" y="29"/>
                    <a:pt x="244" y="43"/>
                    <a:pt x="259" y="51"/>
                  </a:cubicBezTo>
                  <a:cubicBezTo>
                    <a:pt x="259" y="52"/>
                    <a:pt x="259" y="52"/>
                    <a:pt x="259" y="52"/>
                  </a:cubicBezTo>
                  <a:cubicBezTo>
                    <a:pt x="244" y="60"/>
                    <a:pt x="201" y="73"/>
                    <a:pt x="144" y="73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87" y="73"/>
                    <a:pt x="44" y="60"/>
                    <a:pt x="29" y="52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44" y="43"/>
                    <a:pt x="87" y="29"/>
                    <a:pt x="144" y="29"/>
                  </a:cubicBezTo>
                  <a:close/>
                  <a:moveTo>
                    <a:pt x="144" y="162"/>
                  </a:moveTo>
                  <a:cubicBezTo>
                    <a:pt x="143" y="162"/>
                    <a:pt x="143" y="162"/>
                    <a:pt x="143" y="162"/>
                  </a:cubicBezTo>
                  <a:cubicBezTo>
                    <a:pt x="87" y="162"/>
                    <a:pt x="44" y="148"/>
                    <a:pt x="29" y="140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55" y="94"/>
                    <a:pt x="96" y="102"/>
                    <a:pt x="143" y="102"/>
                  </a:cubicBezTo>
                  <a:cubicBezTo>
                    <a:pt x="143" y="102"/>
                    <a:pt x="144" y="102"/>
                    <a:pt x="144" y="102"/>
                  </a:cubicBezTo>
                  <a:cubicBezTo>
                    <a:pt x="191" y="102"/>
                    <a:pt x="233" y="94"/>
                    <a:pt x="259" y="83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44" y="148"/>
                    <a:pt x="201" y="161"/>
                    <a:pt x="144" y="162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accent4"/>
              </a:solidFill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150144" y="2366963"/>
            <a:ext cx="801291" cy="1193006"/>
            <a:chOff x="1533525" y="3155950"/>
            <a:chExt cx="1068388" cy="1590675"/>
          </a:xfrm>
        </p:grpSpPr>
        <p:sp>
          <p:nvSpPr>
            <p:cNvPr id="79" name="圆角矩形 78"/>
            <p:cNvSpPr/>
            <p:nvPr/>
          </p:nvSpPr>
          <p:spPr>
            <a:xfrm rot="18900000">
              <a:off x="1533525" y="3679825"/>
              <a:ext cx="1066800" cy="1066800"/>
            </a:xfrm>
            <a:prstGeom prst="roundRect">
              <a:avLst>
                <a:gd name="adj" fmla="val 26191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任意多边形 79"/>
            <p:cNvSpPr/>
            <p:nvPr/>
          </p:nvSpPr>
          <p:spPr>
            <a:xfrm rot="18900000">
              <a:off x="1547813" y="3155950"/>
              <a:ext cx="1054100" cy="1055688"/>
            </a:xfrm>
            <a:custGeom>
              <a:avLst/>
              <a:gdLst>
                <a:gd name="connsiteX0" fmla="*/ 972458 w 1054294"/>
                <a:gd name="connsiteY0" fmla="*/ 81836 h 1054293"/>
                <a:gd name="connsiteX1" fmla="*/ 1054294 w 1054294"/>
                <a:gd name="connsiteY1" fmla="*/ 279406 h 1054293"/>
                <a:gd name="connsiteX2" fmla="*/ 1054294 w 1054294"/>
                <a:gd name="connsiteY2" fmla="*/ 787394 h 1054293"/>
                <a:gd name="connsiteX3" fmla="*/ 883646 w 1054294"/>
                <a:gd name="connsiteY3" fmla="*/ 1044843 h 1054293"/>
                <a:gd name="connsiteX4" fmla="*/ 853203 w 1054294"/>
                <a:gd name="connsiteY4" fmla="*/ 1054293 h 1054293"/>
                <a:gd name="connsiteX5" fmla="*/ 860033 w 1054294"/>
                <a:gd name="connsiteY5" fmla="*/ 1032290 h 1054293"/>
                <a:gd name="connsiteX6" fmla="*/ 865709 w 1054294"/>
                <a:gd name="connsiteY6" fmla="*/ 975980 h 1054293"/>
                <a:gd name="connsiteX7" fmla="*/ 865709 w 1054294"/>
                <a:gd name="connsiteY7" fmla="*/ 467992 h 1054293"/>
                <a:gd name="connsiteX8" fmla="*/ 586303 w 1054294"/>
                <a:gd name="connsiteY8" fmla="*/ 188586 h 1054293"/>
                <a:gd name="connsiteX9" fmla="*/ 78315 w 1054294"/>
                <a:gd name="connsiteY9" fmla="*/ 188586 h 1054293"/>
                <a:gd name="connsiteX10" fmla="*/ 22005 w 1054294"/>
                <a:gd name="connsiteY10" fmla="*/ 194263 h 1054293"/>
                <a:gd name="connsiteX11" fmla="*/ 0 w 1054294"/>
                <a:gd name="connsiteY11" fmla="*/ 201093 h 1054293"/>
                <a:gd name="connsiteX12" fmla="*/ 9451 w 1054294"/>
                <a:gd name="connsiteY12" fmla="*/ 170649 h 1054293"/>
                <a:gd name="connsiteX13" fmla="*/ 266900 w 1054294"/>
                <a:gd name="connsiteY13" fmla="*/ 0 h 1054293"/>
                <a:gd name="connsiteX14" fmla="*/ 774888 w 1054294"/>
                <a:gd name="connsiteY14" fmla="*/ 0 h 1054293"/>
                <a:gd name="connsiteX15" fmla="*/ 972458 w 1054294"/>
                <a:gd name="connsiteY15" fmla="*/ 81836 h 105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294" h="1054293">
                  <a:moveTo>
                    <a:pt x="972458" y="81836"/>
                  </a:moveTo>
                  <a:cubicBezTo>
                    <a:pt x="1023021" y="132398"/>
                    <a:pt x="1054294" y="202250"/>
                    <a:pt x="1054294" y="279406"/>
                  </a:cubicBezTo>
                  <a:lnTo>
                    <a:pt x="1054294" y="787394"/>
                  </a:lnTo>
                  <a:cubicBezTo>
                    <a:pt x="1054294" y="903128"/>
                    <a:pt x="983929" y="1002427"/>
                    <a:pt x="883646" y="1044843"/>
                  </a:cubicBezTo>
                  <a:lnTo>
                    <a:pt x="853203" y="1054293"/>
                  </a:lnTo>
                  <a:lnTo>
                    <a:pt x="860033" y="1032290"/>
                  </a:lnTo>
                  <a:cubicBezTo>
                    <a:pt x="863755" y="1014101"/>
                    <a:pt x="865709" y="995269"/>
                    <a:pt x="865709" y="975980"/>
                  </a:cubicBezTo>
                  <a:lnTo>
                    <a:pt x="865709" y="467992"/>
                  </a:lnTo>
                  <a:cubicBezTo>
                    <a:pt x="865709" y="313680"/>
                    <a:pt x="740615" y="188586"/>
                    <a:pt x="586303" y="188586"/>
                  </a:cubicBezTo>
                  <a:lnTo>
                    <a:pt x="78315" y="188586"/>
                  </a:lnTo>
                  <a:cubicBezTo>
                    <a:pt x="59026" y="188586"/>
                    <a:pt x="40194" y="190541"/>
                    <a:pt x="22005" y="194263"/>
                  </a:cubicBezTo>
                  <a:lnTo>
                    <a:pt x="0" y="201093"/>
                  </a:lnTo>
                  <a:lnTo>
                    <a:pt x="9451" y="170649"/>
                  </a:lnTo>
                  <a:cubicBezTo>
                    <a:pt x="51867" y="70365"/>
                    <a:pt x="151166" y="0"/>
                    <a:pt x="266900" y="0"/>
                  </a:cubicBezTo>
                  <a:lnTo>
                    <a:pt x="774888" y="0"/>
                  </a:lnTo>
                  <a:cubicBezTo>
                    <a:pt x="852044" y="0"/>
                    <a:pt x="921896" y="31273"/>
                    <a:pt x="972458" y="818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任意多边形 80"/>
            <p:cNvSpPr/>
            <p:nvPr/>
          </p:nvSpPr>
          <p:spPr>
            <a:xfrm rot="18900000">
              <a:off x="1547813" y="3422650"/>
              <a:ext cx="1054100" cy="1054100"/>
            </a:xfrm>
            <a:custGeom>
              <a:avLst/>
              <a:gdLst>
                <a:gd name="connsiteX0" fmla="*/ 972458 w 1054294"/>
                <a:gd name="connsiteY0" fmla="*/ 81836 h 1054293"/>
                <a:gd name="connsiteX1" fmla="*/ 1054294 w 1054294"/>
                <a:gd name="connsiteY1" fmla="*/ 279406 h 1054293"/>
                <a:gd name="connsiteX2" fmla="*/ 1054294 w 1054294"/>
                <a:gd name="connsiteY2" fmla="*/ 787394 h 1054293"/>
                <a:gd name="connsiteX3" fmla="*/ 883646 w 1054294"/>
                <a:gd name="connsiteY3" fmla="*/ 1044843 h 1054293"/>
                <a:gd name="connsiteX4" fmla="*/ 853203 w 1054294"/>
                <a:gd name="connsiteY4" fmla="*/ 1054293 h 1054293"/>
                <a:gd name="connsiteX5" fmla="*/ 860033 w 1054294"/>
                <a:gd name="connsiteY5" fmla="*/ 1032290 h 1054293"/>
                <a:gd name="connsiteX6" fmla="*/ 865709 w 1054294"/>
                <a:gd name="connsiteY6" fmla="*/ 975980 h 1054293"/>
                <a:gd name="connsiteX7" fmla="*/ 865709 w 1054294"/>
                <a:gd name="connsiteY7" fmla="*/ 467992 h 1054293"/>
                <a:gd name="connsiteX8" fmla="*/ 586303 w 1054294"/>
                <a:gd name="connsiteY8" fmla="*/ 188586 h 1054293"/>
                <a:gd name="connsiteX9" fmla="*/ 78315 w 1054294"/>
                <a:gd name="connsiteY9" fmla="*/ 188586 h 1054293"/>
                <a:gd name="connsiteX10" fmla="*/ 22005 w 1054294"/>
                <a:gd name="connsiteY10" fmla="*/ 194263 h 1054293"/>
                <a:gd name="connsiteX11" fmla="*/ 0 w 1054294"/>
                <a:gd name="connsiteY11" fmla="*/ 201093 h 1054293"/>
                <a:gd name="connsiteX12" fmla="*/ 9451 w 1054294"/>
                <a:gd name="connsiteY12" fmla="*/ 170649 h 1054293"/>
                <a:gd name="connsiteX13" fmla="*/ 266900 w 1054294"/>
                <a:gd name="connsiteY13" fmla="*/ 0 h 1054293"/>
                <a:gd name="connsiteX14" fmla="*/ 774888 w 1054294"/>
                <a:gd name="connsiteY14" fmla="*/ 0 h 1054293"/>
                <a:gd name="connsiteX15" fmla="*/ 972458 w 1054294"/>
                <a:gd name="connsiteY15" fmla="*/ 81836 h 105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294" h="1054293">
                  <a:moveTo>
                    <a:pt x="972458" y="81836"/>
                  </a:moveTo>
                  <a:cubicBezTo>
                    <a:pt x="1023021" y="132398"/>
                    <a:pt x="1054294" y="202250"/>
                    <a:pt x="1054294" y="279406"/>
                  </a:cubicBezTo>
                  <a:lnTo>
                    <a:pt x="1054294" y="787394"/>
                  </a:lnTo>
                  <a:cubicBezTo>
                    <a:pt x="1054294" y="903128"/>
                    <a:pt x="983929" y="1002427"/>
                    <a:pt x="883646" y="1044843"/>
                  </a:cubicBezTo>
                  <a:lnTo>
                    <a:pt x="853203" y="1054293"/>
                  </a:lnTo>
                  <a:lnTo>
                    <a:pt x="860033" y="1032290"/>
                  </a:lnTo>
                  <a:cubicBezTo>
                    <a:pt x="863755" y="1014101"/>
                    <a:pt x="865709" y="995269"/>
                    <a:pt x="865709" y="975980"/>
                  </a:cubicBezTo>
                  <a:lnTo>
                    <a:pt x="865709" y="467992"/>
                  </a:lnTo>
                  <a:cubicBezTo>
                    <a:pt x="865709" y="313680"/>
                    <a:pt x="740615" y="188586"/>
                    <a:pt x="586303" y="188586"/>
                  </a:cubicBezTo>
                  <a:lnTo>
                    <a:pt x="78315" y="188586"/>
                  </a:lnTo>
                  <a:cubicBezTo>
                    <a:pt x="59026" y="188586"/>
                    <a:pt x="40194" y="190541"/>
                    <a:pt x="22005" y="194263"/>
                  </a:cubicBezTo>
                  <a:lnTo>
                    <a:pt x="0" y="201093"/>
                  </a:lnTo>
                  <a:lnTo>
                    <a:pt x="9451" y="170649"/>
                  </a:lnTo>
                  <a:cubicBezTo>
                    <a:pt x="51867" y="70365"/>
                    <a:pt x="151166" y="0"/>
                    <a:pt x="266900" y="0"/>
                  </a:cubicBezTo>
                  <a:lnTo>
                    <a:pt x="774888" y="0"/>
                  </a:lnTo>
                  <a:cubicBezTo>
                    <a:pt x="852044" y="0"/>
                    <a:pt x="921896" y="31273"/>
                    <a:pt x="972458" y="81836"/>
                  </a:cubicBez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1838658" y="4002782"/>
              <a:ext cx="404424" cy="434198"/>
              <a:chOff x="4019339" y="2140057"/>
              <a:chExt cx="258763" cy="277813"/>
            </a:xfrm>
            <a:solidFill>
              <a:srgbClr val="E40000"/>
            </a:solidFill>
          </p:grpSpPr>
          <p:sp>
            <p:nvSpPr>
              <p:cNvPr id="83" name="Freeform 281"/>
              <p:cNvSpPr>
                <a:spLocks noEditPoints="1"/>
              </p:cNvSpPr>
              <p:nvPr/>
            </p:nvSpPr>
            <p:spPr bwMode="auto">
              <a:xfrm>
                <a:off x="4019339" y="2140057"/>
                <a:ext cx="258763" cy="277813"/>
              </a:xfrm>
              <a:custGeom>
                <a:avLst/>
                <a:gdLst>
                  <a:gd name="T0" fmla="*/ 237 w 266"/>
                  <a:gd name="T1" fmla="*/ 24 h 288"/>
                  <a:gd name="T2" fmla="*/ 221 w 266"/>
                  <a:gd name="T3" fmla="*/ 24 h 288"/>
                  <a:gd name="T4" fmla="*/ 221 w 266"/>
                  <a:gd name="T5" fmla="*/ 14 h 288"/>
                  <a:gd name="T6" fmla="*/ 207 w 266"/>
                  <a:gd name="T7" fmla="*/ 0 h 288"/>
                  <a:gd name="T8" fmla="*/ 193 w 266"/>
                  <a:gd name="T9" fmla="*/ 14 h 288"/>
                  <a:gd name="T10" fmla="*/ 193 w 266"/>
                  <a:gd name="T11" fmla="*/ 24 h 288"/>
                  <a:gd name="T12" fmla="*/ 146 w 266"/>
                  <a:gd name="T13" fmla="*/ 24 h 288"/>
                  <a:gd name="T14" fmla="*/ 146 w 266"/>
                  <a:gd name="T15" fmla="*/ 14 h 288"/>
                  <a:gd name="T16" fmla="*/ 133 w 266"/>
                  <a:gd name="T17" fmla="*/ 0 h 288"/>
                  <a:gd name="T18" fmla="*/ 119 w 266"/>
                  <a:gd name="T19" fmla="*/ 14 h 288"/>
                  <a:gd name="T20" fmla="*/ 119 w 266"/>
                  <a:gd name="T21" fmla="*/ 24 h 288"/>
                  <a:gd name="T22" fmla="*/ 73 w 266"/>
                  <a:gd name="T23" fmla="*/ 24 h 288"/>
                  <a:gd name="T24" fmla="*/ 73 w 266"/>
                  <a:gd name="T25" fmla="*/ 14 h 288"/>
                  <a:gd name="T26" fmla="*/ 59 w 266"/>
                  <a:gd name="T27" fmla="*/ 0 h 288"/>
                  <a:gd name="T28" fmla="*/ 45 w 266"/>
                  <a:gd name="T29" fmla="*/ 14 h 288"/>
                  <a:gd name="T30" fmla="*/ 45 w 266"/>
                  <a:gd name="T31" fmla="*/ 24 h 288"/>
                  <a:gd name="T32" fmla="*/ 29 w 266"/>
                  <a:gd name="T33" fmla="*/ 24 h 288"/>
                  <a:gd name="T34" fmla="*/ 0 w 266"/>
                  <a:gd name="T35" fmla="*/ 53 h 288"/>
                  <a:gd name="T36" fmla="*/ 0 w 266"/>
                  <a:gd name="T37" fmla="*/ 259 h 288"/>
                  <a:gd name="T38" fmla="*/ 29 w 266"/>
                  <a:gd name="T39" fmla="*/ 288 h 288"/>
                  <a:gd name="T40" fmla="*/ 237 w 266"/>
                  <a:gd name="T41" fmla="*/ 288 h 288"/>
                  <a:gd name="T42" fmla="*/ 266 w 266"/>
                  <a:gd name="T43" fmla="*/ 259 h 288"/>
                  <a:gd name="T44" fmla="*/ 266 w 266"/>
                  <a:gd name="T45" fmla="*/ 53 h 288"/>
                  <a:gd name="T46" fmla="*/ 237 w 266"/>
                  <a:gd name="T47" fmla="*/ 24 h 288"/>
                  <a:gd name="T48" fmla="*/ 237 w 266"/>
                  <a:gd name="T49" fmla="*/ 257 h 288"/>
                  <a:gd name="T50" fmla="*/ 29 w 266"/>
                  <a:gd name="T51" fmla="*/ 257 h 288"/>
                  <a:gd name="T52" fmla="*/ 29 w 266"/>
                  <a:gd name="T53" fmla="*/ 55 h 288"/>
                  <a:gd name="T54" fmla="*/ 45 w 266"/>
                  <a:gd name="T55" fmla="*/ 55 h 288"/>
                  <a:gd name="T56" fmla="*/ 45 w 266"/>
                  <a:gd name="T57" fmla="*/ 65 h 288"/>
                  <a:gd name="T58" fmla="*/ 59 w 266"/>
                  <a:gd name="T59" fmla="*/ 79 h 288"/>
                  <a:gd name="T60" fmla="*/ 73 w 266"/>
                  <a:gd name="T61" fmla="*/ 65 h 288"/>
                  <a:gd name="T62" fmla="*/ 73 w 266"/>
                  <a:gd name="T63" fmla="*/ 55 h 288"/>
                  <a:gd name="T64" fmla="*/ 119 w 266"/>
                  <a:gd name="T65" fmla="*/ 55 h 288"/>
                  <a:gd name="T66" fmla="*/ 119 w 266"/>
                  <a:gd name="T67" fmla="*/ 65 h 288"/>
                  <a:gd name="T68" fmla="*/ 133 w 266"/>
                  <a:gd name="T69" fmla="*/ 79 h 288"/>
                  <a:gd name="T70" fmla="*/ 146 w 266"/>
                  <a:gd name="T71" fmla="*/ 65 h 288"/>
                  <a:gd name="T72" fmla="*/ 146 w 266"/>
                  <a:gd name="T73" fmla="*/ 55 h 288"/>
                  <a:gd name="T74" fmla="*/ 193 w 266"/>
                  <a:gd name="T75" fmla="*/ 55 h 288"/>
                  <a:gd name="T76" fmla="*/ 193 w 266"/>
                  <a:gd name="T77" fmla="*/ 65 h 288"/>
                  <a:gd name="T78" fmla="*/ 207 w 266"/>
                  <a:gd name="T79" fmla="*/ 79 h 288"/>
                  <a:gd name="T80" fmla="*/ 221 w 266"/>
                  <a:gd name="T81" fmla="*/ 65 h 288"/>
                  <a:gd name="T82" fmla="*/ 221 w 266"/>
                  <a:gd name="T83" fmla="*/ 55 h 288"/>
                  <a:gd name="T84" fmla="*/ 237 w 266"/>
                  <a:gd name="T85" fmla="*/ 55 h 288"/>
                  <a:gd name="T86" fmla="*/ 237 w 266"/>
                  <a:gd name="T87" fmla="*/ 257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66" h="288">
                    <a:moveTo>
                      <a:pt x="237" y="24"/>
                    </a:moveTo>
                    <a:cubicBezTo>
                      <a:pt x="221" y="24"/>
                      <a:pt x="221" y="24"/>
                      <a:pt x="221" y="24"/>
                    </a:cubicBezTo>
                    <a:cubicBezTo>
                      <a:pt x="221" y="14"/>
                      <a:pt x="221" y="14"/>
                      <a:pt x="221" y="14"/>
                    </a:cubicBezTo>
                    <a:cubicBezTo>
                      <a:pt x="221" y="6"/>
                      <a:pt x="214" y="0"/>
                      <a:pt x="207" y="0"/>
                    </a:cubicBezTo>
                    <a:cubicBezTo>
                      <a:pt x="199" y="0"/>
                      <a:pt x="193" y="6"/>
                      <a:pt x="193" y="14"/>
                    </a:cubicBezTo>
                    <a:cubicBezTo>
                      <a:pt x="193" y="24"/>
                      <a:pt x="193" y="24"/>
                      <a:pt x="193" y="24"/>
                    </a:cubicBezTo>
                    <a:cubicBezTo>
                      <a:pt x="146" y="24"/>
                      <a:pt x="146" y="24"/>
                      <a:pt x="146" y="24"/>
                    </a:cubicBezTo>
                    <a:cubicBezTo>
                      <a:pt x="146" y="14"/>
                      <a:pt x="146" y="14"/>
                      <a:pt x="146" y="14"/>
                    </a:cubicBezTo>
                    <a:cubicBezTo>
                      <a:pt x="146" y="6"/>
                      <a:pt x="140" y="0"/>
                      <a:pt x="133" y="0"/>
                    </a:cubicBezTo>
                    <a:cubicBezTo>
                      <a:pt x="125" y="0"/>
                      <a:pt x="119" y="6"/>
                      <a:pt x="119" y="14"/>
                    </a:cubicBezTo>
                    <a:cubicBezTo>
                      <a:pt x="119" y="24"/>
                      <a:pt x="119" y="24"/>
                      <a:pt x="119" y="24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6"/>
                      <a:pt x="66" y="0"/>
                      <a:pt x="59" y="0"/>
                    </a:cubicBezTo>
                    <a:cubicBezTo>
                      <a:pt x="51" y="0"/>
                      <a:pt x="45" y="6"/>
                      <a:pt x="45" y="14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13" y="24"/>
                      <a:pt x="0" y="37"/>
                      <a:pt x="0" y="53"/>
                    </a:cubicBezTo>
                    <a:cubicBezTo>
                      <a:pt x="0" y="259"/>
                      <a:pt x="0" y="259"/>
                      <a:pt x="0" y="259"/>
                    </a:cubicBezTo>
                    <a:cubicBezTo>
                      <a:pt x="0" y="275"/>
                      <a:pt x="13" y="288"/>
                      <a:pt x="29" y="288"/>
                    </a:cubicBezTo>
                    <a:cubicBezTo>
                      <a:pt x="237" y="288"/>
                      <a:pt x="237" y="288"/>
                      <a:pt x="237" y="288"/>
                    </a:cubicBezTo>
                    <a:cubicBezTo>
                      <a:pt x="253" y="288"/>
                      <a:pt x="266" y="275"/>
                      <a:pt x="266" y="259"/>
                    </a:cubicBezTo>
                    <a:cubicBezTo>
                      <a:pt x="266" y="53"/>
                      <a:pt x="266" y="53"/>
                      <a:pt x="266" y="53"/>
                    </a:cubicBezTo>
                    <a:cubicBezTo>
                      <a:pt x="266" y="37"/>
                      <a:pt x="253" y="24"/>
                      <a:pt x="237" y="24"/>
                    </a:cubicBezTo>
                    <a:close/>
                    <a:moveTo>
                      <a:pt x="237" y="257"/>
                    </a:moveTo>
                    <a:cubicBezTo>
                      <a:pt x="29" y="257"/>
                      <a:pt x="29" y="257"/>
                      <a:pt x="29" y="257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5" y="73"/>
                      <a:pt x="51" y="79"/>
                      <a:pt x="59" y="79"/>
                    </a:cubicBezTo>
                    <a:cubicBezTo>
                      <a:pt x="66" y="79"/>
                      <a:pt x="73" y="73"/>
                      <a:pt x="73" y="65"/>
                    </a:cubicBezTo>
                    <a:cubicBezTo>
                      <a:pt x="73" y="55"/>
                      <a:pt x="73" y="55"/>
                      <a:pt x="73" y="55"/>
                    </a:cubicBezTo>
                    <a:cubicBezTo>
                      <a:pt x="119" y="55"/>
                      <a:pt x="119" y="55"/>
                      <a:pt x="119" y="55"/>
                    </a:cubicBezTo>
                    <a:cubicBezTo>
                      <a:pt x="119" y="65"/>
                      <a:pt x="119" y="65"/>
                      <a:pt x="119" y="65"/>
                    </a:cubicBezTo>
                    <a:cubicBezTo>
                      <a:pt x="119" y="73"/>
                      <a:pt x="125" y="79"/>
                      <a:pt x="133" y="79"/>
                    </a:cubicBezTo>
                    <a:cubicBezTo>
                      <a:pt x="140" y="79"/>
                      <a:pt x="146" y="73"/>
                      <a:pt x="146" y="65"/>
                    </a:cubicBezTo>
                    <a:cubicBezTo>
                      <a:pt x="146" y="55"/>
                      <a:pt x="146" y="55"/>
                      <a:pt x="146" y="55"/>
                    </a:cubicBezTo>
                    <a:cubicBezTo>
                      <a:pt x="193" y="55"/>
                      <a:pt x="193" y="55"/>
                      <a:pt x="193" y="55"/>
                    </a:cubicBezTo>
                    <a:cubicBezTo>
                      <a:pt x="193" y="65"/>
                      <a:pt x="193" y="65"/>
                      <a:pt x="193" y="65"/>
                    </a:cubicBezTo>
                    <a:cubicBezTo>
                      <a:pt x="193" y="73"/>
                      <a:pt x="199" y="79"/>
                      <a:pt x="207" y="79"/>
                    </a:cubicBezTo>
                    <a:cubicBezTo>
                      <a:pt x="214" y="79"/>
                      <a:pt x="221" y="73"/>
                      <a:pt x="221" y="65"/>
                    </a:cubicBezTo>
                    <a:cubicBezTo>
                      <a:pt x="221" y="55"/>
                      <a:pt x="221" y="55"/>
                      <a:pt x="221" y="55"/>
                    </a:cubicBezTo>
                    <a:cubicBezTo>
                      <a:pt x="237" y="55"/>
                      <a:pt x="237" y="55"/>
                      <a:pt x="237" y="55"/>
                    </a:cubicBezTo>
                    <a:lnTo>
                      <a:pt x="237" y="25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Freeform 282"/>
              <p:cNvSpPr>
                <a:spLocks/>
              </p:cNvSpPr>
              <p:nvPr/>
            </p:nvSpPr>
            <p:spPr bwMode="auto">
              <a:xfrm>
                <a:off x="4076489" y="2244832"/>
                <a:ext cx="144463" cy="107950"/>
              </a:xfrm>
              <a:custGeom>
                <a:avLst/>
                <a:gdLst>
                  <a:gd name="T0" fmla="*/ 133 w 150"/>
                  <a:gd name="T1" fmla="*/ 3 h 111"/>
                  <a:gd name="T2" fmla="*/ 124 w 150"/>
                  <a:gd name="T3" fmla="*/ 3 h 111"/>
                  <a:gd name="T4" fmla="*/ 58 w 150"/>
                  <a:gd name="T5" fmla="*/ 69 h 111"/>
                  <a:gd name="T6" fmla="*/ 50 w 150"/>
                  <a:gd name="T7" fmla="*/ 69 h 111"/>
                  <a:gd name="T8" fmla="*/ 25 w 150"/>
                  <a:gd name="T9" fmla="*/ 45 h 111"/>
                  <a:gd name="T10" fmla="*/ 17 w 150"/>
                  <a:gd name="T11" fmla="*/ 45 h 111"/>
                  <a:gd name="T12" fmla="*/ 2 w 150"/>
                  <a:gd name="T13" fmla="*/ 60 h 111"/>
                  <a:gd name="T14" fmla="*/ 2 w 150"/>
                  <a:gd name="T15" fmla="*/ 68 h 111"/>
                  <a:gd name="T16" fmla="*/ 40 w 150"/>
                  <a:gd name="T17" fmla="*/ 106 h 111"/>
                  <a:gd name="T18" fmla="*/ 50 w 150"/>
                  <a:gd name="T19" fmla="*/ 111 h 111"/>
                  <a:gd name="T20" fmla="*/ 57 w 150"/>
                  <a:gd name="T21" fmla="*/ 111 h 111"/>
                  <a:gd name="T22" fmla="*/ 67 w 150"/>
                  <a:gd name="T23" fmla="*/ 106 h 111"/>
                  <a:gd name="T24" fmla="*/ 148 w 150"/>
                  <a:gd name="T25" fmla="*/ 26 h 111"/>
                  <a:gd name="T26" fmla="*/ 148 w 150"/>
                  <a:gd name="T27" fmla="*/ 17 h 111"/>
                  <a:gd name="T28" fmla="*/ 133 w 150"/>
                  <a:gd name="T29" fmla="*/ 3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111">
                    <a:moveTo>
                      <a:pt x="133" y="3"/>
                    </a:moveTo>
                    <a:cubicBezTo>
                      <a:pt x="131" y="0"/>
                      <a:pt x="127" y="0"/>
                      <a:pt x="124" y="3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6" y="71"/>
                      <a:pt x="52" y="71"/>
                      <a:pt x="50" y="69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3" y="43"/>
                      <a:pt x="19" y="43"/>
                      <a:pt x="17" y="45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0" y="62"/>
                      <a:pt x="0" y="66"/>
                      <a:pt x="2" y="68"/>
                    </a:cubicBezTo>
                    <a:cubicBezTo>
                      <a:pt x="40" y="106"/>
                      <a:pt x="40" y="106"/>
                      <a:pt x="40" y="106"/>
                    </a:cubicBezTo>
                    <a:cubicBezTo>
                      <a:pt x="42" y="109"/>
                      <a:pt x="47" y="111"/>
                      <a:pt x="50" y="111"/>
                    </a:cubicBezTo>
                    <a:cubicBezTo>
                      <a:pt x="57" y="111"/>
                      <a:pt x="57" y="111"/>
                      <a:pt x="57" y="111"/>
                    </a:cubicBezTo>
                    <a:cubicBezTo>
                      <a:pt x="60" y="111"/>
                      <a:pt x="65" y="109"/>
                      <a:pt x="67" y="106"/>
                    </a:cubicBezTo>
                    <a:cubicBezTo>
                      <a:pt x="148" y="26"/>
                      <a:pt x="148" y="26"/>
                      <a:pt x="148" y="26"/>
                    </a:cubicBezTo>
                    <a:cubicBezTo>
                      <a:pt x="150" y="23"/>
                      <a:pt x="150" y="20"/>
                      <a:pt x="148" y="17"/>
                    </a:cubicBezTo>
                    <a:lnTo>
                      <a:pt x="133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85" name="文本框 37"/>
          <p:cNvSpPr txBox="1"/>
          <p:nvPr/>
        </p:nvSpPr>
        <p:spPr>
          <a:xfrm>
            <a:off x="704148" y="1379035"/>
            <a:ext cx="169209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86" name="矩形 85"/>
          <p:cNvSpPr/>
          <p:nvPr/>
        </p:nvSpPr>
        <p:spPr>
          <a:xfrm>
            <a:off x="456815" y="1679118"/>
            <a:ext cx="2186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文本框 39"/>
          <p:cNvSpPr txBox="1"/>
          <p:nvPr/>
        </p:nvSpPr>
        <p:spPr>
          <a:xfrm>
            <a:off x="3735479" y="1379035"/>
            <a:ext cx="169209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200" dirty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88" name="矩形 87"/>
          <p:cNvSpPr/>
          <p:nvPr/>
        </p:nvSpPr>
        <p:spPr>
          <a:xfrm>
            <a:off x="3488146" y="1679118"/>
            <a:ext cx="2186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文本框 41"/>
          <p:cNvSpPr txBox="1"/>
          <p:nvPr/>
        </p:nvSpPr>
        <p:spPr>
          <a:xfrm>
            <a:off x="6766810" y="1379035"/>
            <a:ext cx="169209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200" dirty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90" name="矩形 89"/>
          <p:cNvSpPr/>
          <p:nvPr/>
        </p:nvSpPr>
        <p:spPr>
          <a:xfrm>
            <a:off x="6519477" y="1679118"/>
            <a:ext cx="2186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文本框 43"/>
          <p:cNvSpPr txBox="1"/>
          <p:nvPr/>
        </p:nvSpPr>
        <p:spPr>
          <a:xfrm>
            <a:off x="5257693" y="3933627"/>
            <a:ext cx="169209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200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92" name="矩形 91"/>
          <p:cNvSpPr/>
          <p:nvPr/>
        </p:nvSpPr>
        <p:spPr>
          <a:xfrm>
            <a:off x="5010360" y="4233709"/>
            <a:ext cx="2186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文本框 45"/>
          <p:cNvSpPr txBox="1"/>
          <p:nvPr/>
        </p:nvSpPr>
        <p:spPr>
          <a:xfrm>
            <a:off x="2207907" y="3933627"/>
            <a:ext cx="169209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2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94" name="矩形 93"/>
          <p:cNvSpPr/>
          <p:nvPr/>
        </p:nvSpPr>
        <p:spPr>
          <a:xfrm>
            <a:off x="1960575" y="4233709"/>
            <a:ext cx="2186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50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7" presetClass="entr" presetSubtype="1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7" presetClass="entr" presetSubtype="1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097890" y="1915426"/>
            <a:ext cx="2971096" cy="784642"/>
            <a:chOff x="1097890" y="1915426"/>
            <a:chExt cx="2971096" cy="784642"/>
          </a:xfrm>
        </p:grpSpPr>
        <p:sp>
          <p:nvSpPr>
            <p:cNvPr id="20" name="Rounded Rectangle 43"/>
            <p:cNvSpPr/>
            <p:nvPr/>
          </p:nvSpPr>
          <p:spPr>
            <a:xfrm>
              <a:off x="2001276" y="1933148"/>
              <a:ext cx="720000" cy="180000"/>
            </a:xfrm>
            <a:prstGeom prst="roundRect">
              <a:avLst>
                <a:gd name="adj" fmla="val 468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TextBox 131"/>
            <p:cNvSpPr txBox="1"/>
            <p:nvPr/>
          </p:nvSpPr>
          <p:spPr>
            <a:xfrm>
              <a:off x="2063759" y="1915426"/>
              <a:ext cx="5950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id-ID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2" name="Straight Connector 1"/>
            <p:cNvCxnSpPr/>
            <p:nvPr/>
          </p:nvCxnSpPr>
          <p:spPr>
            <a:xfrm flipH="1">
              <a:off x="2835798" y="2008102"/>
              <a:ext cx="1233188" cy="0"/>
            </a:xfrm>
            <a:prstGeom prst="line">
              <a:avLst/>
            </a:prstGeom>
            <a:ln w="12700">
              <a:solidFill>
                <a:schemeClr val="accent1"/>
              </a:solidFill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159"/>
            <p:cNvSpPr txBox="1"/>
            <p:nvPr/>
          </p:nvSpPr>
          <p:spPr>
            <a:xfrm>
              <a:off x="1097890" y="2192237"/>
              <a:ext cx="1635029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97890" y="3145670"/>
            <a:ext cx="2971096" cy="755634"/>
            <a:chOff x="1097890" y="3145670"/>
            <a:chExt cx="2971096" cy="755634"/>
          </a:xfrm>
        </p:grpSpPr>
        <p:sp>
          <p:nvSpPr>
            <p:cNvPr id="25" name="Rounded Rectangle 43"/>
            <p:cNvSpPr/>
            <p:nvPr/>
          </p:nvSpPr>
          <p:spPr>
            <a:xfrm>
              <a:off x="2001276" y="3163392"/>
              <a:ext cx="720000" cy="180000"/>
            </a:xfrm>
            <a:prstGeom prst="roundRect">
              <a:avLst>
                <a:gd name="adj" fmla="val 468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TextBox 148"/>
            <p:cNvSpPr txBox="1"/>
            <p:nvPr/>
          </p:nvSpPr>
          <p:spPr>
            <a:xfrm>
              <a:off x="2063759" y="3145670"/>
              <a:ext cx="5950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id-ID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7" name="Straight Connector 1"/>
            <p:cNvCxnSpPr/>
            <p:nvPr/>
          </p:nvCxnSpPr>
          <p:spPr>
            <a:xfrm flipH="1">
              <a:off x="2835798" y="3215712"/>
              <a:ext cx="1233188" cy="22634"/>
            </a:xfrm>
            <a:prstGeom prst="line">
              <a:avLst/>
            </a:prstGeom>
            <a:ln w="12700">
              <a:solidFill>
                <a:schemeClr val="accent3"/>
              </a:solidFill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160"/>
            <p:cNvSpPr txBox="1"/>
            <p:nvPr/>
          </p:nvSpPr>
          <p:spPr>
            <a:xfrm>
              <a:off x="1097890" y="3393473"/>
              <a:ext cx="1635029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854651" y="2440542"/>
            <a:ext cx="3192924" cy="735721"/>
            <a:chOff x="4854651" y="2440542"/>
            <a:chExt cx="3192924" cy="735721"/>
          </a:xfrm>
        </p:grpSpPr>
        <p:cxnSp>
          <p:nvCxnSpPr>
            <p:cNvPr id="30" name="Straight Connector 1"/>
            <p:cNvCxnSpPr/>
            <p:nvPr/>
          </p:nvCxnSpPr>
          <p:spPr>
            <a:xfrm>
              <a:off x="4854651" y="2540519"/>
              <a:ext cx="1484239" cy="15490"/>
            </a:xfrm>
            <a:prstGeom prst="line">
              <a:avLst/>
            </a:prstGeom>
            <a:ln w="12700">
              <a:solidFill>
                <a:schemeClr val="accent2"/>
              </a:solidFill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组合 30"/>
            <p:cNvGrpSpPr/>
            <p:nvPr/>
          </p:nvGrpSpPr>
          <p:grpSpPr>
            <a:xfrm>
              <a:off x="6412546" y="2440542"/>
              <a:ext cx="1635029" cy="735721"/>
              <a:chOff x="6412546" y="2440542"/>
              <a:chExt cx="1635029" cy="735721"/>
            </a:xfrm>
          </p:grpSpPr>
          <p:sp>
            <p:nvSpPr>
              <p:cNvPr id="32" name="Rounded Rectangle 43"/>
              <p:cNvSpPr/>
              <p:nvPr/>
            </p:nvSpPr>
            <p:spPr>
              <a:xfrm>
                <a:off x="6412546" y="2458264"/>
                <a:ext cx="720000" cy="180000"/>
              </a:xfrm>
              <a:prstGeom prst="roundRect">
                <a:avLst>
                  <a:gd name="adj" fmla="val 46832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TextBox 134"/>
              <p:cNvSpPr txBox="1"/>
              <p:nvPr/>
            </p:nvSpPr>
            <p:spPr>
              <a:xfrm>
                <a:off x="6475029" y="2440542"/>
                <a:ext cx="59503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endParaRPr lang="id-ID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TextBox 161"/>
              <p:cNvSpPr txBox="1"/>
              <p:nvPr/>
            </p:nvSpPr>
            <p:spPr>
              <a:xfrm>
                <a:off x="6412546" y="2668432"/>
                <a:ext cx="1635029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2613">
                  <a:spcBef>
                    <a:spcPct val="20000"/>
                  </a:spcBef>
                  <a:defRPr/>
                </a:pPr>
                <a:r>
                  <a:rPr lang="zh-CN" altLang="en-US" sz="900" dirty="0">
                    <a:solidFill>
                      <a:schemeClr val="tx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4854652" y="3593539"/>
            <a:ext cx="3192923" cy="738573"/>
            <a:chOff x="4854652" y="3593539"/>
            <a:chExt cx="3192923" cy="738573"/>
          </a:xfrm>
        </p:grpSpPr>
        <p:sp>
          <p:nvSpPr>
            <p:cNvPr id="36" name="Rounded Rectangle 43"/>
            <p:cNvSpPr/>
            <p:nvPr/>
          </p:nvSpPr>
          <p:spPr>
            <a:xfrm>
              <a:off x="6445723" y="3611261"/>
              <a:ext cx="720000" cy="180000"/>
            </a:xfrm>
            <a:prstGeom prst="roundRect">
              <a:avLst>
                <a:gd name="adj" fmla="val 4683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TextBox 157"/>
            <p:cNvSpPr txBox="1"/>
            <p:nvPr/>
          </p:nvSpPr>
          <p:spPr>
            <a:xfrm>
              <a:off x="6508206" y="3593539"/>
              <a:ext cx="5950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id-ID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8" name="Straight Connector 1"/>
            <p:cNvCxnSpPr/>
            <p:nvPr/>
          </p:nvCxnSpPr>
          <p:spPr>
            <a:xfrm>
              <a:off x="4854652" y="3686819"/>
              <a:ext cx="1484239" cy="15490"/>
            </a:xfrm>
            <a:prstGeom prst="line">
              <a:avLst/>
            </a:prstGeom>
            <a:ln w="12700">
              <a:solidFill>
                <a:schemeClr val="accent4"/>
              </a:solidFill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162"/>
            <p:cNvSpPr txBox="1"/>
            <p:nvPr/>
          </p:nvSpPr>
          <p:spPr>
            <a:xfrm>
              <a:off x="6412546" y="3824281"/>
              <a:ext cx="1635029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Freeform 6"/>
          <p:cNvSpPr>
            <a:spLocks/>
          </p:cNvSpPr>
          <p:nvPr/>
        </p:nvSpPr>
        <p:spPr bwMode="auto">
          <a:xfrm>
            <a:off x="3915918" y="1429719"/>
            <a:ext cx="938734" cy="815678"/>
          </a:xfrm>
          <a:custGeom>
            <a:avLst/>
            <a:gdLst>
              <a:gd name="T0" fmla="*/ 0 w 267"/>
              <a:gd name="T1" fmla="*/ 232 h 232"/>
              <a:gd name="T2" fmla="*/ 135 w 267"/>
              <a:gd name="T3" fmla="*/ 0 h 232"/>
              <a:gd name="T4" fmla="*/ 267 w 267"/>
              <a:gd name="T5" fmla="*/ 232 h 232"/>
              <a:gd name="T6" fmla="*/ 0 w 267"/>
              <a:gd name="T7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7" h="232">
                <a:moveTo>
                  <a:pt x="0" y="232"/>
                </a:moveTo>
                <a:lnTo>
                  <a:pt x="135" y="0"/>
                </a:lnTo>
                <a:lnTo>
                  <a:pt x="267" y="232"/>
                </a:lnTo>
                <a:lnTo>
                  <a:pt x="0" y="232"/>
                </a:ln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41" name="Freeform 7"/>
          <p:cNvSpPr>
            <a:spLocks/>
          </p:cNvSpPr>
          <p:nvPr/>
        </p:nvSpPr>
        <p:spPr bwMode="auto">
          <a:xfrm>
            <a:off x="3592459" y="2417676"/>
            <a:ext cx="1585652" cy="383229"/>
          </a:xfrm>
          <a:custGeom>
            <a:avLst/>
            <a:gdLst>
              <a:gd name="T0" fmla="*/ 0 w 451"/>
              <a:gd name="T1" fmla="*/ 109 h 109"/>
              <a:gd name="T2" fmla="*/ 64 w 451"/>
              <a:gd name="T3" fmla="*/ 0 h 109"/>
              <a:gd name="T4" fmla="*/ 387 w 451"/>
              <a:gd name="T5" fmla="*/ 0 h 109"/>
              <a:gd name="T6" fmla="*/ 451 w 451"/>
              <a:gd name="T7" fmla="*/ 109 h 109"/>
              <a:gd name="T8" fmla="*/ 0 w 451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1" h="109">
                <a:moveTo>
                  <a:pt x="0" y="109"/>
                </a:moveTo>
                <a:lnTo>
                  <a:pt x="64" y="0"/>
                </a:lnTo>
                <a:lnTo>
                  <a:pt x="387" y="0"/>
                </a:lnTo>
                <a:lnTo>
                  <a:pt x="451" y="109"/>
                </a:lnTo>
                <a:lnTo>
                  <a:pt x="0" y="109"/>
                </a:lnTo>
                <a:close/>
              </a:path>
            </a:pathLst>
          </a:custGeom>
          <a:solidFill>
            <a:schemeClr val="accent2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42" name="Freeform 8"/>
          <p:cNvSpPr>
            <a:spLocks/>
          </p:cNvSpPr>
          <p:nvPr/>
        </p:nvSpPr>
        <p:spPr bwMode="auto">
          <a:xfrm>
            <a:off x="3276032" y="2976695"/>
            <a:ext cx="2225537" cy="379713"/>
          </a:xfrm>
          <a:custGeom>
            <a:avLst/>
            <a:gdLst>
              <a:gd name="T0" fmla="*/ 0 w 633"/>
              <a:gd name="T1" fmla="*/ 108 h 108"/>
              <a:gd name="T2" fmla="*/ 62 w 633"/>
              <a:gd name="T3" fmla="*/ 0 h 108"/>
              <a:gd name="T4" fmla="*/ 570 w 633"/>
              <a:gd name="T5" fmla="*/ 0 h 108"/>
              <a:gd name="T6" fmla="*/ 633 w 633"/>
              <a:gd name="T7" fmla="*/ 108 h 108"/>
              <a:gd name="T8" fmla="*/ 0 w 633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3" h="108">
                <a:moveTo>
                  <a:pt x="0" y="108"/>
                </a:moveTo>
                <a:lnTo>
                  <a:pt x="62" y="0"/>
                </a:lnTo>
                <a:lnTo>
                  <a:pt x="570" y="0"/>
                </a:lnTo>
                <a:lnTo>
                  <a:pt x="633" y="108"/>
                </a:lnTo>
                <a:lnTo>
                  <a:pt x="0" y="108"/>
                </a:lnTo>
                <a:close/>
              </a:path>
            </a:pathLst>
          </a:custGeom>
          <a:solidFill>
            <a:schemeClr val="accent3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43" name="Freeform 10"/>
          <p:cNvSpPr>
            <a:spLocks/>
          </p:cNvSpPr>
          <p:nvPr/>
        </p:nvSpPr>
        <p:spPr bwMode="auto">
          <a:xfrm>
            <a:off x="3915918" y="2245397"/>
            <a:ext cx="1037178" cy="172278"/>
          </a:xfrm>
          <a:custGeom>
            <a:avLst/>
            <a:gdLst>
              <a:gd name="T0" fmla="*/ 0 w 295"/>
              <a:gd name="T1" fmla="*/ 0 h 49"/>
              <a:gd name="T2" fmla="*/ 206 w 295"/>
              <a:gd name="T3" fmla="*/ 0 h 49"/>
              <a:gd name="T4" fmla="*/ 295 w 295"/>
              <a:gd name="T5" fmla="*/ 49 h 49"/>
              <a:gd name="T6" fmla="*/ 90 w 295"/>
              <a:gd name="T7" fmla="*/ 49 h 49"/>
              <a:gd name="T8" fmla="*/ 0 w 295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49">
                <a:moveTo>
                  <a:pt x="0" y="0"/>
                </a:moveTo>
                <a:lnTo>
                  <a:pt x="206" y="0"/>
                </a:lnTo>
                <a:lnTo>
                  <a:pt x="295" y="49"/>
                </a:lnTo>
                <a:lnTo>
                  <a:pt x="90" y="4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4000"/>
            </a:scheme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Freeform 11"/>
          <p:cNvSpPr>
            <a:spLocks/>
          </p:cNvSpPr>
          <p:nvPr/>
        </p:nvSpPr>
        <p:spPr bwMode="auto">
          <a:xfrm>
            <a:off x="3592459" y="2800903"/>
            <a:ext cx="1687611" cy="175793"/>
          </a:xfrm>
          <a:custGeom>
            <a:avLst/>
            <a:gdLst>
              <a:gd name="T0" fmla="*/ 0 w 480"/>
              <a:gd name="T1" fmla="*/ 0 h 50"/>
              <a:gd name="T2" fmla="*/ 333 w 480"/>
              <a:gd name="T3" fmla="*/ 0 h 50"/>
              <a:gd name="T4" fmla="*/ 480 w 480"/>
              <a:gd name="T5" fmla="*/ 50 h 50"/>
              <a:gd name="T6" fmla="*/ 146 w 480"/>
              <a:gd name="T7" fmla="*/ 50 h 50"/>
              <a:gd name="T8" fmla="*/ 0 w 480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0" h="50">
                <a:moveTo>
                  <a:pt x="0" y="0"/>
                </a:moveTo>
                <a:lnTo>
                  <a:pt x="333" y="0"/>
                </a:lnTo>
                <a:lnTo>
                  <a:pt x="480" y="50"/>
                </a:lnTo>
                <a:lnTo>
                  <a:pt x="146" y="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6000"/>
            </a:scheme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Freeform 12"/>
          <p:cNvSpPr>
            <a:spLocks/>
          </p:cNvSpPr>
          <p:nvPr/>
        </p:nvSpPr>
        <p:spPr bwMode="auto">
          <a:xfrm>
            <a:off x="3276032" y="3356408"/>
            <a:ext cx="2327496" cy="175793"/>
          </a:xfrm>
          <a:custGeom>
            <a:avLst/>
            <a:gdLst>
              <a:gd name="T0" fmla="*/ 0 w 662"/>
              <a:gd name="T1" fmla="*/ 0 h 50"/>
              <a:gd name="T2" fmla="*/ 461 w 662"/>
              <a:gd name="T3" fmla="*/ 0 h 50"/>
              <a:gd name="T4" fmla="*/ 662 w 662"/>
              <a:gd name="T5" fmla="*/ 50 h 50"/>
              <a:gd name="T6" fmla="*/ 201 w 662"/>
              <a:gd name="T7" fmla="*/ 50 h 50"/>
              <a:gd name="T8" fmla="*/ 0 w 662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2" h="50">
                <a:moveTo>
                  <a:pt x="0" y="0"/>
                </a:moveTo>
                <a:lnTo>
                  <a:pt x="461" y="0"/>
                </a:lnTo>
                <a:lnTo>
                  <a:pt x="662" y="50"/>
                </a:lnTo>
                <a:lnTo>
                  <a:pt x="201" y="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  <a:alpha val="38000"/>
            </a:scheme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Freeform 9"/>
          <p:cNvSpPr>
            <a:spLocks/>
          </p:cNvSpPr>
          <p:nvPr/>
        </p:nvSpPr>
        <p:spPr bwMode="auto">
          <a:xfrm>
            <a:off x="2787327" y="3532201"/>
            <a:ext cx="3206460" cy="675044"/>
          </a:xfrm>
          <a:custGeom>
            <a:avLst/>
            <a:gdLst>
              <a:gd name="T0" fmla="*/ 0 w 912"/>
              <a:gd name="T1" fmla="*/ 192 h 192"/>
              <a:gd name="T2" fmla="*/ 111 w 912"/>
              <a:gd name="T3" fmla="*/ 0 h 192"/>
              <a:gd name="T4" fmla="*/ 801 w 912"/>
              <a:gd name="T5" fmla="*/ 0 h 192"/>
              <a:gd name="T6" fmla="*/ 912 w 912"/>
              <a:gd name="T7" fmla="*/ 192 h 192"/>
              <a:gd name="T8" fmla="*/ 0 w 912"/>
              <a:gd name="T9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2" h="192">
                <a:moveTo>
                  <a:pt x="0" y="192"/>
                </a:moveTo>
                <a:lnTo>
                  <a:pt x="111" y="0"/>
                </a:lnTo>
                <a:lnTo>
                  <a:pt x="801" y="0"/>
                </a:lnTo>
                <a:lnTo>
                  <a:pt x="912" y="192"/>
                </a:lnTo>
                <a:lnTo>
                  <a:pt x="0" y="192"/>
                </a:lnTo>
                <a:close/>
              </a:path>
            </a:pathLst>
          </a:custGeom>
          <a:solidFill>
            <a:schemeClr val="accent4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</p:spTree>
    <p:extLst>
      <p:ext uri="{BB962C8B-B14F-4D97-AF65-F5344CB8AC3E}">
        <p14:creationId xmlns:p14="http://schemas.microsoft.com/office/powerpoint/2010/main" val="427541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9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1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sp>
        <p:nvSpPr>
          <p:cNvPr id="19" name="六边形 18"/>
          <p:cNvSpPr/>
          <p:nvPr/>
        </p:nvSpPr>
        <p:spPr>
          <a:xfrm>
            <a:off x="3125226" y="1551295"/>
            <a:ext cx="2803260" cy="2416603"/>
          </a:xfrm>
          <a:prstGeom prst="hexagon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745754" y="1535347"/>
            <a:ext cx="24986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745754" y="1210175"/>
            <a:ext cx="17385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6306425" y="2734226"/>
            <a:ext cx="24986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306425" y="2409054"/>
            <a:ext cx="17385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5745754" y="3912144"/>
            <a:ext cx="24986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745754" y="3586972"/>
            <a:ext cx="17385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683568" y="1535347"/>
            <a:ext cx="24986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43656" y="1210175"/>
            <a:ext cx="17385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251520" y="2734226"/>
            <a:ext cx="24986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11608" y="2409054"/>
            <a:ext cx="17385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683568" y="3912144"/>
            <a:ext cx="24986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443656" y="3586972"/>
            <a:ext cx="17385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32" name="Freeform 479"/>
          <p:cNvSpPr>
            <a:spLocks noEditPoints="1"/>
          </p:cNvSpPr>
          <p:nvPr/>
        </p:nvSpPr>
        <p:spPr bwMode="auto">
          <a:xfrm>
            <a:off x="3982244" y="2266728"/>
            <a:ext cx="1141412" cy="881086"/>
          </a:xfrm>
          <a:custGeom>
            <a:avLst/>
            <a:gdLst>
              <a:gd name="T0" fmla="*/ 72 w 72"/>
              <a:gd name="T1" fmla="*/ 35 h 56"/>
              <a:gd name="T2" fmla="*/ 31 w 72"/>
              <a:gd name="T3" fmla="*/ 43 h 56"/>
              <a:gd name="T4" fmla="*/ 31 w 72"/>
              <a:gd name="T5" fmla="*/ 53 h 56"/>
              <a:gd name="T6" fmla="*/ 71 w 72"/>
              <a:gd name="T7" fmla="*/ 44 h 56"/>
              <a:gd name="T8" fmla="*/ 72 w 72"/>
              <a:gd name="T9" fmla="*/ 47 h 56"/>
              <a:gd name="T10" fmla="*/ 30 w 72"/>
              <a:gd name="T11" fmla="*/ 56 h 56"/>
              <a:gd name="T12" fmla="*/ 29 w 72"/>
              <a:gd name="T13" fmla="*/ 56 h 56"/>
              <a:gd name="T14" fmla="*/ 2 w 72"/>
              <a:gd name="T15" fmla="*/ 39 h 56"/>
              <a:gd name="T16" fmla="*/ 2 w 72"/>
              <a:gd name="T17" fmla="*/ 29 h 56"/>
              <a:gd name="T18" fmla="*/ 5 w 72"/>
              <a:gd name="T19" fmla="*/ 28 h 56"/>
              <a:gd name="T20" fmla="*/ 5 w 72"/>
              <a:gd name="T21" fmla="*/ 29 h 56"/>
              <a:gd name="T22" fmla="*/ 40 w 72"/>
              <a:gd name="T23" fmla="*/ 37 h 56"/>
              <a:gd name="T24" fmla="*/ 40 w 72"/>
              <a:gd name="T25" fmla="*/ 33 h 56"/>
              <a:gd name="T26" fmla="*/ 40 w 72"/>
              <a:gd name="T27" fmla="*/ 29 h 56"/>
              <a:gd name="T28" fmla="*/ 5 w 72"/>
              <a:gd name="T29" fmla="*/ 22 h 56"/>
              <a:gd name="T30" fmla="*/ 5 w 72"/>
              <a:gd name="T31" fmla="*/ 19 h 56"/>
              <a:gd name="T32" fmla="*/ 5 w 72"/>
              <a:gd name="T33" fmla="*/ 19 h 56"/>
              <a:gd name="T34" fmla="*/ 5 w 72"/>
              <a:gd name="T35" fmla="*/ 19 h 56"/>
              <a:gd name="T36" fmla="*/ 5 w 72"/>
              <a:gd name="T37" fmla="*/ 19 h 56"/>
              <a:gd name="T38" fmla="*/ 7 w 72"/>
              <a:gd name="T39" fmla="*/ 18 h 56"/>
              <a:gd name="T40" fmla="*/ 7 w 72"/>
              <a:gd name="T41" fmla="*/ 16 h 56"/>
              <a:gd name="T42" fmla="*/ 40 w 72"/>
              <a:gd name="T43" fmla="*/ 24 h 56"/>
              <a:gd name="T44" fmla="*/ 40 w 72"/>
              <a:gd name="T45" fmla="*/ 21 h 56"/>
              <a:gd name="T46" fmla="*/ 40 w 72"/>
              <a:gd name="T47" fmla="*/ 17 h 56"/>
              <a:gd name="T48" fmla="*/ 7 w 72"/>
              <a:gd name="T49" fmla="*/ 9 h 56"/>
              <a:gd name="T50" fmla="*/ 7 w 72"/>
              <a:gd name="T51" fmla="*/ 6 h 56"/>
              <a:gd name="T52" fmla="*/ 33 w 72"/>
              <a:gd name="T53" fmla="*/ 0 h 56"/>
              <a:gd name="T54" fmla="*/ 63 w 72"/>
              <a:gd name="T55" fmla="*/ 6 h 56"/>
              <a:gd name="T56" fmla="*/ 63 w 72"/>
              <a:gd name="T57" fmla="*/ 14 h 56"/>
              <a:gd name="T58" fmla="*/ 60 w 72"/>
              <a:gd name="T59" fmla="*/ 15 h 56"/>
              <a:gd name="T60" fmla="*/ 64 w 72"/>
              <a:gd name="T61" fmla="*/ 16 h 56"/>
              <a:gd name="T62" fmla="*/ 64 w 72"/>
              <a:gd name="T63" fmla="*/ 25 h 56"/>
              <a:gd name="T64" fmla="*/ 58 w 72"/>
              <a:gd name="T65" fmla="*/ 29 h 56"/>
              <a:gd name="T66" fmla="*/ 72 w 72"/>
              <a:gd name="T67" fmla="*/ 33 h 56"/>
              <a:gd name="T68" fmla="*/ 72 w 72"/>
              <a:gd name="T69" fmla="*/ 35 h 56"/>
              <a:gd name="T70" fmla="*/ 33 w 72"/>
              <a:gd name="T71" fmla="*/ 50 h 56"/>
              <a:gd name="T72" fmla="*/ 33 w 72"/>
              <a:gd name="T73" fmla="*/ 50 h 56"/>
              <a:gd name="T74" fmla="*/ 70 w 72"/>
              <a:gd name="T75" fmla="*/ 43 h 56"/>
              <a:gd name="T76" fmla="*/ 70 w 72"/>
              <a:gd name="T77" fmla="*/ 42 h 56"/>
              <a:gd name="T78" fmla="*/ 33 w 72"/>
              <a:gd name="T79" fmla="*/ 50 h 56"/>
              <a:gd name="T80" fmla="*/ 33 w 72"/>
              <a:gd name="T81" fmla="*/ 47 h 56"/>
              <a:gd name="T82" fmla="*/ 33 w 72"/>
              <a:gd name="T83" fmla="*/ 48 h 56"/>
              <a:gd name="T84" fmla="*/ 70 w 72"/>
              <a:gd name="T85" fmla="*/ 40 h 56"/>
              <a:gd name="T86" fmla="*/ 70 w 72"/>
              <a:gd name="T87" fmla="*/ 39 h 56"/>
              <a:gd name="T88" fmla="*/ 33 w 72"/>
              <a:gd name="T89" fmla="*/ 47 h 56"/>
              <a:gd name="T90" fmla="*/ 32 w 72"/>
              <a:gd name="T91" fmla="*/ 45 h 56"/>
              <a:gd name="T92" fmla="*/ 33 w 72"/>
              <a:gd name="T93" fmla="*/ 46 h 56"/>
              <a:gd name="T94" fmla="*/ 70 w 72"/>
              <a:gd name="T95" fmla="*/ 38 h 56"/>
              <a:gd name="T96" fmla="*/ 70 w 72"/>
              <a:gd name="T97" fmla="*/ 37 h 56"/>
              <a:gd name="T98" fmla="*/ 32 w 72"/>
              <a:gd name="T99" fmla="*/ 45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2" h="56">
                <a:moveTo>
                  <a:pt x="72" y="35"/>
                </a:moveTo>
                <a:cubicBezTo>
                  <a:pt x="31" y="43"/>
                  <a:pt x="31" y="43"/>
                  <a:pt x="31" y="43"/>
                </a:cubicBezTo>
                <a:cubicBezTo>
                  <a:pt x="30" y="47"/>
                  <a:pt x="30" y="50"/>
                  <a:pt x="31" y="53"/>
                </a:cubicBezTo>
                <a:cubicBezTo>
                  <a:pt x="71" y="44"/>
                  <a:pt x="71" y="44"/>
                  <a:pt x="71" y="44"/>
                </a:cubicBezTo>
                <a:cubicBezTo>
                  <a:pt x="72" y="47"/>
                  <a:pt x="72" y="47"/>
                  <a:pt x="72" y="47"/>
                </a:cubicBezTo>
                <a:cubicBezTo>
                  <a:pt x="30" y="56"/>
                  <a:pt x="30" y="56"/>
                  <a:pt x="30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" y="39"/>
                  <a:pt x="2" y="39"/>
                  <a:pt x="2" y="39"/>
                </a:cubicBezTo>
                <a:cubicBezTo>
                  <a:pt x="1" y="36"/>
                  <a:pt x="0" y="32"/>
                  <a:pt x="2" y="29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9"/>
                  <a:pt x="5" y="29"/>
                  <a:pt x="5" y="29"/>
                </a:cubicBezTo>
                <a:cubicBezTo>
                  <a:pt x="40" y="37"/>
                  <a:pt x="40" y="37"/>
                  <a:pt x="40" y="37"/>
                </a:cubicBezTo>
                <a:cubicBezTo>
                  <a:pt x="40" y="36"/>
                  <a:pt x="40" y="34"/>
                  <a:pt x="40" y="33"/>
                </a:cubicBezTo>
                <a:cubicBezTo>
                  <a:pt x="40" y="32"/>
                  <a:pt x="40" y="30"/>
                  <a:pt x="40" y="29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6"/>
                  <a:pt x="7" y="16"/>
                  <a:pt x="7" y="16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3"/>
                  <a:pt x="40" y="22"/>
                  <a:pt x="40" y="21"/>
                </a:cubicBezTo>
                <a:cubicBezTo>
                  <a:pt x="40" y="19"/>
                  <a:pt x="40" y="18"/>
                  <a:pt x="40" y="17"/>
                </a:cubicBezTo>
                <a:cubicBezTo>
                  <a:pt x="7" y="9"/>
                  <a:pt x="7" y="9"/>
                  <a:pt x="7" y="9"/>
                </a:cubicBezTo>
                <a:cubicBezTo>
                  <a:pt x="7" y="6"/>
                  <a:pt x="7" y="6"/>
                  <a:pt x="7" y="6"/>
                </a:cubicBezTo>
                <a:cubicBezTo>
                  <a:pt x="33" y="0"/>
                  <a:pt x="33" y="0"/>
                  <a:pt x="33" y="0"/>
                </a:cubicBezTo>
                <a:cubicBezTo>
                  <a:pt x="63" y="6"/>
                  <a:pt x="63" y="6"/>
                  <a:pt x="63" y="6"/>
                </a:cubicBezTo>
                <a:cubicBezTo>
                  <a:pt x="64" y="9"/>
                  <a:pt x="64" y="11"/>
                  <a:pt x="63" y="14"/>
                </a:cubicBezTo>
                <a:cubicBezTo>
                  <a:pt x="60" y="15"/>
                  <a:pt x="60" y="15"/>
                  <a:pt x="60" y="15"/>
                </a:cubicBezTo>
                <a:cubicBezTo>
                  <a:pt x="64" y="16"/>
                  <a:pt x="64" y="16"/>
                  <a:pt x="64" y="16"/>
                </a:cubicBezTo>
                <a:cubicBezTo>
                  <a:pt x="66" y="19"/>
                  <a:pt x="66" y="22"/>
                  <a:pt x="64" y="25"/>
                </a:cubicBezTo>
                <a:cubicBezTo>
                  <a:pt x="58" y="29"/>
                  <a:pt x="58" y="29"/>
                  <a:pt x="58" y="29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35"/>
                  <a:pt x="72" y="35"/>
                  <a:pt x="72" y="35"/>
                </a:cubicBezTo>
                <a:close/>
                <a:moveTo>
                  <a:pt x="33" y="50"/>
                </a:moveTo>
                <a:cubicBezTo>
                  <a:pt x="33" y="50"/>
                  <a:pt x="33" y="50"/>
                  <a:pt x="33" y="50"/>
                </a:cubicBezTo>
                <a:cubicBezTo>
                  <a:pt x="70" y="43"/>
                  <a:pt x="70" y="43"/>
                  <a:pt x="70" y="43"/>
                </a:cubicBezTo>
                <a:cubicBezTo>
                  <a:pt x="70" y="42"/>
                  <a:pt x="70" y="42"/>
                  <a:pt x="70" y="42"/>
                </a:cubicBezTo>
                <a:cubicBezTo>
                  <a:pt x="33" y="50"/>
                  <a:pt x="33" y="50"/>
                  <a:pt x="33" y="50"/>
                </a:cubicBezTo>
                <a:close/>
                <a:moveTo>
                  <a:pt x="33" y="47"/>
                </a:moveTo>
                <a:cubicBezTo>
                  <a:pt x="33" y="48"/>
                  <a:pt x="33" y="48"/>
                  <a:pt x="33" y="48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39"/>
                  <a:pt x="70" y="39"/>
                  <a:pt x="70" y="39"/>
                </a:cubicBezTo>
                <a:cubicBezTo>
                  <a:pt x="33" y="47"/>
                  <a:pt x="33" y="47"/>
                  <a:pt x="33" y="47"/>
                </a:cubicBezTo>
                <a:close/>
                <a:moveTo>
                  <a:pt x="32" y="45"/>
                </a:moveTo>
                <a:cubicBezTo>
                  <a:pt x="33" y="46"/>
                  <a:pt x="33" y="46"/>
                  <a:pt x="33" y="46"/>
                </a:cubicBezTo>
                <a:cubicBezTo>
                  <a:pt x="70" y="38"/>
                  <a:pt x="70" y="38"/>
                  <a:pt x="70" y="38"/>
                </a:cubicBezTo>
                <a:cubicBezTo>
                  <a:pt x="70" y="37"/>
                  <a:pt x="70" y="37"/>
                  <a:pt x="70" y="37"/>
                </a:cubicBezTo>
                <a:lnTo>
                  <a:pt x="32" y="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423214" y="1236261"/>
            <a:ext cx="630068" cy="6300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9"/>
          <p:cNvSpPr txBox="1"/>
          <p:nvPr/>
        </p:nvSpPr>
        <p:spPr>
          <a:xfrm>
            <a:off x="3544125" y="1304514"/>
            <a:ext cx="40107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4992334" y="1236261"/>
            <a:ext cx="630068" cy="6300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9"/>
          <p:cNvSpPr txBox="1"/>
          <p:nvPr/>
        </p:nvSpPr>
        <p:spPr>
          <a:xfrm>
            <a:off x="5122863" y="1304514"/>
            <a:ext cx="38183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622402" y="2457143"/>
            <a:ext cx="630068" cy="6300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9"/>
          <p:cNvSpPr txBox="1"/>
          <p:nvPr/>
        </p:nvSpPr>
        <p:spPr>
          <a:xfrm>
            <a:off x="5749725" y="2463842"/>
            <a:ext cx="388248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4989010" y="3618070"/>
            <a:ext cx="630068" cy="6300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9"/>
          <p:cNvSpPr txBox="1"/>
          <p:nvPr/>
        </p:nvSpPr>
        <p:spPr>
          <a:xfrm>
            <a:off x="5061831" y="3624769"/>
            <a:ext cx="49725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429627" y="3618070"/>
            <a:ext cx="630068" cy="63006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9"/>
          <p:cNvSpPr txBox="1"/>
          <p:nvPr/>
        </p:nvSpPr>
        <p:spPr>
          <a:xfrm>
            <a:off x="3545730" y="3624769"/>
            <a:ext cx="410690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900480" y="2444562"/>
            <a:ext cx="630068" cy="63006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9"/>
          <p:cNvSpPr txBox="1"/>
          <p:nvPr/>
        </p:nvSpPr>
        <p:spPr>
          <a:xfrm>
            <a:off x="3020591" y="2451261"/>
            <a:ext cx="402674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848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600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5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400" y="1018897"/>
            <a:ext cx="4540236" cy="3162509"/>
          </a:xfrm>
          <a:prstGeom prst="rect">
            <a:avLst/>
          </a:prstGeom>
        </p:spPr>
      </p:pic>
      <p:sp>
        <p:nvSpPr>
          <p:cNvPr id="14" name="Shape 283"/>
          <p:cNvSpPr/>
          <p:nvPr/>
        </p:nvSpPr>
        <p:spPr>
          <a:xfrm>
            <a:off x="3582030" y="1982058"/>
            <a:ext cx="4823828" cy="6180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pPr lvl="0">
              <a:defRPr sz="1800"/>
            </a:pP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  <a:sym typeface="Roboto Light"/>
              </a:rPr>
              <a:t> 章节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  <a:sym typeface="Roboto Light"/>
              </a:rPr>
              <a:t>04</a:t>
            </a:r>
            <a:endParaRPr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Roboto Light"/>
              <a:sym typeface="Roboto Light"/>
            </a:endParaRPr>
          </a:p>
        </p:txBody>
      </p:sp>
      <p:sp>
        <p:nvSpPr>
          <p:cNvPr id="15" name="Shape 284"/>
          <p:cNvSpPr/>
          <p:nvPr/>
        </p:nvSpPr>
        <p:spPr>
          <a:xfrm>
            <a:off x="3543930" y="2660304"/>
            <a:ext cx="2985384" cy="2719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3500">
                <a:solidFill>
                  <a:srgbClr val="3D424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THE TULIP </a:t>
            </a:r>
            <a:r>
              <a:rPr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Presentation</a:t>
            </a:r>
            <a:endParaRPr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473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sp>
        <p:nvSpPr>
          <p:cNvPr id="19" name="Snip Single Corner Rectangle 55"/>
          <p:cNvSpPr/>
          <p:nvPr/>
        </p:nvSpPr>
        <p:spPr>
          <a:xfrm flipV="1">
            <a:off x="5552300" y="2382772"/>
            <a:ext cx="2278856" cy="542925"/>
          </a:xfrm>
          <a:prstGeom prst="snip1Rect">
            <a:avLst>
              <a:gd name="adj" fmla="val 38585"/>
            </a:avLst>
          </a:prstGeom>
          <a:solidFill>
            <a:schemeClr val="accent2">
              <a:lumMod val="20000"/>
              <a:lumOff val="80000"/>
              <a:alpha val="2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>
              <a:solidFill>
                <a:schemeClr val="tx2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20" name="Group 56"/>
          <p:cNvGrpSpPr/>
          <p:nvPr/>
        </p:nvGrpSpPr>
        <p:grpSpPr>
          <a:xfrm>
            <a:off x="5653013" y="2474457"/>
            <a:ext cx="2885405" cy="336477"/>
            <a:chOff x="5611159" y="2878631"/>
            <a:chExt cx="3847206" cy="448635"/>
          </a:xfrm>
        </p:grpSpPr>
        <p:sp>
          <p:nvSpPr>
            <p:cNvPr id="21" name="speed"/>
            <p:cNvSpPr txBox="1">
              <a:spLocks noChangeArrowheads="1"/>
            </p:cNvSpPr>
            <p:nvPr/>
          </p:nvSpPr>
          <p:spPr bwMode="auto">
            <a:xfrm>
              <a:off x="5611159" y="3142601"/>
              <a:ext cx="3847206" cy="184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t" anchorCtr="0">
              <a:spAutoFit/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speed"/>
            <p:cNvSpPr txBox="1">
              <a:spLocks noChangeArrowheads="1"/>
            </p:cNvSpPr>
            <p:nvPr/>
          </p:nvSpPr>
          <p:spPr bwMode="auto">
            <a:xfrm>
              <a:off x="5611159" y="2878631"/>
              <a:ext cx="1231106" cy="24622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spAutoFit/>
              <a:sp3d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单击编辑标题</a:t>
              </a:r>
            </a:p>
          </p:txBody>
        </p:sp>
      </p:grpSp>
      <p:grpSp>
        <p:nvGrpSpPr>
          <p:cNvPr id="23" name="Group 59"/>
          <p:cNvGrpSpPr/>
          <p:nvPr/>
        </p:nvGrpSpPr>
        <p:grpSpPr>
          <a:xfrm>
            <a:off x="5653013" y="3806770"/>
            <a:ext cx="2885405" cy="336475"/>
            <a:chOff x="5611159" y="4652952"/>
            <a:chExt cx="3847206" cy="448633"/>
          </a:xfrm>
        </p:grpSpPr>
        <p:sp>
          <p:nvSpPr>
            <p:cNvPr id="24" name="speed"/>
            <p:cNvSpPr txBox="1">
              <a:spLocks noChangeArrowheads="1"/>
            </p:cNvSpPr>
            <p:nvPr/>
          </p:nvSpPr>
          <p:spPr bwMode="auto">
            <a:xfrm>
              <a:off x="5611159" y="4916920"/>
              <a:ext cx="3847206" cy="184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t" anchorCtr="0">
              <a:spAutoFit/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speed"/>
            <p:cNvSpPr txBox="1">
              <a:spLocks noChangeArrowheads="1"/>
            </p:cNvSpPr>
            <p:nvPr/>
          </p:nvSpPr>
          <p:spPr bwMode="auto">
            <a:xfrm>
              <a:off x="5611159" y="4652952"/>
              <a:ext cx="1231106" cy="24622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spAutoFit/>
              <a:sp3d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rPr>
                <a:t>单击编辑标题</a:t>
              </a:r>
            </a:p>
          </p:txBody>
        </p:sp>
      </p:grpSp>
      <p:grpSp>
        <p:nvGrpSpPr>
          <p:cNvPr id="26" name="Group 62"/>
          <p:cNvGrpSpPr/>
          <p:nvPr/>
        </p:nvGrpSpPr>
        <p:grpSpPr>
          <a:xfrm>
            <a:off x="5653013" y="1808302"/>
            <a:ext cx="2885405" cy="336477"/>
            <a:chOff x="5611159" y="1996909"/>
            <a:chExt cx="3847206" cy="448635"/>
          </a:xfrm>
        </p:grpSpPr>
        <p:sp>
          <p:nvSpPr>
            <p:cNvPr id="27" name="speed"/>
            <p:cNvSpPr txBox="1">
              <a:spLocks noChangeArrowheads="1"/>
            </p:cNvSpPr>
            <p:nvPr/>
          </p:nvSpPr>
          <p:spPr bwMode="auto">
            <a:xfrm>
              <a:off x="5611159" y="2260879"/>
              <a:ext cx="3847206" cy="184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t" anchorCtr="0">
              <a:spAutoFit/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peed"/>
            <p:cNvSpPr txBox="1">
              <a:spLocks noChangeArrowheads="1"/>
            </p:cNvSpPr>
            <p:nvPr/>
          </p:nvSpPr>
          <p:spPr bwMode="auto">
            <a:xfrm>
              <a:off x="5611159" y="1996909"/>
              <a:ext cx="1231106" cy="24622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spAutoFit/>
              <a:sp3d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单击编辑标题</a:t>
              </a:r>
            </a:p>
          </p:txBody>
        </p:sp>
      </p:grpSp>
      <p:grpSp>
        <p:nvGrpSpPr>
          <p:cNvPr id="29" name="Group 65"/>
          <p:cNvGrpSpPr/>
          <p:nvPr/>
        </p:nvGrpSpPr>
        <p:grpSpPr>
          <a:xfrm>
            <a:off x="5653013" y="3136529"/>
            <a:ext cx="2885405" cy="344636"/>
            <a:chOff x="5611159" y="3760353"/>
            <a:chExt cx="3847206" cy="459514"/>
          </a:xfrm>
        </p:grpSpPr>
        <p:sp>
          <p:nvSpPr>
            <p:cNvPr id="30" name="speed"/>
            <p:cNvSpPr txBox="1">
              <a:spLocks noChangeArrowheads="1"/>
            </p:cNvSpPr>
            <p:nvPr/>
          </p:nvSpPr>
          <p:spPr bwMode="auto">
            <a:xfrm>
              <a:off x="5611159" y="4035202"/>
              <a:ext cx="3847206" cy="184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t" anchorCtr="0">
              <a:spAutoFit/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speed"/>
            <p:cNvSpPr txBox="1">
              <a:spLocks noChangeArrowheads="1"/>
            </p:cNvSpPr>
            <p:nvPr/>
          </p:nvSpPr>
          <p:spPr bwMode="auto">
            <a:xfrm>
              <a:off x="5611159" y="3760353"/>
              <a:ext cx="1231106" cy="24622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spAutoFit/>
              <a:sp3d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chemeClr val="accent3"/>
                  </a:solidFill>
                  <a:latin typeface="微软雅黑" pitchFamily="34" charset="-122"/>
                  <a:ea typeface="微软雅黑" pitchFamily="34" charset="-122"/>
                </a:rPr>
                <a:t>单击编辑标题</a:t>
              </a:r>
            </a:p>
          </p:txBody>
        </p:sp>
      </p:grpSp>
      <p:sp>
        <p:nvSpPr>
          <p:cNvPr id="32" name="Snip Single Corner Rectangle 68"/>
          <p:cNvSpPr/>
          <p:nvPr/>
        </p:nvSpPr>
        <p:spPr>
          <a:xfrm flipV="1">
            <a:off x="5552300" y="1716617"/>
            <a:ext cx="2278856" cy="542925"/>
          </a:xfrm>
          <a:prstGeom prst="snip1Rect">
            <a:avLst>
              <a:gd name="adj" fmla="val 38585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>
              <a:solidFill>
                <a:schemeClr val="tx2"/>
              </a:solidFill>
              <a:latin typeface="微软雅黑" panose="020B0503020204020204" pitchFamily="34" charset="-122"/>
            </a:endParaRPr>
          </a:p>
        </p:txBody>
      </p:sp>
      <p:sp>
        <p:nvSpPr>
          <p:cNvPr id="33" name="Snip Single Corner Rectangle 105"/>
          <p:cNvSpPr/>
          <p:nvPr/>
        </p:nvSpPr>
        <p:spPr>
          <a:xfrm flipV="1">
            <a:off x="5552300" y="3048926"/>
            <a:ext cx="2278856" cy="542925"/>
          </a:xfrm>
          <a:prstGeom prst="snip1Rect">
            <a:avLst>
              <a:gd name="adj" fmla="val 38585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>
              <a:solidFill>
                <a:schemeClr val="tx2"/>
              </a:solidFill>
              <a:latin typeface="微软雅黑" panose="020B0503020204020204" pitchFamily="34" charset="-122"/>
            </a:endParaRPr>
          </a:p>
        </p:txBody>
      </p:sp>
      <p:sp>
        <p:nvSpPr>
          <p:cNvPr id="34" name="Snip Single Corner Rectangle 106"/>
          <p:cNvSpPr/>
          <p:nvPr/>
        </p:nvSpPr>
        <p:spPr>
          <a:xfrm flipV="1">
            <a:off x="5552300" y="3715081"/>
            <a:ext cx="2278856" cy="542925"/>
          </a:xfrm>
          <a:prstGeom prst="snip1Rect">
            <a:avLst>
              <a:gd name="adj" fmla="val 38585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>
              <a:solidFill>
                <a:schemeClr val="tx2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35" name="Straight Connector 108"/>
          <p:cNvCxnSpPr>
            <a:stCxn id="32" idx="2"/>
            <a:endCxn id="50" idx="3"/>
          </p:cNvCxnSpPr>
          <p:nvPr/>
        </p:nvCxnSpPr>
        <p:spPr>
          <a:xfrm flipH="1">
            <a:off x="4671238" y="1988080"/>
            <a:ext cx="881062" cy="101798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109"/>
          <p:cNvCxnSpPr>
            <a:stCxn id="19" idx="2"/>
            <a:endCxn id="50" idx="3"/>
          </p:cNvCxnSpPr>
          <p:nvPr/>
        </p:nvCxnSpPr>
        <p:spPr>
          <a:xfrm flipH="1">
            <a:off x="4671238" y="2654235"/>
            <a:ext cx="881062" cy="35183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110"/>
          <p:cNvCxnSpPr>
            <a:stCxn id="33" idx="2"/>
            <a:endCxn id="50" idx="3"/>
          </p:cNvCxnSpPr>
          <p:nvPr/>
        </p:nvCxnSpPr>
        <p:spPr>
          <a:xfrm flipH="1" flipV="1">
            <a:off x="4671238" y="3006065"/>
            <a:ext cx="881062" cy="314324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111"/>
          <p:cNvCxnSpPr>
            <a:stCxn id="34" idx="2"/>
            <a:endCxn id="50" idx="3"/>
          </p:cNvCxnSpPr>
          <p:nvPr/>
        </p:nvCxnSpPr>
        <p:spPr>
          <a:xfrm flipH="1" flipV="1">
            <a:off x="4671238" y="3006065"/>
            <a:ext cx="881062" cy="980479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20"/>
          <p:cNvGrpSpPr/>
          <p:nvPr/>
        </p:nvGrpSpPr>
        <p:grpSpPr>
          <a:xfrm>
            <a:off x="1495992" y="1915534"/>
            <a:ext cx="2977403" cy="2182140"/>
            <a:chOff x="1840371" y="2529762"/>
            <a:chExt cx="3969870" cy="2909520"/>
          </a:xfrm>
        </p:grpSpPr>
        <p:grpSp>
          <p:nvGrpSpPr>
            <p:cNvPr id="40" name="Group 112"/>
            <p:cNvGrpSpPr/>
            <p:nvPr/>
          </p:nvGrpSpPr>
          <p:grpSpPr>
            <a:xfrm>
              <a:off x="3662395" y="3821612"/>
              <a:ext cx="325821" cy="325821"/>
              <a:chOff x="3268717" y="5549462"/>
              <a:chExt cx="468000" cy="468000"/>
            </a:xfrm>
          </p:grpSpPr>
          <p:cxnSp>
            <p:nvCxnSpPr>
              <p:cNvPr id="47" name="Straight Connector 113"/>
              <p:cNvCxnSpPr/>
              <p:nvPr/>
            </p:nvCxnSpPr>
            <p:spPr>
              <a:xfrm>
                <a:off x="3268717" y="5783462"/>
                <a:ext cx="468000" cy="0"/>
              </a:xfrm>
              <a:prstGeom prst="line">
                <a:avLst/>
              </a:prstGeom>
              <a:ln w="25400">
                <a:solidFill>
                  <a:srgbClr val="00B7EE">
                    <a:alpha val="69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114"/>
              <p:cNvCxnSpPr/>
              <p:nvPr/>
            </p:nvCxnSpPr>
            <p:spPr>
              <a:xfrm>
                <a:off x="3502717" y="5549462"/>
                <a:ext cx="0" cy="468000"/>
              </a:xfrm>
              <a:prstGeom prst="line">
                <a:avLst/>
              </a:prstGeom>
              <a:ln w="25400">
                <a:solidFill>
                  <a:srgbClr val="00B7EE">
                    <a:alpha val="69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19"/>
            <p:cNvGrpSpPr/>
            <p:nvPr/>
          </p:nvGrpSpPr>
          <p:grpSpPr>
            <a:xfrm>
              <a:off x="5425055" y="2529762"/>
              <a:ext cx="385186" cy="2909520"/>
              <a:chOff x="5425055" y="2530342"/>
              <a:chExt cx="385186" cy="2909520"/>
            </a:xfrm>
          </p:grpSpPr>
          <p:sp>
            <p:nvSpPr>
              <p:cNvPr id="45" name="Freeform 5"/>
              <p:cNvSpPr>
                <a:spLocks/>
              </p:cNvSpPr>
              <p:nvPr/>
            </p:nvSpPr>
            <p:spPr bwMode="auto">
              <a:xfrm rot="5400000">
                <a:off x="5426215" y="2529182"/>
                <a:ext cx="382866" cy="385186"/>
              </a:xfrm>
              <a:custGeom>
                <a:avLst/>
                <a:gdLst>
                  <a:gd name="T0" fmla="*/ 330 w 330"/>
                  <a:gd name="T1" fmla="*/ 0 h 332"/>
                  <a:gd name="T2" fmla="*/ 0 w 330"/>
                  <a:gd name="T3" fmla="*/ 0 h 332"/>
                  <a:gd name="T4" fmla="*/ 0 w 330"/>
                  <a:gd name="T5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0" h="332">
                    <a:moveTo>
                      <a:pt x="330" y="0"/>
                    </a:moveTo>
                    <a:lnTo>
                      <a:pt x="0" y="0"/>
                    </a:lnTo>
                    <a:lnTo>
                      <a:pt x="0" y="332"/>
                    </a:lnTo>
                  </a:path>
                </a:pathLst>
              </a:custGeom>
              <a:noFill/>
              <a:ln w="25400" cap="flat">
                <a:solidFill>
                  <a:srgbClr val="00B7EE">
                    <a:alpha val="69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solidFill>
                    <a:schemeClr val="tx2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6" name="Freeform 5"/>
              <p:cNvSpPr>
                <a:spLocks/>
              </p:cNvSpPr>
              <p:nvPr/>
            </p:nvSpPr>
            <p:spPr bwMode="auto">
              <a:xfrm rot="10800000">
                <a:off x="5426216" y="5054676"/>
                <a:ext cx="382866" cy="385186"/>
              </a:xfrm>
              <a:custGeom>
                <a:avLst/>
                <a:gdLst>
                  <a:gd name="T0" fmla="*/ 330 w 330"/>
                  <a:gd name="T1" fmla="*/ 0 h 332"/>
                  <a:gd name="T2" fmla="*/ 0 w 330"/>
                  <a:gd name="T3" fmla="*/ 0 h 332"/>
                  <a:gd name="T4" fmla="*/ 0 w 330"/>
                  <a:gd name="T5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0" h="332">
                    <a:moveTo>
                      <a:pt x="330" y="0"/>
                    </a:moveTo>
                    <a:lnTo>
                      <a:pt x="0" y="0"/>
                    </a:lnTo>
                    <a:lnTo>
                      <a:pt x="0" y="332"/>
                    </a:lnTo>
                  </a:path>
                </a:pathLst>
              </a:custGeom>
              <a:noFill/>
              <a:ln w="25400" cap="flat">
                <a:solidFill>
                  <a:srgbClr val="00B7EE">
                    <a:alpha val="69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solidFill>
                    <a:schemeClr val="tx2"/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42" name="Group 18"/>
            <p:cNvGrpSpPr/>
            <p:nvPr/>
          </p:nvGrpSpPr>
          <p:grpSpPr>
            <a:xfrm>
              <a:off x="1840371" y="2529762"/>
              <a:ext cx="385186" cy="2909520"/>
              <a:chOff x="1840371" y="2529182"/>
              <a:chExt cx="385186" cy="2909520"/>
            </a:xfrm>
          </p:grpSpPr>
          <p:sp>
            <p:nvSpPr>
              <p:cNvPr id="43" name="Freeform 5"/>
              <p:cNvSpPr>
                <a:spLocks/>
              </p:cNvSpPr>
              <p:nvPr/>
            </p:nvSpPr>
            <p:spPr bwMode="auto">
              <a:xfrm>
                <a:off x="1841531" y="2529182"/>
                <a:ext cx="382866" cy="385186"/>
              </a:xfrm>
              <a:custGeom>
                <a:avLst/>
                <a:gdLst>
                  <a:gd name="T0" fmla="*/ 330 w 330"/>
                  <a:gd name="T1" fmla="*/ 0 h 332"/>
                  <a:gd name="T2" fmla="*/ 0 w 330"/>
                  <a:gd name="T3" fmla="*/ 0 h 332"/>
                  <a:gd name="T4" fmla="*/ 0 w 330"/>
                  <a:gd name="T5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0" h="332">
                    <a:moveTo>
                      <a:pt x="330" y="0"/>
                    </a:moveTo>
                    <a:lnTo>
                      <a:pt x="0" y="0"/>
                    </a:lnTo>
                    <a:lnTo>
                      <a:pt x="0" y="332"/>
                    </a:lnTo>
                  </a:path>
                </a:pathLst>
              </a:custGeom>
              <a:noFill/>
              <a:ln w="25400" cap="flat">
                <a:solidFill>
                  <a:srgbClr val="00B7EE">
                    <a:alpha val="69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solidFill>
                    <a:schemeClr val="tx2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4" name="Freeform 5"/>
              <p:cNvSpPr>
                <a:spLocks/>
              </p:cNvSpPr>
              <p:nvPr/>
            </p:nvSpPr>
            <p:spPr bwMode="auto">
              <a:xfrm rot="16200000">
                <a:off x="1841531" y="5054676"/>
                <a:ext cx="382866" cy="385186"/>
              </a:xfrm>
              <a:custGeom>
                <a:avLst/>
                <a:gdLst>
                  <a:gd name="T0" fmla="*/ 330 w 330"/>
                  <a:gd name="T1" fmla="*/ 0 h 332"/>
                  <a:gd name="T2" fmla="*/ 0 w 330"/>
                  <a:gd name="T3" fmla="*/ 0 h 332"/>
                  <a:gd name="T4" fmla="*/ 0 w 330"/>
                  <a:gd name="T5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0" h="332">
                    <a:moveTo>
                      <a:pt x="330" y="0"/>
                    </a:moveTo>
                    <a:lnTo>
                      <a:pt x="0" y="0"/>
                    </a:lnTo>
                    <a:lnTo>
                      <a:pt x="0" y="332"/>
                    </a:lnTo>
                  </a:path>
                </a:pathLst>
              </a:custGeom>
              <a:noFill/>
              <a:ln w="25400" cap="flat">
                <a:solidFill>
                  <a:srgbClr val="00B7EE">
                    <a:alpha val="69000"/>
                  </a:srgb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013">
                  <a:solidFill>
                    <a:schemeClr val="tx2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sp>
        <p:nvSpPr>
          <p:cNvPr id="49" name="Right Triangle 119"/>
          <p:cNvSpPr/>
          <p:nvPr/>
        </p:nvSpPr>
        <p:spPr>
          <a:xfrm rot="16200000">
            <a:off x="7682200" y="2779453"/>
            <a:ext cx="161633" cy="161633"/>
          </a:xfrm>
          <a:prstGeom prst="rtTriangle">
            <a:avLst/>
          </a:prstGeom>
          <a:solidFill>
            <a:schemeClr val="accent2">
              <a:lumMod val="20000"/>
              <a:lumOff val="80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>
              <a:solidFill>
                <a:schemeClr val="tx2"/>
              </a:solidFill>
              <a:latin typeface="微软雅黑" panose="020B0503020204020204" pitchFamily="34" charset="-122"/>
            </a:endParaRPr>
          </a:p>
        </p:txBody>
      </p:sp>
      <p:sp>
        <p:nvSpPr>
          <p:cNvPr id="50" name="Rectangle 107"/>
          <p:cNvSpPr/>
          <p:nvPr/>
        </p:nvSpPr>
        <p:spPr>
          <a:xfrm>
            <a:off x="1307426" y="1709474"/>
            <a:ext cx="3363812" cy="2593181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13">
              <a:solidFill>
                <a:schemeClr val="tx2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836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32" grpId="0" animBg="1"/>
      <p:bldP spid="33" grpId="0" animBg="1"/>
      <p:bldP spid="34" grpId="0" animBg="1"/>
      <p:bldP spid="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4224928" y="1551235"/>
            <a:ext cx="1827526" cy="2123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188512" y="1551235"/>
            <a:ext cx="1827526" cy="21231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72"/>
          <p:cNvSpPr txBox="1"/>
          <p:nvPr/>
        </p:nvSpPr>
        <p:spPr>
          <a:xfrm>
            <a:off x="1246427" y="1955476"/>
            <a:ext cx="2320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353473" y="1543522"/>
            <a:ext cx="2213197" cy="370503"/>
            <a:chOff x="1353473" y="1543522"/>
            <a:chExt cx="2213197" cy="370503"/>
          </a:xfrm>
        </p:grpSpPr>
        <p:sp>
          <p:nvSpPr>
            <p:cNvPr id="23" name="Rounded Rectangle 43"/>
            <p:cNvSpPr/>
            <p:nvPr/>
          </p:nvSpPr>
          <p:spPr>
            <a:xfrm>
              <a:off x="1353473" y="1607411"/>
              <a:ext cx="720000" cy="180000"/>
            </a:xfrm>
            <a:prstGeom prst="roundRect">
              <a:avLst>
                <a:gd name="adj" fmla="val 468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TextBox 174"/>
            <p:cNvSpPr txBox="1"/>
            <p:nvPr/>
          </p:nvSpPr>
          <p:spPr>
            <a:xfrm>
              <a:off x="1415956" y="1589689"/>
              <a:ext cx="5950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id-ID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5" name="Straight Connector 38"/>
            <p:cNvCxnSpPr/>
            <p:nvPr/>
          </p:nvCxnSpPr>
          <p:spPr bwMode="auto">
            <a:xfrm flipV="1">
              <a:off x="1388003" y="1914023"/>
              <a:ext cx="2034652" cy="2"/>
            </a:xfrm>
            <a:prstGeom prst="line">
              <a:avLst/>
            </a:prstGeom>
            <a:ln w="635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7"/>
            <p:cNvSpPr txBox="1"/>
            <p:nvPr/>
          </p:nvSpPr>
          <p:spPr>
            <a:xfrm>
              <a:off x="2116598" y="1543522"/>
              <a:ext cx="1450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单击编辑标题</a:t>
              </a:r>
            </a:p>
          </p:txBody>
        </p:sp>
      </p:grpSp>
      <p:sp>
        <p:nvSpPr>
          <p:cNvPr id="27" name="TextBox 176"/>
          <p:cNvSpPr txBox="1"/>
          <p:nvPr/>
        </p:nvSpPr>
        <p:spPr>
          <a:xfrm>
            <a:off x="1246427" y="3110185"/>
            <a:ext cx="2320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353473" y="2685898"/>
            <a:ext cx="2213197" cy="382836"/>
            <a:chOff x="1353473" y="2685898"/>
            <a:chExt cx="2213197" cy="382836"/>
          </a:xfrm>
        </p:grpSpPr>
        <p:sp>
          <p:nvSpPr>
            <p:cNvPr id="29" name="Rounded Rectangle 43"/>
            <p:cNvSpPr/>
            <p:nvPr/>
          </p:nvSpPr>
          <p:spPr>
            <a:xfrm>
              <a:off x="1353473" y="2762120"/>
              <a:ext cx="720000" cy="180000"/>
            </a:xfrm>
            <a:prstGeom prst="roundRect">
              <a:avLst>
                <a:gd name="adj" fmla="val 4683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178"/>
            <p:cNvSpPr txBox="1"/>
            <p:nvPr/>
          </p:nvSpPr>
          <p:spPr>
            <a:xfrm>
              <a:off x="1415956" y="2744398"/>
              <a:ext cx="5950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id-ID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1" name="Straight Connector 38"/>
            <p:cNvCxnSpPr/>
            <p:nvPr/>
          </p:nvCxnSpPr>
          <p:spPr bwMode="auto">
            <a:xfrm flipV="1">
              <a:off x="1388003" y="3068732"/>
              <a:ext cx="2034652" cy="2"/>
            </a:xfrm>
            <a:prstGeom prst="line">
              <a:avLst/>
            </a:prstGeom>
            <a:ln w="635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180"/>
            <p:cNvSpPr txBox="1"/>
            <p:nvPr/>
          </p:nvSpPr>
          <p:spPr>
            <a:xfrm>
              <a:off x="2116598" y="2685898"/>
              <a:ext cx="1450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单击编辑标题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127665" y="3986755"/>
            <a:ext cx="6840760" cy="505734"/>
            <a:chOff x="1127665" y="3986755"/>
            <a:chExt cx="6840760" cy="505734"/>
          </a:xfrm>
        </p:grpSpPr>
        <p:sp>
          <p:nvSpPr>
            <p:cNvPr id="34" name="矩形 33"/>
            <p:cNvSpPr/>
            <p:nvPr/>
          </p:nvSpPr>
          <p:spPr>
            <a:xfrm>
              <a:off x="1127665" y="3988433"/>
              <a:ext cx="6840760" cy="50405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TextBox 190"/>
            <p:cNvSpPr txBox="1"/>
            <p:nvPr/>
          </p:nvSpPr>
          <p:spPr>
            <a:xfrm>
              <a:off x="2711261" y="3986755"/>
              <a:ext cx="4042327" cy="410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709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0" grpId="0" animBg="1"/>
      <p:bldP spid="21" grpId="0"/>
      <p:bldP spid="2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5171414" y="1047750"/>
            <a:ext cx="1667502" cy="152400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002629" y="1047750"/>
            <a:ext cx="1667502" cy="152400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27497" y="2799159"/>
            <a:ext cx="7742634" cy="1826419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Rectangle 3"/>
          <p:cNvSpPr/>
          <p:nvPr/>
        </p:nvSpPr>
        <p:spPr bwMode="auto">
          <a:xfrm>
            <a:off x="0" y="2800350"/>
            <a:ext cx="760810" cy="1825229"/>
          </a:xfrm>
          <a:prstGeom prst="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lIns="91262" tIns="45631" rIns="91262" bIns="45631"/>
          <a:lstStyle/>
          <a:p>
            <a:pPr algn="ctr" defTabSz="913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3" ker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37"/>
          <p:cNvSpPr>
            <a:spLocks noChangeArrowheads="1"/>
          </p:cNvSpPr>
          <p:nvPr/>
        </p:nvSpPr>
        <p:spPr bwMode="auto">
          <a:xfrm>
            <a:off x="927498" y="1518901"/>
            <a:ext cx="3808734" cy="484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9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03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0" grpId="0" animBg="1"/>
      <p:bldP spid="21" grpId="0" animBg="1"/>
      <p:bldP spid="22" grpId="0" animBg="1"/>
      <p:bldP spid="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sp>
        <p:nvSpPr>
          <p:cNvPr id="19" name="Freeform 6"/>
          <p:cNvSpPr>
            <a:spLocks/>
          </p:cNvSpPr>
          <p:nvPr/>
        </p:nvSpPr>
        <p:spPr bwMode="auto">
          <a:xfrm>
            <a:off x="3948069" y="1313440"/>
            <a:ext cx="1509410" cy="751767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1031600"/>
            <a:endParaRPr lang="en-US" sz="200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7"/>
          <p:cNvSpPr>
            <a:spLocks/>
          </p:cNvSpPr>
          <p:nvPr/>
        </p:nvSpPr>
        <p:spPr bwMode="auto">
          <a:xfrm>
            <a:off x="3081773" y="1527812"/>
            <a:ext cx="1703224" cy="1002847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1031600"/>
            <a:endParaRPr lang="en-US" sz="200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8"/>
          <p:cNvSpPr>
            <a:spLocks/>
          </p:cNvSpPr>
          <p:nvPr/>
        </p:nvSpPr>
        <p:spPr bwMode="auto">
          <a:xfrm>
            <a:off x="5294497" y="1777420"/>
            <a:ext cx="697442" cy="888320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1031600"/>
            <a:endParaRPr lang="en-US" sz="200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Freeform 9"/>
          <p:cNvSpPr>
            <a:spLocks/>
          </p:cNvSpPr>
          <p:nvPr/>
        </p:nvSpPr>
        <p:spPr bwMode="auto">
          <a:xfrm>
            <a:off x="3871716" y="2157711"/>
            <a:ext cx="1986606" cy="1557863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1031600"/>
            <a:endParaRPr lang="en-US" sz="200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10"/>
          <p:cNvSpPr>
            <a:spLocks/>
          </p:cNvSpPr>
          <p:nvPr/>
        </p:nvSpPr>
        <p:spPr bwMode="auto">
          <a:xfrm>
            <a:off x="3056813" y="2361805"/>
            <a:ext cx="856018" cy="626963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1031600"/>
            <a:endParaRPr lang="en-US" sz="200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Oval 57"/>
          <p:cNvSpPr/>
          <p:nvPr/>
        </p:nvSpPr>
        <p:spPr>
          <a:xfrm>
            <a:off x="4637863" y="2704989"/>
            <a:ext cx="762000" cy="762000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600"/>
            <a:endParaRPr lang="en-US" sz="20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Oval 58"/>
          <p:cNvSpPr/>
          <p:nvPr/>
        </p:nvSpPr>
        <p:spPr>
          <a:xfrm>
            <a:off x="5400675" y="2013702"/>
            <a:ext cx="538888" cy="538888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600"/>
            <a:endParaRPr lang="en-US" sz="20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Oval 59"/>
          <p:cNvSpPr/>
          <p:nvPr/>
        </p:nvSpPr>
        <p:spPr>
          <a:xfrm>
            <a:off x="3170511" y="1450434"/>
            <a:ext cx="701206" cy="701206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600"/>
            <a:endParaRPr lang="en-US" sz="20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Oval 60"/>
          <p:cNvSpPr/>
          <p:nvPr/>
        </p:nvSpPr>
        <p:spPr>
          <a:xfrm>
            <a:off x="4637864" y="1180989"/>
            <a:ext cx="538888" cy="538888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600"/>
            <a:endParaRPr lang="en-US" sz="20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Oval 61"/>
          <p:cNvSpPr/>
          <p:nvPr/>
        </p:nvSpPr>
        <p:spPr>
          <a:xfrm>
            <a:off x="3100823" y="2508102"/>
            <a:ext cx="538888" cy="538888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31600"/>
            <a:endParaRPr lang="en-US" sz="20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Straight Connector 62"/>
          <p:cNvCxnSpPr/>
          <p:nvPr/>
        </p:nvCxnSpPr>
        <p:spPr>
          <a:xfrm rot="10800000" flipV="1">
            <a:off x="4915686" y="1448846"/>
            <a:ext cx="899890" cy="1588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63"/>
          <p:cNvCxnSpPr/>
          <p:nvPr/>
        </p:nvCxnSpPr>
        <p:spPr>
          <a:xfrm rot="10800000" flipV="1">
            <a:off x="5681886" y="2285889"/>
            <a:ext cx="899890" cy="1588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64"/>
          <p:cNvCxnSpPr/>
          <p:nvPr/>
        </p:nvCxnSpPr>
        <p:spPr>
          <a:xfrm rot="10800000" flipV="1">
            <a:off x="2606868" y="1800243"/>
            <a:ext cx="899890" cy="1588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65"/>
          <p:cNvCxnSpPr/>
          <p:nvPr/>
        </p:nvCxnSpPr>
        <p:spPr>
          <a:xfrm rot="10800000" flipV="1">
            <a:off x="2466975" y="2776752"/>
            <a:ext cx="899890" cy="1588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66"/>
          <p:cNvCxnSpPr/>
          <p:nvPr/>
        </p:nvCxnSpPr>
        <p:spPr>
          <a:xfrm rot="10800000">
            <a:off x="5005611" y="3086783"/>
            <a:ext cx="1509490" cy="2664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ooter Text"/>
          <p:cNvSpPr txBox="1"/>
          <p:nvPr/>
        </p:nvSpPr>
        <p:spPr>
          <a:xfrm flipH="1">
            <a:off x="866776" y="2534474"/>
            <a:ext cx="1476375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单击编辑</a:t>
            </a:r>
            <a:r>
              <a:rPr lang="zh-CN" altLang="en-US" sz="12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ooter Text"/>
          <p:cNvSpPr txBox="1"/>
          <p:nvPr/>
        </p:nvSpPr>
        <p:spPr>
          <a:xfrm flipH="1">
            <a:off x="990601" y="1572764"/>
            <a:ext cx="1476375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单击编辑</a:t>
            </a:r>
            <a:r>
              <a:rPr lang="zh-CN" altLang="en-US" sz="1200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ooter Text"/>
          <p:cNvSpPr txBox="1"/>
          <p:nvPr/>
        </p:nvSpPr>
        <p:spPr>
          <a:xfrm flipH="1">
            <a:off x="5934076" y="1198861"/>
            <a:ext cx="1476375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单击编辑</a:t>
            </a:r>
            <a:r>
              <a:rPr lang="zh-CN" altLang="en-US" sz="1200" dirty="0" smtClean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ooter Text"/>
          <p:cNvSpPr txBox="1"/>
          <p:nvPr/>
        </p:nvSpPr>
        <p:spPr>
          <a:xfrm flipH="1">
            <a:off x="6672263" y="2023228"/>
            <a:ext cx="1476375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单击编辑</a:t>
            </a:r>
            <a:r>
              <a:rPr lang="zh-CN" altLang="en-US" sz="1200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ooter Text"/>
          <p:cNvSpPr txBox="1"/>
          <p:nvPr/>
        </p:nvSpPr>
        <p:spPr>
          <a:xfrm flipH="1">
            <a:off x="6605588" y="2843227"/>
            <a:ext cx="1476375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单击编辑</a:t>
            </a:r>
            <a:r>
              <a:rPr lang="zh-CN" altLang="en-US" sz="1200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3"/>
          <p:cNvSpPr txBox="1">
            <a:spLocks/>
          </p:cNvSpPr>
          <p:nvPr/>
        </p:nvSpPr>
        <p:spPr>
          <a:xfrm>
            <a:off x="809031" y="3837742"/>
            <a:ext cx="1221488" cy="677108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4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35%</a:t>
            </a:r>
          </a:p>
        </p:txBody>
      </p:sp>
      <p:sp>
        <p:nvSpPr>
          <p:cNvPr id="40" name="Footer Text"/>
          <p:cNvSpPr txBox="1"/>
          <p:nvPr/>
        </p:nvSpPr>
        <p:spPr>
          <a:xfrm>
            <a:off x="2355434" y="3945465"/>
            <a:ext cx="21555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7089667" y="3837742"/>
            <a:ext cx="1221488" cy="677108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4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65%</a:t>
            </a:r>
          </a:p>
        </p:txBody>
      </p:sp>
      <p:grpSp>
        <p:nvGrpSpPr>
          <p:cNvPr id="42" name="Group 79"/>
          <p:cNvGrpSpPr/>
          <p:nvPr/>
        </p:nvGrpSpPr>
        <p:grpSpPr>
          <a:xfrm>
            <a:off x="1972776" y="3877499"/>
            <a:ext cx="265516" cy="570022"/>
            <a:chOff x="5458840" y="2803573"/>
            <a:chExt cx="265516" cy="570022"/>
          </a:xfrm>
          <a:solidFill>
            <a:schemeClr val="accent1"/>
          </a:solidFill>
        </p:grpSpPr>
        <p:sp>
          <p:nvSpPr>
            <p:cNvPr id="43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31600"/>
              <a:endParaRPr 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99"/>
            <p:cNvSpPr>
              <a:spLocks/>
            </p:cNvSpPr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31600"/>
              <a:endParaRPr 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Group 82"/>
          <p:cNvGrpSpPr/>
          <p:nvPr/>
        </p:nvGrpSpPr>
        <p:grpSpPr>
          <a:xfrm>
            <a:off x="6910387" y="3877498"/>
            <a:ext cx="224294" cy="574034"/>
            <a:chOff x="5479451" y="3669116"/>
            <a:chExt cx="224294" cy="574034"/>
          </a:xfrm>
          <a:solidFill>
            <a:schemeClr val="accent5"/>
          </a:solidFill>
        </p:grpSpPr>
        <p:sp>
          <p:nvSpPr>
            <p:cNvPr id="46" name="Freeform 96"/>
            <p:cNvSpPr>
              <a:spLocks/>
            </p:cNvSpPr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31600"/>
              <a:endParaRPr 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31600"/>
              <a:endParaRPr 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Footer Text"/>
          <p:cNvSpPr txBox="1"/>
          <p:nvPr/>
        </p:nvSpPr>
        <p:spPr>
          <a:xfrm>
            <a:off x="4640530" y="3945465"/>
            <a:ext cx="21555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63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000"/>
                            </p:stCondLst>
                            <p:childTnLst>
                              <p:par>
                                <p:cTn id="10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500"/>
                            </p:stCondLst>
                            <p:childTnLst>
                              <p:par>
                                <p:cTn id="1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9000"/>
                            </p:stCondLst>
                            <p:childTnLst>
                              <p:par>
                                <p:cTn id="1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500"/>
                            </p:stCondLst>
                            <p:childTnLst>
                              <p:par>
                                <p:cTn id="1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sp>
        <p:nvSpPr>
          <p:cNvPr id="62" name="文本框 1"/>
          <p:cNvSpPr txBox="1"/>
          <p:nvPr/>
        </p:nvSpPr>
        <p:spPr>
          <a:xfrm>
            <a:off x="820227" y="3643298"/>
            <a:ext cx="2053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820227" y="3366299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64" name="文本框 3"/>
          <p:cNvSpPr txBox="1"/>
          <p:nvPr/>
        </p:nvSpPr>
        <p:spPr>
          <a:xfrm>
            <a:off x="2810952" y="2833673"/>
            <a:ext cx="2053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2810952" y="2556674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66" name="文本框 5"/>
          <p:cNvSpPr txBox="1"/>
          <p:nvPr/>
        </p:nvSpPr>
        <p:spPr>
          <a:xfrm>
            <a:off x="4668327" y="4001131"/>
            <a:ext cx="2053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668327" y="3724131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68" name="文本框 7"/>
          <p:cNvSpPr txBox="1"/>
          <p:nvPr/>
        </p:nvSpPr>
        <p:spPr>
          <a:xfrm>
            <a:off x="6441522" y="2861914"/>
            <a:ext cx="2053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613">
              <a:spcBef>
                <a:spcPct val="20000"/>
              </a:spcBef>
              <a:defRPr/>
            </a:pPr>
            <a:r>
              <a:rPr lang="zh-CN" altLang="en-US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441522" y="2584915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grpSp>
        <p:nvGrpSpPr>
          <p:cNvPr id="70" name="组合 69"/>
          <p:cNvGrpSpPr/>
          <p:nvPr/>
        </p:nvGrpSpPr>
        <p:grpSpPr>
          <a:xfrm>
            <a:off x="2810962" y="1316796"/>
            <a:ext cx="1499478" cy="1150178"/>
            <a:chOff x="2890838" y="4437063"/>
            <a:chExt cx="279398" cy="214313"/>
          </a:xfrm>
          <a:solidFill>
            <a:schemeClr val="accent2"/>
          </a:solidFill>
        </p:grpSpPr>
        <p:sp>
          <p:nvSpPr>
            <p:cNvPr id="71" name="Freeform 198"/>
            <p:cNvSpPr>
              <a:spLocks/>
            </p:cNvSpPr>
            <p:nvPr/>
          </p:nvSpPr>
          <p:spPr bwMode="auto">
            <a:xfrm>
              <a:off x="3071811" y="4437063"/>
              <a:ext cx="31750" cy="28575"/>
            </a:xfrm>
            <a:custGeom>
              <a:avLst/>
              <a:gdLst>
                <a:gd name="T0" fmla="*/ 32 w 33"/>
                <a:gd name="T1" fmla="*/ 30 h 30"/>
                <a:gd name="T2" fmla="*/ 33 w 33"/>
                <a:gd name="T3" fmla="*/ 30 h 30"/>
                <a:gd name="T4" fmla="*/ 16 w 33"/>
                <a:gd name="T5" fmla="*/ 0 h 30"/>
                <a:gd name="T6" fmla="*/ 0 w 33"/>
                <a:gd name="T7" fmla="*/ 30 h 30"/>
                <a:gd name="T8" fmla="*/ 0 w 33"/>
                <a:gd name="T9" fmla="*/ 30 h 30"/>
                <a:gd name="T10" fmla="*/ 16 w 33"/>
                <a:gd name="T11" fmla="*/ 28 h 30"/>
                <a:gd name="T12" fmla="*/ 32 w 33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0">
                  <a:moveTo>
                    <a:pt x="32" y="30"/>
                  </a:moveTo>
                  <a:cubicBezTo>
                    <a:pt x="33" y="30"/>
                    <a:pt x="33" y="30"/>
                    <a:pt x="33" y="3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6" y="29"/>
                    <a:pt x="11" y="28"/>
                    <a:pt x="16" y="28"/>
                  </a:cubicBezTo>
                  <a:cubicBezTo>
                    <a:pt x="22" y="28"/>
                    <a:pt x="27" y="29"/>
                    <a:pt x="3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199"/>
            <p:cNvSpPr>
              <a:spLocks/>
            </p:cNvSpPr>
            <p:nvPr/>
          </p:nvSpPr>
          <p:spPr bwMode="auto">
            <a:xfrm>
              <a:off x="3141661" y="4503738"/>
              <a:ext cx="28575" cy="31750"/>
            </a:xfrm>
            <a:custGeom>
              <a:avLst/>
              <a:gdLst>
                <a:gd name="T0" fmla="*/ 0 w 30"/>
                <a:gd name="T1" fmla="*/ 33 h 33"/>
                <a:gd name="T2" fmla="*/ 0 w 30"/>
                <a:gd name="T3" fmla="*/ 33 h 33"/>
                <a:gd name="T4" fmla="*/ 30 w 30"/>
                <a:gd name="T5" fmla="*/ 17 h 33"/>
                <a:gd name="T6" fmla="*/ 0 w 30"/>
                <a:gd name="T7" fmla="*/ 0 h 33"/>
                <a:gd name="T8" fmla="*/ 0 w 30"/>
                <a:gd name="T9" fmla="*/ 1 h 33"/>
                <a:gd name="T10" fmla="*/ 2 w 30"/>
                <a:gd name="T11" fmla="*/ 17 h 33"/>
                <a:gd name="T12" fmla="*/ 0 w 30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3"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6"/>
                    <a:pt x="2" y="11"/>
                    <a:pt x="2" y="17"/>
                  </a:cubicBezTo>
                  <a:cubicBezTo>
                    <a:pt x="2" y="22"/>
                    <a:pt x="1" y="28"/>
                    <a:pt x="0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200"/>
            <p:cNvSpPr>
              <a:spLocks/>
            </p:cNvSpPr>
            <p:nvPr/>
          </p:nvSpPr>
          <p:spPr bwMode="auto">
            <a:xfrm>
              <a:off x="3113086" y="4460876"/>
              <a:ext cx="33338" cy="31750"/>
            </a:xfrm>
            <a:custGeom>
              <a:avLst/>
              <a:gdLst>
                <a:gd name="T0" fmla="*/ 22 w 33"/>
                <a:gd name="T1" fmla="*/ 32 h 33"/>
                <a:gd name="T2" fmla="*/ 23 w 33"/>
                <a:gd name="T3" fmla="*/ 33 h 33"/>
                <a:gd name="T4" fmla="*/ 33 w 33"/>
                <a:gd name="T5" fmla="*/ 0 h 33"/>
                <a:gd name="T6" fmla="*/ 0 w 33"/>
                <a:gd name="T7" fmla="*/ 10 h 33"/>
                <a:gd name="T8" fmla="*/ 1 w 33"/>
                <a:gd name="T9" fmla="*/ 11 h 33"/>
                <a:gd name="T10" fmla="*/ 22 w 33"/>
                <a:gd name="T11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33">
                  <a:moveTo>
                    <a:pt x="22" y="32"/>
                  </a:moveTo>
                  <a:cubicBezTo>
                    <a:pt x="23" y="33"/>
                    <a:pt x="23" y="33"/>
                    <a:pt x="23" y="33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0" y="16"/>
                    <a:pt x="17" y="23"/>
                    <a:pt x="2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201"/>
            <p:cNvSpPr>
              <a:spLocks/>
            </p:cNvSpPr>
            <p:nvPr/>
          </p:nvSpPr>
          <p:spPr bwMode="auto">
            <a:xfrm>
              <a:off x="3006723" y="4503738"/>
              <a:ext cx="26988" cy="25400"/>
            </a:xfrm>
            <a:custGeom>
              <a:avLst/>
              <a:gdLst>
                <a:gd name="T0" fmla="*/ 25 w 27"/>
                <a:gd name="T1" fmla="*/ 17 h 26"/>
                <a:gd name="T2" fmla="*/ 27 w 27"/>
                <a:gd name="T3" fmla="*/ 0 h 26"/>
                <a:gd name="T4" fmla="*/ 27 w 27"/>
                <a:gd name="T5" fmla="*/ 0 h 26"/>
                <a:gd name="T6" fmla="*/ 0 w 27"/>
                <a:gd name="T7" fmla="*/ 15 h 26"/>
                <a:gd name="T8" fmla="*/ 26 w 27"/>
                <a:gd name="T9" fmla="*/ 26 h 26"/>
                <a:gd name="T10" fmla="*/ 25 w 27"/>
                <a:gd name="T1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6">
                  <a:moveTo>
                    <a:pt x="25" y="17"/>
                  </a:moveTo>
                  <a:cubicBezTo>
                    <a:pt x="25" y="11"/>
                    <a:pt x="26" y="5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9" y="17"/>
                    <a:pt x="18" y="21"/>
                    <a:pt x="26" y="26"/>
                  </a:cubicBezTo>
                  <a:cubicBezTo>
                    <a:pt x="25" y="23"/>
                    <a:pt x="25" y="20"/>
                    <a:pt x="2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202"/>
            <p:cNvSpPr>
              <a:spLocks/>
            </p:cNvSpPr>
            <p:nvPr/>
          </p:nvSpPr>
          <p:spPr bwMode="auto">
            <a:xfrm>
              <a:off x="3113087" y="4546601"/>
              <a:ext cx="33338" cy="31750"/>
            </a:xfrm>
            <a:custGeom>
              <a:avLst/>
              <a:gdLst>
                <a:gd name="T0" fmla="*/ 33 w 33"/>
                <a:gd name="T1" fmla="*/ 33 h 33"/>
                <a:gd name="T2" fmla="*/ 23 w 33"/>
                <a:gd name="T3" fmla="*/ 0 h 33"/>
                <a:gd name="T4" fmla="*/ 22 w 33"/>
                <a:gd name="T5" fmla="*/ 1 h 33"/>
                <a:gd name="T6" fmla="*/ 1 w 33"/>
                <a:gd name="T7" fmla="*/ 22 h 33"/>
                <a:gd name="T8" fmla="*/ 0 w 33"/>
                <a:gd name="T9" fmla="*/ 24 h 33"/>
                <a:gd name="T10" fmla="*/ 33 w 33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33">
                  <a:moveTo>
                    <a:pt x="33" y="33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7" y="10"/>
                    <a:pt x="10" y="17"/>
                    <a:pt x="1" y="22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33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203"/>
            <p:cNvSpPr>
              <a:spLocks/>
            </p:cNvSpPr>
            <p:nvPr/>
          </p:nvSpPr>
          <p:spPr bwMode="auto">
            <a:xfrm>
              <a:off x="3028949" y="4460877"/>
              <a:ext cx="31750" cy="31750"/>
            </a:xfrm>
            <a:custGeom>
              <a:avLst/>
              <a:gdLst>
                <a:gd name="T0" fmla="*/ 32 w 33"/>
                <a:gd name="T1" fmla="*/ 11 h 33"/>
                <a:gd name="T2" fmla="*/ 33 w 33"/>
                <a:gd name="T3" fmla="*/ 10 h 33"/>
                <a:gd name="T4" fmla="*/ 0 w 33"/>
                <a:gd name="T5" fmla="*/ 0 h 33"/>
                <a:gd name="T6" fmla="*/ 10 w 33"/>
                <a:gd name="T7" fmla="*/ 33 h 33"/>
                <a:gd name="T8" fmla="*/ 10 w 33"/>
                <a:gd name="T9" fmla="*/ 32 h 33"/>
                <a:gd name="T10" fmla="*/ 32 w 33"/>
                <a:gd name="T11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33">
                  <a:moveTo>
                    <a:pt x="32" y="11"/>
                  </a:moveTo>
                  <a:cubicBezTo>
                    <a:pt x="33" y="10"/>
                    <a:pt x="33" y="10"/>
                    <a:pt x="33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6" y="23"/>
                    <a:pt x="23" y="16"/>
                    <a:pt x="3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Freeform 204"/>
            <p:cNvSpPr>
              <a:spLocks/>
            </p:cNvSpPr>
            <p:nvPr/>
          </p:nvSpPr>
          <p:spPr bwMode="auto">
            <a:xfrm>
              <a:off x="3044824" y="4478339"/>
              <a:ext cx="84138" cy="79375"/>
            </a:xfrm>
            <a:custGeom>
              <a:avLst/>
              <a:gdLst>
                <a:gd name="T0" fmla="*/ 86 w 86"/>
                <a:gd name="T1" fmla="*/ 43 h 82"/>
                <a:gd name="T2" fmla="*/ 43 w 86"/>
                <a:gd name="T3" fmla="*/ 0 h 82"/>
                <a:gd name="T4" fmla="*/ 0 w 86"/>
                <a:gd name="T5" fmla="*/ 43 h 82"/>
                <a:gd name="T6" fmla="*/ 8 w 86"/>
                <a:gd name="T7" fmla="*/ 66 h 82"/>
                <a:gd name="T8" fmla="*/ 20 w 86"/>
                <a:gd name="T9" fmla="*/ 65 h 82"/>
                <a:gd name="T10" fmla="*/ 60 w 86"/>
                <a:gd name="T11" fmla="*/ 82 h 82"/>
                <a:gd name="T12" fmla="*/ 86 w 86"/>
                <a:gd name="T13" fmla="*/ 4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82">
                  <a:moveTo>
                    <a:pt x="86" y="43"/>
                  </a:moveTo>
                  <a:cubicBezTo>
                    <a:pt x="86" y="19"/>
                    <a:pt x="67" y="0"/>
                    <a:pt x="43" y="0"/>
                  </a:cubicBezTo>
                  <a:cubicBezTo>
                    <a:pt x="20" y="0"/>
                    <a:pt x="0" y="19"/>
                    <a:pt x="0" y="43"/>
                  </a:cubicBezTo>
                  <a:cubicBezTo>
                    <a:pt x="0" y="51"/>
                    <a:pt x="3" y="60"/>
                    <a:pt x="8" y="66"/>
                  </a:cubicBezTo>
                  <a:cubicBezTo>
                    <a:pt x="12" y="65"/>
                    <a:pt x="16" y="65"/>
                    <a:pt x="20" y="65"/>
                  </a:cubicBezTo>
                  <a:cubicBezTo>
                    <a:pt x="36" y="65"/>
                    <a:pt x="50" y="72"/>
                    <a:pt x="60" y="82"/>
                  </a:cubicBezTo>
                  <a:cubicBezTo>
                    <a:pt x="75" y="76"/>
                    <a:pt x="86" y="60"/>
                    <a:pt x="8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Freeform 206"/>
            <p:cNvSpPr>
              <a:spLocks/>
            </p:cNvSpPr>
            <p:nvPr/>
          </p:nvSpPr>
          <p:spPr bwMode="auto">
            <a:xfrm>
              <a:off x="2890838" y="4527551"/>
              <a:ext cx="233363" cy="123825"/>
            </a:xfrm>
            <a:custGeom>
              <a:avLst/>
              <a:gdLst>
                <a:gd name="T0" fmla="*/ 179 w 241"/>
                <a:gd name="T1" fmla="*/ 25 h 128"/>
                <a:gd name="T2" fmla="*/ 157 w 241"/>
                <a:gd name="T3" fmla="*/ 31 h 128"/>
                <a:gd name="T4" fmla="*/ 108 w 241"/>
                <a:gd name="T5" fmla="*/ 0 h 128"/>
                <a:gd name="T6" fmla="*/ 58 w 241"/>
                <a:gd name="T7" fmla="*/ 32 h 128"/>
                <a:gd name="T8" fmla="*/ 43 w 241"/>
                <a:gd name="T9" fmla="*/ 26 h 128"/>
                <a:gd name="T10" fmla="*/ 17 w 241"/>
                <a:gd name="T11" fmla="*/ 52 h 128"/>
                <a:gd name="T12" fmla="*/ 18 w 241"/>
                <a:gd name="T13" fmla="*/ 59 h 128"/>
                <a:gd name="T14" fmla="*/ 0 w 241"/>
                <a:gd name="T15" fmla="*/ 91 h 128"/>
                <a:gd name="T16" fmla="*/ 37 w 241"/>
                <a:gd name="T17" fmla="*/ 128 h 128"/>
                <a:gd name="T18" fmla="*/ 37 w 241"/>
                <a:gd name="T19" fmla="*/ 128 h 128"/>
                <a:gd name="T20" fmla="*/ 37 w 241"/>
                <a:gd name="T21" fmla="*/ 128 h 128"/>
                <a:gd name="T22" fmla="*/ 37 w 241"/>
                <a:gd name="T23" fmla="*/ 128 h 128"/>
                <a:gd name="T24" fmla="*/ 38 w 241"/>
                <a:gd name="T25" fmla="*/ 128 h 128"/>
                <a:gd name="T26" fmla="*/ 211 w 241"/>
                <a:gd name="T27" fmla="*/ 128 h 128"/>
                <a:gd name="T28" fmla="*/ 212 w 241"/>
                <a:gd name="T29" fmla="*/ 128 h 128"/>
                <a:gd name="T30" fmla="*/ 241 w 241"/>
                <a:gd name="T31" fmla="*/ 99 h 128"/>
                <a:gd name="T32" fmla="*/ 223 w 241"/>
                <a:gd name="T33" fmla="*/ 72 h 128"/>
                <a:gd name="T34" fmla="*/ 223 w 241"/>
                <a:gd name="T35" fmla="*/ 69 h 128"/>
                <a:gd name="T36" fmla="*/ 179 w 241"/>
                <a:gd name="T37" fmla="*/ 2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1" h="128">
                  <a:moveTo>
                    <a:pt x="179" y="25"/>
                  </a:moveTo>
                  <a:cubicBezTo>
                    <a:pt x="171" y="25"/>
                    <a:pt x="164" y="27"/>
                    <a:pt x="157" y="31"/>
                  </a:cubicBezTo>
                  <a:cubicBezTo>
                    <a:pt x="148" y="13"/>
                    <a:pt x="129" y="0"/>
                    <a:pt x="108" y="0"/>
                  </a:cubicBezTo>
                  <a:cubicBezTo>
                    <a:pt x="86" y="0"/>
                    <a:pt x="67" y="13"/>
                    <a:pt x="58" y="32"/>
                  </a:cubicBezTo>
                  <a:cubicBezTo>
                    <a:pt x="54" y="28"/>
                    <a:pt x="49" y="26"/>
                    <a:pt x="43" y="26"/>
                  </a:cubicBezTo>
                  <a:cubicBezTo>
                    <a:pt x="29" y="26"/>
                    <a:pt x="17" y="38"/>
                    <a:pt x="17" y="52"/>
                  </a:cubicBezTo>
                  <a:cubicBezTo>
                    <a:pt x="17" y="54"/>
                    <a:pt x="18" y="57"/>
                    <a:pt x="18" y="59"/>
                  </a:cubicBezTo>
                  <a:cubicBezTo>
                    <a:pt x="8" y="66"/>
                    <a:pt x="0" y="77"/>
                    <a:pt x="0" y="91"/>
                  </a:cubicBezTo>
                  <a:cubicBezTo>
                    <a:pt x="0" y="111"/>
                    <a:pt x="1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211" y="128"/>
                    <a:pt x="211" y="128"/>
                    <a:pt x="211" y="128"/>
                  </a:cubicBezTo>
                  <a:cubicBezTo>
                    <a:pt x="211" y="128"/>
                    <a:pt x="212" y="128"/>
                    <a:pt x="212" y="128"/>
                  </a:cubicBezTo>
                  <a:cubicBezTo>
                    <a:pt x="228" y="128"/>
                    <a:pt x="241" y="115"/>
                    <a:pt x="241" y="99"/>
                  </a:cubicBezTo>
                  <a:cubicBezTo>
                    <a:pt x="241" y="87"/>
                    <a:pt x="234" y="76"/>
                    <a:pt x="223" y="72"/>
                  </a:cubicBezTo>
                  <a:cubicBezTo>
                    <a:pt x="223" y="71"/>
                    <a:pt x="223" y="70"/>
                    <a:pt x="223" y="69"/>
                  </a:cubicBezTo>
                  <a:cubicBezTo>
                    <a:pt x="223" y="45"/>
                    <a:pt x="204" y="25"/>
                    <a:pt x="17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264693" y="2033769"/>
            <a:ext cx="344884" cy="264025"/>
            <a:chOff x="4260851" y="2633664"/>
            <a:chExt cx="331788" cy="254000"/>
          </a:xfrm>
          <a:solidFill>
            <a:schemeClr val="bg1"/>
          </a:solidFill>
        </p:grpSpPr>
        <p:sp>
          <p:nvSpPr>
            <p:cNvPr id="80" name="Freeform 819"/>
            <p:cNvSpPr>
              <a:spLocks noEditPoints="1"/>
            </p:cNvSpPr>
            <p:nvPr/>
          </p:nvSpPr>
          <p:spPr bwMode="auto">
            <a:xfrm>
              <a:off x="4297364" y="2633664"/>
              <a:ext cx="260350" cy="174625"/>
            </a:xfrm>
            <a:custGeom>
              <a:avLst/>
              <a:gdLst>
                <a:gd name="T0" fmla="*/ 225 w 225"/>
                <a:gd name="T1" fmla="*/ 13 h 150"/>
                <a:gd name="T2" fmla="*/ 212 w 225"/>
                <a:gd name="T3" fmla="*/ 0 h 150"/>
                <a:gd name="T4" fmla="*/ 13 w 225"/>
                <a:gd name="T5" fmla="*/ 0 h 150"/>
                <a:gd name="T6" fmla="*/ 0 w 225"/>
                <a:gd name="T7" fmla="*/ 13 h 150"/>
                <a:gd name="T8" fmla="*/ 0 w 225"/>
                <a:gd name="T9" fmla="*/ 150 h 150"/>
                <a:gd name="T10" fmla="*/ 225 w 225"/>
                <a:gd name="T11" fmla="*/ 150 h 150"/>
                <a:gd name="T12" fmla="*/ 225 w 225"/>
                <a:gd name="T13" fmla="*/ 13 h 150"/>
                <a:gd name="T14" fmla="*/ 207 w 225"/>
                <a:gd name="T15" fmla="*/ 132 h 150"/>
                <a:gd name="T16" fmla="*/ 18 w 225"/>
                <a:gd name="T17" fmla="*/ 132 h 150"/>
                <a:gd name="T18" fmla="*/ 18 w 225"/>
                <a:gd name="T19" fmla="*/ 19 h 150"/>
                <a:gd name="T20" fmla="*/ 207 w 225"/>
                <a:gd name="T21" fmla="*/ 19 h 150"/>
                <a:gd name="T22" fmla="*/ 207 w 225"/>
                <a:gd name="T23" fmla="*/ 132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5" h="150">
                  <a:moveTo>
                    <a:pt x="225" y="13"/>
                  </a:moveTo>
                  <a:cubicBezTo>
                    <a:pt x="225" y="4"/>
                    <a:pt x="221" y="0"/>
                    <a:pt x="2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0"/>
                    <a:pt x="0" y="4"/>
                    <a:pt x="0" y="1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25" y="150"/>
                    <a:pt x="225" y="150"/>
                    <a:pt x="225" y="150"/>
                  </a:cubicBezTo>
                  <a:lnTo>
                    <a:pt x="225" y="13"/>
                  </a:lnTo>
                  <a:close/>
                  <a:moveTo>
                    <a:pt x="207" y="132"/>
                  </a:moveTo>
                  <a:cubicBezTo>
                    <a:pt x="18" y="132"/>
                    <a:pt x="18" y="132"/>
                    <a:pt x="18" y="13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07" y="19"/>
                    <a:pt x="207" y="19"/>
                    <a:pt x="207" y="19"/>
                  </a:cubicBezTo>
                  <a:lnTo>
                    <a:pt x="207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820"/>
            <p:cNvSpPr>
              <a:spLocks noEditPoints="1"/>
            </p:cNvSpPr>
            <p:nvPr/>
          </p:nvSpPr>
          <p:spPr bwMode="auto">
            <a:xfrm>
              <a:off x="4260851" y="2822576"/>
              <a:ext cx="331788" cy="38100"/>
            </a:xfrm>
            <a:custGeom>
              <a:avLst/>
              <a:gdLst>
                <a:gd name="T0" fmla="*/ 187 w 209"/>
                <a:gd name="T1" fmla="*/ 0 h 24"/>
                <a:gd name="T2" fmla="*/ 23 w 209"/>
                <a:gd name="T3" fmla="*/ 0 h 24"/>
                <a:gd name="T4" fmla="*/ 0 w 209"/>
                <a:gd name="T5" fmla="*/ 24 h 24"/>
                <a:gd name="T6" fmla="*/ 209 w 209"/>
                <a:gd name="T7" fmla="*/ 24 h 24"/>
                <a:gd name="T8" fmla="*/ 187 w 209"/>
                <a:gd name="T9" fmla="*/ 0 h 24"/>
                <a:gd name="T10" fmla="*/ 80 w 209"/>
                <a:gd name="T11" fmla="*/ 17 h 24"/>
                <a:gd name="T12" fmla="*/ 89 w 209"/>
                <a:gd name="T13" fmla="*/ 8 h 24"/>
                <a:gd name="T14" fmla="*/ 121 w 209"/>
                <a:gd name="T15" fmla="*/ 8 h 24"/>
                <a:gd name="T16" fmla="*/ 129 w 209"/>
                <a:gd name="T17" fmla="*/ 17 h 24"/>
                <a:gd name="T18" fmla="*/ 80 w 209"/>
                <a:gd name="T19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4">
                  <a:moveTo>
                    <a:pt x="187" y="0"/>
                  </a:moveTo>
                  <a:lnTo>
                    <a:pt x="23" y="0"/>
                  </a:lnTo>
                  <a:lnTo>
                    <a:pt x="0" y="24"/>
                  </a:lnTo>
                  <a:lnTo>
                    <a:pt x="209" y="24"/>
                  </a:lnTo>
                  <a:lnTo>
                    <a:pt x="187" y="0"/>
                  </a:lnTo>
                  <a:close/>
                  <a:moveTo>
                    <a:pt x="80" y="17"/>
                  </a:moveTo>
                  <a:lnTo>
                    <a:pt x="89" y="8"/>
                  </a:lnTo>
                  <a:lnTo>
                    <a:pt x="121" y="8"/>
                  </a:lnTo>
                  <a:lnTo>
                    <a:pt x="129" y="17"/>
                  </a:lnTo>
                  <a:lnTo>
                    <a:pt x="8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821"/>
            <p:cNvSpPr>
              <a:spLocks/>
            </p:cNvSpPr>
            <p:nvPr/>
          </p:nvSpPr>
          <p:spPr bwMode="auto">
            <a:xfrm>
              <a:off x="4260851" y="2874964"/>
              <a:ext cx="331788" cy="12700"/>
            </a:xfrm>
            <a:custGeom>
              <a:avLst/>
              <a:gdLst>
                <a:gd name="T0" fmla="*/ 9 w 286"/>
                <a:gd name="T1" fmla="*/ 12 h 12"/>
                <a:gd name="T2" fmla="*/ 277 w 286"/>
                <a:gd name="T3" fmla="*/ 12 h 12"/>
                <a:gd name="T4" fmla="*/ 286 w 286"/>
                <a:gd name="T5" fmla="*/ 0 h 12"/>
                <a:gd name="T6" fmla="*/ 0 w 286"/>
                <a:gd name="T7" fmla="*/ 0 h 12"/>
                <a:gd name="T8" fmla="*/ 9 w 286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12">
                  <a:moveTo>
                    <a:pt x="9" y="12"/>
                  </a:moveTo>
                  <a:cubicBezTo>
                    <a:pt x="20" y="12"/>
                    <a:pt x="269" y="12"/>
                    <a:pt x="277" y="12"/>
                  </a:cubicBezTo>
                  <a:cubicBezTo>
                    <a:pt x="286" y="12"/>
                    <a:pt x="286" y="0"/>
                    <a:pt x="2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2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820237" y="2126421"/>
            <a:ext cx="1499478" cy="1150178"/>
            <a:chOff x="1093649" y="2835227"/>
            <a:chExt cx="1999304" cy="1533571"/>
          </a:xfrm>
        </p:grpSpPr>
        <p:grpSp>
          <p:nvGrpSpPr>
            <p:cNvPr id="84" name="组合 83"/>
            <p:cNvGrpSpPr/>
            <p:nvPr/>
          </p:nvGrpSpPr>
          <p:grpSpPr>
            <a:xfrm>
              <a:off x="1093649" y="2835227"/>
              <a:ext cx="1999304" cy="1533571"/>
              <a:chOff x="2890838" y="4437063"/>
              <a:chExt cx="279398" cy="214313"/>
            </a:xfrm>
            <a:solidFill>
              <a:srgbClr val="435468"/>
            </a:solidFill>
          </p:grpSpPr>
          <p:sp>
            <p:nvSpPr>
              <p:cNvPr id="88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>
              <a:off x="1729572" y="3777081"/>
              <a:ext cx="404839" cy="462046"/>
              <a:chOff x="4279901" y="5935663"/>
              <a:chExt cx="292100" cy="333376"/>
            </a:xfrm>
            <a:solidFill>
              <a:schemeClr val="bg1"/>
            </a:solidFill>
          </p:grpSpPr>
          <p:sp>
            <p:nvSpPr>
              <p:cNvPr id="86" name="Freeform 874"/>
              <p:cNvSpPr>
                <a:spLocks noEditPoints="1"/>
              </p:cNvSpPr>
              <p:nvPr/>
            </p:nvSpPr>
            <p:spPr bwMode="auto">
              <a:xfrm>
                <a:off x="4476751" y="5935663"/>
                <a:ext cx="95250" cy="333375"/>
              </a:xfrm>
              <a:custGeom>
                <a:avLst/>
                <a:gdLst>
                  <a:gd name="T0" fmla="*/ 0 w 60"/>
                  <a:gd name="T1" fmla="*/ 0 h 210"/>
                  <a:gd name="T2" fmla="*/ 0 w 60"/>
                  <a:gd name="T3" fmla="*/ 210 h 210"/>
                  <a:gd name="T4" fmla="*/ 60 w 60"/>
                  <a:gd name="T5" fmla="*/ 210 h 210"/>
                  <a:gd name="T6" fmla="*/ 60 w 60"/>
                  <a:gd name="T7" fmla="*/ 0 h 210"/>
                  <a:gd name="T8" fmla="*/ 0 w 60"/>
                  <a:gd name="T9" fmla="*/ 0 h 210"/>
                  <a:gd name="T10" fmla="*/ 43 w 60"/>
                  <a:gd name="T11" fmla="*/ 157 h 210"/>
                  <a:gd name="T12" fmla="*/ 17 w 60"/>
                  <a:gd name="T13" fmla="*/ 157 h 210"/>
                  <a:gd name="T14" fmla="*/ 17 w 60"/>
                  <a:gd name="T15" fmla="*/ 131 h 210"/>
                  <a:gd name="T16" fmla="*/ 43 w 60"/>
                  <a:gd name="T17" fmla="*/ 131 h 210"/>
                  <a:gd name="T18" fmla="*/ 43 w 60"/>
                  <a:gd name="T19" fmla="*/ 157 h 210"/>
                  <a:gd name="T20" fmla="*/ 43 w 60"/>
                  <a:gd name="T21" fmla="*/ 105 h 210"/>
                  <a:gd name="T22" fmla="*/ 17 w 60"/>
                  <a:gd name="T23" fmla="*/ 105 h 210"/>
                  <a:gd name="T24" fmla="*/ 17 w 60"/>
                  <a:gd name="T25" fmla="*/ 78 h 210"/>
                  <a:gd name="T26" fmla="*/ 43 w 60"/>
                  <a:gd name="T27" fmla="*/ 78 h 210"/>
                  <a:gd name="T28" fmla="*/ 43 w 60"/>
                  <a:gd name="T29" fmla="*/ 105 h 210"/>
                  <a:gd name="T30" fmla="*/ 43 w 60"/>
                  <a:gd name="T31" fmla="*/ 52 h 210"/>
                  <a:gd name="T32" fmla="*/ 17 w 60"/>
                  <a:gd name="T33" fmla="*/ 52 h 210"/>
                  <a:gd name="T34" fmla="*/ 17 w 60"/>
                  <a:gd name="T35" fmla="*/ 26 h 210"/>
                  <a:gd name="T36" fmla="*/ 43 w 60"/>
                  <a:gd name="T37" fmla="*/ 26 h 210"/>
                  <a:gd name="T38" fmla="*/ 43 w 60"/>
                  <a:gd name="T39" fmla="*/ 5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0" h="210">
                    <a:moveTo>
                      <a:pt x="0" y="0"/>
                    </a:moveTo>
                    <a:lnTo>
                      <a:pt x="0" y="210"/>
                    </a:lnTo>
                    <a:lnTo>
                      <a:pt x="60" y="210"/>
                    </a:lnTo>
                    <a:lnTo>
                      <a:pt x="60" y="0"/>
                    </a:lnTo>
                    <a:lnTo>
                      <a:pt x="0" y="0"/>
                    </a:lnTo>
                    <a:close/>
                    <a:moveTo>
                      <a:pt x="43" y="157"/>
                    </a:moveTo>
                    <a:lnTo>
                      <a:pt x="17" y="157"/>
                    </a:lnTo>
                    <a:lnTo>
                      <a:pt x="17" y="131"/>
                    </a:lnTo>
                    <a:lnTo>
                      <a:pt x="43" y="131"/>
                    </a:lnTo>
                    <a:lnTo>
                      <a:pt x="43" y="157"/>
                    </a:lnTo>
                    <a:close/>
                    <a:moveTo>
                      <a:pt x="43" y="105"/>
                    </a:moveTo>
                    <a:lnTo>
                      <a:pt x="17" y="105"/>
                    </a:lnTo>
                    <a:lnTo>
                      <a:pt x="17" y="78"/>
                    </a:lnTo>
                    <a:lnTo>
                      <a:pt x="43" y="78"/>
                    </a:lnTo>
                    <a:lnTo>
                      <a:pt x="43" y="105"/>
                    </a:lnTo>
                    <a:close/>
                    <a:moveTo>
                      <a:pt x="43" y="52"/>
                    </a:moveTo>
                    <a:lnTo>
                      <a:pt x="17" y="52"/>
                    </a:lnTo>
                    <a:lnTo>
                      <a:pt x="17" y="26"/>
                    </a:lnTo>
                    <a:lnTo>
                      <a:pt x="43" y="26"/>
                    </a:lnTo>
                    <a:lnTo>
                      <a:pt x="43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Freeform 875"/>
              <p:cNvSpPr>
                <a:spLocks noEditPoints="1"/>
              </p:cNvSpPr>
              <p:nvPr/>
            </p:nvSpPr>
            <p:spPr bwMode="auto">
              <a:xfrm>
                <a:off x="4279901" y="5981701"/>
                <a:ext cx="166688" cy="287338"/>
              </a:xfrm>
              <a:custGeom>
                <a:avLst/>
                <a:gdLst>
                  <a:gd name="T0" fmla="*/ 87 w 105"/>
                  <a:gd name="T1" fmla="*/ 9 h 181"/>
                  <a:gd name="T2" fmla="*/ 49 w 105"/>
                  <a:gd name="T3" fmla="*/ 9 h 181"/>
                  <a:gd name="T4" fmla="*/ 49 w 105"/>
                  <a:gd name="T5" fmla="*/ 23 h 181"/>
                  <a:gd name="T6" fmla="*/ 24 w 105"/>
                  <a:gd name="T7" fmla="*/ 23 h 181"/>
                  <a:gd name="T8" fmla="*/ 24 w 105"/>
                  <a:gd name="T9" fmla="*/ 0 h 181"/>
                  <a:gd name="T10" fmla="*/ 16 w 105"/>
                  <a:gd name="T11" fmla="*/ 0 h 181"/>
                  <a:gd name="T12" fmla="*/ 16 w 105"/>
                  <a:gd name="T13" fmla="*/ 23 h 181"/>
                  <a:gd name="T14" fmla="*/ 0 w 105"/>
                  <a:gd name="T15" fmla="*/ 23 h 181"/>
                  <a:gd name="T16" fmla="*/ 0 w 105"/>
                  <a:gd name="T17" fmla="*/ 181 h 181"/>
                  <a:gd name="T18" fmla="*/ 105 w 105"/>
                  <a:gd name="T19" fmla="*/ 181 h 181"/>
                  <a:gd name="T20" fmla="*/ 105 w 105"/>
                  <a:gd name="T21" fmla="*/ 23 h 181"/>
                  <a:gd name="T22" fmla="*/ 87 w 105"/>
                  <a:gd name="T23" fmla="*/ 23 h 181"/>
                  <a:gd name="T24" fmla="*/ 87 w 105"/>
                  <a:gd name="T25" fmla="*/ 9 h 181"/>
                  <a:gd name="T26" fmla="*/ 43 w 105"/>
                  <a:gd name="T27" fmla="*/ 128 h 181"/>
                  <a:gd name="T28" fmla="*/ 16 w 105"/>
                  <a:gd name="T29" fmla="*/ 128 h 181"/>
                  <a:gd name="T30" fmla="*/ 16 w 105"/>
                  <a:gd name="T31" fmla="*/ 102 h 181"/>
                  <a:gd name="T32" fmla="*/ 43 w 105"/>
                  <a:gd name="T33" fmla="*/ 102 h 181"/>
                  <a:gd name="T34" fmla="*/ 43 w 105"/>
                  <a:gd name="T35" fmla="*/ 128 h 181"/>
                  <a:gd name="T36" fmla="*/ 43 w 105"/>
                  <a:gd name="T37" fmla="*/ 76 h 181"/>
                  <a:gd name="T38" fmla="*/ 16 w 105"/>
                  <a:gd name="T39" fmla="*/ 76 h 181"/>
                  <a:gd name="T40" fmla="*/ 16 w 105"/>
                  <a:gd name="T41" fmla="*/ 49 h 181"/>
                  <a:gd name="T42" fmla="*/ 43 w 105"/>
                  <a:gd name="T43" fmla="*/ 49 h 181"/>
                  <a:gd name="T44" fmla="*/ 43 w 105"/>
                  <a:gd name="T45" fmla="*/ 76 h 181"/>
                  <a:gd name="T46" fmla="*/ 87 w 105"/>
                  <a:gd name="T47" fmla="*/ 128 h 181"/>
                  <a:gd name="T48" fmla="*/ 61 w 105"/>
                  <a:gd name="T49" fmla="*/ 128 h 181"/>
                  <a:gd name="T50" fmla="*/ 61 w 105"/>
                  <a:gd name="T51" fmla="*/ 102 h 181"/>
                  <a:gd name="T52" fmla="*/ 87 w 105"/>
                  <a:gd name="T53" fmla="*/ 102 h 181"/>
                  <a:gd name="T54" fmla="*/ 87 w 105"/>
                  <a:gd name="T55" fmla="*/ 128 h 181"/>
                  <a:gd name="T56" fmla="*/ 87 w 105"/>
                  <a:gd name="T57" fmla="*/ 76 h 181"/>
                  <a:gd name="T58" fmla="*/ 61 w 105"/>
                  <a:gd name="T59" fmla="*/ 76 h 181"/>
                  <a:gd name="T60" fmla="*/ 61 w 105"/>
                  <a:gd name="T61" fmla="*/ 49 h 181"/>
                  <a:gd name="T62" fmla="*/ 87 w 105"/>
                  <a:gd name="T63" fmla="*/ 49 h 181"/>
                  <a:gd name="T64" fmla="*/ 87 w 105"/>
                  <a:gd name="T65" fmla="*/ 7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81">
                    <a:moveTo>
                      <a:pt x="87" y="9"/>
                    </a:moveTo>
                    <a:lnTo>
                      <a:pt x="49" y="9"/>
                    </a:lnTo>
                    <a:lnTo>
                      <a:pt x="49" y="23"/>
                    </a:lnTo>
                    <a:lnTo>
                      <a:pt x="24" y="23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81"/>
                    </a:lnTo>
                    <a:lnTo>
                      <a:pt x="105" y="181"/>
                    </a:lnTo>
                    <a:lnTo>
                      <a:pt x="105" y="23"/>
                    </a:lnTo>
                    <a:lnTo>
                      <a:pt x="87" y="23"/>
                    </a:lnTo>
                    <a:lnTo>
                      <a:pt x="87" y="9"/>
                    </a:lnTo>
                    <a:close/>
                    <a:moveTo>
                      <a:pt x="43" y="128"/>
                    </a:moveTo>
                    <a:lnTo>
                      <a:pt x="16" y="128"/>
                    </a:lnTo>
                    <a:lnTo>
                      <a:pt x="16" y="102"/>
                    </a:lnTo>
                    <a:lnTo>
                      <a:pt x="43" y="102"/>
                    </a:lnTo>
                    <a:lnTo>
                      <a:pt x="43" y="128"/>
                    </a:lnTo>
                    <a:close/>
                    <a:moveTo>
                      <a:pt x="43" y="76"/>
                    </a:moveTo>
                    <a:lnTo>
                      <a:pt x="16" y="76"/>
                    </a:lnTo>
                    <a:lnTo>
                      <a:pt x="16" y="49"/>
                    </a:lnTo>
                    <a:lnTo>
                      <a:pt x="43" y="49"/>
                    </a:lnTo>
                    <a:lnTo>
                      <a:pt x="43" y="76"/>
                    </a:lnTo>
                    <a:close/>
                    <a:moveTo>
                      <a:pt x="87" y="128"/>
                    </a:moveTo>
                    <a:lnTo>
                      <a:pt x="61" y="128"/>
                    </a:lnTo>
                    <a:lnTo>
                      <a:pt x="61" y="102"/>
                    </a:lnTo>
                    <a:lnTo>
                      <a:pt x="87" y="102"/>
                    </a:lnTo>
                    <a:lnTo>
                      <a:pt x="87" y="128"/>
                    </a:lnTo>
                    <a:close/>
                    <a:moveTo>
                      <a:pt x="87" y="76"/>
                    </a:moveTo>
                    <a:lnTo>
                      <a:pt x="61" y="76"/>
                    </a:lnTo>
                    <a:lnTo>
                      <a:pt x="61" y="49"/>
                    </a:lnTo>
                    <a:lnTo>
                      <a:pt x="87" y="49"/>
                    </a:lnTo>
                    <a:lnTo>
                      <a:pt x="87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4668337" y="2484253"/>
            <a:ext cx="1499478" cy="1150178"/>
            <a:chOff x="2890838" y="4437063"/>
            <a:chExt cx="279398" cy="214313"/>
          </a:xfrm>
          <a:solidFill>
            <a:schemeClr val="accent3"/>
          </a:solidFill>
        </p:grpSpPr>
        <p:sp>
          <p:nvSpPr>
            <p:cNvPr id="97" name="Freeform 198"/>
            <p:cNvSpPr>
              <a:spLocks/>
            </p:cNvSpPr>
            <p:nvPr/>
          </p:nvSpPr>
          <p:spPr bwMode="auto">
            <a:xfrm>
              <a:off x="3071811" y="4437063"/>
              <a:ext cx="31750" cy="28575"/>
            </a:xfrm>
            <a:custGeom>
              <a:avLst/>
              <a:gdLst>
                <a:gd name="T0" fmla="*/ 32 w 33"/>
                <a:gd name="T1" fmla="*/ 30 h 30"/>
                <a:gd name="T2" fmla="*/ 33 w 33"/>
                <a:gd name="T3" fmla="*/ 30 h 30"/>
                <a:gd name="T4" fmla="*/ 16 w 33"/>
                <a:gd name="T5" fmla="*/ 0 h 30"/>
                <a:gd name="T6" fmla="*/ 0 w 33"/>
                <a:gd name="T7" fmla="*/ 30 h 30"/>
                <a:gd name="T8" fmla="*/ 0 w 33"/>
                <a:gd name="T9" fmla="*/ 30 h 30"/>
                <a:gd name="T10" fmla="*/ 16 w 33"/>
                <a:gd name="T11" fmla="*/ 28 h 30"/>
                <a:gd name="T12" fmla="*/ 32 w 33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0">
                  <a:moveTo>
                    <a:pt x="32" y="30"/>
                  </a:moveTo>
                  <a:cubicBezTo>
                    <a:pt x="33" y="30"/>
                    <a:pt x="33" y="30"/>
                    <a:pt x="33" y="3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6" y="29"/>
                    <a:pt x="11" y="28"/>
                    <a:pt x="16" y="28"/>
                  </a:cubicBezTo>
                  <a:cubicBezTo>
                    <a:pt x="22" y="28"/>
                    <a:pt x="27" y="29"/>
                    <a:pt x="3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Freeform 199"/>
            <p:cNvSpPr>
              <a:spLocks/>
            </p:cNvSpPr>
            <p:nvPr/>
          </p:nvSpPr>
          <p:spPr bwMode="auto">
            <a:xfrm>
              <a:off x="3141661" y="4503738"/>
              <a:ext cx="28575" cy="31750"/>
            </a:xfrm>
            <a:custGeom>
              <a:avLst/>
              <a:gdLst>
                <a:gd name="T0" fmla="*/ 0 w 30"/>
                <a:gd name="T1" fmla="*/ 33 h 33"/>
                <a:gd name="T2" fmla="*/ 0 w 30"/>
                <a:gd name="T3" fmla="*/ 33 h 33"/>
                <a:gd name="T4" fmla="*/ 30 w 30"/>
                <a:gd name="T5" fmla="*/ 17 h 33"/>
                <a:gd name="T6" fmla="*/ 0 w 30"/>
                <a:gd name="T7" fmla="*/ 0 h 33"/>
                <a:gd name="T8" fmla="*/ 0 w 30"/>
                <a:gd name="T9" fmla="*/ 1 h 33"/>
                <a:gd name="T10" fmla="*/ 2 w 30"/>
                <a:gd name="T11" fmla="*/ 17 h 33"/>
                <a:gd name="T12" fmla="*/ 0 w 30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3"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6"/>
                    <a:pt x="2" y="11"/>
                    <a:pt x="2" y="17"/>
                  </a:cubicBezTo>
                  <a:cubicBezTo>
                    <a:pt x="2" y="22"/>
                    <a:pt x="1" y="28"/>
                    <a:pt x="0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Freeform 200"/>
            <p:cNvSpPr>
              <a:spLocks/>
            </p:cNvSpPr>
            <p:nvPr/>
          </p:nvSpPr>
          <p:spPr bwMode="auto">
            <a:xfrm>
              <a:off x="3113086" y="4460876"/>
              <a:ext cx="33338" cy="31750"/>
            </a:xfrm>
            <a:custGeom>
              <a:avLst/>
              <a:gdLst>
                <a:gd name="T0" fmla="*/ 22 w 33"/>
                <a:gd name="T1" fmla="*/ 32 h 33"/>
                <a:gd name="T2" fmla="*/ 23 w 33"/>
                <a:gd name="T3" fmla="*/ 33 h 33"/>
                <a:gd name="T4" fmla="*/ 33 w 33"/>
                <a:gd name="T5" fmla="*/ 0 h 33"/>
                <a:gd name="T6" fmla="*/ 0 w 33"/>
                <a:gd name="T7" fmla="*/ 10 h 33"/>
                <a:gd name="T8" fmla="*/ 1 w 33"/>
                <a:gd name="T9" fmla="*/ 11 h 33"/>
                <a:gd name="T10" fmla="*/ 22 w 33"/>
                <a:gd name="T11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33">
                  <a:moveTo>
                    <a:pt x="22" y="32"/>
                  </a:moveTo>
                  <a:cubicBezTo>
                    <a:pt x="23" y="33"/>
                    <a:pt x="23" y="33"/>
                    <a:pt x="23" y="33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0" y="16"/>
                    <a:pt x="17" y="23"/>
                    <a:pt x="2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Freeform 201"/>
            <p:cNvSpPr>
              <a:spLocks/>
            </p:cNvSpPr>
            <p:nvPr/>
          </p:nvSpPr>
          <p:spPr bwMode="auto">
            <a:xfrm>
              <a:off x="3006723" y="4503738"/>
              <a:ext cx="26988" cy="25400"/>
            </a:xfrm>
            <a:custGeom>
              <a:avLst/>
              <a:gdLst>
                <a:gd name="T0" fmla="*/ 25 w 27"/>
                <a:gd name="T1" fmla="*/ 17 h 26"/>
                <a:gd name="T2" fmla="*/ 27 w 27"/>
                <a:gd name="T3" fmla="*/ 0 h 26"/>
                <a:gd name="T4" fmla="*/ 27 w 27"/>
                <a:gd name="T5" fmla="*/ 0 h 26"/>
                <a:gd name="T6" fmla="*/ 0 w 27"/>
                <a:gd name="T7" fmla="*/ 15 h 26"/>
                <a:gd name="T8" fmla="*/ 26 w 27"/>
                <a:gd name="T9" fmla="*/ 26 h 26"/>
                <a:gd name="T10" fmla="*/ 25 w 27"/>
                <a:gd name="T1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6">
                  <a:moveTo>
                    <a:pt x="25" y="17"/>
                  </a:moveTo>
                  <a:cubicBezTo>
                    <a:pt x="25" y="11"/>
                    <a:pt x="26" y="5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9" y="17"/>
                    <a:pt x="18" y="21"/>
                    <a:pt x="26" y="26"/>
                  </a:cubicBezTo>
                  <a:cubicBezTo>
                    <a:pt x="25" y="23"/>
                    <a:pt x="25" y="20"/>
                    <a:pt x="2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Freeform 202"/>
            <p:cNvSpPr>
              <a:spLocks/>
            </p:cNvSpPr>
            <p:nvPr/>
          </p:nvSpPr>
          <p:spPr bwMode="auto">
            <a:xfrm>
              <a:off x="3113087" y="4546601"/>
              <a:ext cx="33338" cy="31750"/>
            </a:xfrm>
            <a:custGeom>
              <a:avLst/>
              <a:gdLst>
                <a:gd name="T0" fmla="*/ 33 w 33"/>
                <a:gd name="T1" fmla="*/ 33 h 33"/>
                <a:gd name="T2" fmla="*/ 23 w 33"/>
                <a:gd name="T3" fmla="*/ 0 h 33"/>
                <a:gd name="T4" fmla="*/ 22 w 33"/>
                <a:gd name="T5" fmla="*/ 1 h 33"/>
                <a:gd name="T6" fmla="*/ 1 w 33"/>
                <a:gd name="T7" fmla="*/ 22 h 33"/>
                <a:gd name="T8" fmla="*/ 0 w 33"/>
                <a:gd name="T9" fmla="*/ 24 h 33"/>
                <a:gd name="T10" fmla="*/ 33 w 33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33">
                  <a:moveTo>
                    <a:pt x="33" y="33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7" y="10"/>
                    <a:pt x="10" y="17"/>
                    <a:pt x="1" y="22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33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Freeform 203"/>
            <p:cNvSpPr>
              <a:spLocks/>
            </p:cNvSpPr>
            <p:nvPr/>
          </p:nvSpPr>
          <p:spPr bwMode="auto">
            <a:xfrm>
              <a:off x="3028949" y="4460877"/>
              <a:ext cx="31750" cy="31750"/>
            </a:xfrm>
            <a:custGeom>
              <a:avLst/>
              <a:gdLst>
                <a:gd name="T0" fmla="*/ 32 w 33"/>
                <a:gd name="T1" fmla="*/ 11 h 33"/>
                <a:gd name="T2" fmla="*/ 33 w 33"/>
                <a:gd name="T3" fmla="*/ 10 h 33"/>
                <a:gd name="T4" fmla="*/ 0 w 33"/>
                <a:gd name="T5" fmla="*/ 0 h 33"/>
                <a:gd name="T6" fmla="*/ 10 w 33"/>
                <a:gd name="T7" fmla="*/ 33 h 33"/>
                <a:gd name="T8" fmla="*/ 10 w 33"/>
                <a:gd name="T9" fmla="*/ 32 h 33"/>
                <a:gd name="T10" fmla="*/ 32 w 33"/>
                <a:gd name="T11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33">
                  <a:moveTo>
                    <a:pt x="32" y="11"/>
                  </a:moveTo>
                  <a:cubicBezTo>
                    <a:pt x="33" y="10"/>
                    <a:pt x="33" y="10"/>
                    <a:pt x="33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6" y="23"/>
                    <a:pt x="23" y="16"/>
                    <a:pt x="3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Freeform 204"/>
            <p:cNvSpPr>
              <a:spLocks/>
            </p:cNvSpPr>
            <p:nvPr/>
          </p:nvSpPr>
          <p:spPr bwMode="auto">
            <a:xfrm>
              <a:off x="3044824" y="4478339"/>
              <a:ext cx="84138" cy="79375"/>
            </a:xfrm>
            <a:custGeom>
              <a:avLst/>
              <a:gdLst>
                <a:gd name="T0" fmla="*/ 86 w 86"/>
                <a:gd name="T1" fmla="*/ 43 h 82"/>
                <a:gd name="T2" fmla="*/ 43 w 86"/>
                <a:gd name="T3" fmla="*/ 0 h 82"/>
                <a:gd name="T4" fmla="*/ 0 w 86"/>
                <a:gd name="T5" fmla="*/ 43 h 82"/>
                <a:gd name="T6" fmla="*/ 8 w 86"/>
                <a:gd name="T7" fmla="*/ 66 h 82"/>
                <a:gd name="T8" fmla="*/ 20 w 86"/>
                <a:gd name="T9" fmla="*/ 65 h 82"/>
                <a:gd name="T10" fmla="*/ 60 w 86"/>
                <a:gd name="T11" fmla="*/ 82 h 82"/>
                <a:gd name="T12" fmla="*/ 86 w 86"/>
                <a:gd name="T13" fmla="*/ 4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82">
                  <a:moveTo>
                    <a:pt x="86" y="43"/>
                  </a:moveTo>
                  <a:cubicBezTo>
                    <a:pt x="86" y="19"/>
                    <a:pt x="67" y="0"/>
                    <a:pt x="43" y="0"/>
                  </a:cubicBezTo>
                  <a:cubicBezTo>
                    <a:pt x="20" y="0"/>
                    <a:pt x="0" y="19"/>
                    <a:pt x="0" y="43"/>
                  </a:cubicBezTo>
                  <a:cubicBezTo>
                    <a:pt x="0" y="51"/>
                    <a:pt x="3" y="60"/>
                    <a:pt x="8" y="66"/>
                  </a:cubicBezTo>
                  <a:cubicBezTo>
                    <a:pt x="12" y="65"/>
                    <a:pt x="16" y="65"/>
                    <a:pt x="20" y="65"/>
                  </a:cubicBezTo>
                  <a:cubicBezTo>
                    <a:pt x="36" y="65"/>
                    <a:pt x="50" y="72"/>
                    <a:pt x="60" y="82"/>
                  </a:cubicBezTo>
                  <a:cubicBezTo>
                    <a:pt x="75" y="76"/>
                    <a:pt x="86" y="60"/>
                    <a:pt x="8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Freeform 206"/>
            <p:cNvSpPr>
              <a:spLocks/>
            </p:cNvSpPr>
            <p:nvPr/>
          </p:nvSpPr>
          <p:spPr bwMode="auto">
            <a:xfrm>
              <a:off x="2890838" y="4527551"/>
              <a:ext cx="233363" cy="123825"/>
            </a:xfrm>
            <a:custGeom>
              <a:avLst/>
              <a:gdLst>
                <a:gd name="T0" fmla="*/ 179 w 241"/>
                <a:gd name="T1" fmla="*/ 25 h 128"/>
                <a:gd name="T2" fmla="*/ 157 w 241"/>
                <a:gd name="T3" fmla="*/ 31 h 128"/>
                <a:gd name="T4" fmla="*/ 108 w 241"/>
                <a:gd name="T5" fmla="*/ 0 h 128"/>
                <a:gd name="T6" fmla="*/ 58 w 241"/>
                <a:gd name="T7" fmla="*/ 32 h 128"/>
                <a:gd name="T8" fmla="*/ 43 w 241"/>
                <a:gd name="T9" fmla="*/ 26 h 128"/>
                <a:gd name="T10" fmla="*/ 17 w 241"/>
                <a:gd name="T11" fmla="*/ 52 h 128"/>
                <a:gd name="T12" fmla="*/ 18 w 241"/>
                <a:gd name="T13" fmla="*/ 59 h 128"/>
                <a:gd name="T14" fmla="*/ 0 w 241"/>
                <a:gd name="T15" fmla="*/ 91 h 128"/>
                <a:gd name="T16" fmla="*/ 37 w 241"/>
                <a:gd name="T17" fmla="*/ 128 h 128"/>
                <a:gd name="T18" fmla="*/ 37 w 241"/>
                <a:gd name="T19" fmla="*/ 128 h 128"/>
                <a:gd name="T20" fmla="*/ 37 w 241"/>
                <a:gd name="T21" fmla="*/ 128 h 128"/>
                <a:gd name="T22" fmla="*/ 37 w 241"/>
                <a:gd name="T23" fmla="*/ 128 h 128"/>
                <a:gd name="T24" fmla="*/ 38 w 241"/>
                <a:gd name="T25" fmla="*/ 128 h 128"/>
                <a:gd name="T26" fmla="*/ 211 w 241"/>
                <a:gd name="T27" fmla="*/ 128 h 128"/>
                <a:gd name="T28" fmla="*/ 212 w 241"/>
                <a:gd name="T29" fmla="*/ 128 h 128"/>
                <a:gd name="T30" fmla="*/ 241 w 241"/>
                <a:gd name="T31" fmla="*/ 99 h 128"/>
                <a:gd name="T32" fmla="*/ 223 w 241"/>
                <a:gd name="T33" fmla="*/ 72 h 128"/>
                <a:gd name="T34" fmla="*/ 223 w 241"/>
                <a:gd name="T35" fmla="*/ 69 h 128"/>
                <a:gd name="T36" fmla="*/ 179 w 241"/>
                <a:gd name="T37" fmla="*/ 2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1" h="128">
                  <a:moveTo>
                    <a:pt x="179" y="25"/>
                  </a:moveTo>
                  <a:cubicBezTo>
                    <a:pt x="171" y="25"/>
                    <a:pt x="164" y="27"/>
                    <a:pt x="157" y="31"/>
                  </a:cubicBezTo>
                  <a:cubicBezTo>
                    <a:pt x="148" y="13"/>
                    <a:pt x="129" y="0"/>
                    <a:pt x="108" y="0"/>
                  </a:cubicBezTo>
                  <a:cubicBezTo>
                    <a:pt x="86" y="0"/>
                    <a:pt x="67" y="13"/>
                    <a:pt x="58" y="32"/>
                  </a:cubicBezTo>
                  <a:cubicBezTo>
                    <a:pt x="54" y="28"/>
                    <a:pt x="49" y="26"/>
                    <a:pt x="43" y="26"/>
                  </a:cubicBezTo>
                  <a:cubicBezTo>
                    <a:pt x="29" y="26"/>
                    <a:pt x="17" y="38"/>
                    <a:pt x="17" y="52"/>
                  </a:cubicBezTo>
                  <a:cubicBezTo>
                    <a:pt x="17" y="54"/>
                    <a:pt x="18" y="57"/>
                    <a:pt x="18" y="59"/>
                  </a:cubicBezTo>
                  <a:cubicBezTo>
                    <a:pt x="8" y="66"/>
                    <a:pt x="0" y="77"/>
                    <a:pt x="0" y="91"/>
                  </a:cubicBezTo>
                  <a:cubicBezTo>
                    <a:pt x="0" y="111"/>
                    <a:pt x="1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211" y="128"/>
                    <a:pt x="211" y="128"/>
                    <a:pt x="211" y="128"/>
                  </a:cubicBezTo>
                  <a:cubicBezTo>
                    <a:pt x="211" y="128"/>
                    <a:pt x="212" y="128"/>
                    <a:pt x="212" y="128"/>
                  </a:cubicBezTo>
                  <a:cubicBezTo>
                    <a:pt x="228" y="128"/>
                    <a:pt x="241" y="115"/>
                    <a:pt x="241" y="99"/>
                  </a:cubicBezTo>
                  <a:cubicBezTo>
                    <a:pt x="241" y="87"/>
                    <a:pt x="234" y="76"/>
                    <a:pt x="223" y="72"/>
                  </a:cubicBezTo>
                  <a:cubicBezTo>
                    <a:pt x="223" y="71"/>
                    <a:pt x="223" y="70"/>
                    <a:pt x="223" y="69"/>
                  </a:cubicBezTo>
                  <a:cubicBezTo>
                    <a:pt x="223" y="45"/>
                    <a:pt x="204" y="25"/>
                    <a:pt x="17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5117004" y="3217784"/>
            <a:ext cx="346535" cy="297029"/>
            <a:chOff x="8937626" y="4622801"/>
            <a:chExt cx="333375" cy="285750"/>
          </a:xfrm>
          <a:solidFill>
            <a:schemeClr val="bg1"/>
          </a:solidFill>
        </p:grpSpPr>
        <p:sp>
          <p:nvSpPr>
            <p:cNvPr id="106" name="Freeform 890"/>
            <p:cNvSpPr>
              <a:spLocks noEditPoints="1"/>
            </p:cNvSpPr>
            <p:nvPr/>
          </p:nvSpPr>
          <p:spPr bwMode="auto">
            <a:xfrm>
              <a:off x="8937626" y="4622801"/>
              <a:ext cx="333375" cy="285750"/>
            </a:xfrm>
            <a:custGeom>
              <a:avLst/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Rectangle 891"/>
            <p:cNvSpPr>
              <a:spLocks noChangeArrowheads="1"/>
            </p:cNvSpPr>
            <p:nvPr/>
          </p:nvSpPr>
          <p:spPr bwMode="auto">
            <a:xfrm>
              <a:off x="9031288" y="4668838"/>
              <a:ext cx="88900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8" name="Rectangle 892"/>
            <p:cNvSpPr>
              <a:spLocks noChangeArrowheads="1"/>
            </p:cNvSpPr>
            <p:nvPr/>
          </p:nvSpPr>
          <p:spPr bwMode="auto">
            <a:xfrm>
              <a:off x="9148763" y="4681538"/>
              <a:ext cx="73025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Rectangle 893"/>
            <p:cNvSpPr>
              <a:spLocks noChangeArrowheads="1"/>
            </p:cNvSpPr>
            <p:nvPr/>
          </p:nvSpPr>
          <p:spPr bwMode="auto">
            <a:xfrm>
              <a:off x="9148763" y="4725988"/>
              <a:ext cx="7302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Rectangle 894"/>
            <p:cNvSpPr>
              <a:spLocks noChangeArrowheads="1"/>
            </p:cNvSpPr>
            <p:nvPr/>
          </p:nvSpPr>
          <p:spPr bwMode="auto">
            <a:xfrm>
              <a:off x="9031288" y="4787901"/>
              <a:ext cx="19050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1" name="Rectangle 895"/>
            <p:cNvSpPr>
              <a:spLocks noChangeArrowheads="1"/>
            </p:cNvSpPr>
            <p:nvPr/>
          </p:nvSpPr>
          <p:spPr bwMode="auto">
            <a:xfrm>
              <a:off x="9031288" y="4833938"/>
              <a:ext cx="190500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6441532" y="1345037"/>
            <a:ext cx="1499478" cy="1150178"/>
            <a:chOff x="2890838" y="4437063"/>
            <a:chExt cx="279398" cy="214313"/>
          </a:xfrm>
          <a:solidFill>
            <a:schemeClr val="accent4"/>
          </a:solidFill>
        </p:grpSpPr>
        <p:sp>
          <p:nvSpPr>
            <p:cNvPr id="113" name="Freeform 198"/>
            <p:cNvSpPr>
              <a:spLocks/>
            </p:cNvSpPr>
            <p:nvPr/>
          </p:nvSpPr>
          <p:spPr bwMode="auto">
            <a:xfrm>
              <a:off x="3071811" y="4437063"/>
              <a:ext cx="31750" cy="28575"/>
            </a:xfrm>
            <a:custGeom>
              <a:avLst/>
              <a:gdLst>
                <a:gd name="T0" fmla="*/ 32 w 33"/>
                <a:gd name="T1" fmla="*/ 30 h 30"/>
                <a:gd name="T2" fmla="*/ 33 w 33"/>
                <a:gd name="T3" fmla="*/ 30 h 30"/>
                <a:gd name="T4" fmla="*/ 16 w 33"/>
                <a:gd name="T5" fmla="*/ 0 h 30"/>
                <a:gd name="T6" fmla="*/ 0 w 33"/>
                <a:gd name="T7" fmla="*/ 30 h 30"/>
                <a:gd name="T8" fmla="*/ 0 w 33"/>
                <a:gd name="T9" fmla="*/ 30 h 30"/>
                <a:gd name="T10" fmla="*/ 16 w 33"/>
                <a:gd name="T11" fmla="*/ 28 h 30"/>
                <a:gd name="T12" fmla="*/ 32 w 33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0">
                  <a:moveTo>
                    <a:pt x="32" y="30"/>
                  </a:moveTo>
                  <a:cubicBezTo>
                    <a:pt x="33" y="30"/>
                    <a:pt x="33" y="30"/>
                    <a:pt x="33" y="3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6" y="29"/>
                    <a:pt x="11" y="28"/>
                    <a:pt x="16" y="28"/>
                  </a:cubicBezTo>
                  <a:cubicBezTo>
                    <a:pt x="22" y="28"/>
                    <a:pt x="27" y="29"/>
                    <a:pt x="3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Freeform 199"/>
            <p:cNvSpPr>
              <a:spLocks/>
            </p:cNvSpPr>
            <p:nvPr/>
          </p:nvSpPr>
          <p:spPr bwMode="auto">
            <a:xfrm>
              <a:off x="3141661" y="4503738"/>
              <a:ext cx="28575" cy="31750"/>
            </a:xfrm>
            <a:custGeom>
              <a:avLst/>
              <a:gdLst>
                <a:gd name="T0" fmla="*/ 0 w 30"/>
                <a:gd name="T1" fmla="*/ 33 h 33"/>
                <a:gd name="T2" fmla="*/ 0 w 30"/>
                <a:gd name="T3" fmla="*/ 33 h 33"/>
                <a:gd name="T4" fmla="*/ 30 w 30"/>
                <a:gd name="T5" fmla="*/ 17 h 33"/>
                <a:gd name="T6" fmla="*/ 0 w 30"/>
                <a:gd name="T7" fmla="*/ 0 h 33"/>
                <a:gd name="T8" fmla="*/ 0 w 30"/>
                <a:gd name="T9" fmla="*/ 1 h 33"/>
                <a:gd name="T10" fmla="*/ 2 w 30"/>
                <a:gd name="T11" fmla="*/ 17 h 33"/>
                <a:gd name="T12" fmla="*/ 0 w 30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3"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6"/>
                    <a:pt x="2" y="11"/>
                    <a:pt x="2" y="17"/>
                  </a:cubicBezTo>
                  <a:cubicBezTo>
                    <a:pt x="2" y="22"/>
                    <a:pt x="1" y="28"/>
                    <a:pt x="0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5" name="Freeform 200"/>
            <p:cNvSpPr>
              <a:spLocks/>
            </p:cNvSpPr>
            <p:nvPr/>
          </p:nvSpPr>
          <p:spPr bwMode="auto">
            <a:xfrm>
              <a:off x="3113086" y="4460876"/>
              <a:ext cx="33338" cy="31750"/>
            </a:xfrm>
            <a:custGeom>
              <a:avLst/>
              <a:gdLst>
                <a:gd name="T0" fmla="*/ 22 w 33"/>
                <a:gd name="T1" fmla="*/ 32 h 33"/>
                <a:gd name="T2" fmla="*/ 23 w 33"/>
                <a:gd name="T3" fmla="*/ 33 h 33"/>
                <a:gd name="T4" fmla="*/ 33 w 33"/>
                <a:gd name="T5" fmla="*/ 0 h 33"/>
                <a:gd name="T6" fmla="*/ 0 w 33"/>
                <a:gd name="T7" fmla="*/ 10 h 33"/>
                <a:gd name="T8" fmla="*/ 1 w 33"/>
                <a:gd name="T9" fmla="*/ 11 h 33"/>
                <a:gd name="T10" fmla="*/ 22 w 33"/>
                <a:gd name="T11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33">
                  <a:moveTo>
                    <a:pt x="22" y="32"/>
                  </a:moveTo>
                  <a:cubicBezTo>
                    <a:pt x="23" y="33"/>
                    <a:pt x="23" y="33"/>
                    <a:pt x="23" y="33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0" y="16"/>
                    <a:pt x="17" y="23"/>
                    <a:pt x="2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6" name="Freeform 201"/>
            <p:cNvSpPr>
              <a:spLocks/>
            </p:cNvSpPr>
            <p:nvPr/>
          </p:nvSpPr>
          <p:spPr bwMode="auto">
            <a:xfrm>
              <a:off x="3006723" y="4503738"/>
              <a:ext cx="26988" cy="25400"/>
            </a:xfrm>
            <a:custGeom>
              <a:avLst/>
              <a:gdLst>
                <a:gd name="T0" fmla="*/ 25 w 27"/>
                <a:gd name="T1" fmla="*/ 17 h 26"/>
                <a:gd name="T2" fmla="*/ 27 w 27"/>
                <a:gd name="T3" fmla="*/ 0 h 26"/>
                <a:gd name="T4" fmla="*/ 27 w 27"/>
                <a:gd name="T5" fmla="*/ 0 h 26"/>
                <a:gd name="T6" fmla="*/ 0 w 27"/>
                <a:gd name="T7" fmla="*/ 15 h 26"/>
                <a:gd name="T8" fmla="*/ 26 w 27"/>
                <a:gd name="T9" fmla="*/ 26 h 26"/>
                <a:gd name="T10" fmla="*/ 25 w 27"/>
                <a:gd name="T1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6">
                  <a:moveTo>
                    <a:pt x="25" y="17"/>
                  </a:moveTo>
                  <a:cubicBezTo>
                    <a:pt x="25" y="11"/>
                    <a:pt x="26" y="5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9" y="17"/>
                    <a:pt x="18" y="21"/>
                    <a:pt x="26" y="26"/>
                  </a:cubicBezTo>
                  <a:cubicBezTo>
                    <a:pt x="25" y="23"/>
                    <a:pt x="25" y="20"/>
                    <a:pt x="2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7" name="Freeform 202"/>
            <p:cNvSpPr>
              <a:spLocks/>
            </p:cNvSpPr>
            <p:nvPr/>
          </p:nvSpPr>
          <p:spPr bwMode="auto">
            <a:xfrm>
              <a:off x="3113087" y="4546601"/>
              <a:ext cx="33338" cy="31750"/>
            </a:xfrm>
            <a:custGeom>
              <a:avLst/>
              <a:gdLst>
                <a:gd name="T0" fmla="*/ 33 w 33"/>
                <a:gd name="T1" fmla="*/ 33 h 33"/>
                <a:gd name="T2" fmla="*/ 23 w 33"/>
                <a:gd name="T3" fmla="*/ 0 h 33"/>
                <a:gd name="T4" fmla="*/ 22 w 33"/>
                <a:gd name="T5" fmla="*/ 1 h 33"/>
                <a:gd name="T6" fmla="*/ 1 w 33"/>
                <a:gd name="T7" fmla="*/ 22 h 33"/>
                <a:gd name="T8" fmla="*/ 0 w 33"/>
                <a:gd name="T9" fmla="*/ 24 h 33"/>
                <a:gd name="T10" fmla="*/ 33 w 33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33">
                  <a:moveTo>
                    <a:pt x="33" y="33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7" y="10"/>
                    <a:pt x="10" y="17"/>
                    <a:pt x="1" y="22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33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8" name="Freeform 203"/>
            <p:cNvSpPr>
              <a:spLocks/>
            </p:cNvSpPr>
            <p:nvPr/>
          </p:nvSpPr>
          <p:spPr bwMode="auto">
            <a:xfrm>
              <a:off x="3028949" y="4460877"/>
              <a:ext cx="31750" cy="31750"/>
            </a:xfrm>
            <a:custGeom>
              <a:avLst/>
              <a:gdLst>
                <a:gd name="T0" fmla="*/ 32 w 33"/>
                <a:gd name="T1" fmla="*/ 11 h 33"/>
                <a:gd name="T2" fmla="*/ 33 w 33"/>
                <a:gd name="T3" fmla="*/ 10 h 33"/>
                <a:gd name="T4" fmla="*/ 0 w 33"/>
                <a:gd name="T5" fmla="*/ 0 h 33"/>
                <a:gd name="T6" fmla="*/ 10 w 33"/>
                <a:gd name="T7" fmla="*/ 33 h 33"/>
                <a:gd name="T8" fmla="*/ 10 w 33"/>
                <a:gd name="T9" fmla="*/ 32 h 33"/>
                <a:gd name="T10" fmla="*/ 32 w 33"/>
                <a:gd name="T11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33">
                  <a:moveTo>
                    <a:pt x="32" y="11"/>
                  </a:moveTo>
                  <a:cubicBezTo>
                    <a:pt x="33" y="10"/>
                    <a:pt x="33" y="10"/>
                    <a:pt x="33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6" y="23"/>
                    <a:pt x="23" y="16"/>
                    <a:pt x="3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Freeform 204"/>
            <p:cNvSpPr>
              <a:spLocks/>
            </p:cNvSpPr>
            <p:nvPr/>
          </p:nvSpPr>
          <p:spPr bwMode="auto">
            <a:xfrm>
              <a:off x="3044824" y="4478339"/>
              <a:ext cx="84138" cy="79375"/>
            </a:xfrm>
            <a:custGeom>
              <a:avLst/>
              <a:gdLst>
                <a:gd name="T0" fmla="*/ 86 w 86"/>
                <a:gd name="T1" fmla="*/ 43 h 82"/>
                <a:gd name="T2" fmla="*/ 43 w 86"/>
                <a:gd name="T3" fmla="*/ 0 h 82"/>
                <a:gd name="T4" fmla="*/ 0 w 86"/>
                <a:gd name="T5" fmla="*/ 43 h 82"/>
                <a:gd name="T6" fmla="*/ 8 w 86"/>
                <a:gd name="T7" fmla="*/ 66 h 82"/>
                <a:gd name="T8" fmla="*/ 20 w 86"/>
                <a:gd name="T9" fmla="*/ 65 h 82"/>
                <a:gd name="T10" fmla="*/ 60 w 86"/>
                <a:gd name="T11" fmla="*/ 82 h 82"/>
                <a:gd name="T12" fmla="*/ 86 w 86"/>
                <a:gd name="T13" fmla="*/ 4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82">
                  <a:moveTo>
                    <a:pt x="86" y="43"/>
                  </a:moveTo>
                  <a:cubicBezTo>
                    <a:pt x="86" y="19"/>
                    <a:pt x="67" y="0"/>
                    <a:pt x="43" y="0"/>
                  </a:cubicBezTo>
                  <a:cubicBezTo>
                    <a:pt x="20" y="0"/>
                    <a:pt x="0" y="19"/>
                    <a:pt x="0" y="43"/>
                  </a:cubicBezTo>
                  <a:cubicBezTo>
                    <a:pt x="0" y="51"/>
                    <a:pt x="3" y="60"/>
                    <a:pt x="8" y="66"/>
                  </a:cubicBezTo>
                  <a:cubicBezTo>
                    <a:pt x="12" y="65"/>
                    <a:pt x="16" y="65"/>
                    <a:pt x="20" y="65"/>
                  </a:cubicBezTo>
                  <a:cubicBezTo>
                    <a:pt x="36" y="65"/>
                    <a:pt x="50" y="72"/>
                    <a:pt x="60" y="82"/>
                  </a:cubicBezTo>
                  <a:cubicBezTo>
                    <a:pt x="75" y="76"/>
                    <a:pt x="86" y="60"/>
                    <a:pt x="8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0" name="Freeform 206"/>
            <p:cNvSpPr>
              <a:spLocks/>
            </p:cNvSpPr>
            <p:nvPr/>
          </p:nvSpPr>
          <p:spPr bwMode="auto">
            <a:xfrm>
              <a:off x="2890838" y="4527551"/>
              <a:ext cx="233363" cy="123825"/>
            </a:xfrm>
            <a:custGeom>
              <a:avLst/>
              <a:gdLst>
                <a:gd name="T0" fmla="*/ 179 w 241"/>
                <a:gd name="T1" fmla="*/ 25 h 128"/>
                <a:gd name="T2" fmla="*/ 157 w 241"/>
                <a:gd name="T3" fmla="*/ 31 h 128"/>
                <a:gd name="T4" fmla="*/ 108 w 241"/>
                <a:gd name="T5" fmla="*/ 0 h 128"/>
                <a:gd name="T6" fmla="*/ 58 w 241"/>
                <a:gd name="T7" fmla="*/ 32 h 128"/>
                <a:gd name="T8" fmla="*/ 43 w 241"/>
                <a:gd name="T9" fmla="*/ 26 h 128"/>
                <a:gd name="T10" fmla="*/ 17 w 241"/>
                <a:gd name="T11" fmla="*/ 52 h 128"/>
                <a:gd name="T12" fmla="*/ 18 w 241"/>
                <a:gd name="T13" fmla="*/ 59 h 128"/>
                <a:gd name="T14" fmla="*/ 0 w 241"/>
                <a:gd name="T15" fmla="*/ 91 h 128"/>
                <a:gd name="T16" fmla="*/ 37 w 241"/>
                <a:gd name="T17" fmla="*/ 128 h 128"/>
                <a:gd name="T18" fmla="*/ 37 w 241"/>
                <a:gd name="T19" fmla="*/ 128 h 128"/>
                <a:gd name="T20" fmla="*/ 37 w 241"/>
                <a:gd name="T21" fmla="*/ 128 h 128"/>
                <a:gd name="T22" fmla="*/ 37 w 241"/>
                <a:gd name="T23" fmla="*/ 128 h 128"/>
                <a:gd name="T24" fmla="*/ 38 w 241"/>
                <a:gd name="T25" fmla="*/ 128 h 128"/>
                <a:gd name="T26" fmla="*/ 211 w 241"/>
                <a:gd name="T27" fmla="*/ 128 h 128"/>
                <a:gd name="T28" fmla="*/ 212 w 241"/>
                <a:gd name="T29" fmla="*/ 128 h 128"/>
                <a:gd name="T30" fmla="*/ 241 w 241"/>
                <a:gd name="T31" fmla="*/ 99 h 128"/>
                <a:gd name="T32" fmla="*/ 223 w 241"/>
                <a:gd name="T33" fmla="*/ 72 h 128"/>
                <a:gd name="T34" fmla="*/ 223 w 241"/>
                <a:gd name="T35" fmla="*/ 69 h 128"/>
                <a:gd name="T36" fmla="*/ 179 w 241"/>
                <a:gd name="T37" fmla="*/ 2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1" h="128">
                  <a:moveTo>
                    <a:pt x="179" y="25"/>
                  </a:moveTo>
                  <a:cubicBezTo>
                    <a:pt x="171" y="25"/>
                    <a:pt x="164" y="27"/>
                    <a:pt x="157" y="31"/>
                  </a:cubicBezTo>
                  <a:cubicBezTo>
                    <a:pt x="148" y="13"/>
                    <a:pt x="129" y="0"/>
                    <a:pt x="108" y="0"/>
                  </a:cubicBezTo>
                  <a:cubicBezTo>
                    <a:pt x="86" y="0"/>
                    <a:pt x="67" y="13"/>
                    <a:pt x="58" y="32"/>
                  </a:cubicBezTo>
                  <a:cubicBezTo>
                    <a:pt x="54" y="28"/>
                    <a:pt x="49" y="26"/>
                    <a:pt x="43" y="26"/>
                  </a:cubicBezTo>
                  <a:cubicBezTo>
                    <a:pt x="29" y="26"/>
                    <a:pt x="17" y="38"/>
                    <a:pt x="17" y="52"/>
                  </a:cubicBezTo>
                  <a:cubicBezTo>
                    <a:pt x="17" y="54"/>
                    <a:pt x="18" y="57"/>
                    <a:pt x="18" y="59"/>
                  </a:cubicBezTo>
                  <a:cubicBezTo>
                    <a:pt x="8" y="66"/>
                    <a:pt x="0" y="77"/>
                    <a:pt x="0" y="91"/>
                  </a:cubicBezTo>
                  <a:cubicBezTo>
                    <a:pt x="0" y="111"/>
                    <a:pt x="1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211" y="128"/>
                    <a:pt x="211" y="128"/>
                    <a:pt x="211" y="128"/>
                  </a:cubicBezTo>
                  <a:cubicBezTo>
                    <a:pt x="211" y="128"/>
                    <a:pt x="212" y="128"/>
                    <a:pt x="212" y="128"/>
                  </a:cubicBezTo>
                  <a:cubicBezTo>
                    <a:pt x="228" y="128"/>
                    <a:pt x="241" y="115"/>
                    <a:pt x="241" y="99"/>
                  </a:cubicBezTo>
                  <a:cubicBezTo>
                    <a:pt x="241" y="87"/>
                    <a:pt x="234" y="76"/>
                    <a:pt x="223" y="72"/>
                  </a:cubicBezTo>
                  <a:cubicBezTo>
                    <a:pt x="223" y="71"/>
                    <a:pt x="223" y="70"/>
                    <a:pt x="223" y="69"/>
                  </a:cubicBezTo>
                  <a:cubicBezTo>
                    <a:pt x="223" y="45"/>
                    <a:pt x="204" y="25"/>
                    <a:pt x="17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1" name="Freeform 569"/>
          <p:cNvSpPr>
            <a:spLocks noEditPoints="1"/>
          </p:cNvSpPr>
          <p:nvPr/>
        </p:nvSpPr>
        <p:spPr bwMode="auto">
          <a:xfrm>
            <a:off x="6889374" y="2029832"/>
            <a:ext cx="348185" cy="346534"/>
          </a:xfrm>
          <a:custGeom>
            <a:avLst/>
            <a:gdLst>
              <a:gd name="T0" fmla="*/ 266 w 288"/>
              <a:gd name="T1" fmla="*/ 85 h 288"/>
              <a:gd name="T2" fmla="*/ 260 w 288"/>
              <a:gd name="T3" fmla="*/ 86 h 288"/>
              <a:gd name="T4" fmla="*/ 203 w 288"/>
              <a:gd name="T5" fmla="*/ 26 h 288"/>
              <a:gd name="T6" fmla="*/ 144 w 288"/>
              <a:gd name="T7" fmla="*/ 0 h 288"/>
              <a:gd name="T8" fmla="*/ 86 w 288"/>
              <a:gd name="T9" fmla="*/ 26 h 288"/>
              <a:gd name="T10" fmla="*/ 28 w 288"/>
              <a:gd name="T11" fmla="*/ 86 h 288"/>
              <a:gd name="T12" fmla="*/ 22 w 288"/>
              <a:gd name="T13" fmla="*/ 85 h 288"/>
              <a:gd name="T14" fmla="*/ 0 w 288"/>
              <a:gd name="T15" fmla="*/ 144 h 288"/>
              <a:gd name="T16" fmla="*/ 22 w 288"/>
              <a:gd name="T17" fmla="*/ 203 h 288"/>
              <a:gd name="T18" fmla="*/ 28 w 288"/>
              <a:gd name="T19" fmla="*/ 202 h 288"/>
              <a:gd name="T20" fmla="*/ 86 w 288"/>
              <a:gd name="T21" fmla="*/ 262 h 288"/>
              <a:gd name="T22" fmla="*/ 144 w 288"/>
              <a:gd name="T23" fmla="*/ 288 h 288"/>
              <a:gd name="T24" fmla="*/ 203 w 288"/>
              <a:gd name="T25" fmla="*/ 262 h 288"/>
              <a:gd name="T26" fmla="*/ 260 w 288"/>
              <a:gd name="T27" fmla="*/ 202 h 288"/>
              <a:gd name="T28" fmla="*/ 266 w 288"/>
              <a:gd name="T29" fmla="*/ 203 h 288"/>
              <a:gd name="T30" fmla="*/ 288 w 288"/>
              <a:gd name="T31" fmla="*/ 144 h 288"/>
              <a:gd name="T32" fmla="*/ 266 w 288"/>
              <a:gd name="T33" fmla="*/ 189 h 288"/>
              <a:gd name="T34" fmla="*/ 216 w 288"/>
              <a:gd name="T35" fmla="*/ 144 h 288"/>
              <a:gd name="T36" fmla="*/ 266 w 288"/>
              <a:gd name="T37" fmla="*/ 100 h 288"/>
              <a:gd name="T38" fmla="*/ 266 w 288"/>
              <a:gd name="T39" fmla="*/ 189 h 288"/>
              <a:gd name="T40" fmla="*/ 144 w 288"/>
              <a:gd name="T41" fmla="*/ 274 h 288"/>
              <a:gd name="T42" fmla="*/ 114 w 288"/>
              <a:gd name="T43" fmla="*/ 209 h 288"/>
              <a:gd name="T44" fmla="*/ 175 w 288"/>
              <a:gd name="T45" fmla="*/ 209 h 288"/>
              <a:gd name="T46" fmla="*/ 181 w 288"/>
              <a:gd name="T47" fmla="*/ 196 h 288"/>
              <a:gd name="T48" fmla="*/ 168 w 288"/>
              <a:gd name="T49" fmla="*/ 196 h 288"/>
              <a:gd name="T50" fmla="*/ 120 w 288"/>
              <a:gd name="T51" fmla="*/ 196 h 288"/>
              <a:gd name="T52" fmla="*/ 107 w 288"/>
              <a:gd name="T53" fmla="*/ 196 h 288"/>
              <a:gd name="T54" fmla="*/ 86 w 288"/>
              <a:gd name="T55" fmla="*/ 187 h 288"/>
              <a:gd name="T56" fmla="*/ 92 w 288"/>
              <a:gd name="T57" fmla="*/ 168 h 288"/>
              <a:gd name="T58" fmla="*/ 92 w 288"/>
              <a:gd name="T59" fmla="*/ 120 h 288"/>
              <a:gd name="T60" fmla="*/ 86 w 288"/>
              <a:gd name="T61" fmla="*/ 101 h 288"/>
              <a:gd name="T62" fmla="*/ 107 w 288"/>
              <a:gd name="T63" fmla="*/ 92 h 288"/>
              <a:gd name="T64" fmla="*/ 120 w 288"/>
              <a:gd name="T65" fmla="*/ 92 h 288"/>
              <a:gd name="T66" fmla="*/ 168 w 288"/>
              <a:gd name="T67" fmla="*/ 92 h 288"/>
              <a:gd name="T68" fmla="*/ 181 w 288"/>
              <a:gd name="T69" fmla="*/ 92 h 288"/>
              <a:gd name="T70" fmla="*/ 202 w 288"/>
              <a:gd name="T71" fmla="*/ 101 h 288"/>
              <a:gd name="T72" fmla="*/ 196 w 288"/>
              <a:gd name="T73" fmla="*/ 120 h 288"/>
              <a:gd name="T74" fmla="*/ 196 w 288"/>
              <a:gd name="T75" fmla="*/ 168 h 288"/>
              <a:gd name="T76" fmla="*/ 202 w 288"/>
              <a:gd name="T77" fmla="*/ 187 h 288"/>
              <a:gd name="T78" fmla="*/ 181 w 288"/>
              <a:gd name="T79" fmla="*/ 196 h 288"/>
              <a:gd name="T80" fmla="*/ 22 w 288"/>
              <a:gd name="T81" fmla="*/ 100 h 288"/>
              <a:gd name="T82" fmla="*/ 72 w 288"/>
              <a:gd name="T83" fmla="*/ 144 h 288"/>
              <a:gd name="T84" fmla="*/ 22 w 288"/>
              <a:gd name="T85" fmla="*/ 189 h 288"/>
              <a:gd name="T86" fmla="*/ 144 w 288"/>
              <a:gd name="T87" fmla="*/ 14 h 288"/>
              <a:gd name="T88" fmla="*/ 175 w 288"/>
              <a:gd name="T89" fmla="*/ 79 h 288"/>
              <a:gd name="T90" fmla="*/ 114 w 288"/>
              <a:gd name="T91" fmla="*/ 79 h 288"/>
              <a:gd name="T92" fmla="*/ 144 w 288"/>
              <a:gd name="T9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8" h="288">
                <a:moveTo>
                  <a:pt x="279" y="95"/>
                </a:moveTo>
                <a:cubicBezTo>
                  <a:pt x="277" y="89"/>
                  <a:pt x="272" y="85"/>
                  <a:pt x="266" y="85"/>
                </a:cubicBezTo>
                <a:cubicBezTo>
                  <a:pt x="265" y="85"/>
                  <a:pt x="263" y="85"/>
                  <a:pt x="262" y="86"/>
                </a:cubicBezTo>
                <a:cubicBezTo>
                  <a:pt x="260" y="86"/>
                  <a:pt x="260" y="86"/>
                  <a:pt x="260" y="86"/>
                </a:cubicBezTo>
                <a:cubicBezTo>
                  <a:pt x="247" y="61"/>
                  <a:pt x="227" y="41"/>
                  <a:pt x="202" y="28"/>
                </a:cubicBezTo>
                <a:cubicBezTo>
                  <a:pt x="203" y="26"/>
                  <a:pt x="203" y="26"/>
                  <a:pt x="203" y="26"/>
                </a:cubicBezTo>
                <a:cubicBezTo>
                  <a:pt x="204" y="19"/>
                  <a:pt x="200" y="11"/>
                  <a:pt x="194" y="9"/>
                </a:cubicBezTo>
                <a:cubicBezTo>
                  <a:pt x="178" y="3"/>
                  <a:pt x="161" y="0"/>
                  <a:pt x="144" y="0"/>
                </a:cubicBezTo>
                <a:cubicBezTo>
                  <a:pt x="127" y="0"/>
                  <a:pt x="110" y="3"/>
                  <a:pt x="95" y="9"/>
                </a:cubicBezTo>
                <a:cubicBezTo>
                  <a:pt x="88" y="11"/>
                  <a:pt x="84" y="19"/>
                  <a:pt x="86" y="26"/>
                </a:cubicBezTo>
                <a:cubicBezTo>
                  <a:pt x="86" y="28"/>
                  <a:pt x="86" y="28"/>
                  <a:pt x="86" y="28"/>
                </a:cubicBezTo>
                <a:cubicBezTo>
                  <a:pt x="61" y="41"/>
                  <a:pt x="41" y="61"/>
                  <a:pt x="28" y="86"/>
                </a:cubicBezTo>
                <a:cubicBezTo>
                  <a:pt x="26" y="86"/>
                  <a:pt x="26" y="86"/>
                  <a:pt x="26" y="86"/>
                </a:cubicBezTo>
                <a:cubicBezTo>
                  <a:pt x="25" y="85"/>
                  <a:pt x="23" y="85"/>
                  <a:pt x="22" y="85"/>
                </a:cubicBezTo>
                <a:cubicBezTo>
                  <a:pt x="16" y="85"/>
                  <a:pt x="11" y="89"/>
                  <a:pt x="9" y="95"/>
                </a:cubicBezTo>
                <a:cubicBezTo>
                  <a:pt x="3" y="110"/>
                  <a:pt x="0" y="127"/>
                  <a:pt x="0" y="144"/>
                </a:cubicBezTo>
                <a:cubicBezTo>
                  <a:pt x="0" y="161"/>
                  <a:pt x="3" y="178"/>
                  <a:pt x="9" y="194"/>
                </a:cubicBezTo>
                <a:cubicBezTo>
                  <a:pt x="11" y="199"/>
                  <a:pt x="16" y="203"/>
                  <a:pt x="22" y="203"/>
                </a:cubicBezTo>
                <a:cubicBezTo>
                  <a:pt x="23" y="203"/>
                  <a:pt x="25" y="203"/>
                  <a:pt x="26" y="203"/>
                </a:cubicBezTo>
                <a:cubicBezTo>
                  <a:pt x="28" y="202"/>
                  <a:pt x="28" y="202"/>
                  <a:pt x="28" y="202"/>
                </a:cubicBezTo>
                <a:cubicBezTo>
                  <a:pt x="41" y="227"/>
                  <a:pt x="61" y="247"/>
                  <a:pt x="86" y="260"/>
                </a:cubicBezTo>
                <a:cubicBezTo>
                  <a:pt x="86" y="262"/>
                  <a:pt x="86" y="262"/>
                  <a:pt x="86" y="262"/>
                </a:cubicBezTo>
                <a:cubicBezTo>
                  <a:pt x="84" y="269"/>
                  <a:pt x="88" y="277"/>
                  <a:pt x="95" y="279"/>
                </a:cubicBezTo>
                <a:cubicBezTo>
                  <a:pt x="110" y="285"/>
                  <a:pt x="127" y="288"/>
                  <a:pt x="144" y="288"/>
                </a:cubicBezTo>
                <a:cubicBezTo>
                  <a:pt x="161" y="288"/>
                  <a:pt x="178" y="285"/>
                  <a:pt x="194" y="279"/>
                </a:cubicBezTo>
                <a:cubicBezTo>
                  <a:pt x="200" y="277"/>
                  <a:pt x="204" y="269"/>
                  <a:pt x="203" y="262"/>
                </a:cubicBezTo>
                <a:cubicBezTo>
                  <a:pt x="202" y="260"/>
                  <a:pt x="202" y="260"/>
                  <a:pt x="202" y="260"/>
                </a:cubicBezTo>
                <a:cubicBezTo>
                  <a:pt x="227" y="247"/>
                  <a:pt x="247" y="227"/>
                  <a:pt x="260" y="202"/>
                </a:cubicBezTo>
                <a:cubicBezTo>
                  <a:pt x="262" y="203"/>
                  <a:pt x="262" y="203"/>
                  <a:pt x="262" y="203"/>
                </a:cubicBezTo>
                <a:cubicBezTo>
                  <a:pt x="263" y="203"/>
                  <a:pt x="265" y="203"/>
                  <a:pt x="266" y="203"/>
                </a:cubicBezTo>
                <a:cubicBezTo>
                  <a:pt x="272" y="203"/>
                  <a:pt x="277" y="199"/>
                  <a:pt x="279" y="194"/>
                </a:cubicBezTo>
                <a:cubicBezTo>
                  <a:pt x="285" y="178"/>
                  <a:pt x="288" y="161"/>
                  <a:pt x="288" y="144"/>
                </a:cubicBezTo>
                <a:cubicBezTo>
                  <a:pt x="288" y="127"/>
                  <a:pt x="285" y="110"/>
                  <a:pt x="279" y="95"/>
                </a:cubicBezTo>
                <a:close/>
                <a:moveTo>
                  <a:pt x="266" y="189"/>
                </a:moveTo>
                <a:cubicBezTo>
                  <a:pt x="209" y="175"/>
                  <a:pt x="209" y="175"/>
                  <a:pt x="209" y="175"/>
                </a:cubicBezTo>
                <a:cubicBezTo>
                  <a:pt x="213" y="165"/>
                  <a:pt x="216" y="155"/>
                  <a:pt x="216" y="144"/>
                </a:cubicBezTo>
                <a:cubicBezTo>
                  <a:pt x="216" y="133"/>
                  <a:pt x="214" y="123"/>
                  <a:pt x="209" y="113"/>
                </a:cubicBezTo>
                <a:cubicBezTo>
                  <a:pt x="266" y="100"/>
                  <a:pt x="266" y="100"/>
                  <a:pt x="266" y="100"/>
                </a:cubicBezTo>
                <a:cubicBezTo>
                  <a:pt x="271" y="113"/>
                  <a:pt x="274" y="128"/>
                  <a:pt x="274" y="144"/>
                </a:cubicBezTo>
                <a:cubicBezTo>
                  <a:pt x="274" y="160"/>
                  <a:pt x="271" y="175"/>
                  <a:pt x="266" y="189"/>
                </a:cubicBezTo>
                <a:close/>
                <a:moveTo>
                  <a:pt x="189" y="266"/>
                </a:moveTo>
                <a:cubicBezTo>
                  <a:pt x="175" y="271"/>
                  <a:pt x="160" y="274"/>
                  <a:pt x="144" y="274"/>
                </a:cubicBezTo>
                <a:cubicBezTo>
                  <a:pt x="128" y="274"/>
                  <a:pt x="113" y="271"/>
                  <a:pt x="100" y="266"/>
                </a:cubicBezTo>
                <a:cubicBezTo>
                  <a:pt x="114" y="209"/>
                  <a:pt x="114" y="209"/>
                  <a:pt x="114" y="209"/>
                </a:cubicBezTo>
                <a:cubicBezTo>
                  <a:pt x="123" y="213"/>
                  <a:pt x="133" y="216"/>
                  <a:pt x="144" y="216"/>
                </a:cubicBezTo>
                <a:cubicBezTo>
                  <a:pt x="155" y="216"/>
                  <a:pt x="165" y="213"/>
                  <a:pt x="175" y="209"/>
                </a:cubicBezTo>
                <a:lnTo>
                  <a:pt x="189" y="266"/>
                </a:lnTo>
                <a:close/>
                <a:moveTo>
                  <a:pt x="181" y="196"/>
                </a:moveTo>
                <a:cubicBezTo>
                  <a:pt x="179" y="195"/>
                  <a:pt x="177" y="195"/>
                  <a:pt x="175" y="195"/>
                </a:cubicBezTo>
                <a:cubicBezTo>
                  <a:pt x="173" y="195"/>
                  <a:pt x="170" y="195"/>
                  <a:pt x="168" y="196"/>
                </a:cubicBezTo>
                <a:cubicBezTo>
                  <a:pt x="161" y="200"/>
                  <a:pt x="153" y="202"/>
                  <a:pt x="144" y="202"/>
                </a:cubicBezTo>
                <a:cubicBezTo>
                  <a:pt x="136" y="202"/>
                  <a:pt x="127" y="200"/>
                  <a:pt x="120" y="196"/>
                </a:cubicBezTo>
                <a:cubicBezTo>
                  <a:pt x="118" y="195"/>
                  <a:pt x="116" y="195"/>
                  <a:pt x="114" y="195"/>
                </a:cubicBezTo>
                <a:cubicBezTo>
                  <a:pt x="111" y="195"/>
                  <a:pt x="109" y="195"/>
                  <a:pt x="107" y="196"/>
                </a:cubicBezTo>
                <a:cubicBezTo>
                  <a:pt x="105" y="197"/>
                  <a:pt x="103" y="199"/>
                  <a:pt x="101" y="202"/>
                </a:cubicBezTo>
                <a:cubicBezTo>
                  <a:pt x="96" y="198"/>
                  <a:pt x="91" y="193"/>
                  <a:pt x="86" y="187"/>
                </a:cubicBezTo>
                <a:cubicBezTo>
                  <a:pt x="89" y="185"/>
                  <a:pt x="91" y="183"/>
                  <a:pt x="92" y="181"/>
                </a:cubicBezTo>
                <a:cubicBezTo>
                  <a:pt x="94" y="177"/>
                  <a:pt x="94" y="172"/>
                  <a:pt x="92" y="168"/>
                </a:cubicBezTo>
                <a:cubicBezTo>
                  <a:pt x="88" y="161"/>
                  <a:pt x="86" y="152"/>
                  <a:pt x="86" y="144"/>
                </a:cubicBezTo>
                <a:cubicBezTo>
                  <a:pt x="86" y="136"/>
                  <a:pt x="88" y="127"/>
                  <a:pt x="92" y="120"/>
                </a:cubicBezTo>
                <a:cubicBezTo>
                  <a:pt x="94" y="116"/>
                  <a:pt x="94" y="111"/>
                  <a:pt x="92" y="107"/>
                </a:cubicBezTo>
                <a:cubicBezTo>
                  <a:pt x="91" y="105"/>
                  <a:pt x="89" y="103"/>
                  <a:pt x="86" y="101"/>
                </a:cubicBezTo>
                <a:cubicBezTo>
                  <a:pt x="90" y="95"/>
                  <a:pt x="96" y="90"/>
                  <a:pt x="101" y="86"/>
                </a:cubicBezTo>
                <a:cubicBezTo>
                  <a:pt x="103" y="89"/>
                  <a:pt x="105" y="91"/>
                  <a:pt x="107" y="92"/>
                </a:cubicBezTo>
                <a:cubicBezTo>
                  <a:pt x="109" y="93"/>
                  <a:pt x="111" y="93"/>
                  <a:pt x="114" y="93"/>
                </a:cubicBezTo>
                <a:cubicBezTo>
                  <a:pt x="116" y="93"/>
                  <a:pt x="118" y="93"/>
                  <a:pt x="120" y="92"/>
                </a:cubicBezTo>
                <a:cubicBezTo>
                  <a:pt x="127" y="88"/>
                  <a:pt x="136" y="86"/>
                  <a:pt x="144" y="86"/>
                </a:cubicBezTo>
                <a:cubicBezTo>
                  <a:pt x="152" y="86"/>
                  <a:pt x="161" y="88"/>
                  <a:pt x="168" y="92"/>
                </a:cubicBezTo>
                <a:cubicBezTo>
                  <a:pt x="170" y="93"/>
                  <a:pt x="172" y="93"/>
                  <a:pt x="175" y="93"/>
                </a:cubicBezTo>
                <a:cubicBezTo>
                  <a:pt x="177" y="93"/>
                  <a:pt x="179" y="93"/>
                  <a:pt x="181" y="92"/>
                </a:cubicBezTo>
                <a:cubicBezTo>
                  <a:pt x="183" y="91"/>
                  <a:pt x="185" y="89"/>
                  <a:pt x="187" y="86"/>
                </a:cubicBezTo>
                <a:cubicBezTo>
                  <a:pt x="193" y="91"/>
                  <a:pt x="198" y="96"/>
                  <a:pt x="202" y="101"/>
                </a:cubicBezTo>
                <a:cubicBezTo>
                  <a:pt x="199" y="103"/>
                  <a:pt x="197" y="105"/>
                  <a:pt x="196" y="107"/>
                </a:cubicBezTo>
                <a:cubicBezTo>
                  <a:pt x="194" y="111"/>
                  <a:pt x="194" y="116"/>
                  <a:pt x="196" y="120"/>
                </a:cubicBezTo>
                <a:cubicBezTo>
                  <a:pt x="200" y="127"/>
                  <a:pt x="202" y="136"/>
                  <a:pt x="202" y="144"/>
                </a:cubicBezTo>
                <a:cubicBezTo>
                  <a:pt x="202" y="152"/>
                  <a:pt x="200" y="161"/>
                  <a:pt x="196" y="168"/>
                </a:cubicBezTo>
                <a:cubicBezTo>
                  <a:pt x="194" y="172"/>
                  <a:pt x="194" y="177"/>
                  <a:pt x="196" y="181"/>
                </a:cubicBezTo>
                <a:cubicBezTo>
                  <a:pt x="197" y="183"/>
                  <a:pt x="199" y="185"/>
                  <a:pt x="202" y="187"/>
                </a:cubicBezTo>
                <a:cubicBezTo>
                  <a:pt x="198" y="193"/>
                  <a:pt x="193" y="198"/>
                  <a:pt x="187" y="202"/>
                </a:cubicBezTo>
                <a:cubicBezTo>
                  <a:pt x="185" y="199"/>
                  <a:pt x="183" y="197"/>
                  <a:pt x="181" y="196"/>
                </a:cubicBezTo>
                <a:close/>
                <a:moveTo>
                  <a:pt x="14" y="144"/>
                </a:moveTo>
                <a:cubicBezTo>
                  <a:pt x="14" y="128"/>
                  <a:pt x="17" y="113"/>
                  <a:pt x="22" y="100"/>
                </a:cubicBezTo>
                <a:cubicBezTo>
                  <a:pt x="79" y="114"/>
                  <a:pt x="79" y="114"/>
                  <a:pt x="79" y="114"/>
                </a:cubicBezTo>
                <a:cubicBezTo>
                  <a:pt x="75" y="123"/>
                  <a:pt x="72" y="133"/>
                  <a:pt x="72" y="144"/>
                </a:cubicBezTo>
                <a:cubicBezTo>
                  <a:pt x="72" y="155"/>
                  <a:pt x="75" y="165"/>
                  <a:pt x="79" y="175"/>
                </a:cubicBezTo>
                <a:cubicBezTo>
                  <a:pt x="22" y="189"/>
                  <a:pt x="22" y="189"/>
                  <a:pt x="22" y="189"/>
                </a:cubicBezTo>
                <a:cubicBezTo>
                  <a:pt x="17" y="175"/>
                  <a:pt x="14" y="160"/>
                  <a:pt x="14" y="144"/>
                </a:cubicBezTo>
                <a:close/>
                <a:moveTo>
                  <a:pt x="144" y="14"/>
                </a:moveTo>
                <a:cubicBezTo>
                  <a:pt x="160" y="14"/>
                  <a:pt x="175" y="17"/>
                  <a:pt x="189" y="22"/>
                </a:cubicBezTo>
                <a:cubicBezTo>
                  <a:pt x="175" y="79"/>
                  <a:pt x="175" y="79"/>
                  <a:pt x="175" y="79"/>
                </a:cubicBezTo>
                <a:cubicBezTo>
                  <a:pt x="165" y="75"/>
                  <a:pt x="155" y="72"/>
                  <a:pt x="144" y="72"/>
                </a:cubicBezTo>
                <a:cubicBezTo>
                  <a:pt x="133" y="72"/>
                  <a:pt x="123" y="75"/>
                  <a:pt x="114" y="79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13" y="17"/>
                  <a:pt x="128" y="14"/>
                  <a:pt x="144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533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0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7" presetClass="entr" presetSubtype="1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0" presetClass="entr" presetSubtype="0" decel="10000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400" y="1018897"/>
            <a:ext cx="4540236" cy="3162509"/>
          </a:xfrm>
          <a:prstGeom prst="rect">
            <a:avLst/>
          </a:prstGeom>
        </p:spPr>
      </p:pic>
      <p:sp>
        <p:nvSpPr>
          <p:cNvPr id="14" name="Shape 283"/>
          <p:cNvSpPr/>
          <p:nvPr/>
        </p:nvSpPr>
        <p:spPr>
          <a:xfrm>
            <a:off x="3582030" y="1982058"/>
            <a:ext cx="4823828" cy="6180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pPr lvl="0">
              <a:defRPr sz="1800"/>
            </a:pP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  <a:sym typeface="Roboto Light"/>
              </a:rPr>
              <a:t> 章节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Roboto Light"/>
                <a:sym typeface="Roboto Light"/>
              </a:rPr>
              <a:t>01</a:t>
            </a:r>
            <a:endParaRPr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Roboto Light"/>
              <a:sym typeface="Roboto Light"/>
            </a:endParaRPr>
          </a:p>
        </p:txBody>
      </p:sp>
      <p:sp>
        <p:nvSpPr>
          <p:cNvPr id="15" name="Shape 284"/>
          <p:cNvSpPr/>
          <p:nvPr/>
        </p:nvSpPr>
        <p:spPr>
          <a:xfrm>
            <a:off x="3543930" y="2660304"/>
            <a:ext cx="2985384" cy="2719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3500">
                <a:solidFill>
                  <a:srgbClr val="3D424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THE TULIP </a:t>
            </a:r>
            <a:r>
              <a:rPr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Presentation</a:t>
            </a:r>
            <a:endParaRPr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894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9" name="Group 50"/>
          <p:cNvGrpSpPr/>
          <p:nvPr/>
        </p:nvGrpSpPr>
        <p:grpSpPr>
          <a:xfrm>
            <a:off x="2641687" y="1416560"/>
            <a:ext cx="580430" cy="428907"/>
            <a:chOff x="3244052" y="1806585"/>
            <a:chExt cx="773907" cy="571876"/>
          </a:xfrm>
          <a:solidFill>
            <a:schemeClr val="accent1"/>
          </a:solidFill>
        </p:grpSpPr>
        <p:sp>
          <p:nvSpPr>
            <p:cNvPr id="20" name="Freeform 29"/>
            <p:cNvSpPr>
              <a:spLocks noEditPoints="1"/>
            </p:cNvSpPr>
            <p:nvPr/>
          </p:nvSpPr>
          <p:spPr bwMode="auto">
            <a:xfrm>
              <a:off x="3587015" y="1806585"/>
              <a:ext cx="86352" cy="84722"/>
            </a:xfrm>
            <a:custGeom>
              <a:avLst/>
              <a:gdLst>
                <a:gd name="T0" fmla="*/ 22 w 45"/>
                <a:gd name="T1" fmla="*/ 44 h 44"/>
                <a:gd name="T2" fmla="*/ 23 w 45"/>
                <a:gd name="T3" fmla="*/ 44 h 44"/>
                <a:gd name="T4" fmla="*/ 23 w 45"/>
                <a:gd name="T5" fmla="*/ 44 h 44"/>
                <a:gd name="T6" fmla="*/ 45 w 45"/>
                <a:gd name="T7" fmla="*/ 22 h 44"/>
                <a:gd name="T8" fmla="*/ 23 w 45"/>
                <a:gd name="T9" fmla="*/ 0 h 44"/>
                <a:gd name="T10" fmla="*/ 23 w 45"/>
                <a:gd name="T11" fmla="*/ 0 h 44"/>
                <a:gd name="T12" fmla="*/ 22 w 45"/>
                <a:gd name="T13" fmla="*/ 0 h 44"/>
                <a:gd name="T14" fmla="*/ 0 w 45"/>
                <a:gd name="T15" fmla="*/ 22 h 44"/>
                <a:gd name="T16" fmla="*/ 22 w 45"/>
                <a:gd name="T17" fmla="*/ 44 h 44"/>
                <a:gd name="T18" fmla="*/ 22 w 45"/>
                <a:gd name="T19" fmla="*/ 44 h 44"/>
                <a:gd name="T20" fmla="*/ 22 w 45"/>
                <a:gd name="T2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44">
                  <a:moveTo>
                    <a:pt x="22" y="44"/>
                  </a:moveTo>
                  <a:cubicBezTo>
                    <a:pt x="22" y="44"/>
                    <a:pt x="23" y="44"/>
                    <a:pt x="23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5" y="44"/>
                    <a:pt x="45" y="34"/>
                    <a:pt x="45" y="22"/>
                  </a:cubicBezTo>
                  <a:cubicBezTo>
                    <a:pt x="45" y="9"/>
                    <a:pt x="35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0" y="0"/>
                    <a:pt x="0" y="9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lose/>
                  <a:moveTo>
                    <a:pt x="22" y="44"/>
                  </a:moveTo>
                  <a:cubicBezTo>
                    <a:pt x="22" y="44"/>
                    <a:pt x="22" y="44"/>
                    <a:pt x="22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30"/>
            <p:cNvSpPr>
              <a:spLocks noEditPoints="1"/>
            </p:cNvSpPr>
            <p:nvPr/>
          </p:nvSpPr>
          <p:spPr bwMode="auto">
            <a:xfrm>
              <a:off x="3244052" y="2141402"/>
              <a:ext cx="84722" cy="87166"/>
            </a:xfrm>
            <a:custGeom>
              <a:avLst/>
              <a:gdLst>
                <a:gd name="T0" fmla="*/ 44 w 44"/>
                <a:gd name="T1" fmla="*/ 23 h 45"/>
                <a:gd name="T2" fmla="*/ 22 w 44"/>
                <a:gd name="T3" fmla="*/ 45 h 45"/>
                <a:gd name="T4" fmla="*/ 0 w 44"/>
                <a:gd name="T5" fmla="*/ 23 h 45"/>
                <a:gd name="T6" fmla="*/ 22 w 44"/>
                <a:gd name="T7" fmla="*/ 0 h 45"/>
                <a:gd name="T8" fmla="*/ 44 w 44"/>
                <a:gd name="T9" fmla="*/ 23 h 45"/>
                <a:gd name="T10" fmla="*/ 44 w 44"/>
                <a:gd name="T11" fmla="*/ 23 h 45"/>
                <a:gd name="T12" fmla="*/ 44 w 44"/>
                <a:gd name="T13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5">
                  <a:moveTo>
                    <a:pt x="44" y="23"/>
                  </a:moveTo>
                  <a:cubicBezTo>
                    <a:pt x="44" y="35"/>
                    <a:pt x="35" y="45"/>
                    <a:pt x="22" y="45"/>
                  </a:cubicBezTo>
                  <a:cubicBezTo>
                    <a:pt x="10" y="45"/>
                    <a:pt x="0" y="35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5" y="0"/>
                    <a:pt x="44" y="10"/>
                    <a:pt x="44" y="23"/>
                  </a:cubicBezTo>
                  <a:close/>
                  <a:moveTo>
                    <a:pt x="44" y="23"/>
                  </a:moveTo>
                  <a:cubicBezTo>
                    <a:pt x="44" y="23"/>
                    <a:pt x="44" y="23"/>
                    <a:pt x="44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31"/>
            <p:cNvSpPr>
              <a:spLocks noEditPoints="1"/>
            </p:cNvSpPr>
            <p:nvPr/>
          </p:nvSpPr>
          <p:spPr bwMode="auto">
            <a:xfrm>
              <a:off x="3309223" y="1873386"/>
              <a:ext cx="84722" cy="84722"/>
            </a:xfrm>
            <a:custGeom>
              <a:avLst/>
              <a:gdLst>
                <a:gd name="T0" fmla="*/ 44 w 44"/>
                <a:gd name="T1" fmla="*/ 22 h 44"/>
                <a:gd name="T2" fmla="*/ 22 w 44"/>
                <a:gd name="T3" fmla="*/ 44 h 44"/>
                <a:gd name="T4" fmla="*/ 0 w 44"/>
                <a:gd name="T5" fmla="*/ 22 h 44"/>
                <a:gd name="T6" fmla="*/ 22 w 44"/>
                <a:gd name="T7" fmla="*/ 0 h 44"/>
                <a:gd name="T8" fmla="*/ 44 w 44"/>
                <a:gd name="T9" fmla="*/ 22 h 44"/>
                <a:gd name="T10" fmla="*/ 44 w 44"/>
                <a:gd name="T11" fmla="*/ 22 h 44"/>
                <a:gd name="T12" fmla="*/ 44 w 44"/>
                <a:gd name="T1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4">
                  <a:moveTo>
                    <a:pt x="44" y="22"/>
                  </a:moveTo>
                  <a:cubicBezTo>
                    <a:pt x="44" y="34"/>
                    <a:pt x="34" y="44"/>
                    <a:pt x="22" y="44"/>
                  </a:cubicBez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lose/>
                  <a:moveTo>
                    <a:pt x="44" y="22"/>
                  </a:moveTo>
                  <a:cubicBezTo>
                    <a:pt x="44" y="22"/>
                    <a:pt x="44" y="22"/>
                    <a:pt x="4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32"/>
            <p:cNvSpPr>
              <a:spLocks noEditPoints="1"/>
            </p:cNvSpPr>
            <p:nvPr/>
          </p:nvSpPr>
          <p:spPr bwMode="auto">
            <a:xfrm>
              <a:off x="3338550" y="1898639"/>
              <a:ext cx="584910" cy="479822"/>
            </a:xfrm>
            <a:custGeom>
              <a:avLst/>
              <a:gdLst>
                <a:gd name="T0" fmla="*/ 230 w 304"/>
                <a:gd name="T1" fmla="*/ 140 h 249"/>
                <a:gd name="T2" fmla="*/ 230 w 304"/>
                <a:gd name="T3" fmla="*/ 85 h 249"/>
                <a:gd name="T4" fmla="*/ 282 w 304"/>
                <a:gd name="T5" fmla="*/ 33 h 249"/>
                <a:gd name="T6" fmla="*/ 271 w 304"/>
                <a:gd name="T7" fmla="*/ 20 h 249"/>
                <a:gd name="T8" fmla="*/ 219 w 304"/>
                <a:gd name="T9" fmla="*/ 72 h 249"/>
                <a:gd name="T10" fmla="*/ 161 w 304"/>
                <a:gd name="T11" fmla="*/ 72 h 249"/>
                <a:gd name="T12" fmla="*/ 161 w 304"/>
                <a:gd name="T13" fmla="*/ 0 h 249"/>
                <a:gd name="T14" fmla="*/ 152 w 304"/>
                <a:gd name="T15" fmla="*/ 2 h 249"/>
                <a:gd name="T16" fmla="*/ 143 w 304"/>
                <a:gd name="T17" fmla="*/ 0 h 249"/>
                <a:gd name="T18" fmla="*/ 143 w 304"/>
                <a:gd name="T19" fmla="*/ 72 h 249"/>
                <a:gd name="T20" fmla="*/ 84 w 304"/>
                <a:gd name="T21" fmla="*/ 72 h 249"/>
                <a:gd name="T22" fmla="*/ 32 w 304"/>
                <a:gd name="T23" fmla="*/ 20 h 249"/>
                <a:gd name="T24" fmla="*/ 21 w 304"/>
                <a:gd name="T25" fmla="*/ 33 h 249"/>
                <a:gd name="T26" fmla="*/ 73 w 304"/>
                <a:gd name="T27" fmla="*/ 85 h 249"/>
                <a:gd name="T28" fmla="*/ 73 w 304"/>
                <a:gd name="T29" fmla="*/ 140 h 249"/>
                <a:gd name="T30" fmla="*/ 0 w 304"/>
                <a:gd name="T31" fmla="*/ 140 h 249"/>
                <a:gd name="T32" fmla="*/ 1 w 304"/>
                <a:gd name="T33" fmla="*/ 149 h 249"/>
                <a:gd name="T34" fmla="*/ 0 w 304"/>
                <a:gd name="T35" fmla="*/ 157 h 249"/>
                <a:gd name="T36" fmla="*/ 73 w 304"/>
                <a:gd name="T37" fmla="*/ 157 h 249"/>
                <a:gd name="T38" fmla="*/ 73 w 304"/>
                <a:gd name="T39" fmla="*/ 249 h 249"/>
                <a:gd name="T40" fmla="*/ 230 w 304"/>
                <a:gd name="T41" fmla="*/ 249 h 249"/>
                <a:gd name="T42" fmla="*/ 230 w 304"/>
                <a:gd name="T43" fmla="*/ 157 h 249"/>
                <a:gd name="T44" fmla="*/ 304 w 304"/>
                <a:gd name="T45" fmla="*/ 157 h 249"/>
                <a:gd name="T46" fmla="*/ 302 w 304"/>
                <a:gd name="T47" fmla="*/ 149 h 249"/>
                <a:gd name="T48" fmla="*/ 304 w 304"/>
                <a:gd name="T49" fmla="*/ 140 h 249"/>
                <a:gd name="T50" fmla="*/ 230 w 304"/>
                <a:gd name="T51" fmla="*/ 140 h 249"/>
                <a:gd name="T52" fmla="*/ 151 w 304"/>
                <a:gd name="T53" fmla="*/ 93 h 249"/>
                <a:gd name="T54" fmla="*/ 152 w 304"/>
                <a:gd name="T55" fmla="*/ 93 h 249"/>
                <a:gd name="T56" fmla="*/ 180 w 304"/>
                <a:gd name="T57" fmla="*/ 122 h 249"/>
                <a:gd name="T58" fmla="*/ 152 w 304"/>
                <a:gd name="T59" fmla="*/ 150 h 249"/>
                <a:gd name="T60" fmla="*/ 151 w 304"/>
                <a:gd name="T61" fmla="*/ 150 h 249"/>
                <a:gd name="T62" fmla="*/ 123 w 304"/>
                <a:gd name="T63" fmla="*/ 122 h 249"/>
                <a:gd name="T64" fmla="*/ 151 w 304"/>
                <a:gd name="T65" fmla="*/ 93 h 249"/>
                <a:gd name="T66" fmla="*/ 190 w 304"/>
                <a:gd name="T67" fmla="*/ 217 h 249"/>
                <a:gd name="T68" fmla="*/ 113 w 304"/>
                <a:gd name="T69" fmla="*/ 217 h 249"/>
                <a:gd name="T70" fmla="*/ 113 w 304"/>
                <a:gd name="T71" fmla="*/ 171 h 249"/>
                <a:gd name="T72" fmla="*/ 129 w 304"/>
                <a:gd name="T73" fmla="*/ 155 h 249"/>
                <a:gd name="T74" fmla="*/ 175 w 304"/>
                <a:gd name="T75" fmla="*/ 155 h 249"/>
                <a:gd name="T76" fmla="*/ 190 w 304"/>
                <a:gd name="T77" fmla="*/ 171 h 249"/>
                <a:gd name="T78" fmla="*/ 190 w 304"/>
                <a:gd name="T79" fmla="*/ 217 h 249"/>
                <a:gd name="T80" fmla="*/ 190 w 304"/>
                <a:gd name="T81" fmla="*/ 217 h 249"/>
                <a:gd name="T82" fmla="*/ 190 w 304"/>
                <a:gd name="T83" fmla="*/ 21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4" h="249">
                  <a:moveTo>
                    <a:pt x="230" y="140"/>
                  </a:moveTo>
                  <a:cubicBezTo>
                    <a:pt x="230" y="85"/>
                    <a:pt x="230" y="85"/>
                    <a:pt x="230" y="85"/>
                  </a:cubicBezTo>
                  <a:cubicBezTo>
                    <a:pt x="282" y="33"/>
                    <a:pt x="282" y="33"/>
                    <a:pt x="282" y="33"/>
                  </a:cubicBezTo>
                  <a:cubicBezTo>
                    <a:pt x="277" y="30"/>
                    <a:pt x="273" y="26"/>
                    <a:pt x="271" y="20"/>
                  </a:cubicBezTo>
                  <a:cubicBezTo>
                    <a:pt x="219" y="72"/>
                    <a:pt x="219" y="72"/>
                    <a:pt x="219" y="72"/>
                  </a:cubicBezTo>
                  <a:cubicBezTo>
                    <a:pt x="161" y="72"/>
                    <a:pt x="161" y="72"/>
                    <a:pt x="161" y="7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58" y="1"/>
                    <a:pt x="155" y="2"/>
                    <a:pt x="152" y="2"/>
                  </a:cubicBezTo>
                  <a:cubicBezTo>
                    <a:pt x="149" y="2"/>
                    <a:pt x="146" y="1"/>
                    <a:pt x="143" y="0"/>
                  </a:cubicBezTo>
                  <a:cubicBezTo>
                    <a:pt x="143" y="72"/>
                    <a:pt x="143" y="72"/>
                    <a:pt x="143" y="72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0" y="26"/>
                    <a:pt x="26" y="30"/>
                    <a:pt x="21" y="33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140"/>
                    <a:pt x="73" y="140"/>
                    <a:pt x="73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1" y="143"/>
                    <a:pt x="1" y="146"/>
                    <a:pt x="1" y="149"/>
                  </a:cubicBezTo>
                  <a:cubicBezTo>
                    <a:pt x="1" y="152"/>
                    <a:pt x="1" y="154"/>
                    <a:pt x="0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249"/>
                    <a:pt x="73" y="249"/>
                    <a:pt x="73" y="249"/>
                  </a:cubicBezTo>
                  <a:cubicBezTo>
                    <a:pt x="230" y="249"/>
                    <a:pt x="230" y="249"/>
                    <a:pt x="230" y="249"/>
                  </a:cubicBezTo>
                  <a:cubicBezTo>
                    <a:pt x="230" y="157"/>
                    <a:pt x="230" y="157"/>
                    <a:pt x="230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3" y="154"/>
                    <a:pt x="302" y="152"/>
                    <a:pt x="302" y="149"/>
                  </a:cubicBezTo>
                  <a:cubicBezTo>
                    <a:pt x="302" y="146"/>
                    <a:pt x="303" y="143"/>
                    <a:pt x="304" y="140"/>
                  </a:cubicBezTo>
                  <a:lnTo>
                    <a:pt x="230" y="140"/>
                  </a:lnTo>
                  <a:close/>
                  <a:moveTo>
                    <a:pt x="151" y="93"/>
                  </a:moveTo>
                  <a:cubicBezTo>
                    <a:pt x="152" y="93"/>
                    <a:pt x="152" y="93"/>
                    <a:pt x="152" y="93"/>
                  </a:cubicBezTo>
                  <a:cubicBezTo>
                    <a:pt x="168" y="93"/>
                    <a:pt x="180" y="106"/>
                    <a:pt x="180" y="122"/>
                  </a:cubicBezTo>
                  <a:cubicBezTo>
                    <a:pt x="180" y="138"/>
                    <a:pt x="168" y="150"/>
                    <a:pt x="152" y="150"/>
                  </a:cubicBezTo>
                  <a:cubicBezTo>
                    <a:pt x="151" y="150"/>
                    <a:pt x="151" y="150"/>
                    <a:pt x="151" y="150"/>
                  </a:cubicBezTo>
                  <a:cubicBezTo>
                    <a:pt x="136" y="150"/>
                    <a:pt x="123" y="138"/>
                    <a:pt x="123" y="122"/>
                  </a:cubicBezTo>
                  <a:cubicBezTo>
                    <a:pt x="123" y="106"/>
                    <a:pt x="136" y="93"/>
                    <a:pt x="151" y="93"/>
                  </a:cubicBezTo>
                  <a:close/>
                  <a:moveTo>
                    <a:pt x="190" y="217"/>
                  </a:moveTo>
                  <a:cubicBezTo>
                    <a:pt x="113" y="217"/>
                    <a:pt x="113" y="217"/>
                    <a:pt x="113" y="217"/>
                  </a:cubicBezTo>
                  <a:cubicBezTo>
                    <a:pt x="113" y="171"/>
                    <a:pt x="113" y="171"/>
                    <a:pt x="113" y="171"/>
                  </a:cubicBezTo>
                  <a:cubicBezTo>
                    <a:pt x="113" y="162"/>
                    <a:pt x="120" y="155"/>
                    <a:pt x="129" y="155"/>
                  </a:cubicBezTo>
                  <a:cubicBezTo>
                    <a:pt x="175" y="155"/>
                    <a:pt x="175" y="155"/>
                    <a:pt x="175" y="155"/>
                  </a:cubicBezTo>
                  <a:cubicBezTo>
                    <a:pt x="183" y="155"/>
                    <a:pt x="190" y="162"/>
                    <a:pt x="190" y="171"/>
                  </a:cubicBezTo>
                  <a:lnTo>
                    <a:pt x="190" y="217"/>
                  </a:lnTo>
                  <a:close/>
                  <a:moveTo>
                    <a:pt x="190" y="217"/>
                  </a:moveTo>
                  <a:cubicBezTo>
                    <a:pt x="190" y="217"/>
                    <a:pt x="190" y="217"/>
                    <a:pt x="190" y="2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33"/>
            <p:cNvSpPr>
              <a:spLocks noEditPoints="1"/>
            </p:cNvSpPr>
            <p:nvPr/>
          </p:nvSpPr>
          <p:spPr bwMode="auto">
            <a:xfrm>
              <a:off x="3931607" y="2141402"/>
              <a:ext cx="86352" cy="87166"/>
            </a:xfrm>
            <a:custGeom>
              <a:avLst/>
              <a:gdLst>
                <a:gd name="T0" fmla="*/ 45 w 45"/>
                <a:gd name="T1" fmla="*/ 23 h 45"/>
                <a:gd name="T2" fmla="*/ 22 w 45"/>
                <a:gd name="T3" fmla="*/ 45 h 45"/>
                <a:gd name="T4" fmla="*/ 0 w 45"/>
                <a:gd name="T5" fmla="*/ 23 h 45"/>
                <a:gd name="T6" fmla="*/ 22 w 45"/>
                <a:gd name="T7" fmla="*/ 0 h 45"/>
                <a:gd name="T8" fmla="*/ 45 w 45"/>
                <a:gd name="T9" fmla="*/ 23 h 45"/>
                <a:gd name="T10" fmla="*/ 45 w 45"/>
                <a:gd name="T11" fmla="*/ 23 h 45"/>
                <a:gd name="T12" fmla="*/ 45 w 45"/>
                <a:gd name="T13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5">
                  <a:moveTo>
                    <a:pt x="45" y="23"/>
                  </a:moveTo>
                  <a:cubicBezTo>
                    <a:pt x="45" y="35"/>
                    <a:pt x="34" y="45"/>
                    <a:pt x="22" y="45"/>
                  </a:cubicBezTo>
                  <a:cubicBezTo>
                    <a:pt x="10" y="45"/>
                    <a:pt x="0" y="35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5" y="10"/>
                    <a:pt x="45" y="23"/>
                  </a:cubicBezTo>
                  <a:close/>
                  <a:moveTo>
                    <a:pt x="45" y="23"/>
                  </a:moveTo>
                  <a:cubicBezTo>
                    <a:pt x="45" y="23"/>
                    <a:pt x="45" y="23"/>
                    <a:pt x="45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Freeform 34"/>
            <p:cNvSpPr>
              <a:spLocks noEditPoints="1"/>
            </p:cNvSpPr>
            <p:nvPr/>
          </p:nvSpPr>
          <p:spPr bwMode="auto">
            <a:xfrm>
              <a:off x="3865621" y="1873386"/>
              <a:ext cx="87166" cy="84722"/>
            </a:xfrm>
            <a:custGeom>
              <a:avLst/>
              <a:gdLst>
                <a:gd name="T0" fmla="*/ 45 w 45"/>
                <a:gd name="T1" fmla="*/ 22 h 44"/>
                <a:gd name="T2" fmla="*/ 23 w 45"/>
                <a:gd name="T3" fmla="*/ 44 h 44"/>
                <a:gd name="T4" fmla="*/ 0 w 45"/>
                <a:gd name="T5" fmla="*/ 22 h 44"/>
                <a:gd name="T6" fmla="*/ 23 w 45"/>
                <a:gd name="T7" fmla="*/ 0 h 44"/>
                <a:gd name="T8" fmla="*/ 45 w 45"/>
                <a:gd name="T9" fmla="*/ 22 h 44"/>
                <a:gd name="T10" fmla="*/ 45 w 45"/>
                <a:gd name="T11" fmla="*/ 22 h 44"/>
                <a:gd name="T12" fmla="*/ 45 w 45"/>
                <a:gd name="T1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4">
                  <a:moveTo>
                    <a:pt x="45" y="22"/>
                  </a:moveTo>
                  <a:cubicBezTo>
                    <a:pt x="45" y="34"/>
                    <a:pt x="35" y="44"/>
                    <a:pt x="23" y="44"/>
                  </a:cubicBez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35" y="0"/>
                    <a:pt x="45" y="10"/>
                    <a:pt x="45" y="22"/>
                  </a:cubicBezTo>
                  <a:close/>
                  <a:moveTo>
                    <a:pt x="45" y="22"/>
                  </a:moveTo>
                  <a:cubicBezTo>
                    <a:pt x="45" y="22"/>
                    <a:pt x="45" y="22"/>
                    <a:pt x="45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Freeform 35"/>
          <p:cNvSpPr>
            <a:spLocks noEditPoints="1"/>
          </p:cNvSpPr>
          <p:nvPr/>
        </p:nvSpPr>
        <p:spPr bwMode="auto">
          <a:xfrm>
            <a:off x="6057501" y="1394565"/>
            <a:ext cx="445403" cy="447848"/>
          </a:xfrm>
          <a:custGeom>
            <a:avLst/>
            <a:gdLst>
              <a:gd name="T0" fmla="*/ 285 w 308"/>
              <a:gd name="T1" fmla="*/ 102 h 310"/>
              <a:gd name="T2" fmla="*/ 227 w 308"/>
              <a:gd name="T3" fmla="*/ 84 h 310"/>
              <a:gd name="T4" fmla="*/ 199 w 308"/>
              <a:gd name="T5" fmla="*/ 92 h 310"/>
              <a:gd name="T6" fmla="*/ 196 w 308"/>
              <a:gd name="T7" fmla="*/ 44 h 310"/>
              <a:gd name="T8" fmla="*/ 190 w 308"/>
              <a:gd name="T9" fmla="*/ 28 h 310"/>
              <a:gd name="T10" fmla="*/ 141 w 308"/>
              <a:gd name="T11" fmla="*/ 8 h 310"/>
              <a:gd name="T12" fmla="*/ 131 w 308"/>
              <a:gd name="T13" fmla="*/ 42 h 310"/>
              <a:gd name="T14" fmla="*/ 122 w 308"/>
              <a:gd name="T15" fmla="*/ 105 h 310"/>
              <a:gd name="T16" fmla="*/ 94 w 308"/>
              <a:gd name="T17" fmla="*/ 146 h 310"/>
              <a:gd name="T18" fmla="*/ 93 w 308"/>
              <a:gd name="T19" fmla="*/ 144 h 310"/>
              <a:gd name="T20" fmla="*/ 0 w 308"/>
              <a:gd name="T21" fmla="*/ 171 h 310"/>
              <a:gd name="T22" fmla="*/ 40 w 308"/>
              <a:gd name="T23" fmla="*/ 310 h 310"/>
              <a:gd name="T24" fmla="*/ 133 w 308"/>
              <a:gd name="T25" fmla="*/ 283 h 310"/>
              <a:gd name="T26" fmla="*/ 131 w 308"/>
              <a:gd name="T27" fmla="*/ 275 h 310"/>
              <a:gd name="T28" fmla="*/ 156 w 308"/>
              <a:gd name="T29" fmla="*/ 268 h 310"/>
              <a:gd name="T30" fmla="*/ 176 w 308"/>
              <a:gd name="T31" fmla="*/ 273 h 310"/>
              <a:gd name="T32" fmla="*/ 191 w 308"/>
              <a:gd name="T33" fmla="*/ 277 h 310"/>
              <a:gd name="T34" fmla="*/ 280 w 308"/>
              <a:gd name="T35" fmla="*/ 256 h 310"/>
              <a:gd name="T36" fmla="*/ 308 w 308"/>
              <a:gd name="T37" fmla="*/ 216 h 310"/>
              <a:gd name="T38" fmla="*/ 285 w 308"/>
              <a:gd name="T39" fmla="*/ 102 h 310"/>
              <a:gd name="T40" fmla="*/ 289 w 308"/>
              <a:gd name="T41" fmla="*/ 216 h 310"/>
              <a:gd name="T42" fmla="*/ 272 w 308"/>
              <a:gd name="T43" fmla="*/ 238 h 310"/>
              <a:gd name="T44" fmla="*/ 195 w 308"/>
              <a:gd name="T45" fmla="*/ 259 h 310"/>
              <a:gd name="T46" fmla="*/ 182 w 308"/>
              <a:gd name="T47" fmla="*/ 255 h 310"/>
              <a:gd name="T48" fmla="*/ 157 w 308"/>
              <a:gd name="T49" fmla="*/ 249 h 310"/>
              <a:gd name="T50" fmla="*/ 126 w 308"/>
              <a:gd name="T51" fmla="*/ 257 h 310"/>
              <a:gd name="T52" fmla="*/ 100 w 308"/>
              <a:gd name="T53" fmla="*/ 165 h 310"/>
              <a:gd name="T54" fmla="*/ 140 w 308"/>
              <a:gd name="T55" fmla="*/ 111 h 310"/>
              <a:gd name="T56" fmla="*/ 150 w 308"/>
              <a:gd name="T57" fmla="*/ 43 h 310"/>
              <a:gd name="T58" fmla="*/ 152 w 308"/>
              <a:gd name="T59" fmla="*/ 25 h 310"/>
              <a:gd name="T60" fmla="*/ 173 w 308"/>
              <a:gd name="T61" fmla="*/ 36 h 310"/>
              <a:gd name="T62" fmla="*/ 178 w 308"/>
              <a:gd name="T63" fmla="*/ 49 h 310"/>
              <a:gd name="T64" fmla="*/ 178 w 308"/>
              <a:gd name="T65" fmla="*/ 103 h 310"/>
              <a:gd name="T66" fmla="*/ 172 w 308"/>
              <a:gd name="T67" fmla="*/ 120 h 310"/>
              <a:gd name="T68" fmla="*/ 233 w 308"/>
              <a:gd name="T69" fmla="*/ 102 h 310"/>
              <a:gd name="T70" fmla="*/ 270 w 308"/>
              <a:gd name="T71" fmla="*/ 113 h 310"/>
              <a:gd name="T72" fmla="*/ 289 w 308"/>
              <a:gd name="T73" fmla="*/ 216 h 310"/>
              <a:gd name="T74" fmla="*/ 289 w 308"/>
              <a:gd name="T75" fmla="*/ 216 h 310"/>
              <a:gd name="T76" fmla="*/ 289 w 308"/>
              <a:gd name="T77" fmla="*/ 216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08" h="310">
                <a:moveTo>
                  <a:pt x="285" y="102"/>
                </a:moveTo>
                <a:cubicBezTo>
                  <a:pt x="270" y="83"/>
                  <a:pt x="251" y="77"/>
                  <a:pt x="227" y="84"/>
                </a:cubicBezTo>
                <a:cubicBezTo>
                  <a:pt x="199" y="92"/>
                  <a:pt x="199" y="92"/>
                  <a:pt x="199" y="92"/>
                </a:cubicBezTo>
                <a:cubicBezTo>
                  <a:pt x="201" y="80"/>
                  <a:pt x="201" y="63"/>
                  <a:pt x="196" y="44"/>
                </a:cubicBezTo>
                <a:cubicBezTo>
                  <a:pt x="194" y="39"/>
                  <a:pt x="192" y="33"/>
                  <a:pt x="190" y="28"/>
                </a:cubicBezTo>
                <a:cubicBezTo>
                  <a:pt x="180" y="7"/>
                  <a:pt x="161" y="0"/>
                  <a:pt x="141" y="8"/>
                </a:cubicBezTo>
                <a:cubicBezTo>
                  <a:pt x="133" y="12"/>
                  <a:pt x="132" y="21"/>
                  <a:pt x="131" y="42"/>
                </a:cubicBezTo>
                <a:cubicBezTo>
                  <a:pt x="130" y="60"/>
                  <a:pt x="128" y="84"/>
                  <a:pt x="122" y="105"/>
                </a:cubicBezTo>
                <a:cubicBezTo>
                  <a:pt x="117" y="121"/>
                  <a:pt x="105" y="136"/>
                  <a:pt x="94" y="146"/>
                </a:cubicBezTo>
                <a:cubicBezTo>
                  <a:pt x="93" y="144"/>
                  <a:pt x="93" y="144"/>
                  <a:pt x="93" y="144"/>
                </a:cubicBezTo>
                <a:cubicBezTo>
                  <a:pt x="0" y="171"/>
                  <a:pt x="0" y="171"/>
                  <a:pt x="0" y="171"/>
                </a:cubicBezTo>
                <a:cubicBezTo>
                  <a:pt x="40" y="310"/>
                  <a:pt x="40" y="310"/>
                  <a:pt x="40" y="310"/>
                </a:cubicBezTo>
                <a:cubicBezTo>
                  <a:pt x="133" y="283"/>
                  <a:pt x="133" y="283"/>
                  <a:pt x="133" y="283"/>
                </a:cubicBezTo>
                <a:cubicBezTo>
                  <a:pt x="131" y="275"/>
                  <a:pt x="131" y="275"/>
                  <a:pt x="131" y="275"/>
                </a:cubicBezTo>
                <a:cubicBezTo>
                  <a:pt x="146" y="270"/>
                  <a:pt x="154" y="268"/>
                  <a:pt x="156" y="268"/>
                </a:cubicBezTo>
                <a:cubicBezTo>
                  <a:pt x="176" y="273"/>
                  <a:pt x="176" y="273"/>
                  <a:pt x="176" y="273"/>
                </a:cubicBezTo>
                <a:cubicBezTo>
                  <a:pt x="191" y="277"/>
                  <a:pt x="191" y="277"/>
                  <a:pt x="191" y="277"/>
                </a:cubicBezTo>
                <a:cubicBezTo>
                  <a:pt x="205" y="280"/>
                  <a:pt x="258" y="266"/>
                  <a:pt x="280" y="256"/>
                </a:cubicBezTo>
                <a:cubicBezTo>
                  <a:pt x="308" y="243"/>
                  <a:pt x="308" y="217"/>
                  <a:pt x="308" y="216"/>
                </a:cubicBezTo>
                <a:cubicBezTo>
                  <a:pt x="308" y="207"/>
                  <a:pt x="308" y="130"/>
                  <a:pt x="285" y="102"/>
                </a:cubicBezTo>
                <a:close/>
                <a:moveTo>
                  <a:pt x="289" y="216"/>
                </a:moveTo>
                <a:cubicBezTo>
                  <a:pt x="289" y="216"/>
                  <a:pt x="289" y="231"/>
                  <a:pt x="272" y="238"/>
                </a:cubicBezTo>
                <a:cubicBezTo>
                  <a:pt x="249" y="249"/>
                  <a:pt x="202" y="260"/>
                  <a:pt x="195" y="259"/>
                </a:cubicBezTo>
                <a:cubicBezTo>
                  <a:pt x="195" y="259"/>
                  <a:pt x="182" y="255"/>
                  <a:pt x="182" y="255"/>
                </a:cubicBezTo>
                <a:cubicBezTo>
                  <a:pt x="157" y="249"/>
                  <a:pt x="157" y="249"/>
                  <a:pt x="157" y="249"/>
                </a:cubicBezTo>
                <a:cubicBezTo>
                  <a:pt x="152" y="249"/>
                  <a:pt x="141" y="252"/>
                  <a:pt x="126" y="257"/>
                </a:cubicBezTo>
                <a:cubicBezTo>
                  <a:pt x="100" y="165"/>
                  <a:pt x="100" y="165"/>
                  <a:pt x="100" y="165"/>
                </a:cubicBezTo>
                <a:cubicBezTo>
                  <a:pt x="113" y="155"/>
                  <a:pt x="132" y="135"/>
                  <a:pt x="140" y="111"/>
                </a:cubicBezTo>
                <a:cubicBezTo>
                  <a:pt x="147" y="88"/>
                  <a:pt x="149" y="62"/>
                  <a:pt x="150" y="43"/>
                </a:cubicBezTo>
                <a:cubicBezTo>
                  <a:pt x="150" y="43"/>
                  <a:pt x="151" y="28"/>
                  <a:pt x="152" y="25"/>
                </a:cubicBezTo>
                <a:cubicBezTo>
                  <a:pt x="161" y="22"/>
                  <a:pt x="168" y="26"/>
                  <a:pt x="173" y="36"/>
                </a:cubicBezTo>
                <a:cubicBezTo>
                  <a:pt x="175" y="40"/>
                  <a:pt x="176" y="45"/>
                  <a:pt x="178" y="49"/>
                </a:cubicBezTo>
                <a:cubicBezTo>
                  <a:pt x="186" y="76"/>
                  <a:pt x="178" y="102"/>
                  <a:pt x="178" y="103"/>
                </a:cubicBezTo>
                <a:cubicBezTo>
                  <a:pt x="172" y="120"/>
                  <a:pt x="172" y="120"/>
                  <a:pt x="172" y="120"/>
                </a:cubicBezTo>
                <a:cubicBezTo>
                  <a:pt x="233" y="102"/>
                  <a:pt x="233" y="102"/>
                  <a:pt x="233" y="102"/>
                </a:cubicBezTo>
                <a:cubicBezTo>
                  <a:pt x="249" y="98"/>
                  <a:pt x="260" y="101"/>
                  <a:pt x="270" y="113"/>
                </a:cubicBezTo>
                <a:cubicBezTo>
                  <a:pt x="286" y="133"/>
                  <a:pt x="289" y="194"/>
                  <a:pt x="289" y="216"/>
                </a:cubicBezTo>
                <a:close/>
                <a:moveTo>
                  <a:pt x="289" y="216"/>
                </a:moveTo>
                <a:cubicBezTo>
                  <a:pt x="289" y="216"/>
                  <a:pt x="289" y="216"/>
                  <a:pt x="289" y="216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Group 49"/>
          <p:cNvGrpSpPr/>
          <p:nvPr/>
        </p:nvGrpSpPr>
        <p:grpSpPr>
          <a:xfrm>
            <a:off x="6088050" y="3997100"/>
            <a:ext cx="414854" cy="417910"/>
            <a:chOff x="7210527" y="5162896"/>
            <a:chExt cx="553139" cy="557213"/>
          </a:xfrm>
          <a:solidFill>
            <a:schemeClr val="accent4"/>
          </a:solidFill>
        </p:grpSpPr>
        <p:sp>
          <p:nvSpPr>
            <p:cNvPr id="28" name="Freeform 36"/>
            <p:cNvSpPr>
              <a:spLocks noEditPoints="1"/>
            </p:cNvSpPr>
            <p:nvPr/>
          </p:nvSpPr>
          <p:spPr bwMode="auto">
            <a:xfrm>
              <a:off x="7210527" y="5219106"/>
              <a:ext cx="498559" cy="501003"/>
            </a:xfrm>
            <a:custGeom>
              <a:avLst/>
              <a:gdLst>
                <a:gd name="T0" fmla="*/ 129 w 259"/>
                <a:gd name="T1" fmla="*/ 260 h 260"/>
                <a:gd name="T2" fmla="*/ 259 w 259"/>
                <a:gd name="T3" fmla="*/ 130 h 260"/>
                <a:gd name="T4" fmla="*/ 243 w 259"/>
                <a:gd name="T5" fmla="*/ 69 h 260"/>
                <a:gd name="T6" fmla="*/ 240 w 259"/>
                <a:gd name="T7" fmla="*/ 69 h 260"/>
                <a:gd name="T8" fmla="*/ 238 w 259"/>
                <a:gd name="T9" fmla="*/ 69 h 260"/>
                <a:gd name="T10" fmla="*/ 222 w 259"/>
                <a:gd name="T11" fmla="*/ 68 h 260"/>
                <a:gd name="T12" fmla="*/ 210 w 259"/>
                <a:gd name="T13" fmla="*/ 80 h 260"/>
                <a:gd name="T14" fmla="*/ 224 w 259"/>
                <a:gd name="T15" fmla="*/ 130 h 260"/>
                <a:gd name="T16" fmla="*/ 129 w 259"/>
                <a:gd name="T17" fmla="*/ 225 h 260"/>
                <a:gd name="T18" fmla="*/ 34 w 259"/>
                <a:gd name="T19" fmla="*/ 130 h 260"/>
                <a:gd name="T20" fmla="*/ 129 w 259"/>
                <a:gd name="T21" fmla="*/ 35 h 260"/>
                <a:gd name="T22" fmla="*/ 179 w 259"/>
                <a:gd name="T23" fmla="*/ 49 h 260"/>
                <a:gd name="T24" fmla="*/ 190 w 259"/>
                <a:gd name="T25" fmla="*/ 38 h 260"/>
                <a:gd name="T26" fmla="*/ 189 w 259"/>
                <a:gd name="T27" fmla="*/ 19 h 260"/>
                <a:gd name="T28" fmla="*/ 189 w 259"/>
                <a:gd name="T29" fmla="*/ 15 h 260"/>
                <a:gd name="T30" fmla="*/ 129 w 259"/>
                <a:gd name="T31" fmla="*/ 0 h 260"/>
                <a:gd name="T32" fmla="*/ 0 w 259"/>
                <a:gd name="T33" fmla="*/ 130 h 260"/>
                <a:gd name="T34" fmla="*/ 129 w 259"/>
                <a:gd name="T35" fmla="*/ 260 h 260"/>
                <a:gd name="T36" fmla="*/ 129 w 259"/>
                <a:gd name="T37" fmla="*/ 260 h 260"/>
                <a:gd name="T38" fmla="*/ 129 w 259"/>
                <a:gd name="T39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9" h="260">
                  <a:moveTo>
                    <a:pt x="129" y="260"/>
                  </a:moveTo>
                  <a:cubicBezTo>
                    <a:pt x="201" y="260"/>
                    <a:pt x="259" y="202"/>
                    <a:pt x="259" y="130"/>
                  </a:cubicBezTo>
                  <a:cubicBezTo>
                    <a:pt x="259" y="108"/>
                    <a:pt x="253" y="87"/>
                    <a:pt x="243" y="69"/>
                  </a:cubicBezTo>
                  <a:cubicBezTo>
                    <a:pt x="242" y="69"/>
                    <a:pt x="241" y="69"/>
                    <a:pt x="240" y="69"/>
                  </a:cubicBezTo>
                  <a:cubicBezTo>
                    <a:pt x="240" y="69"/>
                    <a:pt x="239" y="69"/>
                    <a:pt x="238" y="69"/>
                  </a:cubicBezTo>
                  <a:cubicBezTo>
                    <a:pt x="222" y="68"/>
                    <a:pt x="222" y="68"/>
                    <a:pt x="222" y="68"/>
                  </a:cubicBezTo>
                  <a:cubicBezTo>
                    <a:pt x="210" y="80"/>
                    <a:pt x="210" y="80"/>
                    <a:pt x="210" y="80"/>
                  </a:cubicBezTo>
                  <a:cubicBezTo>
                    <a:pt x="219" y="94"/>
                    <a:pt x="224" y="112"/>
                    <a:pt x="224" y="130"/>
                  </a:cubicBezTo>
                  <a:cubicBezTo>
                    <a:pt x="224" y="183"/>
                    <a:pt x="182" y="225"/>
                    <a:pt x="129" y="225"/>
                  </a:cubicBezTo>
                  <a:cubicBezTo>
                    <a:pt x="77" y="225"/>
                    <a:pt x="34" y="183"/>
                    <a:pt x="34" y="130"/>
                  </a:cubicBezTo>
                  <a:cubicBezTo>
                    <a:pt x="34" y="77"/>
                    <a:pt x="76" y="35"/>
                    <a:pt x="129" y="35"/>
                  </a:cubicBezTo>
                  <a:cubicBezTo>
                    <a:pt x="147" y="35"/>
                    <a:pt x="165" y="40"/>
                    <a:pt x="179" y="49"/>
                  </a:cubicBezTo>
                  <a:cubicBezTo>
                    <a:pt x="190" y="38"/>
                    <a:pt x="190" y="38"/>
                    <a:pt x="190" y="38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88" y="18"/>
                    <a:pt x="188" y="16"/>
                    <a:pt x="189" y="15"/>
                  </a:cubicBezTo>
                  <a:cubicBezTo>
                    <a:pt x="171" y="6"/>
                    <a:pt x="151" y="0"/>
                    <a:pt x="129" y="0"/>
                  </a:cubicBezTo>
                  <a:cubicBezTo>
                    <a:pt x="58" y="0"/>
                    <a:pt x="0" y="58"/>
                    <a:pt x="0" y="130"/>
                  </a:cubicBezTo>
                  <a:cubicBezTo>
                    <a:pt x="0" y="202"/>
                    <a:pt x="58" y="260"/>
                    <a:pt x="129" y="260"/>
                  </a:cubicBezTo>
                  <a:close/>
                  <a:moveTo>
                    <a:pt x="129" y="260"/>
                  </a:moveTo>
                  <a:cubicBezTo>
                    <a:pt x="129" y="260"/>
                    <a:pt x="129" y="260"/>
                    <a:pt x="129" y="26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37"/>
            <p:cNvSpPr>
              <a:spLocks noEditPoints="1"/>
            </p:cNvSpPr>
            <p:nvPr/>
          </p:nvSpPr>
          <p:spPr bwMode="auto">
            <a:xfrm>
              <a:off x="7335981" y="5346190"/>
              <a:ext cx="246021" cy="246835"/>
            </a:xfrm>
            <a:custGeom>
              <a:avLst/>
              <a:gdLst>
                <a:gd name="T0" fmla="*/ 64 w 128"/>
                <a:gd name="T1" fmla="*/ 31 h 128"/>
                <a:gd name="T2" fmla="*/ 67 w 128"/>
                <a:gd name="T3" fmla="*/ 31 h 128"/>
                <a:gd name="T4" fmla="*/ 91 w 128"/>
                <a:gd name="T5" fmla="*/ 7 h 128"/>
                <a:gd name="T6" fmla="*/ 91 w 128"/>
                <a:gd name="T7" fmla="*/ 6 h 128"/>
                <a:gd name="T8" fmla="*/ 64 w 128"/>
                <a:gd name="T9" fmla="*/ 0 h 128"/>
                <a:gd name="T10" fmla="*/ 0 w 128"/>
                <a:gd name="T11" fmla="*/ 64 h 128"/>
                <a:gd name="T12" fmla="*/ 64 w 128"/>
                <a:gd name="T13" fmla="*/ 128 h 128"/>
                <a:gd name="T14" fmla="*/ 128 w 128"/>
                <a:gd name="T15" fmla="*/ 64 h 128"/>
                <a:gd name="T16" fmla="*/ 122 w 128"/>
                <a:gd name="T17" fmla="*/ 37 h 128"/>
                <a:gd name="T18" fmla="*/ 121 w 128"/>
                <a:gd name="T19" fmla="*/ 38 h 128"/>
                <a:gd name="T20" fmla="*/ 97 w 128"/>
                <a:gd name="T21" fmla="*/ 61 h 128"/>
                <a:gd name="T22" fmla="*/ 98 w 128"/>
                <a:gd name="T23" fmla="*/ 64 h 128"/>
                <a:gd name="T24" fmla="*/ 64 w 128"/>
                <a:gd name="T25" fmla="*/ 98 h 128"/>
                <a:gd name="T26" fmla="*/ 31 w 128"/>
                <a:gd name="T27" fmla="*/ 64 h 128"/>
                <a:gd name="T28" fmla="*/ 64 w 128"/>
                <a:gd name="T29" fmla="*/ 31 h 128"/>
                <a:gd name="T30" fmla="*/ 64 w 128"/>
                <a:gd name="T31" fmla="*/ 31 h 128"/>
                <a:gd name="T32" fmla="*/ 64 w 128"/>
                <a:gd name="T33" fmla="*/ 3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" h="128">
                  <a:moveTo>
                    <a:pt x="64" y="31"/>
                  </a:moveTo>
                  <a:cubicBezTo>
                    <a:pt x="65" y="31"/>
                    <a:pt x="66" y="31"/>
                    <a:pt x="67" y="31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3" y="2"/>
                    <a:pt x="7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99" y="128"/>
                    <a:pt x="128" y="99"/>
                    <a:pt x="128" y="64"/>
                  </a:cubicBezTo>
                  <a:cubicBezTo>
                    <a:pt x="128" y="54"/>
                    <a:pt x="126" y="45"/>
                    <a:pt x="122" y="37"/>
                  </a:cubicBezTo>
                  <a:cubicBezTo>
                    <a:pt x="121" y="38"/>
                    <a:pt x="121" y="38"/>
                    <a:pt x="121" y="38"/>
                  </a:cubicBezTo>
                  <a:cubicBezTo>
                    <a:pt x="97" y="61"/>
                    <a:pt x="97" y="61"/>
                    <a:pt x="97" y="61"/>
                  </a:cubicBezTo>
                  <a:cubicBezTo>
                    <a:pt x="97" y="62"/>
                    <a:pt x="98" y="63"/>
                    <a:pt x="98" y="64"/>
                  </a:cubicBezTo>
                  <a:cubicBezTo>
                    <a:pt x="98" y="83"/>
                    <a:pt x="83" y="98"/>
                    <a:pt x="64" y="98"/>
                  </a:cubicBezTo>
                  <a:cubicBezTo>
                    <a:pt x="46" y="98"/>
                    <a:pt x="31" y="83"/>
                    <a:pt x="31" y="64"/>
                  </a:cubicBezTo>
                  <a:cubicBezTo>
                    <a:pt x="31" y="46"/>
                    <a:pt x="46" y="31"/>
                    <a:pt x="64" y="31"/>
                  </a:cubicBezTo>
                  <a:close/>
                  <a:moveTo>
                    <a:pt x="64" y="31"/>
                  </a:moveTo>
                  <a:cubicBezTo>
                    <a:pt x="64" y="31"/>
                    <a:pt x="64" y="31"/>
                    <a:pt x="64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38"/>
            <p:cNvSpPr>
              <a:spLocks noEditPoints="1"/>
            </p:cNvSpPr>
            <p:nvPr/>
          </p:nvSpPr>
          <p:spPr bwMode="auto">
            <a:xfrm>
              <a:off x="7458991" y="5162896"/>
              <a:ext cx="304675" cy="304675"/>
            </a:xfrm>
            <a:custGeom>
              <a:avLst/>
              <a:gdLst>
                <a:gd name="T0" fmla="*/ 134 w 158"/>
                <a:gd name="T1" fmla="*/ 43 h 158"/>
                <a:gd name="T2" fmla="*/ 141 w 158"/>
                <a:gd name="T3" fmla="*/ 36 h 158"/>
                <a:gd name="T4" fmla="*/ 141 w 158"/>
                <a:gd name="T5" fmla="*/ 23 h 158"/>
                <a:gd name="T6" fmla="*/ 136 w 158"/>
                <a:gd name="T7" fmla="*/ 18 h 158"/>
                <a:gd name="T8" fmla="*/ 130 w 158"/>
                <a:gd name="T9" fmla="*/ 15 h 158"/>
                <a:gd name="T10" fmla="*/ 123 w 158"/>
                <a:gd name="T11" fmla="*/ 18 h 158"/>
                <a:gd name="T12" fmla="*/ 115 w 158"/>
                <a:gd name="T13" fmla="*/ 27 h 158"/>
                <a:gd name="T14" fmla="*/ 113 w 158"/>
                <a:gd name="T15" fmla="*/ 3 h 158"/>
                <a:gd name="T16" fmla="*/ 110 w 158"/>
                <a:gd name="T17" fmla="*/ 0 h 158"/>
                <a:gd name="T18" fmla="*/ 108 w 158"/>
                <a:gd name="T19" fmla="*/ 1 h 158"/>
                <a:gd name="T20" fmla="*/ 73 w 158"/>
                <a:gd name="T21" fmla="*/ 36 h 158"/>
                <a:gd name="T22" fmla="*/ 69 w 158"/>
                <a:gd name="T23" fmla="*/ 48 h 158"/>
                <a:gd name="T24" fmla="*/ 69 w 158"/>
                <a:gd name="T25" fmla="*/ 49 h 158"/>
                <a:gd name="T26" fmla="*/ 70 w 158"/>
                <a:gd name="T27" fmla="*/ 71 h 158"/>
                <a:gd name="T28" fmla="*/ 58 w 158"/>
                <a:gd name="T29" fmla="*/ 83 h 158"/>
                <a:gd name="T30" fmla="*/ 35 w 158"/>
                <a:gd name="T31" fmla="*/ 106 h 158"/>
                <a:gd name="T32" fmla="*/ 35 w 158"/>
                <a:gd name="T33" fmla="*/ 106 h 158"/>
                <a:gd name="T34" fmla="*/ 13 w 158"/>
                <a:gd name="T35" fmla="*/ 128 h 158"/>
                <a:gd name="T36" fmla="*/ 3 w 158"/>
                <a:gd name="T37" fmla="*/ 138 h 158"/>
                <a:gd name="T38" fmla="*/ 1 w 158"/>
                <a:gd name="T39" fmla="*/ 143 h 158"/>
                <a:gd name="T40" fmla="*/ 0 w 158"/>
                <a:gd name="T41" fmla="*/ 150 h 158"/>
                <a:gd name="T42" fmla="*/ 8 w 158"/>
                <a:gd name="T43" fmla="*/ 158 h 158"/>
                <a:gd name="T44" fmla="*/ 8 w 158"/>
                <a:gd name="T45" fmla="*/ 158 h 158"/>
                <a:gd name="T46" fmla="*/ 16 w 158"/>
                <a:gd name="T47" fmla="*/ 158 h 158"/>
                <a:gd name="T48" fmla="*/ 21 w 158"/>
                <a:gd name="T49" fmla="*/ 156 h 158"/>
                <a:gd name="T50" fmla="*/ 89 w 158"/>
                <a:gd name="T51" fmla="*/ 88 h 158"/>
                <a:gd name="T52" fmla="*/ 109 w 158"/>
                <a:gd name="T53" fmla="*/ 89 h 158"/>
                <a:gd name="T54" fmla="*/ 110 w 158"/>
                <a:gd name="T55" fmla="*/ 89 h 158"/>
                <a:gd name="T56" fmla="*/ 111 w 158"/>
                <a:gd name="T57" fmla="*/ 89 h 158"/>
                <a:gd name="T58" fmla="*/ 122 w 158"/>
                <a:gd name="T59" fmla="*/ 85 h 158"/>
                <a:gd name="T60" fmla="*/ 157 w 158"/>
                <a:gd name="T61" fmla="*/ 50 h 158"/>
                <a:gd name="T62" fmla="*/ 155 w 158"/>
                <a:gd name="T63" fmla="*/ 45 h 158"/>
                <a:gd name="T64" fmla="*/ 134 w 158"/>
                <a:gd name="T65" fmla="*/ 43 h 158"/>
                <a:gd name="T66" fmla="*/ 134 w 158"/>
                <a:gd name="T67" fmla="*/ 43 h 158"/>
                <a:gd name="T68" fmla="*/ 134 w 158"/>
                <a:gd name="T69" fmla="*/ 4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" h="158">
                  <a:moveTo>
                    <a:pt x="134" y="43"/>
                  </a:moveTo>
                  <a:cubicBezTo>
                    <a:pt x="141" y="36"/>
                    <a:pt x="141" y="36"/>
                    <a:pt x="141" y="36"/>
                  </a:cubicBezTo>
                  <a:cubicBezTo>
                    <a:pt x="145" y="32"/>
                    <a:pt x="145" y="27"/>
                    <a:pt x="141" y="23"/>
                  </a:cubicBezTo>
                  <a:cubicBezTo>
                    <a:pt x="136" y="18"/>
                    <a:pt x="136" y="18"/>
                    <a:pt x="136" y="18"/>
                  </a:cubicBezTo>
                  <a:cubicBezTo>
                    <a:pt x="134" y="16"/>
                    <a:pt x="132" y="15"/>
                    <a:pt x="130" y="15"/>
                  </a:cubicBezTo>
                  <a:cubicBezTo>
                    <a:pt x="127" y="15"/>
                    <a:pt x="125" y="16"/>
                    <a:pt x="123" y="18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3" y="1"/>
                    <a:pt x="111" y="0"/>
                    <a:pt x="110" y="0"/>
                  </a:cubicBezTo>
                  <a:cubicBezTo>
                    <a:pt x="109" y="0"/>
                    <a:pt x="108" y="1"/>
                    <a:pt x="108" y="1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70" y="39"/>
                    <a:pt x="68" y="43"/>
                    <a:pt x="69" y="48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2" y="139"/>
                    <a:pt x="1" y="141"/>
                    <a:pt x="1" y="14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5"/>
                    <a:pt x="4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16" y="158"/>
                    <a:pt x="16" y="158"/>
                    <a:pt x="16" y="158"/>
                  </a:cubicBezTo>
                  <a:cubicBezTo>
                    <a:pt x="18" y="158"/>
                    <a:pt x="20" y="157"/>
                    <a:pt x="21" y="156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110" y="89"/>
                    <a:pt x="110" y="89"/>
                    <a:pt x="110" y="89"/>
                  </a:cubicBezTo>
                  <a:cubicBezTo>
                    <a:pt x="110" y="89"/>
                    <a:pt x="111" y="89"/>
                    <a:pt x="111" y="89"/>
                  </a:cubicBezTo>
                  <a:cubicBezTo>
                    <a:pt x="115" y="89"/>
                    <a:pt x="119" y="88"/>
                    <a:pt x="122" y="85"/>
                  </a:cubicBezTo>
                  <a:cubicBezTo>
                    <a:pt x="157" y="50"/>
                    <a:pt x="157" y="50"/>
                    <a:pt x="157" y="50"/>
                  </a:cubicBezTo>
                  <a:cubicBezTo>
                    <a:pt x="158" y="48"/>
                    <a:pt x="157" y="45"/>
                    <a:pt x="155" y="45"/>
                  </a:cubicBezTo>
                  <a:lnTo>
                    <a:pt x="134" y="43"/>
                  </a:lnTo>
                  <a:close/>
                  <a:moveTo>
                    <a:pt x="134" y="43"/>
                  </a:moveTo>
                  <a:cubicBezTo>
                    <a:pt x="134" y="43"/>
                    <a:pt x="134" y="43"/>
                    <a:pt x="134" y="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Freeform 39"/>
          <p:cNvSpPr>
            <a:spLocks/>
          </p:cNvSpPr>
          <p:nvPr/>
        </p:nvSpPr>
        <p:spPr bwMode="auto">
          <a:xfrm>
            <a:off x="2858891" y="3656174"/>
            <a:ext cx="926244" cy="261499"/>
          </a:xfrm>
          <a:custGeom>
            <a:avLst/>
            <a:gdLst>
              <a:gd name="T0" fmla="*/ 36 w 641"/>
              <a:gd name="T1" fmla="*/ 0 h 181"/>
              <a:gd name="T2" fmla="*/ 28 w 641"/>
              <a:gd name="T3" fmla="*/ 0 h 181"/>
              <a:gd name="T4" fmla="*/ 28 w 641"/>
              <a:gd name="T5" fmla="*/ 109 h 181"/>
              <a:gd name="T6" fmla="*/ 0 w 641"/>
              <a:gd name="T7" fmla="*/ 144 h 181"/>
              <a:gd name="T8" fmla="*/ 36 w 641"/>
              <a:gd name="T9" fmla="*/ 181 h 181"/>
              <a:gd name="T10" fmla="*/ 73 w 641"/>
              <a:gd name="T11" fmla="*/ 144 h 181"/>
              <a:gd name="T12" fmla="*/ 44 w 641"/>
              <a:gd name="T13" fmla="*/ 108 h 181"/>
              <a:gd name="T14" fmla="*/ 44 w 641"/>
              <a:gd name="T15" fmla="*/ 16 h 181"/>
              <a:gd name="T16" fmla="*/ 641 w 641"/>
              <a:gd name="T17" fmla="*/ 16 h 181"/>
              <a:gd name="T18" fmla="*/ 641 w 641"/>
              <a:gd name="T19" fmla="*/ 0 h 181"/>
              <a:gd name="T20" fmla="*/ 44 w 641"/>
              <a:gd name="T21" fmla="*/ 0 h 181"/>
              <a:gd name="T22" fmla="*/ 36 w 641"/>
              <a:gd name="T23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1" h="181">
                <a:moveTo>
                  <a:pt x="36" y="0"/>
                </a:moveTo>
                <a:cubicBezTo>
                  <a:pt x="28" y="0"/>
                  <a:pt x="28" y="0"/>
                  <a:pt x="28" y="0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12" y="113"/>
                  <a:pt x="0" y="127"/>
                  <a:pt x="0" y="144"/>
                </a:cubicBezTo>
                <a:cubicBezTo>
                  <a:pt x="0" y="164"/>
                  <a:pt x="16" y="181"/>
                  <a:pt x="36" y="181"/>
                </a:cubicBezTo>
                <a:cubicBezTo>
                  <a:pt x="57" y="181"/>
                  <a:pt x="73" y="164"/>
                  <a:pt x="73" y="144"/>
                </a:cubicBezTo>
                <a:cubicBezTo>
                  <a:pt x="73" y="126"/>
                  <a:pt x="60" y="112"/>
                  <a:pt x="44" y="108"/>
                </a:cubicBezTo>
                <a:cubicBezTo>
                  <a:pt x="44" y="16"/>
                  <a:pt x="44" y="16"/>
                  <a:pt x="44" y="16"/>
                </a:cubicBezTo>
                <a:cubicBezTo>
                  <a:pt x="641" y="16"/>
                  <a:pt x="641" y="16"/>
                  <a:pt x="641" y="16"/>
                </a:cubicBezTo>
                <a:cubicBezTo>
                  <a:pt x="641" y="0"/>
                  <a:pt x="641" y="0"/>
                  <a:pt x="641" y="0"/>
                </a:cubicBezTo>
                <a:cubicBezTo>
                  <a:pt x="44" y="0"/>
                  <a:pt x="44" y="0"/>
                  <a:pt x="44" y="0"/>
                </a:cubicBezTo>
                <a:lnTo>
                  <a:pt x="36" y="0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accent3"/>
            </a:solidFill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Freeform 40"/>
          <p:cNvSpPr>
            <a:spLocks/>
          </p:cNvSpPr>
          <p:nvPr/>
        </p:nvSpPr>
        <p:spPr bwMode="auto">
          <a:xfrm>
            <a:off x="2858891" y="2053811"/>
            <a:ext cx="926244" cy="246836"/>
          </a:xfrm>
          <a:custGeom>
            <a:avLst/>
            <a:gdLst>
              <a:gd name="T0" fmla="*/ 44 w 641"/>
              <a:gd name="T1" fmla="*/ 72 h 171"/>
              <a:gd name="T2" fmla="*/ 73 w 641"/>
              <a:gd name="T3" fmla="*/ 36 h 171"/>
              <a:gd name="T4" fmla="*/ 36 w 641"/>
              <a:gd name="T5" fmla="*/ 0 h 171"/>
              <a:gd name="T6" fmla="*/ 0 w 641"/>
              <a:gd name="T7" fmla="*/ 36 h 171"/>
              <a:gd name="T8" fmla="*/ 28 w 641"/>
              <a:gd name="T9" fmla="*/ 71 h 171"/>
              <a:gd name="T10" fmla="*/ 28 w 641"/>
              <a:gd name="T11" fmla="*/ 171 h 171"/>
              <a:gd name="T12" fmla="*/ 36 w 641"/>
              <a:gd name="T13" fmla="*/ 171 h 171"/>
              <a:gd name="T14" fmla="*/ 44 w 641"/>
              <a:gd name="T15" fmla="*/ 171 h 171"/>
              <a:gd name="T16" fmla="*/ 641 w 641"/>
              <a:gd name="T17" fmla="*/ 171 h 171"/>
              <a:gd name="T18" fmla="*/ 641 w 641"/>
              <a:gd name="T19" fmla="*/ 155 h 171"/>
              <a:gd name="T20" fmla="*/ 44 w 641"/>
              <a:gd name="T21" fmla="*/ 155 h 171"/>
              <a:gd name="T22" fmla="*/ 44 w 641"/>
              <a:gd name="T23" fmla="*/ 72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1" h="171">
                <a:moveTo>
                  <a:pt x="44" y="72"/>
                </a:moveTo>
                <a:cubicBezTo>
                  <a:pt x="60" y="69"/>
                  <a:pt x="73" y="54"/>
                  <a:pt x="73" y="36"/>
                </a:cubicBezTo>
                <a:cubicBezTo>
                  <a:pt x="73" y="16"/>
                  <a:pt x="57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53"/>
                  <a:pt x="12" y="67"/>
                  <a:pt x="28" y="71"/>
                </a:cubicBezTo>
                <a:cubicBezTo>
                  <a:pt x="28" y="171"/>
                  <a:pt x="28" y="171"/>
                  <a:pt x="28" y="171"/>
                </a:cubicBezTo>
                <a:cubicBezTo>
                  <a:pt x="36" y="171"/>
                  <a:pt x="36" y="171"/>
                  <a:pt x="36" y="171"/>
                </a:cubicBezTo>
                <a:cubicBezTo>
                  <a:pt x="44" y="171"/>
                  <a:pt x="44" y="171"/>
                  <a:pt x="44" y="171"/>
                </a:cubicBezTo>
                <a:cubicBezTo>
                  <a:pt x="641" y="171"/>
                  <a:pt x="641" y="171"/>
                  <a:pt x="641" y="171"/>
                </a:cubicBezTo>
                <a:cubicBezTo>
                  <a:pt x="641" y="155"/>
                  <a:pt x="641" y="155"/>
                  <a:pt x="641" y="155"/>
                </a:cubicBezTo>
                <a:cubicBezTo>
                  <a:pt x="44" y="155"/>
                  <a:pt x="44" y="155"/>
                  <a:pt x="44" y="155"/>
                </a:cubicBezTo>
                <a:lnTo>
                  <a:pt x="44" y="72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41"/>
          <p:cNvSpPr>
            <a:spLocks/>
          </p:cNvSpPr>
          <p:nvPr/>
        </p:nvSpPr>
        <p:spPr bwMode="auto">
          <a:xfrm>
            <a:off x="5360239" y="2040370"/>
            <a:ext cx="927466" cy="260277"/>
          </a:xfrm>
          <a:custGeom>
            <a:avLst/>
            <a:gdLst>
              <a:gd name="T0" fmla="*/ 606 w 642"/>
              <a:gd name="T1" fmla="*/ 180 h 180"/>
              <a:gd name="T2" fmla="*/ 614 w 642"/>
              <a:gd name="T3" fmla="*/ 180 h 180"/>
              <a:gd name="T4" fmla="*/ 614 w 642"/>
              <a:gd name="T5" fmla="*/ 71 h 180"/>
              <a:gd name="T6" fmla="*/ 642 w 642"/>
              <a:gd name="T7" fmla="*/ 36 h 180"/>
              <a:gd name="T8" fmla="*/ 606 w 642"/>
              <a:gd name="T9" fmla="*/ 0 h 180"/>
              <a:gd name="T10" fmla="*/ 569 w 642"/>
              <a:gd name="T11" fmla="*/ 36 h 180"/>
              <a:gd name="T12" fmla="*/ 598 w 642"/>
              <a:gd name="T13" fmla="*/ 71 h 180"/>
              <a:gd name="T14" fmla="*/ 598 w 642"/>
              <a:gd name="T15" fmla="*/ 164 h 180"/>
              <a:gd name="T16" fmla="*/ 0 w 642"/>
              <a:gd name="T17" fmla="*/ 164 h 180"/>
              <a:gd name="T18" fmla="*/ 0 w 642"/>
              <a:gd name="T19" fmla="*/ 180 h 180"/>
              <a:gd name="T20" fmla="*/ 598 w 642"/>
              <a:gd name="T21" fmla="*/ 180 h 180"/>
              <a:gd name="T22" fmla="*/ 606 w 642"/>
              <a:gd name="T23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2" h="180">
                <a:moveTo>
                  <a:pt x="606" y="180"/>
                </a:moveTo>
                <a:cubicBezTo>
                  <a:pt x="614" y="180"/>
                  <a:pt x="614" y="180"/>
                  <a:pt x="614" y="180"/>
                </a:cubicBezTo>
                <a:cubicBezTo>
                  <a:pt x="614" y="71"/>
                  <a:pt x="614" y="71"/>
                  <a:pt x="614" y="71"/>
                </a:cubicBezTo>
                <a:cubicBezTo>
                  <a:pt x="630" y="68"/>
                  <a:pt x="642" y="53"/>
                  <a:pt x="642" y="36"/>
                </a:cubicBezTo>
                <a:cubicBezTo>
                  <a:pt x="642" y="16"/>
                  <a:pt x="626" y="0"/>
                  <a:pt x="606" y="0"/>
                </a:cubicBezTo>
                <a:cubicBezTo>
                  <a:pt x="585" y="0"/>
                  <a:pt x="569" y="16"/>
                  <a:pt x="569" y="36"/>
                </a:cubicBezTo>
                <a:cubicBezTo>
                  <a:pt x="569" y="53"/>
                  <a:pt x="581" y="68"/>
                  <a:pt x="598" y="71"/>
                </a:cubicBezTo>
                <a:cubicBezTo>
                  <a:pt x="598" y="164"/>
                  <a:pt x="598" y="164"/>
                  <a:pt x="598" y="164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80"/>
                  <a:pt x="0" y="180"/>
                  <a:pt x="0" y="180"/>
                </a:cubicBezTo>
                <a:cubicBezTo>
                  <a:pt x="598" y="180"/>
                  <a:pt x="598" y="180"/>
                  <a:pt x="598" y="180"/>
                </a:cubicBezTo>
                <a:lnTo>
                  <a:pt x="606" y="18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Freeform 42"/>
          <p:cNvSpPr>
            <a:spLocks/>
          </p:cNvSpPr>
          <p:nvPr/>
        </p:nvSpPr>
        <p:spPr bwMode="auto">
          <a:xfrm>
            <a:off x="5360239" y="3656174"/>
            <a:ext cx="927466" cy="261499"/>
          </a:xfrm>
          <a:custGeom>
            <a:avLst/>
            <a:gdLst>
              <a:gd name="T0" fmla="*/ 614 w 642"/>
              <a:gd name="T1" fmla="*/ 109 h 181"/>
              <a:gd name="T2" fmla="*/ 614 w 642"/>
              <a:gd name="T3" fmla="*/ 0 h 181"/>
              <a:gd name="T4" fmla="*/ 606 w 642"/>
              <a:gd name="T5" fmla="*/ 0 h 181"/>
              <a:gd name="T6" fmla="*/ 598 w 642"/>
              <a:gd name="T7" fmla="*/ 0 h 181"/>
              <a:gd name="T8" fmla="*/ 0 w 642"/>
              <a:gd name="T9" fmla="*/ 0 h 181"/>
              <a:gd name="T10" fmla="*/ 0 w 642"/>
              <a:gd name="T11" fmla="*/ 16 h 181"/>
              <a:gd name="T12" fmla="*/ 598 w 642"/>
              <a:gd name="T13" fmla="*/ 16 h 181"/>
              <a:gd name="T14" fmla="*/ 598 w 642"/>
              <a:gd name="T15" fmla="*/ 109 h 181"/>
              <a:gd name="T16" fmla="*/ 569 w 642"/>
              <a:gd name="T17" fmla="*/ 144 h 181"/>
              <a:gd name="T18" fmla="*/ 606 w 642"/>
              <a:gd name="T19" fmla="*/ 181 h 181"/>
              <a:gd name="T20" fmla="*/ 642 w 642"/>
              <a:gd name="T21" fmla="*/ 144 h 181"/>
              <a:gd name="T22" fmla="*/ 614 w 642"/>
              <a:gd name="T23" fmla="*/ 109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2" h="181">
                <a:moveTo>
                  <a:pt x="614" y="109"/>
                </a:moveTo>
                <a:cubicBezTo>
                  <a:pt x="614" y="0"/>
                  <a:pt x="614" y="0"/>
                  <a:pt x="614" y="0"/>
                </a:cubicBezTo>
                <a:cubicBezTo>
                  <a:pt x="606" y="0"/>
                  <a:pt x="606" y="0"/>
                  <a:pt x="606" y="0"/>
                </a:cubicBezTo>
                <a:cubicBezTo>
                  <a:pt x="598" y="0"/>
                  <a:pt x="598" y="0"/>
                  <a:pt x="59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598" y="16"/>
                  <a:pt x="598" y="16"/>
                  <a:pt x="598" y="16"/>
                </a:cubicBezTo>
                <a:cubicBezTo>
                  <a:pt x="598" y="109"/>
                  <a:pt x="598" y="109"/>
                  <a:pt x="598" y="109"/>
                </a:cubicBezTo>
                <a:cubicBezTo>
                  <a:pt x="581" y="112"/>
                  <a:pt x="569" y="127"/>
                  <a:pt x="569" y="144"/>
                </a:cubicBezTo>
                <a:cubicBezTo>
                  <a:pt x="569" y="164"/>
                  <a:pt x="585" y="181"/>
                  <a:pt x="606" y="181"/>
                </a:cubicBezTo>
                <a:cubicBezTo>
                  <a:pt x="626" y="181"/>
                  <a:pt x="642" y="164"/>
                  <a:pt x="642" y="144"/>
                </a:cubicBezTo>
                <a:cubicBezTo>
                  <a:pt x="642" y="127"/>
                  <a:pt x="630" y="112"/>
                  <a:pt x="614" y="10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Group 64"/>
          <p:cNvGrpSpPr/>
          <p:nvPr/>
        </p:nvGrpSpPr>
        <p:grpSpPr>
          <a:xfrm>
            <a:off x="3761834" y="1550438"/>
            <a:ext cx="1621990" cy="2738025"/>
            <a:chOff x="5203257" y="2428498"/>
            <a:chExt cx="1787318" cy="3017107"/>
          </a:xfrm>
        </p:grpSpPr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5858227" y="4819147"/>
              <a:ext cx="477378" cy="602833"/>
            </a:xfrm>
            <a:custGeom>
              <a:avLst/>
              <a:gdLst>
                <a:gd name="T0" fmla="*/ 148 w 248"/>
                <a:gd name="T1" fmla="*/ 313 h 313"/>
                <a:gd name="T2" fmla="*/ 100 w 248"/>
                <a:gd name="T3" fmla="*/ 313 h 313"/>
                <a:gd name="T4" fmla="*/ 0 w 248"/>
                <a:gd name="T5" fmla="*/ 213 h 313"/>
                <a:gd name="T6" fmla="*/ 0 w 248"/>
                <a:gd name="T7" fmla="*/ 100 h 313"/>
                <a:gd name="T8" fmla="*/ 100 w 248"/>
                <a:gd name="T9" fmla="*/ 0 h 313"/>
                <a:gd name="T10" fmla="*/ 148 w 248"/>
                <a:gd name="T11" fmla="*/ 0 h 313"/>
                <a:gd name="T12" fmla="*/ 248 w 248"/>
                <a:gd name="T13" fmla="*/ 100 h 313"/>
                <a:gd name="T14" fmla="*/ 248 w 248"/>
                <a:gd name="T15" fmla="*/ 213 h 313"/>
                <a:gd name="T16" fmla="*/ 148 w 248"/>
                <a:gd name="T17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313">
                  <a:moveTo>
                    <a:pt x="148" y="313"/>
                  </a:moveTo>
                  <a:cubicBezTo>
                    <a:pt x="100" y="313"/>
                    <a:pt x="100" y="313"/>
                    <a:pt x="100" y="313"/>
                  </a:cubicBezTo>
                  <a:cubicBezTo>
                    <a:pt x="45" y="313"/>
                    <a:pt x="0" y="268"/>
                    <a:pt x="0" y="21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45" y="0"/>
                    <a:pt x="100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203" y="0"/>
                    <a:pt x="248" y="45"/>
                    <a:pt x="248" y="100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68"/>
                    <a:pt x="203" y="313"/>
                    <a:pt x="148" y="31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44"/>
            <p:cNvSpPr>
              <a:spLocks/>
            </p:cNvSpPr>
            <p:nvPr/>
          </p:nvSpPr>
          <p:spPr bwMode="auto">
            <a:xfrm>
              <a:off x="5792241" y="4811815"/>
              <a:ext cx="609350" cy="144191"/>
            </a:xfrm>
            <a:custGeom>
              <a:avLst/>
              <a:gdLst>
                <a:gd name="T0" fmla="*/ 284 w 316"/>
                <a:gd name="T1" fmla="*/ 75 h 75"/>
                <a:gd name="T2" fmla="*/ 32 w 316"/>
                <a:gd name="T3" fmla="*/ 75 h 75"/>
                <a:gd name="T4" fmla="*/ 0 w 316"/>
                <a:gd name="T5" fmla="*/ 43 h 75"/>
                <a:gd name="T6" fmla="*/ 0 w 316"/>
                <a:gd name="T7" fmla="*/ 32 h 75"/>
                <a:gd name="T8" fmla="*/ 32 w 316"/>
                <a:gd name="T9" fmla="*/ 0 h 75"/>
                <a:gd name="T10" fmla="*/ 284 w 316"/>
                <a:gd name="T11" fmla="*/ 0 h 75"/>
                <a:gd name="T12" fmla="*/ 316 w 316"/>
                <a:gd name="T13" fmla="*/ 32 h 75"/>
                <a:gd name="T14" fmla="*/ 316 w 316"/>
                <a:gd name="T15" fmla="*/ 43 h 75"/>
                <a:gd name="T16" fmla="*/ 284 w 316"/>
                <a:gd name="T1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75">
                  <a:moveTo>
                    <a:pt x="284" y="75"/>
                  </a:moveTo>
                  <a:cubicBezTo>
                    <a:pt x="32" y="75"/>
                    <a:pt x="32" y="75"/>
                    <a:pt x="32" y="75"/>
                  </a:cubicBezTo>
                  <a:cubicBezTo>
                    <a:pt x="15" y="75"/>
                    <a:pt x="0" y="61"/>
                    <a:pt x="0" y="4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2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301" y="0"/>
                    <a:pt x="316" y="15"/>
                    <a:pt x="316" y="32"/>
                  </a:cubicBezTo>
                  <a:cubicBezTo>
                    <a:pt x="316" y="43"/>
                    <a:pt x="316" y="43"/>
                    <a:pt x="316" y="43"/>
                  </a:cubicBezTo>
                  <a:cubicBezTo>
                    <a:pt x="316" y="61"/>
                    <a:pt x="301" y="75"/>
                    <a:pt x="284" y="75"/>
                  </a:cubicBezTo>
                  <a:close/>
                </a:path>
              </a:pathLst>
            </a:custGeom>
            <a:solidFill>
              <a:srgbClr val="CD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45"/>
            <p:cNvSpPr>
              <a:spLocks/>
            </p:cNvSpPr>
            <p:nvPr/>
          </p:nvSpPr>
          <p:spPr bwMode="auto">
            <a:xfrm>
              <a:off x="5792241" y="5009773"/>
              <a:ext cx="609350" cy="145006"/>
            </a:xfrm>
            <a:custGeom>
              <a:avLst/>
              <a:gdLst>
                <a:gd name="T0" fmla="*/ 284 w 316"/>
                <a:gd name="T1" fmla="*/ 75 h 75"/>
                <a:gd name="T2" fmla="*/ 32 w 316"/>
                <a:gd name="T3" fmla="*/ 75 h 75"/>
                <a:gd name="T4" fmla="*/ 0 w 316"/>
                <a:gd name="T5" fmla="*/ 43 h 75"/>
                <a:gd name="T6" fmla="*/ 0 w 316"/>
                <a:gd name="T7" fmla="*/ 32 h 75"/>
                <a:gd name="T8" fmla="*/ 32 w 316"/>
                <a:gd name="T9" fmla="*/ 0 h 75"/>
                <a:gd name="T10" fmla="*/ 284 w 316"/>
                <a:gd name="T11" fmla="*/ 0 h 75"/>
                <a:gd name="T12" fmla="*/ 316 w 316"/>
                <a:gd name="T13" fmla="*/ 32 h 75"/>
                <a:gd name="T14" fmla="*/ 316 w 316"/>
                <a:gd name="T15" fmla="*/ 43 h 75"/>
                <a:gd name="T16" fmla="*/ 284 w 316"/>
                <a:gd name="T1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75">
                  <a:moveTo>
                    <a:pt x="284" y="75"/>
                  </a:moveTo>
                  <a:cubicBezTo>
                    <a:pt x="32" y="75"/>
                    <a:pt x="32" y="75"/>
                    <a:pt x="32" y="75"/>
                  </a:cubicBezTo>
                  <a:cubicBezTo>
                    <a:pt x="15" y="75"/>
                    <a:pt x="0" y="61"/>
                    <a:pt x="0" y="4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2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301" y="0"/>
                    <a:pt x="316" y="15"/>
                    <a:pt x="316" y="32"/>
                  </a:cubicBezTo>
                  <a:cubicBezTo>
                    <a:pt x="316" y="43"/>
                    <a:pt x="316" y="43"/>
                    <a:pt x="316" y="43"/>
                  </a:cubicBezTo>
                  <a:cubicBezTo>
                    <a:pt x="316" y="61"/>
                    <a:pt x="301" y="75"/>
                    <a:pt x="284" y="75"/>
                  </a:cubicBezTo>
                  <a:close/>
                </a:path>
              </a:pathLst>
            </a:custGeom>
            <a:solidFill>
              <a:srgbClr val="CD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46"/>
            <p:cNvSpPr>
              <a:spLocks/>
            </p:cNvSpPr>
            <p:nvPr/>
          </p:nvSpPr>
          <p:spPr bwMode="auto">
            <a:xfrm>
              <a:off x="5792241" y="5202842"/>
              <a:ext cx="609350" cy="144191"/>
            </a:xfrm>
            <a:custGeom>
              <a:avLst/>
              <a:gdLst>
                <a:gd name="T0" fmla="*/ 284 w 316"/>
                <a:gd name="T1" fmla="*/ 75 h 75"/>
                <a:gd name="T2" fmla="*/ 32 w 316"/>
                <a:gd name="T3" fmla="*/ 75 h 75"/>
                <a:gd name="T4" fmla="*/ 0 w 316"/>
                <a:gd name="T5" fmla="*/ 43 h 75"/>
                <a:gd name="T6" fmla="*/ 0 w 316"/>
                <a:gd name="T7" fmla="*/ 32 h 75"/>
                <a:gd name="T8" fmla="*/ 32 w 316"/>
                <a:gd name="T9" fmla="*/ 0 h 75"/>
                <a:gd name="T10" fmla="*/ 284 w 316"/>
                <a:gd name="T11" fmla="*/ 0 h 75"/>
                <a:gd name="T12" fmla="*/ 316 w 316"/>
                <a:gd name="T13" fmla="*/ 32 h 75"/>
                <a:gd name="T14" fmla="*/ 316 w 316"/>
                <a:gd name="T15" fmla="*/ 43 h 75"/>
                <a:gd name="T16" fmla="*/ 284 w 316"/>
                <a:gd name="T1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75">
                  <a:moveTo>
                    <a:pt x="284" y="75"/>
                  </a:moveTo>
                  <a:cubicBezTo>
                    <a:pt x="32" y="75"/>
                    <a:pt x="32" y="75"/>
                    <a:pt x="32" y="75"/>
                  </a:cubicBezTo>
                  <a:cubicBezTo>
                    <a:pt x="15" y="75"/>
                    <a:pt x="0" y="60"/>
                    <a:pt x="0" y="4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2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301" y="0"/>
                    <a:pt x="316" y="15"/>
                    <a:pt x="316" y="32"/>
                  </a:cubicBezTo>
                  <a:cubicBezTo>
                    <a:pt x="316" y="43"/>
                    <a:pt x="316" y="43"/>
                    <a:pt x="316" y="43"/>
                  </a:cubicBezTo>
                  <a:cubicBezTo>
                    <a:pt x="316" y="60"/>
                    <a:pt x="301" y="75"/>
                    <a:pt x="284" y="75"/>
                  </a:cubicBezTo>
                  <a:close/>
                </a:path>
              </a:pathLst>
            </a:custGeom>
            <a:solidFill>
              <a:srgbClr val="CD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47"/>
            <p:cNvSpPr>
              <a:spLocks/>
            </p:cNvSpPr>
            <p:nvPr/>
          </p:nvSpPr>
          <p:spPr bwMode="auto">
            <a:xfrm>
              <a:off x="6040706" y="5421980"/>
              <a:ext cx="112420" cy="23625"/>
            </a:xfrm>
            <a:custGeom>
              <a:avLst/>
              <a:gdLst>
                <a:gd name="T0" fmla="*/ 0 w 58"/>
                <a:gd name="T1" fmla="*/ 0 h 12"/>
                <a:gd name="T2" fmla="*/ 29 w 58"/>
                <a:gd name="T3" fmla="*/ 12 h 12"/>
                <a:gd name="T4" fmla="*/ 58 w 58"/>
                <a:gd name="T5" fmla="*/ 0 h 12"/>
                <a:gd name="T6" fmla="*/ 0 w 5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2">
                  <a:moveTo>
                    <a:pt x="0" y="0"/>
                  </a:moveTo>
                  <a:cubicBezTo>
                    <a:pt x="4" y="7"/>
                    <a:pt x="15" y="12"/>
                    <a:pt x="29" y="12"/>
                  </a:cubicBezTo>
                  <a:cubicBezTo>
                    <a:pt x="43" y="12"/>
                    <a:pt x="54" y="7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A5A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48"/>
            <p:cNvSpPr>
              <a:spLocks/>
            </p:cNvSpPr>
            <p:nvPr/>
          </p:nvSpPr>
          <p:spPr bwMode="auto">
            <a:xfrm>
              <a:off x="5347448" y="2846407"/>
              <a:ext cx="1498935" cy="714438"/>
            </a:xfrm>
            <a:custGeom>
              <a:avLst/>
              <a:gdLst>
                <a:gd name="T0" fmla="*/ 778 w 778"/>
                <a:gd name="T1" fmla="*/ 371 h 371"/>
                <a:gd name="T2" fmla="*/ 389 w 778"/>
                <a:gd name="T3" fmla="*/ 0 h 371"/>
                <a:gd name="T4" fmla="*/ 0 w 778"/>
                <a:gd name="T5" fmla="*/ 371 h 371"/>
                <a:gd name="T6" fmla="*/ 778 w 778"/>
                <a:gd name="T7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8" h="371">
                  <a:moveTo>
                    <a:pt x="778" y="371"/>
                  </a:moveTo>
                  <a:cubicBezTo>
                    <a:pt x="769" y="164"/>
                    <a:pt x="598" y="0"/>
                    <a:pt x="389" y="0"/>
                  </a:cubicBezTo>
                  <a:cubicBezTo>
                    <a:pt x="180" y="0"/>
                    <a:pt x="9" y="164"/>
                    <a:pt x="0" y="371"/>
                  </a:cubicBezTo>
                  <a:lnTo>
                    <a:pt x="778" y="37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49"/>
            <p:cNvSpPr>
              <a:spLocks/>
            </p:cNvSpPr>
            <p:nvPr/>
          </p:nvSpPr>
          <p:spPr bwMode="auto">
            <a:xfrm>
              <a:off x="5727070" y="4455004"/>
              <a:ext cx="739692" cy="356812"/>
            </a:xfrm>
            <a:custGeom>
              <a:avLst/>
              <a:gdLst>
                <a:gd name="T0" fmla="*/ 0 w 384"/>
                <a:gd name="T1" fmla="*/ 0 h 185"/>
                <a:gd name="T2" fmla="*/ 81 w 384"/>
                <a:gd name="T3" fmla="*/ 185 h 185"/>
                <a:gd name="T4" fmla="*/ 173 w 384"/>
                <a:gd name="T5" fmla="*/ 185 h 185"/>
                <a:gd name="T6" fmla="*/ 192 w 384"/>
                <a:gd name="T7" fmla="*/ 185 h 185"/>
                <a:gd name="T8" fmla="*/ 211 w 384"/>
                <a:gd name="T9" fmla="*/ 185 h 185"/>
                <a:gd name="T10" fmla="*/ 303 w 384"/>
                <a:gd name="T11" fmla="*/ 185 h 185"/>
                <a:gd name="T12" fmla="*/ 384 w 384"/>
                <a:gd name="T13" fmla="*/ 0 h 185"/>
                <a:gd name="T14" fmla="*/ 0 w 384"/>
                <a:gd name="T1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4" h="185">
                  <a:moveTo>
                    <a:pt x="0" y="0"/>
                  </a:moveTo>
                  <a:cubicBezTo>
                    <a:pt x="40" y="63"/>
                    <a:pt x="77" y="135"/>
                    <a:pt x="81" y="185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303" y="185"/>
                    <a:pt x="303" y="185"/>
                    <a:pt x="303" y="185"/>
                  </a:cubicBezTo>
                  <a:cubicBezTo>
                    <a:pt x="307" y="135"/>
                    <a:pt x="344" y="63"/>
                    <a:pt x="38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50"/>
            <p:cNvSpPr>
              <a:spLocks/>
            </p:cNvSpPr>
            <p:nvPr/>
          </p:nvSpPr>
          <p:spPr bwMode="auto">
            <a:xfrm>
              <a:off x="5875334" y="2428498"/>
              <a:ext cx="98571" cy="334816"/>
            </a:xfrm>
            <a:custGeom>
              <a:avLst/>
              <a:gdLst>
                <a:gd name="T0" fmla="*/ 41 w 51"/>
                <a:gd name="T1" fmla="*/ 173 h 174"/>
                <a:gd name="T2" fmla="*/ 41 w 51"/>
                <a:gd name="T3" fmla="*/ 173 h 174"/>
                <a:gd name="T4" fmla="*/ 28 w 51"/>
                <a:gd name="T5" fmla="*/ 164 h 174"/>
                <a:gd name="T6" fmla="*/ 1 w 51"/>
                <a:gd name="T7" fmla="*/ 14 h 174"/>
                <a:gd name="T8" fmla="*/ 11 w 51"/>
                <a:gd name="T9" fmla="*/ 1 h 174"/>
                <a:gd name="T10" fmla="*/ 11 w 51"/>
                <a:gd name="T11" fmla="*/ 1 h 174"/>
                <a:gd name="T12" fmla="*/ 24 w 51"/>
                <a:gd name="T13" fmla="*/ 10 h 174"/>
                <a:gd name="T14" fmla="*/ 50 w 51"/>
                <a:gd name="T15" fmla="*/ 160 h 174"/>
                <a:gd name="T16" fmla="*/ 41 w 51"/>
                <a:gd name="T17" fmla="*/ 17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174">
                  <a:moveTo>
                    <a:pt x="41" y="173"/>
                  </a:moveTo>
                  <a:cubicBezTo>
                    <a:pt x="41" y="173"/>
                    <a:pt x="41" y="173"/>
                    <a:pt x="41" y="173"/>
                  </a:cubicBezTo>
                  <a:cubicBezTo>
                    <a:pt x="35" y="174"/>
                    <a:pt x="29" y="170"/>
                    <a:pt x="28" y="16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8"/>
                    <a:pt x="4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7" y="0"/>
                    <a:pt x="23" y="4"/>
                    <a:pt x="24" y="10"/>
                  </a:cubicBezTo>
                  <a:cubicBezTo>
                    <a:pt x="50" y="160"/>
                    <a:pt x="50" y="160"/>
                    <a:pt x="50" y="160"/>
                  </a:cubicBezTo>
                  <a:cubicBezTo>
                    <a:pt x="51" y="166"/>
                    <a:pt x="47" y="172"/>
                    <a:pt x="41" y="17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51"/>
            <p:cNvSpPr>
              <a:spLocks/>
            </p:cNvSpPr>
            <p:nvPr/>
          </p:nvSpPr>
          <p:spPr bwMode="auto">
            <a:xfrm>
              <a:off x="5503859" y="2561284"/>
              <a:ext cx="196328" cy="303860"/>
            </a:xfrm>
            <a:custGeom>
              <a:avLst/>
              <a:gdLst>
                <a:gd name="T0" fmla="*/ 95 w 102"/>
                <a:gd name="T1" fmla="*/ 154 h 158"/>
                <a:gd name="T2" fmla="*/ 95 w 102"/>
                <a:gd name="T3" fmla="*/ 154 h 158"/>
                <a:gd name="T4" fmla="*/ 79 w 102"/>
                <a:gd name="T5" fmla="*/ 150 h 158"/>
                <a:gd name="T6" fmla="*/ 3 w 102"/>
                <a:gd name="T7" fmla="*/ 19 h 158"/>
                <a:gd name="T8" fmla="*/ 8 w 102"/>
                <a:gd name="T9" fmla="*/ 3 h 158"/>
                <a:gd name="T10" fmla="*/ 8 w 102"/>
                <a:gd name="T11" fmla="*/ 3 h 158"/>
                <a:gd name="T12" fmla="*/ 23 w 102"/>
                <a:gd name="T13" fmla="*/ 8 h 158"/>
                <a:gd name="T14" fmla="*/ 99 w 102"/>
                <a:gd name="T15" fmla="*/ 139 h 158"/>
                <a:gd name="T16" fmla="*/ 95 w 102"/>
                <a:gd name="T17" fmla="*/ 15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58">
                  <a:moveTo>
                    <a:pt x="95" y="154"/>
                  </a:moveTo>
                  <a:cubicBezTo>
                    <a:pt x="95" y="154"/>
                    <a:pt x="95" y="154"/>
                    <a:pt x="95" y="154"/>
                  </a:cubicBezTo>
                  <a:cubicBezTo>
                    <a:pt x="89" y="158"/>
                    <a:pt x="82" y="156"/>
                    <a:pt x="79" y="15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0" y="14"/>
                    <a:pt x="2" y="7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3" y="0"/>
                    <a:pt x="20" y="2"/>
                    <a:pt x="23" y="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2" y="144"/>
                    <a:pt x="100" y="151"/>
                    <a:pt x="95" y="15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52"/>
            <p:cNvSpPr>
              <a:spLocks/>
            </p:cNvSpPr>
            <p:nvPr/>
          </p:nvSpPr>
          <p:spPr bwMode="auto">
            <a:xfrm>
              <a:off x="6218297" y="2428498"/>
              <a:ext cx="98571" cy="334816"/>
            </a:xfrm>
            <a:custGeom>
              <a:avLst/>
              <a:gdLst>
                <a:gd name="T0" fmla="*/ 11 w 51"/>
                <a:gd name="T1" fmla="*/ 173 h 174"/>
                <a:gd name="T2" fmla="*/ 11 w 51"/>
                <a:gd name="T3" fmla="*/ 173 h 174"/>
                <a:gd name="T4" fmla="*/ 2 w 51"/>
                <a:gd name="T5" fmla="*/ 160 h 174"/>
                <a:gd name="T6" fmla="*/ 28 w 51"/>
                <a:gd name="T7" fmla="*/ 10 h 174"/>
                <a:gd name="T8" fmla="*/ 41 w 51"/>
                <a:gd name="T9" fmla="*/ 1 h 174"/>
                <a:gd name="T10" fmla="*/ 41 w 51"/>
                <a:gd name="T11" fmla="*/ 1 h 174"/>
                <a:gd name="T12" fmla="*/ 50 w 51"/>
                <a:gd name="T13" fmla="*/ 14 h 174"/>
                <a:gd name="T14" fmla="*/ 24 w 51"/>
                <a:gd name="T15" fmla="*/ 164 h 174"/>
                <a:gd name="T16" fmla="*/ 11 w 51"/>
                <a:gd name="T17" fmla="*/ 17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174">
                  <a:moveTo>
                    <a:pt x="11" y="173"/>
                  </a:moveTo>
                  <a:cubicBezTo>
                    <a:pt x="11" y="173"/>
                    <a:pt x="11" y="173"/>
                    <a:pt x="11" y="173"/>
                  </a:cubicBezTo>
                  <a:cubicBezTo>
                    <a:pt x="5" y="172"/>
                    <a:pt x="0" y="166"/>
                    <a:pt x="2" y="16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4"/>
                    <a:pt x="35" y="0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7" y="2"/>
                    <a:pt x="51" y="8"/>
                    <a:pt x="50" y="14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3" y="170"/>
                    <a:pt x="17" y="174"/>
                    <a:pt x="11" y="17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53"/>
            <p:cNvSpPr>
              <a:spLocks/>
            </p:cNvSpPr>
            <p:nvPr/>
          </p:nvSpPr>
          <p:spPr bwMode="auto">
            <a:xfrm>
              <a:off x="6493645" y="2561284"/>
              <a:ext cx="194699" cy="303860"/>
            </a:xfrm>
            <a:custGeom>
              <a:avLst/>
              <a:gdLst>
                <a:gd name="T0" fmla="*/ 7 w 101"/>
                <a:gd name="T1" fmla="*/ 154 h 158"/>
                <a:gd name="T2" fmla="*/ 7 w 101"/>
                <a:gd name="T3" fmla="*/ 154 h 158"/>
                <a:gd name="T4" fmla="*/ 3 w 101"/>
                <a:gd name="T5" fmla="*/ 139 h 158"/>
                <a:gd name="T6" fmla="*/ 78 w 101"/>
                <a:gd name="T7" fmla="*/ 8 h 158"/>
                <a:gd name="T8" fmla="*/ 94 w 101"/>
                <a:gd name="T9" fmla="*/ 3 h 158"/>
                <a:gd name="T10" fmla="*/ 94 w 101"/>
                <a:gd name="T11" fmla="*/ 3 h 158"/>
                <a:gd name="T12" fmla="*/ 98 w 101"/>
                <a:gd name="T13" fmla="*/ 19 h 158"/>
                <a:gd name="T14" fmla="*/ 23 w 101"/>
                <a:gd name="T15" fmla="*/ 150 h 158"/>
                <a:gd name="T16" fmla="*/ 7 w 101"/>
                <a:gd name="T17" fmla="*/ 15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58">
                  <a:moveTo>
                    <a:pt x="7" y="154"/>
                  </a:moveTo>
                  <a:cubicBezTo>
                    <a:pt x="7" y="154"/>
                    <a:pt x="7" y="154"/>
                    <a:pt x="7" y="154"/>
                  </a:cubicBezTo>
                  <a:cubicBezTo>
                    <a:pt x="1" y="151"/>
                    <a:pt x="0" y="144"/>
                    <a:pt x="3" y="139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82" y="2"/>
                    <a:pt x="89" y="0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100" y="7"/>
                    <a:pt x="101" y="14"/>
                    <a:pt x="98" y="19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19" y="156"/>
                    <a:pt x="12" y="158"/>
                    <a:pt x="7" y="15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Freeform 54"/>
            <p:cNvSpPr>
              <a:spLocks/>
            </p:cNvSpPr>
            <p:nvPr/>
          </p:nvSpPr>
          <p:spPr bwMode="auto">
            <a:xfrm>
              <a:off x="6716856" y="2815451"/>
              <a:ext cx="273719" cy="237060"/>
            </a:xfrm>
            <a:custGeom>
              <a:avLst/>
              <a:gdLst>
                <a:gd name="T0" fmla="*/ 4 w 142"/>
                <a:gd name="T1" fmla="*/ 118 h 123"/>
                <a:gd name="T2" fmla="*/ 4 w 142"/>
                <a:gd name="T3" fmla="*/ 118 h 123"/>
                <a:gd name="T4" fmla="*/ 6 w 142"/>
                <a:gd name="T5" fmla="*/ 101 h 123"/>
                <a:gd name="T6" fmla="*/ 122 w 142"/>
                <a:gd name="T7" fmla="*/ 4 h 123"/>
                <a:gd name="T8" fmla="*/ 138 w 142"/>
                <a:gd name="T9" fmla="*/ 6 h 123"/>
                <a:gd name="T10" fmla="*/ 138 w 142"/>
                <a:gd name="T11" fmla="*/ 6 h 123"/>
                <a:gd name="T12" fmla="*/ 136 w 142"/>
                <a:gd name="T13" fmla="*/ 22 h 123"/>
                <a:gd name="T14" fmla="*/ 20 w 142"/>
                <a:gd name="T15" fmla="*/ 119 h 123"/>
                <a:gd name="T16" fmla="*/ 4 w 142"/>
                <a:gd name="T17" fmla="*/ 11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23">
                  <a:moveTo>
                    <a:pt x="4" y="118"/>
                  </a:moveTo>
                  <a:cubicBezTo>
                    <a:pt x="4" y="118"/>
                    <a:pt x="4" y="118"/>
                    <a:pt x="4" y="118"/>
                  </a:cubicBezTo>
                  <a:cubicBezTo>
                    <a:pt x="0" y="113"/>
                    <a:pt x="1" y="106"/>
                    <a:pt x="6" y="101"/>
                  </a:cubicBezTo>
                  <a:cubicBezTo>
                    <a:pt x="122" y="4"/>
                    <a:pt x="122" y="4"/>
                    <a:pt x="122" y="4"/>
                  </a:cubicBezTo>
                  <a:cubicBezTo>
                    <a:pt x="127" y="0"/>
                    <a:pt x="134" y="1"/>
                    <a:pt x="138" y="6"/>
                  </a:cubicBezTo>
                  <a:cubicBezTo>
                    <a:pt x="138" y="6"/>
                    <a:pt x="138" y="6"/>
                    <a:pt x="138" y="6"/>
                  </a:cubicBezTo>
                  <a:cubicBezTo>
                    <a:pt x="142" y="10"/>
                    <a:pt x="141" y="18"/>
                    <a:pt x="136" y="22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16" y="123"/>
                    <a:pt x="8" y="122"/>
                    <a:pt x="4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reeform 55"/>
            <p:cNvSpPr>
              <a:spLocks/>
            </p:cNvSpPr>
            <p:nvPr/>
          </p:nvSpPr>
          <p:spPr bwMode="auto">
            <a:xfrm>
              <a:off x="5203257" y="2815451"/>
              <a:ext cx="271275" cy="237060"/>
            </a:xfrm>
            <a:custGeom>
              <a:avLst/>
              <a:gdLst>
                <a:gd name="T0" fmla="*/ 137 w 141"/>
                <a:gd name="T1" fmla="*/ 118 h 123"/>
                <a:gd name="T2" fmla="*/ 137 w 141"/>
                <a:gd name="T3" fmla="*/ 118 h 123"/>
                <a:gd name="T4" fmla="*/ 121 w 141"/>
                <a:gd name="T5" fmla="*/ 119 h 123"/>
                <a:gd name="T6" fmla="*/ 5 w 141"/>
                <a:gd name="T7" fmla="*/ 22 h 123"/>
                <a:gd name="T8" fmla="*/ 4 w 141"/>
                <a:gd name="T9" fmla="*/ 6 h 123"/>
                <a:gd name="T10" fmla="*/ 4 w 141"/>
                <a:gd name="T11" fmla="*/ 6 h 123"/>
                <a:gd name="T12" fmla="*/ 20 w 141"/>
                <a:gd name="T13" fmla="*/ 4 h 123"/>
                <a:gd name="T14" fmla="*/ 136 w 141"/>
                <a:gd name="T15" fmla="*/ 101 h 123"/>
                <a:gd name="T16" fmla="*/ 137 w 141"/>
                <a:gd name="T17" fmla="*/ 11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23">
                  <a:moveTo>
                    <a:pt x="137" y="118"/>
                  </a:moveTo>
                  <a:cubicBezTo>
                    <a:pt x="137" y="118"/>
                    <a:pt x="137" y="118"/>
                    <a:pt x="137" y="118"/>
                  </a:cubicBezTo>
                  <a:cubicBezTo>
                    <a:pt x="133" y="122"/>
                    <a:pt x="126" y="123"/>
                    <a:pt x="121" y="119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18"/>
                    <a:pt x="0" y="10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8" y="1"/>
                    <a:pt x="15" y="0"/>
                    <a:pt x="20" y="4"/>
                  </a:cubicBezTo>
                  <a:cubicBezTo>
                    <a:pt x="136" y="101"/>
                    <a:pt x="136" y="101"/>
                    <a:pt x="136" y="101"/>
                  </a:cubicBezTo>
                  <a:cubicBezTo>
                    <a:pt x="141" y="106"/>
                    <a:pt x="141" y="113"/>
                    <a:pt x="137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TextBox 51"/>
            <p:cNvSpPr txBox="1"/>
            <p:nvPr/>
          </p:nvSpPr>
          <p:spPr>
            <a:xfrm>
              <a:off x="5503859" y="3845968"/>
              <a:ext cx="1220933" cy="305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5"/>
                  </a:solidFill>
                  <a:latin typeface="微软雅黑" pitchFamily="34" charset="-122"/>
                  <a:ea typeface="微软雅黑" pitchFamily="34" charset="-122"/>
                </a:rPr>
                <a:t>单击编辑标题</a:t>
              </a:r>
            </a:p>
          </p:txBody>
        </p:sp>
      </p:grpSp>
      <p:grpSp>
        <p:nvGrpSpPr>
          <p:cNvPr id="50" name="Group 52"/>
          <p:cNvGrpSpPr/>
          <p:nvPr/>
        </p:nvGrpSpPr>
        <p:grpSpPr>
          <a:xfrm flipH="1">
            <a:off x="391223" y="1440909"/>
            <a:ext cx="2049530" cy="601098"/>
            <a:chOff x="2765391" y="2644169"/>
            <a:chExt cx="3293514" cy="801464"/>
          </a:xfrm>
        </p:grpSpPr>
        <p:sp>
          <p:nvSpPr>
            <p:cNvPr id="51" name="TextBox 53"/>
            <p:cNvSpPr txBox="1"/>
            <p:nvPr/>
          </p:nvSpPr>
          <p:spPr>
            <a:xfrm>
              <a:off x="2765391" y="2644169"/>
              <a:ext cx="20600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单击编辑标题</a:t>
              </a:r>
            </a:p>
          </p:txBody>
        </p:sp>
        <p:sp>
          <p:nvSpPr>
            <p:cNvPr id="52" name="Rectangle 54"/>
            <p:cNvSpPr/>
            <p:nvPr/>
          </p:nvSpPr>
          <p:spPr>
            <a:xfrm>
              <a:off x="2765391" y="2953190"/>
              <a:ext cx="3293514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5"/>
          <p:cNvGrpSpPr/>
          <p:nvPr/>
        </p:nvGrpSpPr>
        <p:grpSpPr>
          <a:xfrm>
            <a:off x="6620386" y="1440318"/>
            <a:ext cx="2171114" cy="601098"/>
            <a:chOff x="2765390" y="2644169"/>
            <a:chExt cx="2894819" cy="801464"/>
          </a:xfrm>
        </p:grpSpPr>
        <p:sp>
          <p:nvSpPr>
            <p:cNvPr id="54" name="TextBox 56"/>
            <p:cNvSpPr txBox="1"/>
            <p:nvPr/>
          </p:nvSpPr>
          <p:spPr>
            <a:xfrm>
              <a:off x="2765390" y="2644169"/>
              <a:ext cx="14773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单击编辑标题</a:t>
              </a:r>
            </a:p>
          </p:txBody>
        </p:sp>
        <p:sp>
          <p:nvSpPr>
            <p:cNvPr id="55" name="Rectangle 57"/>
            <p:cNvSpPr/>
            <p:nvPr/>
          </p:nvSpPr>
          <p:spPr>
            <a:xfrm>
              <a:off x="2765391" y="2953190"/>
              <a:ext cx="2894818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8"/>
          <p:cNvGrpSpPr/>
          <p:nvPr/>
        </p:nvGrpSpPr>
        <p:grpSpPr>
          <a:xfrm flipH="1">
            <a:off x="391224" y="3559996"/>
            <a:ext cx="2049530" cy="601098"/>
            <a:chOff x="2765390" y="2644169"/>
            <a:chExt cx="3293515" cy="801464"/>
          </a:xfrm>
        </p:grpSpPr>
        <p:sp>
          <p:nvSpPr>
            <p:cNvPr id="57" name="TextBox 59"/>
            <p:cNvSpPr txBox="1"/>
            <p:nvPr/>
          </p:nvSpPr>
          <p:spPr>
            <a:xfrm>
              <a:off x="2765390" y="2644169"/>
              <a:ext cx="1877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3"/>
                  </a:solidFill>
                  <a:latin typeface="微软雅黑" pitchFamily="34" charset="-122"/>
                  <a:ea typeface="微软雅黑" pitchFamily="34" charset="-122"/>
                </a:rPr>
                <a:t>单击编辑标题</a:t>
              </a:r>
            </a:p>
          </p:txBody>
        </p:sp>
        <p:sp>
          <p:nvSpPr>
            <p:cNvPr id="58" name="Rectangle 60"/>
            <p:cNvSpPr/>
            <p:nvPr/>
          </p:nvSpPr>
          <p:spPr>
            <a:xfrm>
              <a:off x="2765392" y="2953190"/>
              <a:ext cx="3293513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61"/>
          <p:cNvGrpSpPr/>
          <p:nvPr/>
        </p:nvGrpSpPr>
        <p:grpSpPr>
          <a:xfrm>
            <a:off x="6620386" y="3559997"/>
            <a:ext cx="2171114" cy="601098"/>
            <a:chOff x="2765390" y="2644169"/>
            <a:chExt cx="2894819" cy="801464"/>
          </a:xfrm>
        </p:grpSpPr>
        <p:sp>
          <p:nvSpPr>
            <p:cNvPr id="60" name="TextBox 62"/>
            <p:cNvSpPr txBox="1"/>
            <p:nvPr/>
          </p:nvSpPr>
          <p:spPr>
            <a:xfrm>
              <a:off x="2765390" y="2644169"/>
              <a:ext cx="14773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rPr>
                <a:t>单击编辑标题</a:t>
              </a:r>
            </a:p>
          </p:txBody>
        </p:sp>
        <p:sp>
          <p:nvSpPr>
            <p:cNvPr id="61" name="Rectangle 63"/>
            <p:cNvSpPr/>
            <p:nvPr/>
          </p:nvSpPr>
          <p:spPr>
            <a:xfrm>
              <a:off x="2765391" y="2953190"/>
              <a:ext cx="2894818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567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6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802" y="114300"/>
            <a:ext cx="6685973" cy="46571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0" y="1618005"/>
            <a:ext cx="4165600" cy="3525495"/>
          </a:xfrm>
          <a:prstGeom prst="rect">
            <a:avLst/>
          </a:prstGeom>
        </p:spPr>
      </p:pic>
      <p:sp>
        <p:nvSpPr>
          <p:cNvPr id="10" name="Shape 283"/>
          <p:cNvSpPr/>
          <p:nvPr/>
        </p:nvSpPr>
        <p:spPr>
          <a:xfrm rot="21346601">
            <a:off x="1469008" y="1372458"/>
            <a:ext cx="4823828" cy="6180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pPr lvl="0" algn="ctr">
              <a:defRPr sz="1800"/>
            </a:pPr>
            <a:r>
              <a:rPr lang="zh-CN" altLang="en-US" sz="4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Roboto Light"/>
                <a:sym typeface="Roboto Light"/>
              </a:rPr>
              <a:t>谢谢观看</a:t>
            </a:r>
            <a:endParaRPr sz="4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  <a:cs typeface="Roboto Light"/>
              <a:sym typeface="Roboto Light"/>
            </a:endParaRPr>
          </a:p>
        </p:txBody>
      </p:sp>
      <p:sp>
        <p:nvSpPr>
          <p:cNvPr id="11" name="Shape 284"/>
          <p:cNvSpPr/>
          <p:nvPr/>
        </p:nvSpPr>
        <p:spPr>
          <a:xfrm rot="21346601">
            <a:off x="2413630" y="2050704"/>
            <a:ext cx="2985384" cy="2719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>
              <a:defRPr sz="3500">
                <a:solidFill>
                  <a:srgbClr val="3D4247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THE TULIP </a:t>
            </a:r>
            <a:r>
              <a:rPr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Presentation</a:t>
            </a:r>
            <a:endParaRPr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604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sp>
        <p:nvSpPr>
          <p:cNvPr id="97" name="Freeform 46"/>
          <p:cNvSpPr>
            <a:spLocks/>
          </p:cNvSpPr>
          <p:nvPr/>
        </p:nvSpPr>
        <p:spPr bwMode="auto">
          <a:xfrm>
            <a:off x="1753567" y="3013670"/>
            <a:ext cx="1316038" cy="2266950"/>
          </a:xfrm>
          <a:custGeom>
            <a:avLst/>
            <a:gdLst>
              <a:gd name="T0" fmla="*/ 258 w 725"/>
              <a:gd name="T1" fmla="*/ 1251 h 1251"/>
              <a:gd name="T2" fmla="*/ 285 w 725"/>
              <a:gd name="T3" fmla="*/ 700 h 1251"/>
              <a:gd name="T4" fmla="*/ 0 w 725"/>
              <a:gd name="T5" fmla="*/ 315 h 1251"/>
              <a:gd name="T6" fmla="*/ 46 w 725"/>
              <a:gd name="T7" fmla="*/ 273 h 1251"/>
              <a:gd name="T8" fmla="*/ 314 w 725"/>
              <a:gd name="T9" fmla="*/ 578 h 1251"/>
              <a:gd name="T10" fmla="*/ 344 w 725"/>
              <a:gd name="T11" fmla="*/ 0 h 1251"/>
              <a:gd name="T12" fmla="*/ 412 w 725"/>
              <a:gd name="T13" fmla="*/ 0 h 1251"/>
              <a:gd name="T14" fmla="*/ 440 w 725"/>
              <a:gd name="T15" fmla="*/ 377 h 1251"/>
              <a:gd name="T16" fmla="*/ 675 w 725"/>
              <a:gd name="T17" fmla="*/ 126 h 1251"/>
              <a:gd name="T18" fmla="*/ 725 w 725"/>
              <a:gd name="T19" fmla="*/ 193 h 1251"/>
              <a:gd name="T20" fmla="*/ 478 w 725"/>
              <a:gd name="T21" fmla="*/ 490 h 1251"/>
              <a:gd name="T22" fmla="*/ 461 w 725"/>
              <a:gd name="T23" fmla="*/ 788 h 1251"/>
              <a:gd name="T24" fmla="*/ 507 w 725"/>
              <a:gd name="T25" fmla="*/ 1245 h 1251"/>
              <a:gd name="T26" fmla="*/ 258 w 725"/>
              <a:gd name="T27" fmla="*/ 1251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25" h="1251">
                <a:moveTo>
                  <a:pt x="258" y="1251"/>
                </a:moveTo>
                <a:cubicBezTo>
                  <a:pt x="258" y="1251"/>
                  <a:pt x="323" y="826"/>
                  <a:pt x="285" y="700"/>
                </a:cubicBezTo>
                <a:cubicBezTo>
                  <a:pt x="0" y="315"/>
                  <a:pt x="0" y="315"/>
                  <a:pt x="0" y="315"/>
                </a:cubicBezTo>
                <a:cubicBezTo>
                  <a:pt x="46" y="273"/>
                  <a:pt x="46" y="273"/>
                  <a:pt x="46" y="273"/>
                </a:cubicBezTo>
                <a:cubicBezTo>
                  <a:pt x="314" y="578"/>
                  <a:pt x="314" y="578"/>
                  <a:pt x="314" y="578"/>
                </a:cubicBezTo>
                <a:cubicBezTo>
                  <a:pt x="344" y="0"/>
                  <a:pt x="344" y="0"/>
                  <a:pt x="344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40" y="377"/>
                  <a:pt x="440" y="377"/>
                  <a:pt x="440" y="377"/>
                </a:cubicBezTo>
                <a:cubicBezTo>
                  <a:pt x="675" y="126"/>
                  <a:pt x="675" y="126"/>
                  <a:pt x="675" y="126"/>
                </a:cubicBezTo>
                <a:cubicBezTo>
                  <a:pt x="725" y="193"/>
                  <a:pt x="725" y="193"/>
                  <a:pt x="725" y="193"/>
                </a:cubicBezTo>
                <a:cubicBezTo>
                  <a:pt x="478" y="490"/>
                  <a:pt x="478" y="490"/>
                  <a:pt x="478" y="490"/>
                </a:cubicBezTo>
                <a:cubicBezTo>
                  <a:pt x="478" y="490"/>
                  <a:pt x="436" y="490"/>
                  <a:pt x="461" y="788"/>
                </a:cubicBezTo>
                <a:cubicBezTo>
                  <a:pt x="486" y="1085"/>
                  <a:pt x="507" y="1245"/>
                  <a:pt x="507" y="1245"/>
                </a:cubicBezTo>
                <a:cubicBezTo>
                  <a:pt x="258" y="1251"/>
                  <a:pt x="258" y="1251"/>
                  <a:pt x="258" y="1251"/>
                </a:cubicBezTo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620092" y="2489795"/>
            <a:ext cx="1651000" cy="1647825"/>
            <a:chOff x="3032919" y="2228851"/>
            <a:chExt cx="1651000" cy="1647825"/>
          </a:xfrm>
        </p:grpSpPr>
        <p:grpSp>
          <p:nvGrpSpPr>
            <p:cNvPr id="99" name="组合 98"/>
            <p:cNvGrpSpPr/>
            <p:nvPr/>
          </p:nvGrpSpPr>
          <p:grpSpPr>
            <a:xfrm>
              <a:off x="3032919" y="2228851"/>
              <a:ext cx="1651000" cy="1647825"/>
              <a:chOff x="3032919" y="2228851"/>
              <a:chExt cx="1651000" cy="1647825"/>
            </a:xfrm>
          </p:grpSpPr>
          <p:sp>
            <p:nvSpPr>
              <p:cNvPr id="107" name="Oval 55"/>
              <p:cNvSpPr>
                <a:spLocks noChangeArrowheads="1"/>
              </p:cNvSpPr>
              <p:nvPr/>
            </p:nvSpPr>
            <p:spPr bwMode="auto">
              <a:xfrm>
                <a:off x="3032919" y="2228851"/>
                <a:ext cx="1651000" cy="1647825"/>
              </a:xfrm>
              <a:prstGeom prst="ellipse">
                <a:avLst/>
              </a:prstGeom>
              <a:solidFill>
                <a:schemeClr val="bg2">
                  <a:alpha val="60000"/>
                </a:schemeClr>
              </a:solidFill>
              <a:ln w="28575">
                <a:solidFill>
                  <a:srgbClr val="FFFFFF"/>
                </a:solidFill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Oval 56"/>
              <p:cNvSpPr>
                <a:spLocks noChangeArrowheads="1"/>
              </p:cNvSpPr>
              <p:nvPr/>
            </p:nvSpPr>
            <p:spPr bwMode="auto">
              <a:xfrm>
                <a:off x="3183732" y="2379663"/>
                <a:ext cx="1349375" cy="13477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lIns="0" tIns="0" rIns="0" bIns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600"/>
                  </a:spcAft>
                  <a:defRPr/>
                </a:pPr>
                <a:endParaRPr lang="zh-CN" altLang="en-US" sz="14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0" name="Group 20"/>
            <p:cNvGrpSpPr>
              <a:grpSpLocks noChangeAspect="1"/>
            </p:cNvGrpSpPr>
            <p:nvPr/>
          </p:nvGrpSpPr>
          <p:grpSpPr bwMode="auto">
            <a:xfrm>
              <a:off x="3644662" y="2696790"/>
              <a:ext cx="427513" cy="328123"/>
              <a:chOff x="1066" y="1895"/>
              <a:chExt cx="314" cy="241"/>
            </a:xfrm>
            <a:solidFill>
              <a:schemeClr val="bg1"/>
            </a:solidFill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2" name="Freeform 21"/>
              <p:cNvSpPr>
                <a:spLocks/>
              </p:cNvSpPr>
              <p:nvPr/>
            </p:nvSpPr>
            <p:spPr bwMode="auto">
              <a:xfrm>
                <a:off x="1066" y="2128"/>
                <a:ext cx="314" cy="8"/>
              </a:xfrm>
              <a:custGeom>
                <a:avLst/>
                <a:gdLst>
                  <a:gd name="T0" fmla="*/ 2 w 76"/>
                  <a:gd name="T1" fmla="*/ 2 h 2"/>
                  <a:gd name="T2" fmla="*/ 0 w 76"/>
                  <a:gd name="T3" fmla="*/ 1 h 2"/>
                  <a:gd name="T4" fmla="*/ 2 w 76"/>
                  <a:gd name="T5" fmla="*/ 0 h 2"/>
                  <a:gd name="T6" fmla="*/ 75 w 76"/>
                  <a:gd name="T7" fmla="*/ 0 h 2"/>
                  <a:gd name="T8" fmla="*/ 76 w 76"/>
                  <a:gd name="T9" fmla="*/ 1 h 2"/>
                  <a:gd name="T10" fmla="*/ 75 w 76"/>
                  <a:gd name="T11" fmla="*/ 2 h 2"/>
                  <a:gd name="T12" fmla="*/ 2 w 76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2">
                    <a:moveTo>
                      <a:pt x="2" y="2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76" y="0"/>
                      <a:pt x="76" y="1"/>
                    </a:cubicBezTo>
                    <a:cubicBezTo>
                      <a:pt x="76" y="2"/>
                      <a:pt x="75" y="2"/>
                      <a:pt x="75" y="2"/>
                    </a:cubicBez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Rectangle 22"/>
              <p:cNvSpPr>
                <a:spLocks noChangeArrowheads="1"/>
              </p:cNvSpPr>
              <p:nvPr/>
            </p:nvSpPr>
            <p:spPr bwMode="auto">
              <a:xfrm>
                <a:off x="1107" y="1949"/>
                <a:ext cx="46" cy="1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Rectangle 23"/>
              <p:cNvSpPr>
                <a:spLocks noChangeArrowheads="1"/>
              </p:cNvSpPr>
              <p:nvPr/>
            </p:nvSpPr>
            <p:spPr bwMode="auto">
              <a:xfrm>
                <a:off x="1173" y="1895"/>
                <a:ext cx="46" cy="20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Rectangle 24"/>
              <p:cNvSpPr>
                <a:spLocks noChangeArrowheads="1"/>
              </p:cNvSpPr>
              <p:nvPr/>
            </p:nvSpPr>
            <p:spPr bwMode="auto">
              <a:xfrm>
                <a:off x="1235" y="1961"/>
                <a:ext cx="46" cy="1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Rectangle 25"/>
              <p:cNvSpPr>
                <a:spLocks noChangeArrowheads="1"/>
              </p:cNvSpPr>
              <p:nvPr/>
            </p:nvSpPr>
            <p:spPr bwMode="auto">
              <a:xfrm>
                <a:off x="1306" y="2007"/>
                <a:ext cx="45" cy="9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1" name="TextBox 71"/>
            <p:cNvSpPr txBox="1"/>
            <p:nvPr/>
          </p:nvSpPr>
          <p:spPr>
            <a:xfrm>
              <a:off x="3446964" y="3065188"/>
              <a:ext cx="1107996" cy="276999"/>
            </a:xfrm>
            <a:prstGeom prst="rect">
              <a:avLst/>
            </a:prstGeom>
            <a:noFill/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zh-CN" altLang="en-US" sz="120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2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1286842" y="921345"/>
            <a:ext cx="2228850" cy="2228850"/>
            <a:chOff x="3699669" y="660401"/>
            <a:chExt cx="2228850" cy="2228850"/>
          </a:xfrm>
        </p:grpSpPr>
        <p:sp>
          <p:nvSpPr>
            <p:cNvPr id="110" name="Oval 51"/>
            <p:cNvSpPr>
              <a:spLocks noChangeArrowheads="1"/>
            </p:cNvSpPr>
            <p:nvPr/>
          </p:nvSpPr>
          <p:spPr bwMode="auto">
            <a:xfrm>
              <a:off x="3699669" y="660401"/>
              <a:ext cx="2228850" cy="2228850"/>
            </a:xfrm>
            <a:prstGeom prst="ellipse">
              <a:avLst/>
            </a:prstGeom>
            <a:solidFill>
              <a:schemeClr val="bg2">
                <a:alpha val="60000"/>
              </a:schemeClr>
            </a:solidFill>
            <a:ln w="28575">
              <a:solidFill>
                <a:srgbClr val="FFFFFF"/>
              </a:solidFill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1" name="Oval 52"/>
            <p:cNvSpPr>
              <a:spLocks noChangeArrowheads="1"/>
            </p:cNvSpPr>
            <p:nvPr/>
          </p:nvSpPr>
          <p:spPr bwMode="auto">
            <a:xfrm>
              <a:off x="3871119" y="835026"/>
              <a:ext cx="1882775" cy="18811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600"/>
                </a:spcAft>
                <a:defRPr/>
              </a:pPr>
              <a:endParaRPr lang="zh-CN" alt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" name="Freeform 6"/>
            <p:cNvSpPr>
              <a:spLocks noEditPoints="1"/>
            </p:cNvSpPr>
            <p:nvPr/>
          </p:nvSpPr>
          <p:spPr bwMode="auto">
            <a:xfrm>
              <a:off x="4456544" y="1153003"/>
              <a:ext cx="735738" cy="560124"/>
            </a:xfrm>
            <a:custGeom>
              <a:avLst/>
              <a:gdLst>
                <a:gd name="T0" fmla="*/ 36 w 113"/>
                <a:gd name="T1" fmla="*/ 11 h 86"/>
                <a:gd name="T2" fmla="*/ 106 w 113"/>
                <a:gd name="T3" fmla="*/ 32 h 86"/>
                <a:gd name="T4" fmla="*/ 102 w 113"/>
                <a:gd name="T5" fmla="*/ 35 h 86"/>
                <a:gd name="T6" fmla="*/ 99 w 113"/>
                <a:gd name="T7" fmla="*/ 39 h 86"/>
                <a:gd name="T8" fmla="*/ 95 w 113"/>
                <a:gd name="T9" fmla="*/ 43 h 86"/>
                <a:gd name="T10" fmla="*/ 91 w 113"/>
                <a:gd name="T11" fmla="*/ 86 h 86"/>
                <a:gd name="T12" fmla="*/ 91 w 113"/>
                <a:gd name="T13" fmla="*/ 47 h 86"/>
                <a:gd name="T14" fmla="*/ 81 w 113"/>
                <a:gd name="T15" fmla="*/ 86 h 86"/>
                <a:gd name="T16" fmla="*/ 77 w 113"/>
                <a:gd name="T17" fmla="*/ 59 h 86"/>
                <a:gd name="T18" fmla="*/ 74 w 113"/>
                <a:gd name="T19" fmla="*/ 56 h 86"/>
                <a:gd name="T20" fmla="*/ 70 w 113"/>
                <a:gd name="T21" fmla="*/ 86 h 86"/>
                <a:gd name="T22" fmla="*/ 70 w 113"/>
                <a:gd name="T23" fmla="*/ 54 h 86"/>
                <a:gd name="T24" fmla="*/ 59 w 113"/>
                <a:gd name="T25" fmla="*/ 86 h 86"/>
                <a:gd name="T26" fmla="*/ 56 w 113"/>
                <a:gd name="T27" fmla="*/ 65 h 86"/>
                <a:gd name="T28" fmla="*/ 52 w 113"/>
                <a:gd name="T29" fmla="*/ 68 h 86"/>
                <a:gd name="T30" fmla="*/ 48 w 113"/>
                <a:gd name="T31" fmla="*/ 86 h 86"/>
                <a:gd name="T32" fmla="*/ 48 w 113"/>
                <a:gd name="T33" fmla="*/ 71 h 86"/>
                <a:gd name="T34" fmla="*/ 38 w 113"/>
                <a:gd name="T35" fmla="*/ 86 h 86"/>
                <a:gd name="T36" fmla="*/ 34 w 113"/>
                <a:gd name="T37" fmla="*/ 70 h 86"/>
                <a:gd name="T38" fmla="*/ 31 w 113"/>
                <a:gd name="T39" fmla="*/ 67 h 86"/>
                <a:gd name="T40" fmla="*/ 27 w 113"/>
                <a:gd name="T41" fmla="*/ 86 h 86"/>
                <a:gd name="T42" fmla="*/ 27 w 113"/>
                <a:gd name="T43" fmla="*/ 67 h 86"/>
                <a:gd name="T44" fmla="*/ 16 w 113"/>
                <a:gd name="T45" fmla="*/ 86 h 86"/>
                <a:gd name="T46" fmla="*/ 5 w 113"/>
                <a:gd name="T47" fmla="*/ 79 h 86"/>
                <a:gd name="T48" fmla="*/ 2 w 113"/>
                <a:gd name="T49" fmla="*/ 76 h 86"/>
                <a:gd name="T50" fmla="*/ 0 w 113"/>
                <a:gd name="T51" fmla="*/ 58 h 86"/>
                <a:gd name="T52" fmla="*/ 38 w 113"/>
                <a:gd name="T53" fmla="*/ 64 h 86"/>
                <a:gd name="T54" fmla="*/ 70 w 113"/>
                <a:gd name="T55" fmla="*/ 45 h 86"/>
                <a:gd name="T56" fmla="*/ 82 w 113"/>
                <a:gd name="T57" fmla="*/ 46 h 86"/>
                <a:gd name="T58" fmla="*/ 111 w 113"/>
                <a:gd name="T59" fmla="*/ 13 h 86"/>
                <a:gd name="T60" fmla="*/ 89 w 113"/>
                <a:gd name="T61" fmla="*/ 10 h 86"/>
                <a:gd name="T62" fmla="*/ 74 w 113"/>
                <a:gd name="T63" fmla="*/ 31 h 86"/>
                <a:gd name="T64" fmla="*/ 42 w 113"/>
                <a:gd name="T65" fmla="*/ 49 h 86"/>
                <a:gd name="T66" fmla="*/ 25 w 113"/>
                <a:gd name="T67" fmla="*/ 43 h 86"/>
                <a:gd name="T68" fmla="*/ 13 w 113"/>
                <a:gd name="T69" fmla="*/ 86 h 86"/>
                <a:gd name="T70" fmla="*/ 13 w 113"/>
                <a:gd name="T71" fmla="*/ 75 h 86"/>
                <a:gd name="T72" fmla="*/ 31 w 113"/>
                <a:gd name="T73" fmla="*/ 12 h 86"/>
                <a:gd name="T74" fmla="*/ 49 w 113"/>
                <a:gd name="T75" fmla="*/ 19 h 86"/>
                <a:gd name="T76" fmla="*/ 39 w 113"/>
                <a:gd name="T77" fmla="*/ 19 h 86"/>
                <a:gd name="T78" fmla="*/ 43 w 113"/>
                <a:gd name="T79" fmla="*/ 44 h 86"/>
                <a:gd name="T80" fmla="*/ 34 w 113"/>
                <a:gd name="T81" fmla="*/ 31 h 86"/>
                <a:gd name="T82" fmla="*/ 20 w 113"/>
                <a:gd name="T83" fmla="*/ 38 h 86"/>
                <a:gd name="T84" fmla="*/ 30 w 113"/>
                <a:gd name="T85" fmla="*/ 17 h 86"/>
                <a:gd name="T86" fmla="*/ 21 w 113"/>
                <a:gd name="T87" fmla="*/ 2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86">
                  <a:moveTo>
                    <a:pt x="36" y="2"/>
                  </a:moveTo>
                  <a:cubicBezTo>
                    <a:pt x="39" y="2"/>
                    <a:pt x="41" y="4"/>
                    <a:pt x="41" y="6"/>
                  </a:cubicBezTo>
                  <a:cubicBezTo>
                    <a:pt x="41" y="9"/>
                    <a:pt x="39" y="11"/>
                    <a:pt x="36" y="11"/>
                  </a:cubicBezTo>
                  <a:cubicBezTo>
                    <a:pt x="34" y="11"/>
                    <a:pt x="32" y="9"/>
                    <a:pt x="32" y="6"/>
                  </a:cubicBezTo>
                  <a:cubicBezTo>
                    <a:pt x="32" y="4"/>
                    <a:pt x="34" y="2"/>
                    <a:pt x="36" y="2"/>
                  </a:cubicBezTo>
                  <a:close/>
                  <a:moveTo>
                    <a:pt x="106" y="32"/>
                  </a:moveTo>
                  <a:cubicBezTo>
                    <a:pt x="106" y="86"/>
                    <a:pt x="106" y="86"/>
                    <a:pt x="106" y="86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2"/>
                    <a:pt x="106" y="32"/>
                    <a:pt x="106" y="32"/>
                  </a:cubicBezTo>
                  <a:close/>
                  <a:moveTo>
                    <a:pt x="99" y="39"/>
                  </a:moveTo>
                  <a:cubicBezTo>
                    <a:pt x="99" y="86"/>
                    <a:pt x="99" y="86"/>
                    <a:pt x="99" y="86"/>
                  </a:cubicBezTo>
                  <a:cubicBezTo>
                    <a:pt x="97" y="86"/>
                    <a:pt x="96" y="86"/>
                    <a:pt x="95" y="86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9" y="39"/>
                    <a:pt x="99" y="39"/>
                    <a:pt x="99" y="39"/>
                  </a:cubicBezTo>
                  <a:close/>
                  <a:moveTo>
                    <a:pt x="91" y="47"/>
                  </a:moveTo>
                  <a:cubicBezTo>
                    <a:pt x="91" y="86"/>
                    <a:pt x="91" y="86"/>
                    <a:pt x="91" y="86"/>
                  </a:cubicBezTo>
                  <a:cubicBezTo>
                    <a:pt x="90" y="86"/>
                    <a:pt x="89" y="86"/>
                    <a:pt x="88" y="86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1" y="47"/>
                    <a:pt x="91" y="47"/>
                    <a:pt x="91" y="47"/>
                  </a:cubicBezTo>
                  <a:close/>
                  <a:moveTo>
                    <a:pt x="84" y="55"/>
                  </a:move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2" y="86"/>
                    <a:pt x="81" y="86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4" y="55"/>
                    <a:pt x="84" y="55"/>
                    <a:pt x="84" y="55"/>
                  </a:cubicBezTo>
                  <a:close/>
                  <a:moveTo>
                    <a:pt x="77" y="59"/>
                  </a:moveTo>
                  <a:cubicBezTo>
                    <a:pt x="77" y="86"/>
                    <a:pt x="77" y="86"/>
                    <a:pt x="77" y="86"/>
                  </a:cubicBezTo>
                  <a:cubicBezTo>
                    <a:pt x="76" y="86"/>
                    <a:pt x="75" y="86"/>
                    <a:pt x="74" y="86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7" y="59"/>
                    <a:pt x="77" y="59"/>
                    <a:pt x="77" y="59"/>
                  </a:cubicBezTo>
                  <a:close/>
                  <a:moveTo>
                    <a:pt x="70" y="54"/>
                  </a:moveTo>
                  <a:cubicBezTo>
                    <a:pt x="70" y="86"/>
                    <a:pt x="70" y="86"/>
                    <a:pt x="70" y="86"/>
                  </a:cubicBezTo>
                  <a:cubicBezTo>
                    <a:pt x="69" y="86"/>
                    <a:pt x="68" y="86"/>
                    <a:pt x="66" y="86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70" y="54"/>
                    <a:pt x="70" y="54"/>
                    <a:pt x="70" y="54"/>
                  </a:cubicBezTo>
                  <a:close/>
                  <a:moveTo>
                    <a:pt x="63" y="59"/>
                  </a:moveTo>
                  <a:cubicBezTo>
                    <a:pt x="63" y="86"/>
                    <a:pt x="63" y="86"/>
                    <a:pt x="63" y="86"/>
                  </a:cubicBezTo>
                  <a:cubicBezTo>
                    <a:pt x="62" y="86"/>
                    <a:pt x="60" y="86"/>
                    <a:pt x="59" y="86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3" y="59"/>
                    <a:pt x="63" y="59"/>
                    <a:pt x="63" y="59"/>
                  </a:cubicBezTo>
                  <a:close/>
                  <a:moveTo>
                    <a:pt x="56" y="65"/>
                  </a:moveTo>
                  <a:cubicBezTo>
                    <a:pt x="56" y="86"/>
                    <a:pt x="56" y="86"/>
                    <a:pt x="56" y="86"/>
                  </a:cubicBezTo>
                  <a:cubicBezTo>
                    <a:pt x="54" y="86"/>
                    <a:pt x="53" y="86"/>
                    <a:pt x="52" y="86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6" y="65"/>
                    <a:pt x="56" y="65"/>
                    <a:pt x="56" y="65"/>
                  </a:cubicBezTo>
                  <a:close/>
                  <a:moveTo>
                    <a:pt x="48" y="71"/>
                  </a:move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6" y="86"/>
                    <a:pt x="45" y="86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8" y="71"/>
                    <a:pt x="48" y="71"/>
                    <a:pt x="48" y="71"/>
                  </a:cubicBezTo>
                  <a:close/>
                  <a:moveTo>
                    <a:pt x="41" y="75"/>
                  </a:moveTo>
                  <a:cubicBezTo>
                    <a:pt x="41" y="86"/>
                    <a:pt x="41" y="86"/>
                    <a:pt x="41" y="86"/>
                  </a:cubicBezTo>
                  <a:cubicBezTo>
                    <a:pt x="40" y="86"/>
                    <a:pt x="39" y="86"/>
                    <a:pt x="38" y="86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41" y="75"/>
                    <a:pt x="41" y="75"/>
                    <a:pt x="41" y="75"/>
                  </a:cubicBezTo>
                  <a:close/>
                  <a:moveTo>
                    <a:pt x="34" y="70"/>
                  </a:moveTo>
                  <a:cubicBezTo>
                    <a:pt x="34" y="86"/>
                    <a:pt x="34" y="86"/>
                    <a:pt x="34" y="86"/>
                  </a:cubicBezTo>
                  <a:cubicBezTo>
                    <a:pt x="33" y="86"/>
                    <a:pt x="32" y="86"/>
                    <a:pt x="31" y="86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4" y="70"/>
                    <a:pt x="34" y="70"/>
                    <a:pt x="34" y="70"/>
                  </a:cubicBezTo>
                  <a:close/>
                  <a:moveTo>
                    <a:pt x="27" y="67"/>
                  </a:moveTo>
                  <a:cubicBezTo>
                    <a:pt x="27" y="86"/>
                    <a:pt x="27" y="86"/>
                    <a:pt x="27" y="86"/>
                  </a:cubicBezTo>
                  <a:cubicBezTo>
                    <a:pt x="26" y="86"/>
                    <a:pt x="25" y="86"/>
                    <a:pt x="23" y="86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7" y="67"/>
                    <a:pt x="27" y="67"/>
                    <a:pt x="27" y="67"/>
                  </a:cubicBezTo>
                  <a:close/>
                  <a:moveTo>
                    <a:pt x="20" y="71"/>
                  </a:moveTo>
                  <a:cubicBezTo>
                    <a:pt x="20" y="86"/>
                    <a:pt x="20" y="86"/>
                    <a:pt x="20" y="86"/>
                  </a:cubicBezTo>
                  <a:cubicBezTo>
                    <a:pt x="19" y="86"/>
                    <a:pt x="17" y="86"/>
                    <a:pt x="16" y="86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20" y="71"/>
                    <a:pt x="20" y="71"/>
                    <a:pt x="20" y="71"/>
                  </a:cubicBezTo>
                  <a:close/>
                  <a:moveTo>
                    <a:pt x="5" y="79"/>
                  </a:moveTo>
                  <a:cubicBezTo>
                    <a:pt x="5" y="86"/>
                    <a:pt x="5" y="86"/>
                    <a:pt x="5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" y="79"/>
                    <a:pt x="5" y="79"/>
                    <a:pt x="5" y="79"/>
                  </a:cubicBezTo>
                  <a:close/>
                  <a:moveTo>
                    <a:pt x="0" y="58"/>
                  </a:moveTo>
                  <a:cubicBezTo>
                    <a:pt x="7" y="70"/>
                    <a:pt x="7" y="70"/>
                    <a:pt x="7" y="70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3" y="75"/>
                  </a:moveTo>
                  <a:cubicBezTo>
                    <a:pt x="13" y="86"/>
                    <a:pt x="13" y="86"/>
                    <a:pt x="13" y="86"/>
                  </a:cubicBezTo>
                  <a:cubicBezTo>
                    <a:pt x="11" y="86"/>
                    <a:pt x="10" y="86"/>
                    <a:pt x="9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13" y="75"/>
                    <a:pt x="13" y="75"/>
                    <a:pt x="13" y="75"/>
                  </a:cubicBezTo>
                  <a:close/>
                  <a:moveTo>
                    <a:pt x="21" y="22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3"/>
                    <a:pt x="31" y="38"/>
                    <a:pt x="31" y="38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3" y="24"/>
                    <a:pt x="23" y="24"/>
                    <a:pt x="23" y="24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TextBox 83"/>
            <p:cNvSpPr txBox="1"/>
            <p:nvPr/>
          </p:nvSpPr>
          <p:spPr>
            <a:xfrm>
              <a:off x="4270515" y="1852893"/>
              <a:ext cx="1107996" cy="276999"/>
            </a:xfrm>
            <a:prstGeom prst="rect">
              <a:avLst/>
            </a:prstGeom>
            <a:noFill/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zh-CN" altLang="en-US" sz="120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2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2747342" y="2415182"/>
            <a:ext cx="1317106" cy="1293813"/>
            <a:chOff x="5160169" y="2154238"/>
            <a:chExt cx="1317106" cy="1293813"/>
          </a:xfrm>
        </p:grpSpPr>
        <p:grpSp>
          <p:nvGrpSpPr>
            <p:cNvPr id="115" name="组合 114"/>
            <p:cNvGrpSpPr/>
            <p:nvPr/>
          </p:nvGrpSpPr>
          <p:grpSpPr>
            <a:xfrm>
              <a:off x="5160169" y="2154238"/>
              <a:ext cx="1295400" cy="1293813"/>
              <a:chOff x="5160169" y="2154238"/>
              <a:chExt cx="1295400" cy="1293813"/>
            </a:xfrm>
          </p:grpSpPr>
          <p:sp>
            <p:nvSpPr>
              <p:cNvPr id="118" name="Oval 53"/>
              <p:cNvSpPr>
                <a:spLocks noChangeArrowheads="1"/>
              </p:cNvSpPr>
              <p:nvPr/>
            </p:nvSpPr>
            <p:spPr bwMode="auto">
              <a:xfrm>
                <a:off x="5160169" y="2154238"/>
                <a:ext cx="1295400" cy="1293813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  <a:alpha val="60000"/>
                </a:schemeClr>
              </a:solidFill>
              <a:ln w="28575">
                <a:solidFill>
                  <a:srgbClr val="FFFFFF"/>
                </a:solidFill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9" name="Oval 54"/>
              <p:cNvSpPr>
                <a:spLocks noChangeArrowheads="1"/>
              </p:cNvSpPr>
              <p:nvPr/>
            </p:nvSpPr>
            <p:spPr bwMode="auto">
              <a:xfrm>
                <a:off x="5304632" y="2295526"/>
                <a:ext cx="1008062" cy="10096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/>
            </p:spPr>
            <p:txBody>
              <a:bodyPr lIns="0" tIns="0" rIns="0" bIns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600"/>
                  </a:spcAft>
                  <a:defRPr/>
                </a:pPr>
                <a:endParaRPr lang="zh-CN" altLang="en-US" sz="12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6" name="Freeform 6"/>
            <p:cNvSpPr>
              <a:spLocks noEditPoints="1"/>
            </p:cNvSpPr>
            <p:nvPr/>
          </p:nvSpPr>
          <p:spPr bwMode="auto">
            <a:xfrm>
              <a:off x="5611507" y="2488208"/>
              <a:ext cx="392724" cy="391763"/>
            </a:xfrm>
            <a:custGeom>
              <a:avLst/>
              <a:gdLst>
                <a:gd name="T0" fmla="*/ 60 w 99"/>
                <a:gd name="T1" fmla="*/ 9 h 99"/>
                <a:gd name="T2" fmla="*/ 81 w 99"/>
                <a:gd name="T3" fmla="*/ 10 h 99"/>
                <a:gd name="T4" fmla="*/ 79 w 99"/>
                <a:gd name="T5" fmla="*/ 20 h 99"/>
                <a:gd name="T6" fmla="*/ 96 w 99"/>
                <a:gd name="T7" fmla="*/ 31 h 99"/>
                <a:gd name="T8" fmla="*/ 90 w 99"/>
                <a:gd name="T9" fmla="*/ 38 h 99"/>
                <a:gd name="T10" fmla="*/ 99 w 99"/>
                <a:gd name="T11" fmla="*/ 57 h 99"/>
                <a:gd name="T12" fmla="*/ 90 w 99"/>
                <a:gd name="T13" fmla="*/ 60 h 99"/>
                <a:gd name="T14" fmla="*/ 89 w 99"/>
                <a:gd name="T15" fmla="*/ 81 h 99"/>
                <a:gd name="T16" fmla="*/ 80 w 99"/>
                <a:gd name="T17" fmla="*/ 79 h 99"/>
                <a:gd name="T18" fmla="*/ 68 w 99"/>
                <a:gd name="T19" fmla="*/ 97 h 99"/>
                <a:gd name="T20" fmla="*/ 61 w 99"/>
                <a:gd name="T21" fmla="*/ 90 h 99"/>
                <a:gd name="T22" fmla="*/ 42 w 99"/>
                <a:gd name="T23" fmla="*/ 99 h 99"/>
                <a:gd name="T24" fmla="*/ 39 w 99"/>
                <a:gd name="T25" fmla="*/ 91 h 99"/>
                <a:gd name="T26" fmla="*/ 18 w 99"/>
                <a:gd name="T27" fmla="*/ 89 h 99"/>
                <a:gd name="T28" fmla="*/ 20 w 99"/>
                <a:gd name="T29" fmla="*/ 80 h 99"/>
                <a:gd name="T30" fmla="*/ 3 w 99"/>
                <a:gd name="T31" fmla="*/ 68 h 99"/>
                <a:gd name="T32" fmla="*/ 9 w 99"/>
                <a:gd name="T33" fmla="*/ 61 h 99"/>
                <a:gd name="T34" fmla="*/ 0 w 99"/>
                <a:gd name="T35" fmla="*/ 42 h 99"/>
                <a:gd name="T36" fmla="*/ 9 w 99"/>
                <a:gd name="T37" fmla="*/ 39 h 99"/>
                <a:gd name="T38" fmla="*/ 10 w 99"/>
                <a:gd name="T39" fmla="*/ 18 h 99"/>
                <a:gd name="T40" fmla="*/ 19 w 99"/>
                <a:gd name="T41" fmla="*/ 20 h 99"/>
                <a:gd name="T42" fmla="*/ 31 w 99"/>
                <a:gd name="T43" fmla="*/ 3 h 99"/>
                <a:gd name="T44" fmla="*/ 38 w 99"/>
                <a:gd name="T45" fmla="*/ 9 h 99"/>
                <a:gd name="T46" fmla="*/ 57 w 99"/>
                <a:gd name="T47" fmla="*/ 0 h 99"/>
                <a:gd name="T48" fmla="*/ 36 w 99"/>
                <a:gd name="T49" fmla="*/ 58 h 99"/>
                <a:gd name="T50" fmla="*/ 45 w 99"/>
                <a:gd name="T51" fmla="*/ 47 h 99"/>
                <a:gd name="T52" fmla="*/ 58 w 99"/>
                <a:gd name="T53" fmla="*/ 55 h 99"/>
                <a:gd name="T54" fmla="*/ 64 w 99"/>
                <a:gd name="T55" fmla="*/ 56 h 99"/>
                <a:gd name="T56" fmla="*/ 54 w 99"/>
                <a:gd name="T57" fmla="*/ 54 h 99"/>
                <a:gd name="T58" fmla="*/ 58 w 99"/>
                <a:gd name="T59" fmla="*/ 69 h 99"/>
                <a:gd name="T60" fmla="*/ 71 w 99"/>
                <a:gd name="T61" fmla="*/ 71 h 99"/>
                <a:gd name="T62" fmla="*/ 71 w 99"/>
                <a:gd name="T63" fmla="*/ 28 h 99"/>
                <a:gd name="T64" fmla="*/ 28 w 99"/>
                <a:gd name="T65" fmla="*/ 28 h 99"/>
                <a:gd name="T66" fmla="*/ 28 w 99"/>
                <a:gd name="T67" fmla="*/ 71 h 99"/>
                <a:gd name="T68" fmla="*/ 55 w 99"/>
                <a:gd name="T69" fmla="*/ 79 h 99"/>
                <a:gd name="T70" fmla="*/ 48 w 99"/>
                <a:gd name="T71" fmla="*/ 66 h 99"/>
                <a:gd name="T72" fmla="*/ 35 w 99"/>
                <a:gd name="T73" fmla="*/ 75 h 99"/>
                <a:gd name="T74" fmla="*/ 42 w 99"/>
                <a:gd name="T75" fmla="*/ 71 h 99"/>
                <a:gd name="T76" fmla="*/ 45 w 99"/>
                <a:gd name="T77" fmla="*/ 52 h 99"/>
                <a:gd name="T78" fmla="*/ 38 w 99"/>
                <a:gd name="T79" fmla="*/ 59 h 99"/>
                <a:gd name="T80" fmla="*/ 51 w 99"/>
                <a:gd name="T81" fmla="*/ 37 h 99"/>
                <a:gd name="T82" fmla="*/ 51 w 99"/>
                <a:gd name="T83" fmla="*/ 46 h 99"/>
                <a:gd name="T84" fmla="*/ 51 w 99"/>
                <a:gd name="T85" fmla="*/ 3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9" h="99">
                  <a:moveTo>
                    <a:pt x="59" y="8"/>
                  </a:moveTo>
                  <a:cubicBezTo>
                    <a:pt x="59" y="9"/>
                    <a:pt x="60" y="9"/>
                    <a:pt x="60" y="9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79" y="19"/>
                    <a:pt x="79" y="2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59"/>
                    <a:pt x="90" y="60"/>
                    <a:pt x="90" y="60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1" y="90"/>
                    <a:pt x="61" y="9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39" y="91"/>
                    <a:pt x="39" y="91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1"/>
                    <a:pt x="9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39"/>
                    <a:pt x="9" y="39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8" y="9"/>
                    <a:pt x="38" y="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36" y="58"/>
                  </a:moveTo>
                  <a:cubicBezTo>
                    <a:pt x="37" y="52"/>
                    <a:pt x="37" y="52"/>
                    <a:pt x="37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3" y="77"/>
                    <a:pt x="67" y="74"/>
                    <a:pt x="71" y="71"/>
                  </a:cubicBezTo>
                  <a:cubicBezTo>
                    <a:pt x="76" y="66"/>
                    <a:pt x="80" y="58"/>
                    <a:pt x="80" y="50"/>
                  </a:cubicBezTo>
                  <a:cubicBezTo>
                    <a:pt x="80" y="41"/>
                    <a:pt x="76" y="34"/>
                    <a:pt x="71" y="28"/>
                  </a:cubicBezTo>
                  <a:cubicBezTo>
                    <a:pt x="65" y="23"/>
                    <a:pt x="58" y="19"/>
                    <a:pt x="49" y="19"/>
                  </a:cubicBezTo>
                  <a:cubicBezTo>
                    <a:pt x="41" y="19"/>
                    <a:pt x="34" y="23"/>
                    <a:pt x="28" y="28"/>
                  </a:cubicBezTo>
                  <a:cubicBezTo>
                    <a:pt x="23" y="34"/>
                    <a:pt x="19" y="41"/>
                    <a:pt x="19" y="50"/>
                  </a:cubicBezTo>
                  <a:cubicBezTo>
                    <a:pt x="19" y="58"/>
                    <a:pt x="23" y="66"/>
                    <a:pt x="28" y="71"/>
                  </a:cubicBezTo>
                  <a:cubicBezTo>
                    <a:pt x="34" y="76"/>
                    <a:pt x="41" y="80"/>
                    <a:pt x="49" y="80"/>
                  </a:cubicBezTo>
                  <a:cubicBezTo>
                    <a:pt x="52" y="80"/>
                    <a:pt x="54" y="80"/>
                    <a:pt x="55" y="7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9"/>
                    <a:pt x="45" y="73"/>
                    <a:pt x="45" y="73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6" y="58"/>
                    <a:pt x="36" y="58"/>
                    <a:pt x="36" y="58"/>
                  </a:cubicBezTo>
                  <a:close/>
                  <a:moveTo>
                    <a:pt x="51" y="37"/>
                  </a:moveTo>
                  <a:cubicBezTo>
                    <a:pt x="48" y="37"/>
                    <a:pt x="46" y="39"/>
                    <a:pt x="46" y="41"/>
                  </a:cubicBezTo>
                  <a:cubicBezTo>
                    <a:pt x="46" y="44"/>
                    <a:pt x="48" y="46"/>
                    <a:pt x="51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1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7" name="TextBox 87"/>
            <p:cNvSpPr txBox="1"/>
            <p:nvPr/>
          </p:nvSpPr>
          <p:spPr>
            <a:xfrm>
              <a:off x="5369279" y="2840037"/>
              <a:ext cx="1107996" cy="276999"/>
            </a:xfrm>
            <a:prstGeom prst="rect">
              <a:avLst/>
            </a:prstGeom>
            <a:noFill/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zh-CN" altLang="en-US" sz="120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2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120" name="矩形 119"/>
          <p:cNvSpPr/>
          <p:nvPr/>
        </p:nvSpPr>
        <p:spPr>
          <a:xfrm>
            <a:off x="4570362" y="1628974"/>
            <a:ext cx="2854602" cy="1572416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1" name="直接连接符 120"/>
          <p:cNvCxnSpPr/>
          <p:nvPr/>
        </p:nvCxnSpPr>
        <p:spPr>
          <a:xfrm>
            <a:off x="4468497" y="3345406"/>
            <a:ext cx="3126201" cy="0"/>
          </a:xfrm>
          <a:prstGeom prst="line">
            <a:avLst/>
          </a:prstGeom>
          <a:ln w="2540">
            <a:solidFill>
              <a:schemeClr val="accent1"/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矩形 121"/>
          <p:cNvSpPr>
            <a:spLocks noChangeArrowheads="1"/>
          </p:cNvSpPr>
          <p:nvPr/>
        </p:nvSpPr>
        <p:spPr bwMode="auto">
          <a:xfrm>
            <a:off x="4498354" y="3456555"/>
            <a:ext cx="2962370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9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59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38" dur="100" fill="hold"/>
                                        <p:tgtEl>
                                          <p:spTgt spid="10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1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mph" presetSubtype="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54" dur="100" fill="hold"/>
                                        <p:tgtEl>
                                          <p:spTgt spid="9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5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5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7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7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7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7" grpId="0" animBg="1"/>
      <p:bldP spid="120" grpId="0" animBg="1"/>
      <p:bldP spid="1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sp>
        <p:nvSpPr>
          <p:cNvPr id="19" name="Down Arrow Callout 12"/>
          <p:cNvSpPr/>
          <p:nvPr/>
        </p:nvSpPr>
        <p:spPr>
          <a:xfrm>
            <a:off x="385495" y="1286513"/>
            <a:ext cx="2602150" cy="1763760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5631"/>
            </a:avLst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Down Arrow Callout 13"/>
          <p:cNvSpPr/>
          <p:nvPr/>
        </p:nvSpPr>
        <p:spPr>
          <a:xfrm>
            <a:off x="3276005" y="1286513"/>
            <a:ext cx="2602150" cy="1763760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5631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Down Arrow Callout 14"/>
          <p:cNvSpPr/>
          <p:nvPr/>
        </p:nvSpPr>
        <p:spPr>
          <a:xfrm>
            <a:off x="6181346" y="1286513"/>
            <a:ext cx="2602150" cy="1763760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5631"/>
            </a:avLst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607353" y="3192368"/>
            <a:ext cx="1077218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76950" y="3523026"/>
            <a:ext cx="2621652" cy="584519"/>
          </a:xfrm>
          <a:prstGeom prst="rect">
            <a:avLst/>
          </a:prstGeom>
          <a:noFill/>
        </p:spPr>
        <p:txBody>
          <a:bodyPr wrap="square" lIns="0" tIns="0" rtlCol="0" anchor="t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" name="TextBox 18"/>
          <p:cNvSpPr txBox="1"/>
          <p:nvPr/>
        </p:nvSpPr>
        <p:spPr>
          <a:xfrm>
            <a:off x="3816178" y="3192368"/>
            <a:ext cx="1077218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zh-CN" altLang="en-US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25" name="TextBox 19"/>
          <p:cNvSpPr txBox="1"/>
          <p:nvPr/>
        </p:nvSpPr>
        <p:spPr>
          <a:xfrm>
            <a:off x="3277519" y="3523026"/>
            <a:ext cx="2621652" cy="584519"/>
          </a:xfrm>
          <a:prstGeom prst="rect">
            <a:avLst/>
          </a:prstGeom>
          <a:noFill/>
        </p:spPr>
        <p:txBody>
          <a:bodyPr wrap="square" lIns="0" tIns="0" rtlCol="0" anchor="t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" name="TextBox 20"/>
          <p:cNvSpPr txBox="1"/>
          <p:nvPr/>
        </p:nvSpPr>
        <p:spPr>
          <a:xfrm>
            <a:off x="6694545" y="3192368"/>
            <a:ext cx="1077218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27" name="TextBox 21"/>
          <p:cNvSpPr txBox="1"/>
          <p:nvPr/>
        </p:nvSpPr>
        <p:spPr>
          <a:xfrm>
            <a:off x="6171595" y="3523026"/>
            <a:ext cx="2621652" cy="584519"/>
          </a:xfrm>
          <a:prstGeom prst="rect">
            <a:avLst/>
          </a:prstGeom>
          <a:noFill/>
        </p:spPr>
        <p:txBody>
          <a:bodyPr wrap="square" lIns="0" tIns="0" rtlCol="0" anchor="t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" name="Isosceles Triangle 22"/>
          <p:cNvSpPr/>
          <p:nvPr/>
        </p:nvSpPr>
        <p:spPr>
          <a:xfrm rot="10800000">
            <a:off x="1585840" y="2657194"/>
            <a:ext cx="201462" cy="270152"/>
          </a:xfrm>
          <a:prstGeom prst="triangl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Isosceles Triangle 23"/>
          <p:cNvSpPr/>
          <p:nvPr/>
        </p:nvSpPr>
        <p:spPr>
          <a:xfrm rot="10800000">
            <a:off x="4476349" y="2657194"/>
            <a:ext cx="201462" cy="270152"/>
          </a:xfrm>
          <a:prstGeom prst="triangl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Isosceles Triangle 24"/>
          <p:cNvSpPr/>
          <p:nvPr/>
        </p:nvSpPr>
        <p:spPr>
          <a:xfrm rot="10800000">
            <a:off x="7381690" y="2657194"/>
            <a:ext cx="201462" cy="270152"/>
          </a:xfrm>
          <a:prstGeom prst="triangl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42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00"/>
                            </p:stCondLst>
                            <p:childTnLst>
                              <p:par>
                                <p:cTn id="7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9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graphicFrame>
        <p:nvGraphicFramePr>
          <p:cNvPr id="19" name="Logo Placeholder">
            <a:hlinkClick r:id="" action="ppaction://hlinkshowjump?jump=firstslide"/>
          </p:cNvPr>
          <p:cNvGraphicFramePr/>
          <p:nvPr>
            <p:extLst>
              <p:ext uri="{D42A27DB-BD31-4B8C-83A1-F6EECF244321}">
                <p14:modId xmlns:p14="http://schemas.microsoft.com/office/powerpoint/2010/main" val="2886849770"/>
              </p:ext>
            </p:extLst>
          </p:nvPr>
        </p:nvGraphicFramePr>
        <p:xfrm>
          <a:off x="2319775" y="1203598"/>
          <a:ext cx="1894417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Rectangle 5"/>
          <p:cNvSpPr/>
          <p:nvPr/>
        </p:nvSpPr>
        <p:spPr>
          <a:xfrm>
            <a:off x="2535710" y="3329721"/>
            <a:ext cx="5257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</a:p>
        </p:txBody>
      </p:sp>
      <p:sp>
        <p:nvSpPr>
          <p:cNvPr id="21" name="Rectangle 6"/>
          <p:cNvSpPr/>
          <p:nvPr/>
        </p:nvSpPr>
        <p:spPr>
          <a:xfrm>
            <a:off x="2464411" y="3642117"/>
            <a:ext cx="5112568" cy="455534"/>
          </a:xfrm>
          <a:prstGeom prst="rect">
            <a:avLst/>
          </a:prstGeom>
        </p:spPr>
        <p:txBody>
          <a:bodyPr wrap="square" lIns="121944" tIns="60972" rIns="121944" bIns="60972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9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graphicFrame>
        <p:nvGraphicFramePr>
          <p:cNvPr id="22" name="Logo Placeholder">
            <a:hlinkClick r:id="" action="ppaction://hlinkshowjump?jump=firstslide"/>
          </p:cNvPr>
          <p:cNvGraphicFramePr/>
          <p:nvPr>
            <p:extLst>
              <p:ext uri="{D42A27DB-BD31-4B8C-83A1-F6EECF244321}">
                <p14:modId xmlns:p14="http://schemas.microsoft.com/office/powerpoint/2010/main" val="1187924709"/>
              </p:ext>
            </p:extLst>
          </p:nvPr>
        </p:nvGraphicFramePr>
        <p:xfrm>
          <a:off x="3615175" y="1203598"/>
          <a:ext cx="1894417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3" name="Logo Placeholder">
            <a:hlinkClick r:id="" action="ppaction://hlinkshowjump?jump=firstslide"/>
          </p:cNvPr>
          <p:cNvGraphicFramePr/>
          <p:nvPr>
            <p:extLst>
              <p:ext uri="{D42A27DB-BD31-4B8C-83A1-F6EECF244321}">
                <p14:modId xmlns:p14="http://schemas.microsoft.com/office/powerpoint/2010/main" val="453889707"/>
              </p:ext>
            </p:extLst>
          </p:nvPr>
        </p:nvGraphicFramePr>
        <p:xfrm>
          <a:off x="4910575" y="1203598"/>
          <a:ext cx="1894417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24" name="Logo Placeholder">
            <a:hlinkClick r:id="" action="ppaction://hlinkshowjump?jump=firstslide"/>
          </p:cNvPr>
          <p:cNvGraphicFramePr/>
          <p:nvPr>
            <p:extLst>
              <p:ext uri="{D42A27DB-BD31-4B8C-83A1-F6EECF244321}">
                <p14:modId xmlns:p14="http://schemas.microsoft.com/office/powerpoint/2010/main" val="926979049"/>
              </p:ext>
            </p:extLst>
          </p:nvPr>
        </p:nvGraphicFramePr>
        <p:xfrm>
          <a:off x="6205975" y="1203598"/>
          <a:ext cx="1894417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25" name="矩形 9"/>
          <p:cNvSpPr/>
          <p:nvPr/>
        </p:nvSpPr>
        <p:spPr>
          <a:xfrm flipV="1">
            <a:off x="-1" y="1203597"/>
            <a:ext cx="2771801" cy="2898903"/>
          </a:xfrm>
          <a:custGeom>
            <a:avLst/>
            <a:gdLst>
              <a:gd name="connsiteX0" fmla="*/ 0 w 970147"/>
              <a:gd name="connsiteY0" fmla="*/ 0 h 2686024"/>
              <a:gd name="connsiteX1" fmla="*/ 654756 w 970147"/>
              <a:gd name="connsiteY1" fmla="*/ 0 h 2686024"/>
              <a:gd name="connsiteX2" fmla="*/ 970147 w 970147"/>
              <a:gd name="connsiteY2" fmla="*/ 2686024 h 2686024"/>
              <a:gd name="connsiteX3" fmla="*/ 0 w 970147"/>
              <a:gd name="connsiteY3" fmla="*/ 2686024 h 2686024"/>
              <a:gd name="connsiteX4" fmla="*/ 0 w 970147"/>
              <a:gd name="connsiteY4" fmla="*/ 0 h 2686024"/>
              <a:gd name="connsiteX0" fmla="*/ 0 w 970147"/>
              <a:gd name="connsiteY0" fmla="*/ 0 h 2686024"/>
              <a:gd name="connsiteX1" fmla="*/ 724449 w 970147"/>
              <a:gd name="connsiteY1" fmla="*/ 0 h 2686024"/>
              <a:gd name="connsiteX2" fmla="*/ 970147 w 970147"/>
              <a:gd name="connsiteY2" fmla="*/ 2686024 h 2686024"/>
              <a:gd name="connsiteX3" fmla="*/ 0 w 970147"/>
              <a:gd name="connsiteY3" fmla="*/ 2686024 h 2686024"/>
              <a:gd name="connsiteX4" fmla="*/ 0 w 970147"/>
              <a:gd name="connsiteY4" fmla="*/ 0 h 2686024"/>
              <a:gd name="connsiteX0" fmla="*/ 0 w 970147"/>
              <a:gd name="connsiteY0" fmla="*/ 0 h 2686024"/>
              <a:gd name="connsiteX1" fmla="*/ 755214 w 970147"/>
              <a:gd name="connsiteY1" fmla="*/ 0 h 2686024"/>
              <a:gd name="connsiteX2" fmla="*/ 970147 w 970147"/>
              <a:gd name="connsiteY2" fmla="*/ 2686024 h 2686024"/>
              <a:gd name="connsiteX3" fmla="*/ 0 w 970147"/>
              <a:gd name="connsiteY3" fmla="*/ 2686024 h 2686024"/>
              <a:gd name="connsiteX4" fmla="*/ 0 w 970147"/>
              <a:gd name="connsiteY4" fmla="*/ 0 h 2686024"/>
              <a:gd name="connsiteX0" fmla="*/ 0 w 970147"/>
              <a:gd name="connsiteY0" fmla="*/ 9875 h 2695899"/>
              <a:gd name="connsiteX1" fmla="*/ 715208 w 970147"/>
              <a:gd name="connsiteY1" fmla="*/ 0 h 2695899"/>
              <a:gd name="connsiteX2" fmla="*/ 970147 w 970147"/>
              <a:gd name="connsiteY2" fmla="*/ 2695899 h 2695899"/>
              <a:gd name="connsiteX3" fmla="*/ 0 w 970147"/>
              <a:gd name="connsiteY3" fmla="*/ 2695899 h 2695899"/>
              <a:gd name="connsiteX4" fmla="*/ 0 w 970147"/>
              <a:gd name="connsiteY4" fmla="*/ 9875 h 2695899"/>
              <a:gd name="connsiteX0" fmla="*/ 0 w 970147"/>
              <a:gd name="connsiteY0" fmla="*/ 0 h 2686024"/>
              <a:gd name="connsiteX1" fmla="*/ 741878 w 970147"/>
              <a:gd name="connsiteY1" fmla="*/ 1892 h 2686024"/>
              <a:gd name="connsiteX2" fmla="*/ 970147 w 970147"/>
              <a:gd name="connsiteY2" fmla="*/ 2686024 h 2686024"/>
              <a:gd name="connsiteX3" fmla="*/ 0 w 970147"/>
              <a:gd name="connsiteY3" fmla="*/ 2686024 h 2686024"/>
              <a:gd name="connsiteX4" fmla="*/ 0 w 970147"/>
              <a:gd name="connsiteY4" fmla="*/ 0 h 2686024"/>
              <a:gd name="connsiteX0" fmla="*/ 0 w 970147"/>
              <a:gd name="connsiteY0" fmla="*/ 0 h 2686024"/>
              <a:gd name="connsiteX1" fmla="*/ 750768 w 970147"/>
              <a:gd name="connsiteY1" fmla="*/ 1892 h 2686024"/>
              <a:gd name="connsiteX2" fmla="*/ 970147 w 970147"/>
              <a:gd name="connsiteY2" fmla="*/ 2686024 h 2686024"/>
              <a:gd name="connsiteX3" fmla="*/ 0 w 970147"/>
              <a:gd name="connsiteY3" fmla="*/ 2686024 h 2686024"/>
              <a:gd name="connsiteX4" fmla="*/ 0 w 970147"/>
              <a:gd name="connsiteY4" fmla="*/ 0 h 2686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0147" h="2686024">
                <a:moveTo>
                  <a:pt x="0" y="0"/>
                </a:moveTo>
                <a:lnTo>
                  <a:pt x="750768" y="1892"/>
                </a:lnTo>
                <a:lnTo>
                  <a:pt x="970147" y="2686024"/>
                </a:lnTo>
                <a:lnTo>
                  <a:pt x="0" y="26860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778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19" grpId="0">
        <p:bldAsOne/>
      </p:bldGraphic>
      <p:bldP spid="20" grpId="0"/>
      <p:bldP spid="21" grpId="0"/>
      <p:bldGraphic spid="22" grpId="0">
        <p:bldAsOne/>
      </p:bldGraphic>
      <p:bldGraphic spid="23" grpId="0">
        <p:bldAsOne/>
      </p:bldGraphic>
      <p:bldGraphic spid="24" grpId="0">
        <p:bldAsOne/>
      </p:bldGraphic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sp>
        <p:nvSpPr>
          <p:cNvPr id="71" name="矩形 70"/>
          <p:cNvSpPr/>
          <p:nvPr/>
        </p:nvSpPr>
        <p:spPr>
          <a:xfrm>
            <a:off x="980938" y="3942739"/>
            <a:ext cx="7182125" cy="410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900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0" y="3416219"/>
            <a:ext cx="9144000" cy="346249"/>
            <a:chOff x="0" y="4554958"/>
            <a:chExt cx="12192000" cy="461665"/>
          </a:xfrm>
        </p:grpSpPr>
        <p:sp>
          <p:nvSpPr>
            <p:cNvPr id="73" name="矩形 72"/>
            <p:cNvSpPr/>
            <p:nvPr/>
          </p:nvSpPr>
          <p:spPr>
            <a:xfrm>
              <a:off x="5080339" y="4554958"/>
              <a:ext cx="1477328" cy="369332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单击编辑标题</a:t>
              </a:r>
            </a:p>
          </p:txBody>
        </p:sp>
        <p:cxnSp>
          <p:nvCxnSpPr>
            <p:cNvPr id="74" name="直接连接符 73"/>
            <p:cNvCxnSpPr/>
            <p:nvPr/>
          </p:nvCxnSpPr>
          <p:spPr>
            <a:xfrm>
              <a:off x="0" y="5016623"/>
              <a:ext cx="121920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组合 74"/>
          <p:cNvGrpSpPr/>
          <p:nvPr/>
        </p:nvGrpSpPr>
        <p:grpSpPr>
          <a:xfrm>
            <a:off x="4859347" y="1429801"/>
            <a:ext cx="3478027" cy="1291358"/>
            <a:chOff x="6687855" y="2017252"/>
            <a:chExt cx="4637369" cy="1721810"/>
          </a:xfrm>
        </p:grpSpPr>
        <p:sp>
          <p:nvSpPr>
            <p:cNvPr id="76" name="矩形 75"/>
            <p:cNvSpPr/>
            <p:nvPr/>
          </p:nvSpPr>
          <p:spPr>
            <a:xfrm>
              <a:off x="8436887" y="2332595"/>
              <a:ext cx="2888337" cy="9906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chemeClr val="tx2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6687855" y="2017252"/>
              <a:ext cx="1477328" cy="1721810"/>
              <a:chOff x="6411630" y="2017252"/>
              <a:chExt cx="1477328" cy="1721810"/>
            </a:xfrm>
          </p:grpSpPr>
          <p:sp>
            <p:nvSpPr>
              <p:cNvPr id="78" name="圆角矩形 77"/>
              <p:cNvSpPr/>
              <p:nvPr/>
            </p:nvSpPr>
            <p:spPr>
              <a:xfrm rot="2700000">
                <a:off x="6439931" y="2204623"/>
                <a:ext cx="1343464" cy="1343462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圆角矩形 78"/>
              <p:cNvSpPr/>
              <p:nvPr/>
            </p:nvSpPr>
            <p:spPr>
              <a:xfrm rot="2700000">
                <a:off x="6470521" y="2267225"/>
                <a:ext cx="1291604" cy="1291602"/>
              </a:xfrm>
              <a:prstGeom prst="roundRect">
                <a:avLst/>
              </a:prstGeom>
              <a:solidFill>
                <a:schemeClr val="bg2">
                  <a:lumMod val="10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圆角矩形 79"/>
              <p:cNvSpPr/>
              <p:nvPr/>
            </p:nvSpPr>
            <p:spPr>
              <a:xfrm rot="2700000">
                <a:off x="6501141" y="2333434"/>
                <a:ext cx="1236753" cy="1236751"/>
              </a:xfrm>
              <a:prstGeom prst="roundRect">
                <a:avLst/>
              </a:prstGeom>
              <a:solidFill>
                <a:srgbClr val="ECECEC"/>
              </a:solidFill>
              <a:ln>
                <a:solidFill>
                  <a:schemeClr val="accent2"/>
                </a:solidFill>
              </a:ln>
              <a:effectLst>
                <a:outerShdw blurRad="1270000" dir="2700000" sx="15000" sy="15000" algn="tl" rotWithShape="0">
                  <a:prstClr val="black">
                    <a:alpha val="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文本框 68"/>
              <p:cNvSpPr txBox="1"/>
              <p:nvPr/>
            </p:nvSpPr>
            <p:spPr>
              <a:xfrm>
                <a:off x="6411630" y="2701926"/>
                <a:ext cx="14773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rgbClr val="FB5550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defRPr>
                </a:lvl1pPr>
              </a:lstStyle>
              <a:p>
                <a:r>
                  <a:rPr lang="zh-CN" altLang="en-US" sz="1200" dirty="0">
                    <a:solidFill>
                      <a:schemeClr val="accent2"/>
                    </a:solidFill>
                    <a:latin typeface="微软雅黑" pitchFamily="34" charset="-122"/>
                    <a:ea typeface="微软雅黑" pitchFamily="34" charset="-122"/>
                  </a:rPr>
                  <a:t>单击编辑标题</a:t>
                </a:r>
              </a:p>
            </p:txBody>
          </p:sp>
          <p:sp>
            <p:nvSpPr>
              <p:cNvPr id="82" name="任意多边形 81"/>
              <p:cNvSpPr/>
              <p:nvPr/>
            </p:nvSpPr>
            <p:spPr>
              <a:xfrm>
                <a:off x="6737769" y="3442696"/>
                <a:ext cx="763494" cy="296366"/>
              </a:xfrm>
              <a:custGeom>
                <a:avLst/>
                <a:gdLst>
                  <a:gd name="connsiteX0" fmla="*/ 0 w 763494"/>
                  <a:gd name="connsiteY0" fmla="*/ 0 h 296366"/>
                  <a:gd name="connsiteX1" fmla="*/ 763494 w 763494"/>
                  <a:gd name="connsiteY1" fmla="*/ 0 h 296366"/>
                  <a:gd name="connsiteX2" fmla="*/ 527502 w 763494"/>
                  <a:gd name="connsiteY2" fmla="*/ 235992 h 296366"/>
                  <a:gd name="connsiteX3" fmla="*/ 235992 w 763494"/>
                  <a:gd name="connsiteY3" fmla="*/ 235992 h 296366"/>
                  <a:gd name="connsiteX4" fmla="*/ 0 w 763494"/>
                  <a:gd name="connsiteY4" fmla="*/ 0 h 296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3494" h="296366">
                    <a:moveTo>
                      <a:pt x="0" y="0"/>
                    </a:moveTo>
                    <a:lnTo>
                      <a:pt x="763494" y="0"/>
                    </a:lnTo>
                    <a:lnTo>
                      <a:pt x="527502" y="235992"/>
                    </a:lnTo>
                    <a:cubicBezTo>
                      <a:pt x="447004" y="316491"/>
                      <a:pt x="316490" y="316491"/>
                      <a:pt x="235992" y="23599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任意多边形 82"/>
              <p:cNvSpPr/>
              <p:nvPr/>
            </p:nvSpPr>
            <p:spPr>
              <a:xfrm rot="10800000">
                <a:off x="6729916" y="2017252"/>
                <a:ext cx="763494" cy="296366"/>
              </a:xfrm>
              <a:custGeom>
                <a:avLst/>
                <a:gdLst>
                  <a:gd name="connsiteX0" fmla="*/ 0 w 763494"/>
                  <a:gd name="connsiteY0" fmla="*/ 0 h 296366"/>
                  <a:gd name="connsiteX1" fmla="*/ 763494 w 763494"/>
                  <a:gd name="connsiteY1" fmla="*/ 0 h 296366"/>
                  <a:gd name="connsiteX2" fmla="*/ 527502 w 763494"/>
                  <a:gd name="connsiteY2" fmla="*/ 235992 h 296366"/>
                  <a:gd name="connsiteX3" fmla="*/ 235992 w 763494"/>
                  <a:gd name="connsiteY3" fmla="*/ 235992 h 296366"/>
                  <a:gd name="connsiteX4" fmla="*/ 0 w 763494"/>
                  <a:gd name="connsiteY4" fmla="*/ 0 h 296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3494" h="296366">
                    <a:moveTo>
                      <a:pt x="0" y="0"/>
                    </a:moveTo>
                    <a:lnTo>
                      <a:pt x="763494" y="0"/>
                    </a:lnTo>
                    <a:lnTo>
                      <a:pt x="527502" y="235992"/>
                    </a:lnTo>
                    <a:cubicBezTo>
                      <a:pt x="447004" y="316491"/>
                      <a:pt x="316490" y="316491"/>
                      <a:pt x="235992" y="23599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806627" y="1429801"/>
            <a:ext cx="3354227" cy="1291358"/>
            <a:chOff x="730109" y="2017252"/>
            <a:chExt cx="4472302" cy="1721810"/>
          </a:xfrm>
        </p:grpSpPr>
        <p:sp>
          <p:nvSpPr>
            <p:cNvPr id="85" name="矩形 84"/>
            <p:cNvSpPr/>
            <p:nvPr/>
          </p:nvSpPr>
          <p:spPr>
            <a:xfrm>
              <a:off x="730109" y="2345096"/>
              <a:ext cx="2611948" cy="9906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chemeClr val="tx2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900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3725083" y="2017252"/>
              <a:ext cx="1477328" cy="1721810"/>
              <a:chOff x="3787889" y="2017252"/>
              <a:chExt cx="1477328" cy="1721810"/>
            </a:xfrm>
          </p:grpSpPr>
          <p:sp>
            <p:nvSpPr>
              <p:cNvPr id="87" name="圆角矩形 86"/>
              <p:cNvSpPr/>
              <p:nvPr/>
            </p:nvSpPr>
            <p:spPr>
              <a:xfrm rot="2700000">
                <a:off x="3815264" y="2204623"/>
                <a:ext cx="1343464" cy="1343462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圆角矩形 87"/>
              <p:cNvSpPr/>
              <p:nvPr/>
            </p:nvSpPr>
            <p:spPr>
              <a:xfrm rot="2700000">
                <a:off x="3845854" y="2267225"/>
                <a:ext cx="1291604" cy="1291602"/>
              </a:xfrm>
              <a:prstGeom prst="roundRect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圆角矩形 88"/>
              <p:cNvSpPr/>
              <p:nvPr/>
            </p:nvSpPr>
            <p:spPr>
              <a:xfrm rot="2700000">
                <a:off x="3876475" y="2333434"/>
                <a:ext cx="1236752" cy="1236751"/>
              </a:xfrm>
              <a:prstGeom prst="roundRect">
                <a:avLst/>
              </a:prstGeom>
              <a:solidFill>
                <a:srgbClr val="ECECEC"/>
              </a:solidFill>
              <a:ln>
                <a:solidFill>
                  <a:schemeClr val="accent1"/>
                </a:solidFill>
              </a:ln>
              <a:effectLst>
                <a:outerShdw blurRad="1270000" dir="2700000" sx="15000" sy="15000" algn="tl" rotWithShape="0">
                  <a:prstClr val="black">
                    <a:alpha val="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任意多边形 89"/>
              <p:cNvSpPr/>
              <p:nvPr/>
            </p:nvSpPr>
            <p:spPr>
              <a:xfrm>
                <a:off x="4113102" y="3442696"/>
                <a:ext cx="763494" cy="296366"/>
              </a:xfrm>
              <a:custGeom>
                <a:avLst/>
                <a:gdLst>
                  <a:gd name="connsiteX0" fmla="*/ 0 w 763494"/>
                  <a:gd name="connsiteY0" fmla="*/ 0 h 296366"/>
                  <a:gd name="connsiteX1" fmla="*/ 763494 w 763494"/>
                  <a:gd name="connsiteY1" fmla="*/ 0 h 296366"/>
                  <a:gd name="connsiteX2" fmla="*/ 527502 w 763494"/>
                  <a:gd name="connsiteY2" fmla="*/ 235992 h 296366"/>
                  <a:gd name="connsiteX3" fmla="*/ 235992 w 763494"/>
                  <a:gd name="connsiteY3" fmla="*/ 235992 h 296366"/>
                  <a:gd name="connsiteX4" fmla="*/ 0 w 763494"/>
                  <a:gd name="connsiteY4" fmla="*/ 0 h 296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3494" h="296366">
                    <a:moveTo>
                      <a:pt x="0" y="0"/>
                    </a:moveTo>
                    <a:lnTo>
                      <a:pt x="763494" y="0"/>
                    </a:lnTo>
                    <a:lnTo>
                      <a:pt x="527502" y="235992"/>
                    </a:lnTo>
                    <a:cubicBezTo>
                      <a:pt x="447004" y="316491"/>
                      <a:pt x="316490" y="316491"/>
                      <a:pt x="235992" y="23599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任意多边形 90"/>
              <p:cNvSpPr/>
              <p:nvPr/>
            </p:nvSpPr>
            <p:spPr>
              <a:xfrm rot="10800000">
                <a:off x="4113102" y="2017252"/>
                <a:ext cx="763494" cy="296366"/>
              </a:xfrm>
              <a:custGeom>
                <a:avLst/>
                <a:gdLst>
                  <a:gd name="connsiteX0" fmla="*/ 0 w 763494"/>
                  <a:gd name="connsiteY0" fmla="*/ 0 h 296366"/>
                  <a:gd name="connsiteX1" fmla="*/ 763494 w 763494"/>
                  <a:gd name="connsiteY1" fmla="*/ 0 h 296366"/>
                  <a:gd name="connsiteX2" fmla="*/ 527502 w 763494"/>
                  <a:gd name="connsiteY2" fmla="*/ 235992 h 296366"/>
                  <a:gd name="connsiteX3" fmla="*/ 235992 w 763494"/>
                  <a:gd name="connsiteY3" fmla="*/ 235992 h 296366"/>
                  <a:gd name="connsiteX4" fmla="*/ 0 w 763494"/>
                  <a:gd name="connsiteY4" fmla="*/ 0 h 296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3494" h="296366">
                    <a:moveTo>
                      <a:pt x="0" y="0"/>
                    </a:moveTo>
                    <a:lnTo>
                      <a:pt x="763494" y="0"/>
                    </a:lnTo>
                    <a:lnTo>
                      <a:pt x="527502" y="235992"/>
                    </a:lnTo>
                    <a:cubicBezTo>
                      <a:pt x="447004" y="316491"/>
                      <a:pt x="316490" y="316491"/>
                      <a:pt x="235992" y="23599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文本框 79"/>
              <p:cNvSpPr txBox="1"/>
              <p:nvPr/>
            </p:nvSpPr>
            <p:spPr>
              <a:xfrm>
                <a:off x="3787889" y="2711414"/>
                <a:ext cx="14773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rgbClr val="FB5550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defRPr>
                </a:lvl1pPr>
              </a:lstStyle>
              <a:p>
                <a:r>
                  <a:rPr lang="zh-CN" altLang="en-US" sz="1200" dirty="0">
                    <a:solidFill>
                      <a:schemeClr val="accent1"/>
                    </a:solidFill>
                    <a:latin typeface="微软雅黑" pitchFamily="34" charset="-122"/>
                    <a:ea typeface="微软雅黑" pitchFamily="34" charset="-122"/>
                  </a:rPr>
                  <a:t>单击编辑标题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75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5" name="Group 1"/>
          <p:cNvGrpSpPr/>
          <p:nvPr/>
        </p:nvGrpSpPr>
        <p:grpSpPr>
          <a:xfrm>
            <a:off x="1066800" y="1682716"/>
            <a:ext cx="1386679" cy="1168771"/>
            <a:chOff x="1066800" y="1682716"/>
            <a:chExt cx="1386679" cy="1168771"/>
          </a:xfrm>
        </p:grpSpPr>
        <p:sp>
          <p:nvSpPr>
            <p:cNvPr id="46" name="Rectangle 5"/>
            <p:cNvSpPr>
              <a:spLocks noChangeArrowheads="1"/>
            </p:cNvSpPr>
            <p:nvPr/>
          </p:nvSpPr>
          <p:spPr bwMode="auto">
            <a:xfrm>
              <a:off x="1066800" y="1682716"/>
              <a:ext cx="1386679" cy="462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Freeform 6"/>
            <p:cNvSpPr>
              <a:spLocks noEditPoints="1"/>
            </p:cNvSpPr>
            <p:nvPr/>
          </p:nvSpPr>
          <p:spPr bwMode="auto">
            <a:xfrm>
              <a:off x="1113025" y="1781763"/>
              <a:ext cx="1300840" cy="1069724"/>
            </a:xfrm>
            <a:custGeom>
              <a:avLst/>
              <a:gdLst>
                <a:gd name="T0" fmla="*/ 0 w 104"/>
                <a:gd name="T1" fmla="*/ 0 h 86"/>
                <a:gd name="T2" fmla="*/ 0 w 104"/>
                <a:gd name="T3" fmla="*/ 54 h 86"/>
                <a:gd name="T4" fmla="*/ 4 w 104"/>
                <a:gd name="T5" fmla="*/ 58 h 86"/>
                <a:gd name="T6" fmla="*/ 49 w 104"/>
                <a:gd name="T7" fmla="*/ 58 h 86"/>
                <a:gd name="T8" fmla="*/ 49 w 104"/>
                <a:gd name="T9" fmla="*/ 72 h 86"/>
                <a:gd name="T10" fmla="*/ 23 w 104"/>
                <a:gd name="T11" fmla="*/ 81 h 86"/>
                <a:gd name="T12" fmla="*/ 25 w 104"/>
                <a:gd name="T13" fmla="*/ 86 h 86"/>
                <a:gd name="T14" fmla="*/ 53 w 104"/>
                <a:gd name="T15" fmla="*/ 77 h 86"/>
                <a:gd name="T16" fmla="*/ 81 w 104"/>
                <a:gd name="T17" fmla="*/ 86 h 86"/>
                <a:gd name="T18" fmla="*/ 83 w 104"/>
                <a:gd name="T19" fmla="*/ 81 h 86"/>
                <a:gd name="T20" fmla="*/ 55 w 104"/>
                <a:gd name="T21" fmla="*/ 72 h 86"/>
                <a:gd name="T22" fmla="*/ 55 w 104"/>
                <a:gd name="T23" fmla="*/ 58 h 86"/>
                <a:gd name="T24" fmla="*/ 100 w 104"/>
                <a:gd name="T25" fmla="*/ 58 h 86"/>
                <a:gd name="T26" fmla="*/ 104 w 104"/>
                <a:gd name="T27" fmla="*/ 54 h 86"/>
                <a:gd name="T28" fmla="*/ 104 w 104"/>
                <a:gd name="T29" fmla="*/ 0 h 86"/>
                <a:gd name="T30" fmla="*/ 0 w 104"/>
                <a:gd name="T31" fmla="*/ 0 h 86"/>
                <a:gd name="T32" fmla="*/ 85 w 104"/>
                <a:gd name="T33" fmla="*/ 50 h 86"/>
                <a:gd name="T34" fmla="*/ 78 w 104"/>
                <a:gd name="T35" fmla="*/ 24 h 86"/>
                <a:gd name="T36" fmla="*/ 71 w 104"/>
                <a:gd name="T37" fmla="*/ 50 h 86"/>
                <a:gd name="T38" fmla="*/ 64 w 104"/>
                <a:gd name="T39" fmla="*/ 32 h 86"/>
                <a:gd name="T40" fmla="*/ 56 w 104"/>
                <a:gd name="T41" fmla="*/ 50 h 86"/>
                <a:gd name="T42" fmla="*/ 49 w 104"/>
                <a:gd name="T43" fmla="*/ 27 h 86"/>
                <a:gd name="T44" fmla="*/ 43 w 104"/>
                <a:gd name="T45" fmla="*/ 42 h 86"/>
                <a:gd name="T46" fmla="*/ 35 w 104"/>
                <a:gd name="T47" fmla="*/ 36 h 86"/>
                <a:gd name="T48" fmla="*/ 28 w 104"/>
                <a:gd name="T49" fmla="*/ 47 h 86"/>
                <a:gd name="T50" fmla="*/ 21 w 104"/>
                <a:gd name="T51" fmla="*/ 42 h 86"/>
                <a:gd name="T52" fmla="*/ 15 w 104"/>
                <a:gd name="T53" fmla="*/ 51 h 86"/>
                <a:gd name="T54" fmla="*/ 11 w 104"/>
                <a:gd name="T55" fmla="*/ 49 h 86"/>
                <a:gd name="T56" fmla="*/ 20 w 104"/>
                <a:gd name="T57" fmla="*/ 36 h 86"/>
                <a:gd name="T58" fmla="*/ 27 w 104"/>
                <a:gd name="T59" fmla="*/ 41 h 86"/>
                <a:gd name="T60" fmla="*/ 34 w 104"/>
                <a:gd name="T61" fmla="*/ 30 h 86"/>
                <a:gd name="T62" fmla="*/ 41 w 104"/>
                <a:gd name="T63" fmla="*/ 36 h 86"/>
                <a:gd name="T64" fmla="*/ 50 w 104"/>
                <a:gd name="T65" fmla="*/ 16 h 86"/>
                <a:gd name="T66" fmla="*/ 57 w 104"/>
                <a:gd name="T67" fmla="*/ 39 h 86"/>
                <a:gd name="T68" fmla="*/ 64 w 104"/>
                <a:gd name="T69" fmla="*/ 23 h 86"/>
                <a:gd name="T70" fmla="*/ 71 w 104"/>
                <a:gd name="T71" fmla="*/ 38 h 86"/>
                <a:gd name="T72" fmla="*/ 78 w 104"/>
                <a:gd name="T73" fmla="*/ 8 h 86"/>
                <a:gd name="T74" fmla="*/ 86 w 104"/>
                <a:gd name="T75" fmla="*/ 38 h 86"/>
                <a:gd name="T76" fmla="*/ 91 w 104"/>
                <a:gd name="T77" fmla="*/ 27 h 86"/>
                <a:gd name="T78" fmla="*/ 94 w 104"/>
                <a:gd name="T79" fmla="*/ 28 h 86"/>
                <a:gd name="T80" fmla="*/ 85 w 104"/>
                <a:gd name="T81" fmla="*/ 5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" h="86">
                  <a:moveTo>
                    <a:pt x="0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57"/>
                    <a:pt x="2" y="58"/>
                    <a:pt x="4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100" y="58"/>
                    <a:pt x="100" y="58"/>
                    <a:pt x="100" y="58"/>
                  </a:cubicBezTo>
                  <a:cubicBezTo>
                    <a:pt x="102" y="58"/>
                    <a:pt x="104" y="57"/>
                    <a:pt x="104" y="54"/>
                  </a:cubicBezTo>
                  <a:cubicBezTo>
                    <a:pt x="104" y="0"/>
                    <a:pt x="104" y="0"/>
                    <a:pt x="104" y="0"/>
                  </a:cubicBezTo>
                  <a:lnTo>
                    <a:pt x="0" y="0"/>
                  </a:lnTo>
                  <a:close/>
                  <a:moveTo>
                    <a:pt x="85" y="50"/>
                  </a:moveTo>
                  <a:cubicBezTo>
                    <a:pt x="78" y="24"/>
                    <a:pt x="78" y="24"/>
                    <a:pt x="78" y="24"/>
                  </a:cubicBezTo>
                  <a:cubicBezTo>
                    <a:pt x="71" y="50"/>
                    <a:pt x="71" y="50"/>
                    <a:pt x="71" y="50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86" y="38"/>
                    <a:pt x="86" y="38"/>
                    <a:pt x="86" y="38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94" y="28"/>
                    <a:pt x="94" y="28"/>
                    <a:pt x="94" y="28"/>
                  </a:cubicBezTo>
                  <a:lnTo>
                    <a:pt x="85" y="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Freeform 7"/>
          <p:cNvSpPr>
            <a:spLocks noEditPoints="1"/>
          </p:cNvSpPr>
          <p:nvPr/>
        </p:nvSpPr>
        <p:spPr bwMode="auto">
          <a:xfrm>
            <a:off x="3835063" y="1504950"/>
            <a:ext cx="1498937" cy="1498937"/>
          </a:xfrm>
          <a:custGeom>
            <a:avLst/>
            <a:gdLst>
              <a:gd name="T0" fmla="*/ 112 w 120"/>
              <a:gd name="T1" fmla="*/ 60 h 120"/>
              <a:gd name="T2" fmla="*/ 107 w 120"/>
              <a:gd name="T3" fmla="*/ 63 h 120"/>
              <a:gd name="T4" fmla="*/ 99 w 120"/>
              <a:gd name="T5" fmla="*/ 63 h 120"/>
              <a:gd name="T6" fmla="*/ 94 w 120"/>
              <a:gd name="T7" fmla="*/ 50 h 120"/>
              <a:gd name="T8" fmla="*/ 90 w 120"/>
              <a:gd name="T9" fmla="*/ 52 h 120"/>
              <a:gd name="T10" fmla="*/ 85 w 120"/>
              <a:gd name="T11" fmla="*/ 55 h 120"/>
              <a:gd name="T12" fmla="*/ 83 w 120"/>
              <a:gd name="T13" fmla="*/ 56 h 120"/>
              <a:gd name="T14" fmla="*/ 88 w 120"/>
              <a:gd name="T15" fmla="*/ 68 h 120"/>
              <a:gd name="T16" fmla="*/ 84 w 120"/>
              <a:gd name="T17" fmla="*/ 79 h 120"/>
              <a:gd name="T18" fmla="*/ 80 w 120"/>
              <a:gd name="T19" fmla="*/ 87 h 120"/>
              <a:gd name="T20" fmla="*/ 74 w 120"/>
              <a:gd name="T21" fmla="*/ 84 h 120"/>
              <a:gd name="T22" fmla="*/ 70 w 120"/>
              <a:gd name="T23" fmla="*/ 73 h 120"/>
              <a:gd name="T24" fmla="*/ 62 w 120"/>
              <a:gd name="T25" fmla="*/ 65 h 120"/>
              <a:gd name="T26" fmla="*/ 54 w 120"/>
              <a:gd name="T27" fmla="*/ 57 h 120"/>
              <a:gd name="T28" fmla="*/ 62 w 120"/>
              <a:gd name="T29" fmla="*/ 52 h 120"/>
              <a:gd name="T30" fmla="*/ 79 w 120"/>
              <a:gd name="T31" fmla="*/ 44 h 120"/>
              <a:gd name="T32" fmla="*/ 66 w 120"/>
              <a:gd name="T33" fmla="*/ 44 h 120"/>
              <a:gd name="T34" fmla="*/ 52 w 120"/>
              <a:gd name="T35" fmla="*/ 43 h 120"/>
              <a:gd name="T36" fmla="*/ 66 w 120"/>
              <a:gd name="T37" fmla="*/ 31 h 120"/>
              <a:gd name="T38" fmla="*/ 77 w 120"/>
              <a:gd name="T39" fmla="*/ 20 h 120"/>
              <a:gd name="T40" fmla="*/ 91 w 120"/>
              <a:gd name="T41" fmla="*/ 19 h 120"/>
              <a:gd name="T42" fmla="*/ 104 w 120"/>
              <a:gd name="T43" fmla="*/ 19 h 120"/>
              <a:gd name="T44" fmla="*/ 16 w 120"/>
              <a:gd name="T45" fmla="*/ 18 h 120"/>
              <a:gd name="T46" fmla="*/ 34 w 120"/>
              <a:gd name="T47" fmla="*/ 18 h 120"/>
              <a:gd name="T48" fmla="*/ 44 w 120"/>
              <a:gd name="T49" fmla="*/ 25 h 120"/>
              <a:gd name="T50" fmla="*/ 41 w 120"/>
              <a:gd name="T51" fmla="*/ 39 h 120"/>
              <a:gd name="T52" fmla="*/ 34 w 120"/>
              <a:gd name="T53" fmla="*/ 54 h 120"/>
              <a:gd name="T54" fmla="*/ 51 w 120"/>
              <a:gd name="T55" fmla="*/ 64 h 120"/>
              <a:gd name="T56" fmla="*/ 57 w 120"/>
              <a:gd name="T57" fmla="*/ 72 h 120"/>
              <a:gd name="T58" fmla="*/ 48 w 120"/>
              <a:gd name="T59" fmla="*/ 82 h 120"/>
              <a:gd name="T60" fmla="*/ 42 w 120"/>
              <a:gd name="T61" fmla="*/ 91 h 120"/>
              <a:gd name="T62" fmla="*/ 43 w 120"/>
              <a:gd name="T63" fmla="*/ 101 h 120"/>
              <a:gd name="T64" fmla="*/ 38 w 120"/>
              <a:gd name="T65" fmla="*/ 102 h 120"/>
              <a:gd name="T66" fmla="*/ 35 w 120"/>
              <a:gd name="T67" fmla="*/ 88 h 120"/>
              <a:gd name="T68" fmla="*/ 26 w 120"/>
              <a:gd name="T69" fmla="*/ 76 h 120"/>
              <a:gd name="T70" fmla="*/ 21 w 120"/>
              <a:gd name="T71" fmla="*/ 59 h 120"/>
              <a:gd name="T72" fmla="*/ 13 w 120"/>
              <a:gd name="T73" fmla="*/ 57 h 120"/>
              <a:gd name="T74" fmla="*/ 10 w 120"/>
              <a:gd name="T75" fmla="*/ 40 h 120"/>
              <a:gd name="T76" fmla="*/ 8 w 120"/>
              <a:gd name="T77" fmla="*/ 32 h 120"/>
              <a:gd name="T78" fmla="*/ 0 w 120"/>
              <a:gd name="T79" fmla="*/ 60 h 120"/>
              <a:gd name="T80" fmla="*/ 120 w 120"/>
              <a:gd name="T81" fmla="*/ 61 h 120"/>
              <a:gd name="T82" fmla="*/ 50 w 120"/>
              <a:gd name="T83" fmla="*/ 36 h 120"/>
              <a:gd name="T84" fmla="*/ 47 w 120"/>
              <a:gd name="T85" fmla="*/ 29 h 120"/>
              <a:gd name="T86" fmla="*/ 58 w 120"/>
              <a:gd name="T87" fmla="*/ 23 h 120"/>
              <a:gd name="T88" fmla="*/ 58 w 120"/>
              <a:gd name="T89" fmla="*/ 31 h 120"/>
              <a:gd name="T90" fmla="*/ 50 w 120"/>
              <a:gd name="T91" fmla="*/ 3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0" h="120">
                <a:moveTo>
                  <a:pt x="115" y="63"/>
                </a:moveTo>
                <a:cubicBezTo>
                  <a:pt x="113" y="63"/>
                  <a:pt x="112" y="62"/>
                  <a:pt x="112" y="60"/>
                </a:cubicBezTo>
                <a:cubicBezTo>
                  <a:pt x="112" y="59"/>
                  <a:pt x="111" y="58"/>
                  <a:pt x="110" y="58"/>
                </a:cubicBezTo>
                <a:cubicBezTo>
                  <a:pt x="108" y="58"/>
                  <a:pt x="107" y="60"/>
                  <a:pt x="107" y="63"/>
                </a:cubicBezTo>
                <a:cubicBezTo>
                  <a:pt x="107" y="66"/>
                  <a:pt x="107" y="69"/>
                  <a:pt x="101" y="69"/>
                </a:cubicBezTo>
                <a:cubicBezTo>
                  <a:pt x="96" y="69"/>
                  <a:pt x="99" y="63"/>
                  <a:pt x="99" y="63"/>
                </a:cubicBezTo>
                <a:cubicBezTo>
                  <a:pt x="100" y="60"/>
                  <a:pt x="100" y="56"/>
                  <a:pt x="97" y="54"/>
                </a:cubicBezTo>
                <a:cubicBezTo>
                  <a:pt x="96" y="52"/>
                  <a:pt x="95" y="51"/>
                  <a:pt x="94" y="50"/>
                </a:cubicBezTo>
                <a:cubicBezTo>
                  <a:pt x="92" y="48"/>
                  <a:pt x="90" y="47"/>
                  <a:pt x="89" y="48"/>
                </a:cubicBezTo>
                <a:cubicBezTo>
                  <a:pt x="88" y="48"/>
                  <a:pt x="88" y="50"/>
                  <a:pt x="90" y="52"/>
                </a:cubicBezTo>
                <a:cubicBezTo>
                  <a:pt x="91" y="53"/>
                  <a:pt x="92" y="55"/>
                  <a:pt x="91" y="56"/>
                </a:cubicBezTo>
                <a:cubicBezTo>
                  <a:pt x="91" y="57"/>
                  <a:pt x="88" y="57"/>
                  <a:pt x="85" y="55"/>
                </a:cubicBezTo>
                <a:cubicBezTo>
                  <a:pt x="85" y="55"/>
                  <a:pt x="84" y="55"/>
                  <a:pt x="84" y="55"/>
                </a:cubicBezTo>
                <a:cubicBezTo>
                  <a:pt x="81" y="53"/>
                  <a:pt x="81" y="54"/>
                  <a:pt x="83" y="56"/>
                </a:cubicBezTo>
                <a:cubicBezTo>
                  <a:pt x="84" y="57"/>
                  <a:pt x="85" y="58"/>
                  <a:pt x="86" y="59"/>
                </a:cubicBezTo>
                <a:cubicBezTo>
                  <a:pt x="88" y="61"/>
                  <a:pt x="89" y="65"/>
                  <a:pt x="88" y="68"/>
                </a:cubicBezTo>
                <a:cubicBezTo>
                  <a:pt x="88" y="68"/>
                  <a:pt x="88" y="69"/>
                  <a:pt x="87" y="69"/>
                </a:cubicBezTo>
                <a:cubicBezTo>
                  <a:pt x="86" y="72"/>
                  <a:pt x="84" y="76"/>
                  <a:pt x="84" y="79"/>
                </a:cubicBezTo>
                <a:cubicBezTo>
                  <a:pt x="84" y="79"/>
                  <a:pt x="84" y="80"/>
                  <a:pt x="83" y="80"/>
                </a:cubicBezTo>
                <a:cubicBezTo>
                  <a:pt x="83" y="83"/>
                  <a:pt x="81" y="86"/>
                  <a:pt x="80" y="87"/>
                </a:cubicBezTo>
                <a:cubicBezTo>
                  <a:pt x="78" y="89"/>
                  <a:pt x="77" y="88"/>
                  <a:pt x="76" y="87"/>
                </a:cubicBezTo>
                <a:cubicBezTo>
                  <a:pt x="76" y="85"/>
                  <a:pt x="75" y="84"/>
                  <a:pt x="74" y="84"/>
                </a:cubicBezTo>
                <a:cubicBezTo>
                  <a:pt x="72" y="84"/>
                  <a:pt x="71" y="81"/>
                  <a:pt x="70" y="78"/>
                </a:cubicBezTo>
                <a:cubicBezTo>
                  <a:pt x="70" y="77"/>
                  <a:pt x="70" y="75"/>
                  <a:pt x="70" y="73"/>
                </a:cubicBezTo>
                <a:cubicBezTo>
                  <a:pt x="69" y="70"/>
                  <a:pt x="67" y="67"/>
                  <a:pt x="64" y="66"/>
                </a:cubicBezTo>
                <a:cubicBezTo>
                  <a:pt x="64" y="65"/>
                  <a:pt x="63" y="65"/>
                  <a:pt x="62" y="65"/>
                </a:cubicBezTo>
                <a:cubicBezTo>
                  <a:pt x="60" y="63"/>
                  <a:pt x="56" y="60"/>
                  <a:pt x="54" y="58"/>
                </a:cubicBezTo>
                <a:cubicBezTo>
                  <a:pt x="54" y="57"/>
                  <a:pt x="54" y="57"/>
                  <a:pt x="54" y="57"/>
                </a:cubicBezTo>
                <a:cubicBezTo>
                  <a:pt x="52" y="54"/>
                  <a:pt x="54" y="52"/>
                  <a:pt x="57" y="52"/>
                </a:cubicBezTo>
                <a:cubicBezTo>
                  <a:pt x="59" y="52"/>
                  <a:pt x="61" y="52"/>
                  <a:pt x="62" y="52"/>
                </a:cubicBezTo>
                <a:cubicBezTo>
                  <a:pt x="65" y="52"/>
                  <a:pt x="70" y="52"/>
                  <a:pt x="73" y="51"/>
                </a:cubicBezTo>
                <a:cubicBezTo>
                  <a:pt x="76" y="50"/>
                  <a:pt x="79" y="47"/>
                  <a:pt x="79" y="44"/>
                </a:cubicBezTo>
                <a:cubicBezTo>
                  <a:pt x="79" y="42"/>
                  <a:pt x="77" y="40"/>
                  <a:pt x="74" y="41"/>
                </a:cubicBezTo>
                <a:cubicBezTo>
                  <a:pt x="71" y="41"/>
                  <a:pt x="67" y="43"/>
                  <a:pt x="66" y="44"/>
                </a:cubicBezTo>
                <a:cubicBezTo>
                  <a:pt x="64" y="46"/>
                  <a:pt x="60" y="47"/>
                  <a:pt x="57" y="47"/>
                </a:cubicBezTo>
                <a:cubicBezTo>
                  <a:pt x="54" y="47"/>
                  <a:pt x="52" y="45"/>
                  <a:pt x="52" y="43"/>
                </a:cubicBezTo>
                <a:cubicBezTo>
                  <a:pt x="53" y="40"/>
                  <a:pt x="55" y="37"/>
                  <a:pt x="57" y="35"/>
                </a:cubicBezTo>
                <a:cubicBezTo>
                  <a:pt x="59" y="33"/>
                  <a:pt x="63" y="31"/>
                  <a:pt x="66" y="31"/>
                </a:cubicBezTo>
                <a:cubicBezTo>
                  <a:pt x="68" y="31"/>
                  <a:pt x="70" y="29"/>
                  <a:pt x="71" y="26"/>
                </a:cubicBezTo>
                <a:cubicBezTo>
                  <a:pt x="72" y="23"/>
                  <a:pt x="75" y="21"/>
                  <a:pt x="77" y="20"/>
                </a:cubicBezTo>
                <a:cubicBezTo>
                  <a:pt x="79" y="20"/>
                  <a:pt x="80" y="20"/>
                  <a:pt x="82" y="20"/>
                </a:cubicBezTo>
                <a:cubicBezTo>
                  <a:pt x="84" y="19"/>
                  <a:pt x="88" y="19"/>
                  <a:pt x="91" y="19"/>
                </a:cubicBezTo>
                <a:cubicBezTo>
                  <a:pt x="93" y="19"/>
                  <a:pt x="95" y="19"/>
                  <a:pt x="97" y="19"/>
                </a:cubicBezTo>
                <a:cubicBezTo>
                  <a:pt x="99" y="19"/>
                  <a:pt x="102" y="19"/>
                  <a:pt x="104" y="19"/>
                </a:cubicBezTo>
                <a:cubicBezTo>
                  <a:pt x="93" y="7"/>
                  <a:pt x="78" y="0"/>
                  <a:pt x="60" y="0"/>
                </a:cubicBezTo>
                <a:cubicBezTo>
                  <a:pt x="43" y="0"/>
                  <a:pt x="27" y="7"/>
                  <a:pt x="16" y="18"/>
                </a:cubicBezTo>
                <a:cubicBezTo>
                  <a:pt x="19" y="18"/>
                  <a:pt x="21" y="18"/>
                  <a:pt x="24" y="18"/>
                </a:cubicBezTo>
                <a:cubicBezTo>
                  <a:pt x="27" y="18"/>
                  <a:pt x="31" y="18"/>
                  <a:pt x="34" y="18"/>
                </a:cubicBezTo>
                <a:cubicBezTo>
                  <a:pt x="35" y="18"/>
                  <a:pt x="37" y="19"/>
                  <a:pt x="38" y="19"/>
                </a:cubicBezTo>
                <a:cubicBezTo>
                  <a:pt x="41" y="20"/>
                  <a:pt x="43" y="23"/>
                  <a:pt x="44" y="25"/>
                </a:cubicBezTo>
                <a:cubicBezTo>
                  <a:pt x="44" y="27"/>
                  <a:pt x="44" y="29"/>
                  <a:pt x="44" y="31"/>
                </a:cubicBezTo>
                <a:cubicBezTo>
                  <a:pt x="45" y="34"/>
                  <a:pt x="43" y="37"/>
                  <a:pt x="41" y="39"/>
                </a:cubicBezTo>
                <a:cubicBezTo>
                  <a:pt x="39" y="42"/>
                  <a:pt x="36" y="44"/>
                  <a:pt x="33" y="47"/>
                </a:cubicBezTo>
                <a:cubicBezTo>
                  <a:pt x="31" y="49"/>
                  <a:pt x="31" y="52"/>
                  <a:pt x="34" y="54"/>
                </a:cubicBezTo>
                <a:cubicBezTo>
                  <a:pt x="36" y="56"/>
                  <a:pt x="39" y="57"/>
                  <a:pt x="41" y="59"/>
                </a:cubicBezTo>
                <a:cubicBezTo>
                  <a:pt x="44" y="61"/>
                  <a:pt x="48" y="63"/>
                  <a:pt x="51" y="64"/>
                </a:cubicBezTo>
                <a:cubicBezTo>
                  <a:pt x="51" y="64"/>
                  <a:pt x="52" y="65"/>
                  <a:pt x="52" y="65"/>
                </a:cubicBezTo>
                <a:cubicBezTo>
                  <a:pt x="55" y="66"/>
                  <a:pt x="57" y="69"/>
                  <a:pt x="57" y="72"/>
                </a:cubicBezTo>
                <a:cubicBezTo>
                  <a:pt x="56" y="74"/>
                  <a:pt x="55" y="77"/>
                  <a:pt x="54" y="77"/>
                </a:cubicBezTo>
                <a:cubicBezTo>
                  <a:pt x="52" y="77"/>
                  <a:pt x="50" y="79"/>
                  <a:pt x="48" y="82"/>
                </a:cubicBezTo>
                <a:cubicBezTo>
                  <a:pt x="48" y="82"/>
                  <a:pt x="48" y="83"/>
                  <a:pt x="47" y="83"/>
                </a:cubicBezTo>
                <a:cubicBezTo>
                  <a:pt x="46" y="86"/>
                  <a:pt x="43" y="90"/>
                  <a:pt x="42" y="91"/>
                </a:cubicBezTo>
                <a:cubicBezTo>
                  <a:pt x="40" y="93"/>
                  <a:pt x="40" y="95"/>
                  <a:pt x="41" y="97"/>
                </a:cubicBezTo>
                <a:cubicBezTo>
                  <a:pt x="43" y="98"/>
                  <a:pt x="43" y="100"/>
                  <a:pt x="43" y="101"/>
                </a:cubicBezTo>
                <a:cubicBezTo>
                  <a:pt x="43" y="103"/>
                  <a:pt x="41" y="103"/>
                  <a:pt x="39" y="103"/>
                </a:cubicBezTo>
                <a:cubicBezTo>
                  <a:pt x="39" y="102"/>
                  <a:pt x="38" y="102"/>
                  <a:pt x="38" y="102"/>
                </a:cubicBezTo>
                <a:cubicBezTo>
                  <a:pt x="36" y="101"/>
                  <a:pt x="34" y="98"/>
                  <a:pt x="34" y="95"/>
                </a:cubicBezTo>
                <a:cubicBezTo>
                  <a:pt x="34" y="93"/>
                  <a:pt x="34" y="90"/>
                  <a:pt x="35" y="88"/>
                </a:cubicBezTo>
                <a:cubicBezTo>
                  <a:pt x="35" y="85"/>
                  <a:pt x="34" y="82"/>
                  <a:pt x="32" y="81"/>
                </a:cubicBezTo>
                <a:cubicBezTo>
                  <a:pt x="30" y="80"/>
                  <a:pt x="28" y="77"/>
                  <a:pt x="26" y="76"/>
                </a:cubicBezTo>
                <a:cubicBezTo>
                  <a:pt x="25" y="74"/>
                  <a:pt x="24" y="71"/>
                  <a:pt x="24" y="68"/>
                </a:cubicBezTo>
                <a:cubicBezTo>
                  <a:pt x="24" y="65"/>
                  <a:pt x="22" y="61"/>
                  <a:pt x="21" y="59"/>
                </a:cubicBezTo>
                <a:cubicBezTo>
                  <a:pt x="19" y="58"/>
                  <a:pt x="18" y="57"/>
                  <a:pt x="18" y="57"/>
                </a:cubicBezTo>
                <a:cubicBezTo>
                  <a:pt x="18" y="57"/>
                  <a:pt x="18" y="57"/>
                  <a:pt x="13" y="57"/>
                </a:cubicBezTo>
                <a:cubicBezTo>
                  <a:pt x="7" y="57"/>
                  <a:pt x="7" y="51"/>
                  <a:pt x="7" y="51"/>
                </a:cubicBezTo>
                <a:cubicBezTo>
                  <a:pt x="7" y="48"/>
                  <a:pt x="9" y="43"/>
                  <a:pt x="10" y="40"/>
                </a:cubicBezTo>
                <a:cubicBezTo>
                  <a:pt x="10" y="39"/>
                  <a:pt x="11" y="37"/>
                  <a:pt x="12" y="35"/>
                </a:cubicBezTo>
                <a:cubicBezTo>
                  <a:pt x="13" y="32"/>
                  <a:pt x="11" y="30"/>
                  <a:pt x="8" y="32"/>
                </a:cubicBezTo>
                <a:cubicBezTo>
                  <a:pt x="8" y="32"/>
                  <a:pt x="7" y="32"/>
                  <a:pt x="6" y="32"/>
                </a:cubicBezTo>
                <a:cubicBezTo>
                  <a:pt x="2" y="41"/>
                  <a:pt x="0" y="50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19" y="93"/>
                  <a:pt x="120" y="61"/>
                </a:cubicBezTo>
                <a:cubicBezTo>
                  <a:pt x="118" y="62"/>
                  <a:pt x="116" y="63"/>
                  <a:pt x="115" y="63"/>
                </a:cubicBezTo>
                <a:close/>
                <a:moveTo>
                  <a:pt x="50" y="36"/>
                </a:moveTo>
                <a:cubicBezTo>
                  <a:pt x="49" y="37"/>
                  <a:pt x="48" y="36"/>
                  <a:pt x="47" y="33"/>
                </a:cubicBezTo>
                <a:cubicBezTo>
                  <a:pt x="47" y="32"/>
                  <a:pt x="47" y="30"/>
                  <a:pt x="47" y="29"/>
                </a:cubicBezTo>
                <a:cubicBezTo>
                  <a:pt x="47" y="26"/>
                  <a:pt x="51" y="23"/>
                  <a:pt x="53" y="23"/>
                </a:cubicBezTo>
                <a:cubicBezTo>
                  <a:pt x="55" y="23"/>
                  <a:pt x="56" y="23"/>
                  <a:pt x="58" y="23"/>
                </a:cubicBezTo>
                <a:cubicBezTo>
                  <a:pt x="61" y="23"/>
                  <a:pt x="63" y="25"/>
                  <a:pt x="63" y="26"/>
                </a:cubicBezTo>
                <a:cubicBezTo>
                  <a:pt x="63" y="27"/>
                  <a:pt x="61" y="29"/>
                  <a:pt x="58" y="31"/>
                </a:cubicBezTo>
                <a:cubicBezTo>
                  <a:pt x="58" y="31"/>
                  <a:pt x="58" y="31"/>
                  <a:pt x="57" y="31"/>
                </a:cubicBezTo>
                <a:cubicBezTo>
                  <a:pt x="54" y="33"/>
                  <a:pt x="51" y="35"/>
                  <a:pt x="50" y="3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Group 12"/>
          <p:cNvGrpSpPr/>
          <p:nvPr/>
        </p:nvGrpSpPr>
        <p:grpSpPr>
          <a:xfrm>
            <a:off x="6781800" y="1632287"/>
            <a:ext cx="891438" cy="1261217"/>
            <a:chOff x="1531144" y="3781426"/>
            <a:chExt cx="504641" cy="713971"/>
          </a:xfrm>
          <a:solidFill>
            <a:schemeClr val="accent5"/>
          </a:solidFill>
        </p:grpSpPr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1624597" y="3781426"/>
              <a:ext cx="332690" cy="291570"/>
            </a:xfrm>
            <a:custGeom>
              <a:avLst/>
              <a:gdLst>
                <a:gd name="T0" fmla="*/ 42 w 47"/>
                <a:gd name="T1" fmla="*/ 32 h 41"/>
                <a:gd name="T2" fmla="*/ 31 w 47"/>
                <a:gd name="T3" fmla="*/ 26 h 41"/>
                <a:gd name="T4" fmla="*/ 32 w 47"/>
                <a:gd name="T5" fmla="*/ 24 h 41"/>
                <a:gd name="T6" fmla="*/ 32 w 47"/>
                <a:gd name="T7" fmla="*/ 21 h 41"/>
                <a:gd name="T8" fmla="*/ 33 w 47"/>
                <a:gd name="T9" fmla="*/ 21 h 41"/>
                <a:gd name="T10" fmla="*/ 34 w 47"/>
                <a:gd name="T11" fmla="*/ 16 h 41"/>
                <a:gd name="T12" fmla="*/ 33 w 47"/>
                <a:gd name="T13" fmla="*/ 15 h 41"/>
                <a:gd name="T14" fmla="*/ 33 w 47"/>
                <a:gd name="T15" fmla="*/ 8 h 41"/>
                <a:gd name="T16" fmla="*/ 34 w 47"/>
                <a:gd name="T17" fmla="*/ 8 h 41"/>
                <a:gd name="T18" fmla="*/ 29 w 47"/>
                <a:gd name="T19" fmla="*/ 2 h 41"/>
                <a:gd name="T20" fmla="*/ 24 w 47"/>
                <a:gd name="T21" fmla="*/ 1 h 41"/>
                <a:gd name="T22" fmla="*/ 23 w 47"/>
                <a:gd name="T23" fmla="*/ 1 h 41"/>
                <a:gd name="T24" fmla="*/ 22 w 47"/>
                <a:gd name="T25" fmla="*/ 1 h 41"/>
                <a:gd name="T26" fmla="*/ 14 w 47"/>
                <a:gd name="T27" fmla="*/ 15 h 41"/>
                <a:gd name="T28" fmla="*/ 13 w 47"/>
                <a:gd name="T29" fmla="*/ 16 h 41"/>
                <a:gd name="T30" fmla="*/ 14 w 47"/>
                <a:gd name="T31" fmla="*/ 21 h 41"/>
                <a:gd name="T32" fmla="*/ 15 w 47"/>
                <a:gd name="T33" fmla="*/ 21 h 41"/>
                <a:gd name="T34" fmla="*/ 16 w 47"/>
                <a:gd name="T35" fmla="*/ 24 h 41"/>
                <a:gd name="T36" fmla="*/ 17 w 47"/>
                <a:gd name="T37" fmla="*/ 26 h 41"/>
                <a:gd name="T38" fmla="*/ 5 w 47"/>
                <a:gd name="T39" fmla="*/ 32 h 41"/>
                <a:gd name="T40" fmla="*/ 1 w 47"/>
                <a:gd name="T41" fmla="*/ 41 h 41"/>
                <a:gd name="T42" fmla="*/ 24 w 47"/>
                <a:gd name="T43" fmla="*/ 41 h 41"/>
                <a:gd name="T44" fmla="*/ 46 w 47"/>
                <a:gd name="T45" fmla="*/ 41 h 41"/>
                <a:gd name="T46" fmla="*/ 42 w 47"/>
                <a:gd name="T47" fmla="*/ 3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" h="41">
                  <a:moveTo>
                    <a:pt x="42" y="32"/>
                  </a:moveTo>
                  <a:cubicBezTo>
                    <a:pt x="37" y="30"/>
                    <a:pt x="32" y="30"/>
                    <a:pt x="31" y="26"/>
                  </a:cubicBezTo>
                  <a:cubicBezTo>
                    <a:pt x="31" y="26"/>
                    <a:pt x="31" y="25"/>
                    <a:pt x="32" y="24"/>
                  </a:cubicBezTo>
                  <a:cubicBezTo>
                    <a:pt x="32" y="22"/>
                    <a:pt x="32" y="21"/>
                    <a:pt x="32" y="21"/>
                  </a:cubicBezTo>
                  <a:cubicBezTo>
                    <a:pt x="32" y="21"/>
                    <a:pt x="33" y="22"/>
                    <a:pt x="33" y="21"/>
                  </a:cubicBezTo>
                  <a:cubicBezTo>
                    <a:pt x="34" y="20"/>
                    <a:pt x="34" y="17"/>
                    <a:pt x="34" y="16"/>
                  </a:cubicBezTo>
                  <a:cubicBezTo>
                    <a:pt x="34" y="15"/>
                    <a:pt x="33" y="15"/>
                    <a:pt x="33" y="15"/>
                  </a:cubicBezTo>
                  <a:cubicBezTo>
                    <a:pt x="33" y="15"/>
                    <a:pt x="34" y="11"/>
                    <a:pt x="33" y="8"/>
                  </a:cubicBezTo>
                  <a:cubicBezTo>
                    <a:pt x="33" y="8"/>
                    <a:pt x="34" y="8"/>
                    <a:pt x="34" y="8"/>
                  </a:cubicBezTo>
                  <a:cubicBezTo>
                    <a:pt x="32" y="6"/>
                    <a:pt x="33" y="4"/>
                    <a:pt x="29" y="2"/>
                  </a:cubicBezTo>
                  <a:cubicBezTo>
                    <a:pt x="28" y="2"/>
                    <a:pt x="26" y="1"/>
                    <a:pt x="24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1" y="0"/>
                    <a:pt x="14" y="15"/>
                    <a:pt x="14" y="15"/>
                  </a:cubicBezTo>
                  <a:cubicBezTo>
                    <a:pt x="14" y="15"/>
                    <a:pt x="13" y="15"/>
                    <a:pt x="13" y="16"/>
                  </a:cubicBezTo>
                  <a:cubicBezTo>
                    <a:pt x="13" y="17"/>
                    <a:pt x="14" y="20"/>
                    <a:pt x="14" y="21"/>
                  </a:cubicBezTo>
                  <a:cubicBezTo>
                    <a:pt x="14" y="22"/>
                    <a:pt x="15" y="21"/>
                    <a:pt x="15" y="21"/>
                  </a:cubicBezTo>
                  <a:cubicBezTo>
                    <a:pt x="15" y="21"/>
                    <a:pt x="15" y="22"/>
                    <a:pt x="16" y="24"/>
                  </a:cubicBezTo>
                  <a:cubicBezTo>
                    <a:pt x="16" y="25"/>
                    <a:pt x="17" y="26"/>
                    <a:pt x="17" y="26"/>
                  </a:cubicBezTo>
                  <a:cubicBezTo>
                    <a:pt x="16" y="30"/>
                    <a:pt x="10" y="30"/>
                    <a:pt x="5" y="32"/>
                  </a:cubicBezTo>
                  <a:cubicBezTo>
                    <a:pt x="0" y="33"/>
                    <a:pt x="1" y="41"/>
                    <a:pt x="1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1"/>
                    <a:pt x="47" y="33"/>
                    <a:pt x="4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Oval 9"/>
            <p:cNvSpPr>
              <a:spLocks noChangeArrowheads="1"/>
            </p:cNvSpPr>
            <p:nvPr/>
          </p:nvSpPr>
          <p:spPr bwMode="auto">
            <a:xfrm>
              <a:off x="1718048" y="4368303"/>
              <a:ext cx="134571" cy="12709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Oval 10"/>
            <p:cNvSpPr>
              <a:spLocks noChangeArrowheads="1"/>
            </p:cNvSpPr>
            <p:nvPr/>
          </p:nvSpPr>
          <p:spPr bwMode="auto">
            <a:xfrm>
              <a:off x="1531144" y="4368303"/>
              <a:ext cx="134571" cy="12709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Oval 11"/>
            <p:cNvSpPr>
              <a:spLocks noChangeArrowheads="1"/>
            </p:cNvSpPr>
            <p:nvPr/>
          </p:nvSpPr>
          <p:spPr bwMode="auto">
            <a:xfrm>
              <a:off x="1901214" y="4368303"/>
              <a:ext cx="134571" cy="12709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12"/>
            <p:cNvSpPr>
              <a:spLocks/>
            </p:cNvSpPr>
            <p:nvPr/>
          </p:nvSpPr>
          <p:spPr bwMode="auto">
            <a:xfrm>
              <a:off x="1598429" y="4162710"/>
              <a:ext cx="381284" cy="134571"/>
            </a:xfrm>
            <a:custGeom>
              <a:avLst/>
              <a:gdLst>
                <a:gd name="T0" fmla="*/ 90 w 102"/>
                <a:gd name="T1" fmla="*/ 0 h 36"/>
                <a:gd name="T2" fmla="*/ 11 w 102"/>
                <a:gd name="T3" fmla="*/ 0 h 36"/>
                <a:gd name="T4" fmla="*/ 0 w 102"/>
                <a:gd name="T5" fmla="*/ 32 h 36"/>
                <a:gd name="T6" fmla="*/ 7 w 102"/>
                <a:gd name="T7" fmla="*/ 34 h 36"/>
                <a:gd name="T8" fmla="*/ 17 w 102"/>
                <a:gd name="T9" fmla="*/ 10 h 36"/>
                <a:gd name="T10" fmla="*/ 47 w 102"/>
                <a:gd name="T11" fmla="*/ 10 h 36"/>
                <a:gd name="T12" fmla="*/ 47 w 102"/>
                <a:gd name="T13" fmla="*/ 36 h 36"/>
                <a:gd name="T14" fmla="*/ 54 w 102"/>
                <a:gd name="T15" fmla="*/ 36 h 36"/>
                <a:gd name="T16" fmla="*/ 54 w 102"/>
                <a:gd name="T17" fmla="*/ 10 h 36"/>
                <a:gd name="T18" fmla="*/ 85 w 102"/>
                <a:gd name="T19" fmla="*/ 10 h 36"/>
                <a:gd name="T20" fmla="*/ 94 w 102"/>
                <a:gd name="T21" fmla="*/ 34 h 36"/>
                <a:gd name="T22" fmla="*/ 102 w 102"/>
                <a:gd name="T23" fmla="*/ 32 h 36"/>
                <a:gd name="T24" fmla="*/ 90 w 102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36">
                  <a:moveTo>
                    <a:pt x="90" y="0"/>
                  </a:moveTo>
                  <a:lnTo>
                    <a:pt x="11" y="0"/>
                  </a:lnTo>
                  <a:lnTo>
                    <a:pt x="0" y="32"/>
                  </a:lnTo>
                  <a:lnTo>
                    <a:pt x="7" y="34"/>
                  </a:lnTo>
                  <a:lnTo>
                    <a:pt x="17" y="10"/>
                  </a:lnTo>
                  <a:lnTo>
                    <a:pt x="47" y="10"/>
                  </a:lnTo>
                  <a:lnTo>
                    <a:pt x="47" y="36"/>
                  </a:lnTo>
                  <a:lnTo>
                    <a:pt x="54" y="36"/>
                  </a:lnTo>
                  <a:lnTo>
                    <a:pt x="54" y="10"/>
                  </a:lnTo>
                  <a:lnTo>
                    <a:pt x="85" y="10"/>
                  </a:lnTo>
                  <a:lnTo>
                    <a:pt x="94" y="34"/>
                  </a:lnTo>
                  <a:lnTo>
                    <a:pt x="102" y="32"/>
                  </a:ln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5" name="Oval 21"/>
          <p:cNvSpPr/>
          <p:nvPr/>
        </p:nvSpPr>
        <p:spPr>
          <a:xfrm>
            <a:off x="899668" y="3308687"/>
            <a:ext cx="1676400" cy="45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Oval 22"/>
          <p:cNvSpPr/>
          <p:nvPr/>
        </p:nvSpPr>
        <p:spPr>
          <a:xfrm>
            <a:off x="3657600" y="3308687"/>
            <a:ext cx="1676400" cy="457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Oval 23"/>
          <p:cNvSpPr/>
          <p:nvPr/>
        </p:nvSpPr>
        <p:spPr>
          <a:xfrm>
            <a:off x="6402082" y="3308687"/>
            <a:ext cx="1676400" cy="457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Rectangle 24"/>
          <p:cNvSpPr/>
          <p:nvPr/>
        </p:nvSpPr>
        <p:spPr>
          <a:xfrm>
            <a:off x="908813" y="3831069"/>
            <a:ext cx="1658109" cy="824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单击此处添加文本单击此处添加文本单击此处添加文本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Rectangle 25"/>
          <p:cNvSpPr/>
          <p:nvPr/>
        </p:nvSpPr>
        <p:spPr>
          <a:xfrm>
            <a:off x="3666746" y="3831069"/>
            <a:ext cx="1658109" cy="824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单击此处添加文本单击此处添加文本单击此处添加文本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Rectangle 26"/>
          <p:cNvSpPr/>
          <p:nvPr/>
        </p:nvSpPr>
        <p:spPr>
          <a:xfrm>
            <a:off x="6411228" y="3831069"/>
            <a:ext cx="1658109" cy="824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单击此处添加文本单击此处添加文本单击此处添加文本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276648" y="3368010"/>
            <a:ext cx="9224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标题内容</a:t>
            </a:r>
            <a:r>
              <a:rPr lang="id-ID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034580" y="3368010"/>
            <a:ext cx="9224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标题内容</a:t>
            </a:r>
            <a:r>
              <a:rPr lang="id-ID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779062" y="3368010"/>
            <a:ext cx="9224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标题内容</a:t>
            </a:r>
            <a:r>
              <a:rPr lang="id-ID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74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25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7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25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7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5" grpId="0" animBg="1"/>
      <p:bldP spid="56" grpId="0" animBg="1"/>
      <p:bldP spid="57" grpId="0" animBg="1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007784" y="514471"/>
            <a:ext cx="738957" cy="200055"/>
            <a:chOff x="6996609" y="514471"/>
            <a:chExt cx="738957" cy="200055"/>
          </a:xfrm>
        </p:grpSpPr>
        <p:sp>
          <p:nvSpPr>
            <p:cNvPr id="7" name="平行四边形 6"/>
            <p:cNvSpPr/>
            <p:nvPr/>
          </p:nvSpPr>
          <p:spPr>
            <a:xfrm>
              <a:off x="6996609" y="544830"/>
              <a:ext cx="738957" cy="155565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48"/>
            <p:cNvSpPr txBox="1"/>
            <p:nvPr/>
          </p:nvSpPr>
          <p:spPr>
            <a:xfrm>
              <a:off x="7018590" y="514471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NARRATIV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3138" y="527174"/>
            <a:ext cx="810739" cy="200055"/>
            <a:chOff x="7691963" y="527174"/>
            <a:chExt cx="810739" cy="200055"/>
          </a:xfrm>
        </p:grpSpPr>
        <p:sp>
          <p:nvSpPr>
            <p:cNvPr id="10" name="平行四边形 9"/>
            <p:cNvSpPr/>
            <p:nvPr/>
          </p:nvSpPr>
          <p:spPr>
            <a:xfrm>
              <a:off x="7691963" y="544830"/>
              <a:ext cx="738957" cy="155565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1"/>
            <p:cNvSpPr txBox="1"/>
            <p:nvPr/>
          </p:nvSpPr>
          <p:spPr>
            <a:xfrm>
              <a:off x="7792718" y="527174"/>
              <a:ext cx="7099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Extrabold" panose="020B0906030804020204" pitchFamily="34" charset="0"/>
                </a:rPr>
                <a:t>BOARYT</a:t>
              </a:r>
              <a:endPara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Extrabold" panose="020B0906030804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16311" y="460609"/>
            <a:ext cx="5987144" cy="292388"/>
            <a:chOff x="1116311" y="460609"/>
            <a:chExt cx="5987144" cy="292388"/>
          </a:xfrm>
        </p:grpSpPr>
        <p:sp>
          <p:nvSpPr>
            <p:cNvPr id="13" name="Line 3"/>
            <p:cNvSpPr>
              <a:spLocks noChangeShapeType="1"/>
            </p:cNvSpPr>
            <p:nvPr/>
          </p:nvSpPr>
          <p:spPr bwMode="auto">
            <a:xfrm>
              <a:off x="1990887" y="695344"/>
              <a:ext cx="5112568" cy="1"/>
            </a:xfrm>
            <a:prstGeom prst="line">
              <a:avLst/>
            </a:prstGeom>
            <a:noFill/>
            <a:ln w="12700" cap="flat" cmpd="sng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 defTabSz="171450">
                <a:lnSpc>
                  <a:spcPct val="100000"/>
                </a:lnSpc>
                <a:defRPr/>
              </a:pPr>
              <a:endParaRPr lang="es-ES" sz="500" b="0">
                <a:solidFill>
                  <a:srgbClr val="000000"/>
                </a:solidFill>
                <a:latin typeface="Helvetica" charset="0"/>
                <a:ea typeface="ＭＳ Ｐゴシック" charset="0"/>
                <a:sym typeface="Helvetica" charset="0"/>
              </a:endParaRPr>
            </a:p>
          </p:txBody>
        </p:sp>
        <p:sp>
          <p:nvSpPr>
            <p:cNvPr id="14" name="TextBox 54"/>
            <p:cNvSpPr txBox="1"/>
            <p:nvPr/>
          </p:nvSpPr>
          <p:spPr>
            <a:xfrm>
              <a:off x="1116311" y="460609"/>
              <a:ext cx="1032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-252536" y="480060"/>
            <a:ext cx="1246158" cy="206950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-176815" y="432802"/>
            <a:ext cx="1170436" cy="283829"/>
            <a:chOff x="-176815" y="432802"/>
            <a:chExt cx="1170436" cy="283829"/>
          </a:xfrm>
        </p:grpSpPr>
        <p:sp>
          <p:nvSpPr>
            <p:cNvPr id="17" name="平行四边形 16"/>
            <p:cNvSpPr/>
            <p:nvPr/>
          </p:nvSpPr>
          <p:spPr>
            <a:xfrm>
              <a:off x="-176815" y="444501"/>
              <a:ext cx="1085181" cy="272130"/>
            </a:xfrm>
            <a:prstGeom prst="parallelogram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58"/>
            <p:cNvSpPr txBox="1"/>
            <p:nvPr/>
          </p:nvSpPr>
          <p:spPr>
            <a:xfrm>
              <a:off x="118679" y="432802"/>
              <a:ext cx="874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PART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思源黑体 CN Bold" pitchFamily="34" charset="-122"/>
                  <a:ea typeface="思源黑体 CN Bold" pitchFamily="34" charset="-122"/>
                  <a:cs typeface="Arial Unicode MS" panose="020B0604020202020204" pitchFamily="34" charset="-122"/>
                </a:rPr>
                <a:t>  </a:t>
              </a:r>
              <a:r>
                <a:rPr lang="en-US" altLang="zh-CN" sz="1200" dirty="0" smtClean="0">
                  <a:solidFill>
                    <a:srgbClr val="FFFFFF"/>
                  </a:solidFill>
                  <a:latin typeface="DFGothic-EB" panose="02010609010101010101" pitchFamily="1" charset="-128"/>
                  <a:ea typeface="DFGothic-EB" panose="02010609010101010101" pitchFamily="1" charset="-128"/>
                  <a:cs typeface="Arial Unicode MS" panose="020B0604020202020204" pitchFamily="34" charset="-122"/>
                </a:rPr>
                <a:t>0X</a:t>
              </a:r>
              <a:endParaRPr lang="zh-CN" altLang="en-US" sz="1200" dirty="0">
                <a:solidFill>
                  <a:srgbClr val="FFFFFF"/>
                </a:solidFill>
                <a:latin typeface="DFGothic-EB" panose="02010609010101010101" pitchFamily="1" charset="-128"/>
                <a:ea typeface="DFGothic-EB" panose="02010609010101010101" pitchFamily="1" charset="-128"/>
                <a:cs typeface="Arial Unicode MS" panose="020B0604020202020204" pitchFamily="34" charset="-122"/>
              </a:endParaRPr>
            </a:p>
          </p:txBody>
        </p:sp>
      </p:grpSp>
      <p:cxnSp>
        <p:nvCxnSpPr>
          <p:cNvPr id="19" name="直接连接符 18"/>
          <p:cNvCxnSpPr/>
          <p:nvPr/>
        </p:nvCxnSpPr>
        <p:spPr>
          <a:xfrm>
            <a:off x="4572718" y="1321284"/>
            <a:ext cx="0" cy="3538429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509802" y="1518211"/>
            <a:ext cx="2237560" cy="612379"/>
            <a:chOff x="679735" y="2024282"/>
            <a:chExt cx="2983413" cy="816506"/>
          </a:xfrm>
        </p:grpSpPr>
        <p:sp>
          <p:nvSpPr>
            <p:cNvPr id="21" name="文本框 3"/>
            <p:cNvSpPr txBox="1"/>
            <p:nvPr/>
          </p:nvSpPr>
          <p:spPr>
            <a:xfrm>
              <a:off x="1491114" y="2024282"/>
              <a:ext cx="21680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1200" dirty="0">
                  <a:solidFill>
                    <a:schemeClr val="accent1"/>
                  </a:solidFill>
                  <a:ea typeface="微软雅黑" pitchFamily="34" charset="-122"/>
                  <a:cs typeface="宋体" pitchFamily="2" charset="-122"/>
                  <a:sym typeface="Arial" pitchFamily="34" charset="0"/>
                </a:rPr>
                <a:t>单击编辑标题</a:t>
              </a:r>
              <a:endParaRPr lang="en-US" altLang="zh-CN" sz="1200" dirty="0">
                <a:solidFill>
                  <a:schemeClr val="accent1"/>
                </a:solidFill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22" name="文本框 4"/>
            <p:cNvSpPr txBox="1"/>
            <p:nvPr/>
          </p:nvSpPr>
          <p:spPr>
            <a:xfrm>
              <a:off x="679735" y="2348345"/>
              <a:ext cx="298341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09802" y="3243937"/>
            <a:ext cx="2237560" cy="612379"/>
            <a:chOff x="679735" y="4325251"/>
            <a:chExt cx="2983413" cy="816506"/>
          </a:xfrm>
        </p:grpSpPr>
        <p:sp>
          <p:nvSpPr>
            <p:cNvPr id="24" name="文本框 6"/>
            <p:cNvSpPr txBox="1"/>
            <p:nvPr/>
          </p:nvSpPr>
          <p:spPr>
            <a:xfrm>
              <a:off x="1491114" y="4325251"/>
              <a:ext cx="21680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1200" dirty="0">
                  <a:solidFill>
                    <a:schemeClr val="accent3"/>
                  </a:solidFill>
                  <a:ea typeface="微软雅黑" pitchFamily="34" charset="-122"/>
                  <a:cs typeface="宋体" pitchFamily="2" charset="-122"/>
                  <a:sym typeface="Arial" pitchFamily="34" charset="0"/>
                </a:rPr>
                <a:t>单击编辑标题</a:t>
              </a:r>
              <a:endParaRPr lang="en-US" altLang="zh-CN" sz="1200" dirty="0">
                <a:solidFill>
                  <a:schemeClr val="accent3"/>
                </a:solidFill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25" name="文本框 7"/>
            <p:cNvSpPr txBox="1"/>
            <p:nvPr/>
          </p:nvSpPr>
          <p:spPr>
            <a:xfrm>
              <a:off x="679735" y="4649314"/>
              <a:ext cx="298341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439002" y="1514593"/>
            <a:ext cx="2299415" cy="619615"/>
            <a:chOff x="8585335" y="2019458"/>
            <a:chExt cx="3065887" cy="826154"/>
          </a:xfrm>
        </p:grpSpPr>
        <p:sp>
          <p:nvSpPr>
            <p:cNvPr id="27" name="文本框 9"/>
            <p:cNvSpPr txBox="1"/>
            <p:nvPr/>
          </p:nvSpPr>
          <p:spPr>
            <a:xfrm>
              <a:off x="8585335" y="2019458"/>
              <a:ext cx="22217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1200" dirty="0">
                  <a:solidFill>
                    <a:schemeClr val="accent2"/>
                  </a:solidFill>
                  <a:ea typeface="微软雅黑" pitchFamily="34" charset="-122"/>
                  <a:cs typeface="宋体" pitchFamily="2" charset="-122"/>
                  <a:sym typeface="Arial" pitchFamily="34" charset="0"/>
                </a:rPr>
                <a:t>单击编辑标题</a:t>
              </a:r>
              <a:endParaRPr lang="en-US" altLang="zh-CN" sz="1200" dirty="0">
                <a:solidFill>
                  <a:schemeClr val="accent2"/>
                </a:solidFill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28" name="文本框 10"/>
            <p:cNvSpPr txBox="1"/>
            <p:nvPr/>
          </p:nvSpPr>
          <p:spPr>
            <a:xfrm>
              <a:off x="8593919" y="2353169"/>
              <a:ext cx="305730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439002" y="3240319"/>
            <a:ext cx="2299415" cy="619615"/>
            <a:chOff x="8585335" y="4320427"/>
            <a:chExt cx="3065887" cy="826154"/>
          </a:xfrm>
        </p:grpSpPr>
        <p:sp>
          <p:nvSpPr>
            <p:cNvPr id="30" name="文本框 12"/>
            <p:cNvSpPr txBox="1"/>
            <p:nvPr/>
          </p:nvSpPr>
          <p:spPr>
            <a:xfrm>
              <a:off x="8585335" y="4320427"/>
              <a:ext cx="22217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1200" dirty="0">
                  <a:solidFill>
                    <a:schemeClr val="accent4"/>
                  </a:solidFill>
                  <a:ea typeface="微软雅黑" pitchFamily="34" charset="-122"/>
                  <a:cs typeface="宋体" pitchFamily="2" charset="-122"/>
                  <a:sym typeface="Arial" pitchFamily="34" charset="0"/>
                </a:rPr>
                <a:t>单击编辑标题</a:t>
              </a:r>
              <a:endParaRPr lang="en-US" altLang="zh-CN" sz="1200" dirty="0">
                <a:solidFill>
                  <a:schemeClr val="accent4"/>
                </a:solidFill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31" name="文本框 13"/>
            <p:cNvSpPr txBox="1"/>
            <p:nvPr/>
          </p:nvSpPr>
          <p:spPr>
            <a:xfrm>
              <a:off x="8593919" y="4654138"/>
              <a:ext cx="305730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9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2792017" y="3083318"/>
            <a:ext cx="355996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llipse 28"/>
          <p:cNvSpPr/>
          <p:nvPr/>
        </p:nvSpPr>
        <p:spPr>
          <a:xfrm>
            <a:off x="4704835" y="1467762"/>
            <a:ext cx="1413073" cy="1413074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  <a:extLst/>
        </p:spPr>
        <p:txBody>
          <a:bodyPr anchor="ctr" anchorCtr="1"/>
          <a:lstStyle/>
          <a:p>
            <a:endParaRPr lang="fr-FR" sz="9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Freeform 95"/>
          <p:cNvSpPr>
            <a:spLocks/>
          </p:cNvSpPr>
          <p:nvPr/>
        </p:nvSpPr>
        <p:spPr bwMode="auto">
          <a:xfrm>
            <a:off x="5678478" y="1408885"/>
            <a:ext cx="439432" cy="443739"/>
          </a:xfrm>
          <a:custGeom>
            <a:avLst/>
            <a:gdLst>
              <a:gd name="T0" fmla="*/ 2147483646 w 275"/>
              <a:gd name="T1" fmla="*/ 2147483646 h 275"/>
              <a:gd name="T2" fmla="*/ 2147483646 w 275"/>
              <a:gd name="T3" fmla="*/ 2147483646 h 275"/>
              <a:gd name="T4" fmla="*/ 2147483646 w 275"/>
              <a:gd name="T5" fmla="*/ 2147483646 h 275"/>
              <a:gd name="T6" fmla="*/ 2147483646 w 275"/>
              <a:gd name="T7" fmla="*/ 2147483646 h 275"/>
              <a:gd name="T8" fmla="*/ 0 w 275"/>
              <a:gd name="T9" fmla="*/ 2147483646 h 275"/>
              <a:gd name="T10" fmla="*/ 2147483646 w 275"/>
              <a:gd name="T11" fmla="*/ 2147483646 h 275"/>
              <a:gd name="T12" fmla="*/ 2147483646 w 275"/>
              <a:gd name="T13" fmla="*/ 2147483646 h 275"/>
              <a:gd name="T14" fmla="*/ 2147483646 w 275"/>
              <a:gd name="T15" fmla="*/ 2147483646 h 275"/>
              <a:gd name="T16" fmla="*/ 2147483646 w 275"/>
              <a:gd name="T17" fmla="*/ 2147483646 h 275"/>
              <a:gd name="T18" fmla="*/ 2147483646 w 275"/>
              <a:gd name="T19" fmla="*/ 2147483646 h 275"/>
              <a:gd name="T20" fmla="*/ 2147483646 w 275"/>
              <a:gd name="T21" fmla="*/ 2147483646 h 275"/>
              <a:gd name="T22" fmla="*/ 2147483646 w 275"/>
              <a:gd name="T23" fmla="*/ 2147483646 h 275"/>
              <a:gd name="T24" fmla="*/ 2147483646 w 275"/>
              <a:gd name="T25" fmla="*/ 2147483646 h 275"/>
              <a:gd name="T26" fmla="*/ 2147483646 w 275"/>
              <a:gd name="T27" fmla="*/ 2147483646 h 275"/>
              <a:gd name="T28" fmla="*/ 2147483646 w 275"/>
              <a:gd name="T29" fmla="*/ 2147483646 h 275"/>
              <a:gd name="T30" fmla="*/ 2147483646 w 275"/>
              <a:gd name="T31" fmla="*/ 2147483646 h 275"/>
              <a:gd name="T32" fmla="*/ 2147483646 w 275"/>
              <a:gd name="T33" fmla="*/ 2147483646 h 275"/>
              <a:gd name="T34" fmla="*/ 2147483646 w 275"/>
              <a:gd name="T35" fmla="*/ 2147483646 h 275"/>
              <a:gd name="T36" fmla="*/ 2147483646 w 275"/>
              <a:gd name="T37" fmla="*/ 2147483646 h 275"/>
              <a:gd name="T38" fmla="*/ 2147483646 w 275"/>
              <a:gd name="T39" fmla="*/ 0 h 275"/>
              <a:gd name="T40" fmla="*/ 2147483646 w 275"/>
              <a:gd name="T41" fmla="*/ 0 h 275"/>
              <a:gd name="T42" fmla="*/ 2147483646 w 275"/>
              <a:gd name="T43" fmla="*/ 2147483646 h 275"/>
              <a:gd name="T44" fmla="*/ 2147483646 w 275"/>
              <a:gd name="T45" fmla="*/ 2147483646 h 275"/>
              <a:gd name="T46" fmla="*/ 2147483646 w 275"/>
              <a:gd name="T47" fmla="*/ 2147483646 h 275"/>
              <a:gd name="T48" fmla="*/ 2147483646 w 275"/>
              <a:gd name="T49" fmla="*/ 2147483646 h 275"/>
              <a:gd name="T50" fmla="*/ 2147483646 w 275"/>
              <a:gd name="T51" fmla="*/ 2147483646 h 275"/>
              <a:gd name="T52" fmla="*/ 2147483646 w 275"/>
              <a:gd name="T53" fmla="*/ 2147483646 h 275"/>
              <a:gd name="T54" fmla="*/ 2147483646 w 275"/>
              <a:gd name="T55" fmla="*/ 2147483646 h 275"/>
              <a:gd name="T56" fmla="*/ 2147483646 w 275"/>
              <a:gd name="T57" fmla="*/ 2147483646 h 275"/>
              <a:gd name="T58" fmla="*/ 2147483646 w 275"/>
              <a:gd name="T59" fmla="*/ 2147483646 h 275"/>
              <a:gd name="T60" fmla="*/ 2147483646 w 275"/>
              <a:gd name="T61" fmla="*/ 2147483646 h 275"/>
              <a:gd name="T62" fmla="*/ 2147483646 w 275"/>
              <a:gd name="T63" fmla="*/ 2147483646 h 275"/>
              <a:gd name="T64" fmla="*/ 2147483646 w 275"/>
              <a:gd name="T65" fmla="*/ 2147483646 h 275"/>
              <a:gd name="T66" fmla="*/ 2147483646 w 275"/>
              <a:gd name="T67" fmla="*/ 2147483646 h 275"/>
              <a:gd name="T68" fmla="*/ 2147483646 w 275"/>
              <a:gd name="T69" fmla="*/ 2147483646 h 275"/>
              <a:gd name="T70" fmla="*/ 2147483646 w 275"/>
              <a:gd name="T71" fmla="*/ 2147483646 h 275"/>
              <a:gd name="T72" fmla="*/ 2147483646 w 275"/>
              <a:gd name="T73" fmla="*/ 2147483646 h 275"/>
              <a:gd name="T74" fmla="*/ 2147483646 w 275"/>
              <a:gd name="T75" fmla="*/ 2147483646 h 275"/>
              <a:gd name="T76" fmla="*/ 2147483646 w 275"/>
              <a:gd name="T77" fmla="*/ 2147483646 h 27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5"/>
              <a:gd name="T118" fmla="*/ 0 h 275"/>
              <a:gd name="T119" fmla="*/ 275 w 275"/>
              <a:gd name="T120" fmla="*/ 275 h 275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5" h="275">
                <a:moveTo>
                  <a:pt x="117" y="275"/>
                </a:moveTo>
                <a:lnTo>
                  <a:pt x="117" y="275"/>
                </a:lnTo>
                <a:lnTo>
                  <a:pt x="96" y="274"/>
                </a:lnTo>
                <a:lnTo>
                  <a:pt x="77" y="271"/>
                </a:lnTo>
                <a:lnTo>
                  <a:pt x="60" y="267"/>
                </a:lnTo>
                <a:lnTo>
                  <a:pt x="45" y="262"/>
                </a:lnTo>
                <a:lnTo>
                  <a:pt x="32" y="257"/>
                </a:lnTo>
                <a:lnTo>
                  <a:pt x="24" y="252"/>
                </a:lnTo>
                <a:lnTo>
                  <a:pt x="14" y="247"/>
                </a:lnTo>
                <a:lnTo>
                  <a:pt x="0" y="239"/>
                </a:lnTo>
                <a:lnTo>
                  <a:pt x="16" y="234"/>
                </a:lnTo>
                <a:lnTo>
                  <a:pt x="28" y="229"/>
                </a:lnTo>
                <a:lnTo>
                  <a:pt x="39" y="224"/>
                </a:lnTo>
                <a:lnTo>
                  <a:pt x="32" y="214"/>
                </a:lnTo>
                <a:lnTo>
                  <a:pt x="26" y="206"/>
                </a:lnTo>
                <a:lnTo>
                  <a:pt x="21" y="196"/>
                </a:lnTo>
                <a:lnTo>
                  <a:pt x="16" y="185"/>
                </a:lnTo>
                <a:lnTo>
                  <a:pt x="11" y="172"/>
                </a:lnTo>
                <a:lnTo>
                  <a:pt x="8" y="160"/>
                </a:lnTo>
                <a:lnTo>
                  <a:pt x="7" y="146"/>
                </a:lnTo>
                <a:lnTo>
                  <a:pt x="5" y="133"/>
                </a:lnTo>
                <a:lnTo>
                  <a:pt x="7" y="120"/>
                </a:lnTo>
                <a:lnTo>
                  <a:pt x="8" y="108"/>
                </a:lnTo>
                <a:lnTo>
                  <a:pt x="11" y="94"/>
                </a:lnTo>
                <a:lnTo>
                  <a:pt x="16" y="82"/>
                </a:lnTo>
                <a:lnTo>
                  <a:pt x="21" y="71"/>
                </a:lnTo>
                <a:lnTo>
                  <a:pt x="28" y="59"/>
                </a:lnTo>
                <a:lnTo>
                  <a:pt x="36" y="49"/>
                </a:lnTo>
                <a:lnTo>
                  <a:pt x="44" y="40"/>
                </a:lnTo>
                <a:lnTo>
                  <a:pt x="54" y="30"/>
                </a:lnTo>
                <a:lnTo>
                  <a:pt x="65" y="23"/>
                </a:lnTo>
                <a:lnTo>
                  <a:pt x="76" y="15"/>
                </a:lnTo>
                <a:lnTo>
                  <a:pt x="89" y="9"/>
                </a:lnTo>
                <a:lnTo>
                  <a:pt x="101" y="6"/>
                </a:lnTo>
                <a:lnTo>
                  <a:pt x="113" y="2"/>
                </a:lnTo>
                <a:lnTo>
                  <a:pt x="127" y="0"/>
                </a:lnTo>
                <a:lnTo>
                  <a:pt x="140" y="0"/>
                </a:lnTo>
                <a:lnTo>
                  <a:pt x="150" y="0"/>
                </a:lnTo>
                <a:lnTo>
                  <a:pt x="161" y="1"/>
                </a:lnTo>
                <a:lnTo>
                  <a:pt x="170" y="3"/>
                </a:lnTo>
                <a:lnTo>
                  <a:pt x="180" y="6"/>
                </a:lnTo>
                <a:lnTo>
                  <a:pt x="198" y="12"/>
                </a:lnTo>
                <a:lnTo>
                  <a:pt x="215" y="22"/>
                </a:lnTo>
                <a:lnTo>
                  <a:pt x="230" y="34"/>
                </a:lnTo>
                <a:lnTo>
                  <a:pt x="244" y="48"/>
                </a:lnTo>
                <a:lnTo>
                  <a:pt x="249" y="56"/>
                </a:lnTo>
                <a:lnTo>
                  <a:pt x="255" y="64"/>
                </a:lnTo>
                <a:lnTo>
                  <a:pt x="260" y="74"/>
                </a:lnTo>
                <a:lnTo>
                  <a:pt x="264" y="82"/>
                </a:lnTo>
                <a:lnTo>
                  <a:pt x="269" y="96"/>
                </a:lnTo>
                <a:lnTo>
                  <a:pt x="272" y="109"/>
                </a:lnTo>
                <a:lnTo>
                  <a:pt x="273" y="122"/>
                </a:lnTo>
                <a:lnTo>
                  <a:pt x="275" y="134"/>
                </a:lnTo>
                <a:lnTo>
                  <a:pt x="273" y="148"/>
                </a:lnTo>
                <a:lnTo>
                  <a:pt x="272" y="161"/>
                </a:lnTo>
                <a:lnTo>
                  <a:pt x="269" y="173"/>
                </a:lnTo>
                <a:lnTo>
                  <a:pt x="264" y="185"/>
                </a:lnTo>
                <a:lnTo>
                  <a:pt x="259" y="197"/>
                </a:lnTo>
                <a:lnTo>
                  <a:pt x="252" y="208"/>
                </a:lnTo>
                <a:lnTo>
                  <a:pt x="244" y="218"/>
                </a:lnTo>
                <a:lnTo>
                  <a:pt x="236" y="229"/>
                </a:lnTo>
                <a:lnTo>
                  <a:pt x="226" y="237"/>
                </a:lnTo>
                <a:lnTo>
                  <a:pt x="215" y="245"/>
                </a:lnTo>
                <a:lnTo>
                  <a:pt x="204" y="252"/>
                </a:lnTo>
                <a:lnTo>
                  <a:pt x="192" y="258"/>
                </a:lnTo>
                <a:lnTo>
                  <a:pt x="185" y="260"/>
                </a:lnTo>
                <a:lnTo>
                  <a:pt x="168" y="267"/>
                </a:lnTo>
                <a:lnTo>
                  <a:pt x="152" y="271"/>
                </a:lnTo>
                <a:lnTo>
                  <a:pt x="134" y="274"/>
                </a:lnTo>
                <a:lnTo>
                  <a:pt x="117" y="275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</a:p>
        </p:txBody>
      </p:sp>
      <p:sp>
        <p:nvSpPr>
          <p:cNvPr id="35" name="Freeform 185"/>
          <p:cNvSpPr>
            <a:spLocks/>
          </p:cNvSpPr>
          <p:nvPr/>
        </p:nvSpPr>
        <p:spPr bwMode="auto">
          <a:xfrm flipH="1">
            <a:off x="5898192" y="1707583"/>
            <a:ext cx="453792" cy="1127300"/>
          </a:xfrm>
          <a:custGeom>
            <a:avLst/>
            <a:gdLst>
              <a:gd name="T0" fmla="*/ 2147483646 w 283"/>
              <a:gd name="T1" fmla="*/ 2147483646 h 702"/>
              <a:gd name="T2" fmla="*/ 2147483646 w 283"/>
              <a:gd name="T3" fmla="*/ 2147483646 h 702"/>
              <a:gd name="T4" fmla="*/ 2147483646 w 283"/>
              <a:gd name="T5" fmla="*/ 2147483646 h 702"/>
              <a:gd name="T6" fmla="*/ 2147483646 w 283"/>
              <a:gd name="T7" fmla="*/ 2147483646 h 702"/>
              <a:gd name="T8" fmla="*/ 2147483646 w 283"/>
              <a:gd name="T9" fmla="*/ 2147483646 h 702"/>
              <a:gd name="T10" fmla="*/ 2147483646 w 283"/>
              <a:gd name="T11" fmla="*/ 2147483646 h 702"/>
              <a:gd name="T12" fmla="*/ 2147483646 w 283"/>
              <a:gd name="T13" fmla="*/ 2147483646 h 702"/>
              <a:gd name="T14" fmla="*/ 2147483646 w 283"/>
              <a:gd name="T15" fmla="*/ 2147483646 h 702"/>
              <a:gd name="T16" fmla="*/ 2147483646 w 283"/>
              <a:gd name="T17" fmla="*/ 2147483646 h 702"/>
              <a:gd name="T18" fmla="*/ 2147483646 w 283"/>
              <a:gd name="T19" fmla="*/ 2147483646 h 702"/>
              <a:gd name="T20" fmla="*/ 2147483646 w 283"/>
              <a:gd name="T21" fmla="*/ 2147483646 h 702"/>
              <a:gd name="T22" fmla="*/ 2147483646 w 283"/>
              <a:gd name="T23" fmla="*/ 2147483646 h 702"/>
              <a:gd name="T24" fmla="*/ 2147483646 w 283"/>
              <a:gd name="T25" fmla="*/ 2147483646 h 702"/>
              <a:gd name="T26" fmla="*/ 2147483646 w 283"/>
              <a:gd name="T27" fmla="*/ 2147483646 h 702"/>
              <a:gd name="T28" fmla="*/ 2147483646 w 283"/>
              <a:gd name="T29" fmla="*/ 2147483646 h 702"/>
              <a:gd name="T30" fmla="*/ 2147483646 w 283"/>
              <a:gd name="T31" fmla="*/ 2147483646 h 702"/>
              <a:gd name="T32" fmla="*/ 2147483646 w 283"/>
              <a:gd name="T33" fmla="*/ 2147483646 h 702"/>
              <a:gd name="T34" fmla="*/ 2147483646 w 283"/>
              <a:gd name="T35" fmla="*/ 0 h 702"/>
              <a:gd name="T36" fmla="*/ 2147483646 w 283"/>
              <a:gd name="T37" fmla="*/ 2147483646 h 702"/>
              <a:gd name="T38" fmla="*/ 2147483646 w 283"/>
              <a:gd name="T39" fmla="*/ 2147483646 h 702"/>
              <a:gd name="T40" fmla="*/ 2147483646 w 283"/>
              <a:gd name="T41" fmla="*/ 2147483646 h 702"/>
              <a:gd name="T42" fmla="*/ 2147483646 w 283"/>
              <a:gd name="T43" fmla="*/ 2147483646 h 702"/>
              <a:gd name="T44" fmla="*/ 2147483646 w 283"/>
              <a:gd name="T45" fmla="*/ 2147483646 h 702"/>
              <a:gd name="T46" fmla="*/ 0 w 283"/>
              <a:gd name="T47" fmla="*/ 2147483646 h 702"/>
              <a:gd name="T48" fmla="*/ 0 w 283"/>
              <a:gd name="T49" fmla="*/ 2147483646 h 702"/>
              <a:gd name="T50" fmla="*/ 2147483646 w 283"/>
              <a:gd name="T51" fmla="*/ 2147483646 h 702"/>
              <a:gd name="T52" fmla="*/ 2147483646 w 283"/>
              <a:gd name="T53" fmla="*/ 2147483646 h 702"/>
              <a:gd name="T54" fmla="*/ 2147483646 w 283"/>
              <a:gd name="T55" fmla="*/ 2147483646 h 702"/>
              <a:gd name="T56" fmla="*/ 2147483646 w 283"/>
              <a:gd name="T57" fmla="*/ 2147483646 h 702"/>
              <a:gd name="T58" fmla="*/ 2147483646 w 283"/>
              <a:gd name="T59" fmla="*/ 2147483646 h 702"/>
              <a:gd name="T60" fmla="*/ 2147483646 w 283"/>
              <a:gd name="T61" fmla="*/ 2147483646 h 702"/>
              <a:gd name="T62" fmla="*/ 2147483646 w 283"/>
              <a:gd name="T63" fmla="*/ 2147483646 h 702"/>
              <a:gd name="T64" fmla="*/ 2147483646 w 283"/>
              <a:gd name="T65" fmla="*/ 2147483646 h 702"/>
              <a:gd name="T66" fmla="*/ 2147483646 w 283"/>
              <a:gd name="T67" fmla="*/ 2147483646 h 702"/>
              <a:gd name="T68" fmla="*/ 2147483646 w 283"/>
              <a:gd name="T69" fmla="*/ 2147483646 h 702"/>
              <a:gd name="T70" fmla="*/ 2147483646 w 283"/>
              <a:gd name="T71" fmla="*/ 2147483646 h 702"/>
              <a:gd name="T72" fmla="*/ 2147483646 w 283"/>
              <a:gd name="T73" fmla="*/ 2147483646 h 702"/>
              <a:gd name="T74" fmla="*/ 2147483646 w 283"/>
              <a:gd name="T75" fmla="*/ 2147483646 h 70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83" h="702">
                <a:moveTo>
                  <a:pt x="283" y="667"/>
                </a:moveTo>
                <a:lnTo>
                  <a:pt x="283" y="667"/>
                </a:lnTo>
                <a:lnTo>
                  <a:pt x="261" y="650"/>
                </a:lnTo>
                <a:lnTo>
                  <a:pt x="242" y="633"/>
                </a:lnTo>
                <a:lnTo>
                  <a:pt x="222" y="613"/>
                </a:lnTo>
                <a:lnTo>
                  <a:pt x="205" y="594"/>
                </a:lnTo>
                <a:lnTo>
                  <a:pt x="188" y="573"/>
                </a:lnTo>
                <a:lnTo>
                  <a:pt x="174" y="551"/>
                </a:lnTo>
                <a:lnTo>
                  <a:pt x="159" y="528"/>
                </a:lnTo>
                <a:lnTo>
                  <a:pt x="147" y="505"/>
                </a:lnTo>
                <a:lnTo>
                  <a:pt x="135" y="480"/>
                </a:lnTo>
                <a:lnTo>
                  <a:pt x="125" y="456"/>
                </a:lnTo>
                <a:lnTo>
                  <a:pt x="118" y="429"/>
                </a:lnTo>
                <a:lnTo>
                  <a:pt x="111" y="403"/>
                </a:lnTo>
                <a:lnTo>
                  <a:pt x="106" y="376"/>
                </a:lnTo>
                <a:lnTo>
                  <a:pt x="102" y="349"/>
                </a:lnTo>
                <a:lnTo>
                  <a:pt x="101" y="320"/>
                </a:lnTo>
                <a:lnTo>
                  <a:pt x="101" y="292"/>
                </a:lnTo>
                <a:lnTo>
                  <a:pt x="102" y="268"/>
                </a:lnTo>
                <a:lnTo>
                  <a:pt x="105" y="243"/>
                </a:lnTo>
                <a:lnTo>
                  <a:pt x="108" y="220"/>
                </a:lnTo>
                <a:lnTo>
                  <a:pt x="114" y="197"/>
                </a:lnTo>
                <a:lnTo>
                  <a:pt x="120" y="174"/>
                </a:lnTo>
                <a:lnTo>
                  <a:pt x="128" y="152"/>
                </a:lnTo>
                <a:lnTo>
                  <a:pt x="136" y="131"/>
                </a:lnTo>
                <a:lnTo>
                  <a:pt x="146" y="110"/>
                </a:lnTo>
                <a:lnTo>
                  <a:pt x="135" y="99"/>
                </a:lnTo>
                <a:lnTo>
                  <a:pt x="127" y="87"/>
                </a:lnTo>
                <a:lnTo>
                  <a:pt x="118" y="74"/>
                </a:lnTo>
                <a:lnTo>
                  <a:pt x="111" y="60"/>
                </a:lnTo>
                <a:lnTo>
                  <a:pt x="106" y="46"/>
                </a:lnTo>
                <a:lnTo>
                  <a:pt x="101" y="31"/>
                </a:lnTo>
                <a:lnTo>
                  <a:pt x="99" y="15"/>
                </a:lnTo>
                <a:lnTo>
                  <a:pt x="97" y="0"/>
                </a:lnTo>
                <a:lnTo>
                  <a:pt x="77" y="32"/>
                </a:lnTo>
                <a:lnTo>
                  <a:pt x="59" y="65"/>
                </a:lnTo>
                <a:lnTo>
                  <a:pt x="43" y="100"/>
                </a:lnTo>
                <a:lnTo>
                  <a:pt x="28" y="137"/>
                </a:lnTo>
                <a:lnTo>
                  <a:pt x="17" y="174"/>
                </a:lnTo>
                <a:lnTo>
                  <a:pt x="12" y="194"/>
                </a:lnTo>
                <a:lnTo>
                  <a:pt x="9" y="213"/>
                </a:lnTo>
                <a:lnTo>
                  <a:pt x="5" y="234"/>
                </a:lnTo>
                <a:lnTo>
                  <a:pt x="3" y="253"/>
                </a:lnTo>
                <a:lnTo>
                  <a:pt x="2" y="274"/>
                </a:lnTo>
                <a:lnTo>
                  <a:pt x="0" y="294"/>
                </a:lnTo>
                <a:lnTo>
                  <a:pt x="0" y="323"/>
                </a:lnTo>
                <a:lnTo>
                  <a:pt x="2" y="353"/>
                </a:lnTo>
                <a:lnTo>
                  <a:pt x="4" y="382"/>
                </a:lnTo>
                <a:lnTo>
                  <a:pt x="9" y="411"/>
                </a:lnTo>
                <a:lnTo>
                  <a:pt x="15" y="439"/>
                </a:lnTo>
                <a:lnTo>
                  <a:pt x="22" y="465"/>
                </a:lnTo>
                <a:lnTo>
                  <a:pt x="31" y="492"/>
                </a:lnTo>
                <a:lnTo>
                  <a:pt x="40" y="519"/>
                </a:lnTo>
                <a:lnTo>
                  <a:pt x="51" y="544"/>
                </a:lnTo>
                <a:lnTo>
                  <a:pt x="65" y="570"/>
                </a:lnTo>
                <a:lnTo>
                  <a:pt x="78" y="593"/>
                </a:lnTo>
                <a:lnTo>
                  <a:pt x="93" y="617"/>
                </a:lnTo>
                <a:lnTo>
                  <a:pt x="110" y="639"/>
                </a:lnTo>
                <a:lnTo>
                  <a:pt x="127" y="661"/>
                </a:lnTo>
                <a:lnTo>
                  <a:pt x="145" y="681"/>
                </a:lnTo>
                <a:lnTo>
                  <a:pt x="163" y="702"/>
                </a:lnTo>
                <a:lnTo>
                  <a:pt x="176" y="693"/>
                </a:lnTo>
                <a:lnTo>
                  <a:pt x="188" y="686"/>
                </a:lnTo>
                <a:lnTo>
                  <a:pt x="202" y="680"/>
                </a:lnTo>
                <a:lnTo>
                  <a:pt x="216" y="674"/>
                </a:lnTo>
                <a:lnTo>
                  <a:pt x="231" y="670"/>
                </a:lnTo>
                <a:lnTo>
                  <a:pt x="245" y="668"/>
                </a:lnTo>
                <a:lnTo>
                  <a:pt x="261" y="667"/>
                </a:lnTo>
                <a:lnTo>
                  <a:pt x="277" y="665"/>
                </a:lnTo>
                <a:lnTo>
                  <a:pt x="283" y="667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Ellipse 28"/>
          <p:cNvSpPr/>
          <p:nvPr/>
        </p:nvSpPr>
        <p:spPr>
          <a:xfrm>
            <a:off x="3024656" y="3228360"/>
            <a:ext cx="1414509" cy="1413074"/>
          </a:xfrm>
          <a:prstGeom prst="ellipse">
            <a:avLst/>
          </a:prstGeom>
          <a:noFill/>
          <a:ln w="76200">
            <a:solidFill>
              <a:schemeClr val="accent3"/>
            </a:solidFill>
          </a:ln>
          <a:extLst/>
        </p:spPr>
        <p:txBody>
          <a:bodyPr anchor="ctr" anchorCtr="1"/>
          <a:lstStyle/>
          <a:p>
            <a:endParaRPr lang="fr-FR" sz="9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Freeform 95"/>
          <p:cNvSpPr>
            <a:spLocks/>
          </p:cNvSpPr>
          <p:nvPr/>
        </p:nvSpPr>
        <p:spPr bwMode="auto">
          <a:xfrm flipH="1">
            <a:off x="3024655" y="3169483"/>
            <a:ext cx="440867" cy="443739"/>
          </a:xfrm>
          <a:custGeom>
            <a:avLst/>
            <a:gdLst>
              <a:gd name="T0" fmla="*/ 117 w 275"/>
              <a:gd name="T1" fmla="*/ 275 h 275"/>
              <a:gd name="T2" fmla="*/ 77 w 275"/>
              <a:gd name="T3" fmla="*/ 271 h 275"/>
              <a:gd name="T4" fmla="*/ 45 w 275"/>
              <a:gd name="T5" fmla="*/ 262 h 275"/>
              <a:gd name="T6" fmla="*/ 24 w 275"/>
              <a:gd name="T7" fmla="*/ 252 h 275"/>
              <a:gd name="T8" fmla="*/ 0 w 275"/>
              <a:gd name="T9" fmla="*/ 239 h 275"/>
              <a:gd name="T10" fmla="*/ 16 w 275"/>
              <a:gd name="T11" fmla="*/ 234 h 275"/>
              <a:gd name="T12" fmla="*/ 39 w 275"/>
              <a:gd name="T13" fmla="*/ 224 h 275"/>
              <a:gd name="T14" fmla="*/ 32 w 275"/>
              <a:gd name="T15" fmla="*/ 214 h 275"/>
              <a:gd name="T16" fmla="*/ 21 w 275"/>
              <a:gd name="T17" fmla="*/ 196 h 275"/>
              <a:gd name="T18" fmla="*/ 16 w 275"/>
              <a:gd name="T19" fmla="*/ 185 h 275"/>
              <a:gd name="T20" fmla="*/ 8 w 275"/>
              <a:gd name="T21" fmla="*/ 160 h 275"/>
              <a:gd name="T22" fmla="*/ 5 w 275"/>
              <a:gd name="T23" fmla="*/ 133 h 275"/>
              <a:gd name="T24" fmla="*/ 8 w 275"/>
              <a:gd name="T25" fmla="*/ 108 h 275"/>
              <a:gd name="T26" fmla="*/ 16 w 275"/>
              <a:gd name="T27" fmla="*/ 82 h 275"/>
              <a:gd name="T28" fmla="*/ 28 w 275"/>
              <a:gd name="T29" fmla="*/ 59 h 275"/>
              <a:gd name="T30" fmla="*/ 44 w 275"/>
              <a:gd name="T31" fmla="*/ 40 h 275"/>
              <a:gd name="T32" fmla="*/ 65 w 275"/>
              <a:gd name="T33" fmla="*/ 23 h 275"/>
              <a:gd name="T34" fmla="*/ 89 w 275"/>
              <a:gd name="T35" fmla="*/ 9 h 275"/>
              <a:gd name="T36" fmla="*/ 101 w 275"/>
              <a:gd name="T37" fmla="*/ 6 h 275"/>
              <a:gd name="T38" fmla="*/ 127 w 275"/>
              <a:gd name="T39" fmla="*/ 0 h 275"/>
              <a:gd name="T40" fmla="*/ 140 w 275"/>
              <a:gd name="T41" fmla="*/ 0 h 275"/>
              <a:gd name="T42" fmla="*/ 161 w 275"/>
              <a:gd name="T43" fmla="*/ 1 h 275"/>
              <a:gd name="T44" fmla="*/ 180 w 275"/>
              <a:gd name="T45" fmla="*/ 6 h 275"/>
              <a:gd name="T46" fmla="*/ 215 w 275"/>
              <a:gd name="T47" fmla="*/ 22 h 275"/>
              <a:gd name="T48" fmla="*/ 244 w 275"/>
              <a:gd name="T49" fmla="*/ 48 h 275"/>
              <a:gd name="T50" fmla="*/ 255 w 275"/>
              <a:gd name="T51" fmla="*/ 64 h 275"/>
              <a:gd name="T52" fmla="*/ 264 w 275"/>
              <a:gd name="T53" fmla="*/ 82 h 275"/>
              <a:gd name="T54" fmla="*/ 269 w 275"/>
              <a:gd name="T55" fmla="*/ 96 h 275"/>
              <a:gd name="T56" fmla="*/ 273 w 275"/>
              <a:gd name="T57" fmla="*/ 122 h 275"/>
              <a:gd name="T58" fmla="*/ 273 w 275"/>
              <a:gd name="T59" fmla="*/ 148 h 275"/>
              <a:gd name="T60" fmla="*/ 269 w 275"/>
              <a:gd name="T61" fmla="*/ 173 h 275"/>
              <a:gd name="T62" fmla="*/ 259 w 275"/>
              <a:gd name="T63" fmla="*/ 197 h 275"/>
              <a:gd name="T64" fmla="*/ 244 w 275"/>
              <a:gd name="T65" fmla="*/ 218 h 275"/>
              <a:gd name="T66" fmla="*/ 226 w 275"/>
              <a:gd name="T67" fmla="*/ 237 h 275"/>
              <a:gd name="T68" fmla="*/ 204 w 275"/>
              <a:gd name="T69" fmla="*/ 252 h 275"/>
              <a:gd name="T70" fmla="*/ 192 w 275"/>
              <a:gd name="T71" fmla="*/ 258 h 275"/>
              <a:gd name="T72" fmla="*/ 185 w 275"/>
              <a:gd name="T73" fmla="*/ 260 h 275"/>
              <a:gd name="T74" fmla="*/ 152 w 275"/>
              <a:gd name="T75" fmla="*/ 271 h 275"/>
              <a:gd name="T76" fmla="*/ 117 w 275"/>
              <a:gd name="T77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75" h="275">
                <a:moveTo>
                  <a:pt x="117" y="275"/>
                </a:moveTo>
                <a:lnTo>
                  <a:pt x="117" y="275"/>
                </a:lnTo>
                <a:lnTo>
                  <a:pt x="96" y="274"/>
                </a:lnTo>
                <a:lnTo>
                  <a:pt x="77" y="271"/>
                </a:lnTo>
                <a:lnTo>
                  <a:pt x="60" y="267"/>
                </a:lnTo>
                <a:lnTo>
                  <a:pt x="45" y="262"/>
                </a:lnTo>
                <a:lnTo>
                  <a:pt x="32" y="257"/>
                </a:lnTo>
                <a:lnTo>
                  <a:pt x="24" y="252"/>
                </a:lnTo>
                <a:lnTo>
                  <a:pt x="14" y="247"/>
                </a:lnTo>
                <a:lnTo>
                  <a:pt x="0" y="239"/>
                </a:lnTo>
                <a:lnTo>
                  <a:pt x="16" y="234"/>
                </a:lnTo>
                <a:lnTo>
                  <a:pt x="16" y="234"/>
                </a:lnTo>
                <a:lnTo>
                  <a:pt x="28" y="229"/>
                </a:lnTo>
                <a:lnTo>
                  <a:pt x="39" y="224"/>
                </a:lnTo>
                <a:lnTo>
                  <a:pt x="39" y="224"/>
                </a:lnTo>
                <a:lnTo>
                  <a:pt x="32" y="214"/>
                </a:lnTo>
                <a:lnTo>
                  <a:pt x="26" y="206"/>
                </a:lnTo>
                <a:lnTo>
                  <a:pt x="21" y="196"/>
                </a:lnTo>
                <a:lnTo>
                  <a:pt x="16" y="185"/>
                </a:lnTo>
                <a:lnTo>
                  <a:pt x="16" y="185"/>
                </a:lnTo>
                <a:lnTo>
                  <a:pt x="11" y="172"/>
                </a:lnTo>
                <a:lnTo>
                  <a:pt x="8" y="160"/>
                </a:lnTo>
                <a:lnTo>
                  <a:pt x="7" y="146"/>
                </a:lnTo>
                <a:lnTo>
                  <a:pt x="5" y="133"/>
                </a:lnTo>
                <a:lnTo>
                  <a:pt x="7" y="120"/>
                </a:lnTo>
                <a:lnTo>
                  <a:pt x="8" y="108"/>
                </a:lnTo>
                <a:lnTo>
                  <a:pt x="11" y="94"/>
                </a:lnTo>
                <a:lnTo>
                  <a:pt x="16" y="82"/>
                </a:lnTo>
                <a:lnTo>
                  <a:pt x="21" y="71"/>
                </a:lnTo>
                <a:lnTo>
                  <a:pt x="28" y="59"/>
                </a:lnTo>
                <a:lnTo>
                  <a:pt x="36" y="49"/>
                </a:lnTo>
                <a:lnTo>
                  <a:pt x="44" y="40"/>
                </a:lnTo>
                <a:lnTo>
                  <a:pt x="54" y="30"/>
                </a:lnTo>
                <a:lnTo>
                  <a:pt x="65" y="23"/>
                </a:lnTo>
                <a:lnTo>
                  <a:pt x="76" y="15"/>
                </a:lnTo>
                <a:lnTo>
                  <a:pt x="89" y="9"/>
                </a:lnTo>
                <a:lnTo>
                  <a:pt x="89" y="9"/>
                </a:lnTo>
                <a:lnTo>
                  <a:pt x="101" y="6"/>
                </a:lnTo>
                <a:lnTo>
                  <a:pt x="113" y="2"/>
                </a:lnTo>
                <a:lnTo>
                  <a:pt x="127" y="0"/>
                </a:lnTo>
                <a:lnTo>
                  <a:pt x="140" y="0"/>
                </a:lnTo>
                <a:lnTo>
                  <a:pt x="140" y="0"/>
                </a:lnTo>
                <a:lnTo>
                  <a:pt x="150" y="0"/>
                </a:lnTo>
                <a:lnTo>
                  <a:pt x="161" y="1"/>
                </a:lnTo>
                <a:lnTo>
                  <a:pt x="170" y="3"/>
                </a:lnTo>
                <a:lnTo>
                  <a:pt x="180" y="6"/>
                </a:lnTo>
                <a:lnTo>
                  <a:pt x="198" y="12"/>
                </a:lnTo>
                <a:lnTo>
                  <a:pt x="215" y="22"/>
                </a:lnTo>
                <a:lnTo>
                  <a:pt x="230" y="34"/>
                </a:lnTo>
                <a:lnTo>
                  <a:pt x="244" y="48"/>
                </a:lnTo>
                <a:lnTo>
                  <a:pt x="249" y="56"/>
                </a:lnTo>
                <a:lnTo>
                  <a:pt x="255" y="64"/>
                </a:lnTo>
                <a:lnTo>
                  <a:pt x="260" y="74"/>
                </a:lnTo>
                <a:lnTo>
                  <a:pt x="264" y="82"/>
                </a:lnTo>
                <a:lnTo>
                  <a:pt x="264" y="82"/>
                </a:lnTo>
                <a:lnTo>
                  <a:pt x="269" y="96"/>
                </a:lnTo>
                <a:lnTo>
                  <a:pt x="272" y="109"/>
                </a:lnTo>
                <a:lnTo>
                  <a:pt x="273" y="122"/>
                </a:lnTo>
                <a:lnTo>
                  <a:pt x="275" y="134"/>
                </a:lnTo>
                <a:lnTo>
                  <a:pt x="273" y="148"/>
                </a:lnTo>
                <a:lnTo>
                  <a:pt x="272" y="161"/>
                </a:lnTo>
                <a:lnTo>
                  <a:pt x="269" y="173"/>
                </a:lnTo>
                <a:lnTo>
                  <a:pt x="264" y="185"/>
                </a:lnTo>
                <a:lnTo>
                  <a:pt x="259" y="197"/>
                </a:lnTo>
                <a:lnTo>
                  <a:pt x="252" y="208"/>
                </a:lnTo>
                <a:lnTo>
                  <a:pt x="244" y="218"/>
                </a:lnTo>
                <a:lnTo>
                  <a:pt x="236" y="229"/>
                </a:lnTo>
                <a:lnTo>
                  <a:pt x="226" y="237"/>
                </a:lnTo>
                <a:lnTo>
                  <a:pt x="215" y="245"/>
                </a:lnTo>
                <a:lnTo>
                  <a:pt x="204" y="252"/>
                </a:lnTo>
                <a:lnTo>
                  <a:pt x="192" y="258"/>
                </a:lnTo>
                <a:lnTo>
                  <a:pt x="192" y="258"/>
                </a:lnTo>
                <a:lnTo>
                  <a:pt x="185" y="260"/>
                </a:lnTo>
                <a:lnTo>
                  <a:pt x="185" y="260"/>
                </a:lnTo>
                <a:lnTo>
                  <a:pt x="168" y="267"/>
                </a:lnTo>
                <a:lnTo>
                  <a:pt x="152" y="271"/>
                </a:lnTo>
                <a:lnTo>
                  <a:pt x="134" y="274"/>
                </a:lnTo>
                <a:lnTo>
                  <a:pt x="117" y="275"/>
                </a:lnTo>
                <a:lnTo>
                  <a:pt x="117" y="275"/>
                </a:lnTo>
                <a:close/>
              </a:path>
            </a:pathLst>
          </a:custGeom>
          <a:solidFill>
            <a:schemeClr val="accent3"/>
          </a:solidFill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/>
          <a:lstStyle/>
          <a:p>
            <a:pPr algn="ctr"/>
            <a:r>
              <a:rPr lang="fr-FR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</a:p>
        </p:txBody>
      </p:sp>
      <p:sp>
        <p:nvSpPr>
          <p:cNvPr id="38" name="Freeform 185"/>
          <p:cNvSpPr>
            <a:spLocks/>
          </p:cNvSpPr>
          <p:nvPr/>
        </p:nvSpPr>
        <p:spPr bwMode="auto">
          <a:xfrm>
            <a:off x="2792017" y="3468181"/>
            <a:ext cx="453792" cy="1127300"/>
          </a:xfrm>
          <a:custGeom>
            <a:avLst/>
            <a:gdLst>
              <a:gd name="T0" fmla="*/ 283 w 283"/>
              <a:gd name="T1" fmla="*/ 667 h 702"/>
              <a:gd name="T2" fmla="*/ 242 w 283"/>
              <a:gd name="T3" fmla="*/ 633 h 702"/>
              <a:gd name="T4" fmla="*/ 205 w 283"/>
              <a:gd name="T5" fmla="*/ 594 h 702"/>
              <a:gd name="T6" fmla="*/ 174 w 283"/>
              <a:gd name="T7" fmla="*/ 551 h 702"/>
              <a:gd name="T8" fmla="*/ 147 w 283"/>
              <a:gd name="T9" fmla="*/ 505 h 702"/>
              <a:gd name="T10" fmla="*/ 125 w 283"/>
              <a:gd name="T11" fmla="*/ 456 h 702"/>
              <a:gd name="T12" fmla="*/ 111 w 283"/>
              <a:gd name="T13" fmla="*/ 403 h 702"/>
              <a:gd name="T14" fmla="*/ 102 w 283"/>
              <a:gd name="T15" fmla="*/ 349 h 702"/>
              <a:gd name="T16" fmla="*/ 101 w 283"/>
              <a:gd name="T17" fmla="*/ 292 h 702"/>
              <a:gd name="T18" fmla="*/ 102 w 283"/>
              <a:gd name="T19" fmla="*/ 268 h 702"/>
              <a:gd name="T20" fmla="*/ 108 w 283"/>
              <a:gd name="T21" fmla="*/ 220 h 702"/>
              <a:gd name="T22" fmla="*/ 120 w 283"/>
              <a:gd name="T23" fmla="*/ 174 h 702"/>
              <a:gd name="T24" fmla="*/ 136 w 283"/>
              <a:gd name="T25" fmla="*/ 131 h 702"/>
              <a:gd name="T26" fmla="*/ 146 w 283"/>
              <a:gd name="T27" fmla="*/ 110 h 702"/>
              <a:gd name="T28" fmla="*/ 127 w 283"/>
              <a:gd name="T29" fmla="*/ 87 h 702"/>
              <a:gd name="T30" fmla="*/ 111 w 283"/>
              <a:gd name="T31" fmla="*/ 60 h 702"/>
              <a:gd name="T32" fmla="*/ 101 w 283"/>
              <a:gd name="T33" fmla="*/ 31 h 702"/>
              <a:gd name="T34" fmla="*/ 97 w 283"/>
              <a:gd name="T35" fmla="*/ 0 h 702"/>
              <a:gd name="T36" fmla="*/ 77 w 283"/>
              <a:gd name="T37" fmla="*/ 32 h 702"/>
              <a:gd name="T38" fmla="*/ 43 w 283"/>
              <a:gd name="T39" fmla="*/ 100 h 702"/>
              <a:gd name="T40" fmla="*/ 17 w 283"/>
              <a:gd name="T41" fmla="*/ 174 h 702"/>
              <a:gd name="T42" fmla="*/ 9 w 283"/>
              <a:gd name="T43" fmla="*/ 213 h 702"/>
              <a:gd name="T44" fmla="*/ 3 w 283"/>
              <a:gd name="T45" fmla="*/ 253 h 702"/>
              <a:gd name="T46" fmla="*/ 0 w 283"/>
              <a:gd name="T47" fmla="*/ 294 h 702"/>
              <a:gd name="T48" fmla="*/ 0 w 283"/>
              <a:gd name="T49" fmla="*/ 323 h 702"/>
              <a:gd name="T50" fmla="*/ 4 w 283"/>
              <a:gd name="T51" fmla="*/ 382 h 702"/>
              <a:gd name="T52" fmla="*/ 15 w 283"/>
              <a:gd name="T53" fmla="*/ 439 h 702"/>
              <a:gd name="T54" fmla="*/ 31 w 283"/>
              <a:gd name="T55" fmla="*/ 492 h 702"/>
              <a:gd name="T56" fmla="*/ 51 w 283"/>
              <a:gd name="T57" fmla="*/ 544 h 702"/>
              <a:gd name="T58" fmla="*/ 78 w 283"/>
              <a:gd name="T59" fmla="*/ 593 h 702"/>
              <a:gd name="T60" fmla="*/ 110 w 283"/>
              <a:gd name="T61" fmla="*/ 639 h 702"/>
              <a:gd name="T62" fmla="*/ 145 w 283"/>
              <a:gd name="T63" fmla="*/ 681 h 702"/>
              <a:gd name="T64" fmla="*/ 163 w 283"/>
              <a:gd name="T65" fmla="*/ 702 h 702"/>
              <a:gd name="T66" fmla="*/ 188 w 283"/>
              <a:gd name="T67" fmla="*/ 686 h 702"/>
              <a:gd name="T68" fmla="*/ 216 w 283"/>
              <a:gd name="T69" fmla="*/ 674 h 702"/>
              <a:gd name="T70" fmla="*/ 245 w 283"/>
              <a:gd name="T71" fmla="*/ 668 h 702"/>
              <a:gd name="T72" fmla="*/ 277 w 283"/>
              <a:gd name="T73" fmla="*/ 665 h 702"/>
              <a:gd name="T74" fmla="*/ 283 w 283"/>
              <a:gd name="T75" fmla="*/ 667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3" h="702">
                <a:moveTo>
                  <a:pt x="283" y="667"/>
                </a:moveTo>
                <a:lnTo>
                  <a:pt x="283" y="667"/>
                </a:lnTo>
                <a:lnTo>
                  <a:pt x="261" y="650"/>
                </a:lnTo>
                <a:lnTo>
                  <a:pt x="242" y="633"/>
                </a:lnTo>
                <a:lnTo>
                  <a:pt x="222" y="613"/>
                </a:lnTo>
                <a:lnTo>
                  <a:pt x="205" y="594"/>
                </a:lnTo>
                <a:lnTo>
                  <a:pt x="188" y="573"/>
                </a:lnTo>
                <a:lnTo>
                  <a:pt x="174" y="551"/>
                </a:lnTo>
                <a:lnTo>
                  <a:pt x="159" y="528"/>
                </a:lnTo>
                <a:lnTo>
                  <a:pt x="147" y="505"/>
                </a:lnTo>
                <a:lnTo>
                  <a:pt x="135" y="480"/>
                </a:lnTo>
                <a:lnTo>
                  <a:pt x="125" y="456"/>
                </a:lnTo>
                <a:lnTo>
                  <a:pt x="118" y="429"/>
                </a:lnTo>
                <a:lnTo>
                  <a:pt x="111" y="403"/>
                </a:lnTo>
                <a:lnTo>
                  <a:pt x="106" y="376"/>
                </a:lnTo>
                <a:lnTo>
                  <a:pt x="102" y="349"/>
                </a:lnTo>
                <a:lnTo>
                  <a:pt x="101" y="320"/>
                </a:lnTo>
                <a:lnTo>
                  <a:pt x="101" y="292"/>
                </a:lnTo>
                <a:lnTo>
                  <a:pt x="101" y="292"/>
                </a:lnTo>
                <a:lnTo>
                  <a:pt x="102" y="268"/>
                </a:lnTo>
                <a:lnTo>
                  <a:pt x="105" y="243"/>
                </a:lnTo>
                <a:lnTo>
                  <a:pt x="108" y="220"/>
                </a:lnTo>
                <a:lnTo>
                  <a:pt x="114" y="197"/>
                </a:lnTo>
                <a:lnTo>
                  <a:pt x="120" y="174"/>
                </a:lnTo>
                <a:lnTo>
                  <a:pt x="128" y="152"/>
                </a:lnTo>
                <a:lnTo>
                  <a:pt x="136" y="131"/>
                </a:lnTo>
                <a:lnTo>
                  <a:pt x="146" y="110"/>
                </a:lnTo>
                <a:lnTo>
                  <a:pt x="146" y="110"/>
                </a:lnTo>
                <a:lnTo>
                  <a:pt x="135" y="99"/>
                </a:lnTo>
                <a:lnTo>
                  <a:pt x="127" y="87"/>
                </a:lnTo>
                <a:lnTo>
                  <a:pt x="118" y="74"/>
                </a:lnTo>
                <a:lnTo>
                  <a:pt x="111" y="60"/>
                </a:lnTo>
                <a:lnTo>
                  <a:pt x="106" y="46"/>
                </a:lnTo>
                <a:lnTo>
                  <a:pt x="101" y="31"/>
                </a:lnTo>
                <a:lnTo>
                  <a:pt x="99" y="15"/>
                </a:lnTo>
                <a:lnTo>
                  <a:pt x="97" y="0"/>
                </a:lnTo>
                <a:lnTo>
                  <a:pt x="97" y="0"/>
                </a:lnTo>
                <a:lnTo>
                  <a:pt x="77" y="32"/>
                </a:lnTo>
                <a:lnTo>
                  <a:pt x="59" y="65"/>
                </a:lnTo>
                <a:lnTo>
                  <a:pt x="43" y="100"/>
                </a:lnTo>
                <a:lnTo>
                  <a:pt x="28" y="137"/>
                </a:lnTo>
                <a:lnTo>
                  <a:pt x="17" y="174"/>
                </a:lnTo>
                <a:lnTo>
                  <a:pt x="12" y="194"/>
                </a:lnTo>
                <a:lnTo>
                  <a:pt x="9" y="213"/>
                </a:lnTo>
                <a:lnTo>
                  <a:pt x="5" y="234"/>
                </a:lnTo>
                <a:lnTo>
                  <a:pt x="3" y="253"/>
                </a:lnTo>
                <a:lnTo>
                  <a:pt x="2" y="274"/>
                </a:lnTo>
                <a:lnTo>
                  <a:pt x="0" y="294"/>
                </a:lnTo>
                <a:lnTo>
                  <a:pt x="0" y="294"/>
                </a:lnTo>
                <a:lnTo>
                  <a:pt x="0" y="323"/>
                </a:lnTo>
                <a:lnTo>
                  <a:pt x="2" y="353"/>
                </a:lnTo>
                <a:lnTo>
                  <a:pt x="4" y="382"/>
                </a:lnTo>
                <a:lnTo>
                  <a:pt x="9" y="411"/>
                </a:lnTo>
                <a:lnTo>
                  <a:pt x="15" y="439"/>
                </a:lnTo>
                <a:lnTo>
                  <a:pt x="22" y="465"/>
                </a:lnTo>
                <a:lnTo>
                  <a:pt x="31" y="492"/>
                </a:lnTo>
                <a:lnTo>
                  <a:pt x="40" y="519"/>
                </a:lnTo>
                <a:lnTo>
                  <a:pt x="51" y="544"/>
                </a:lnTo>
                <a:lnTo>
                  <a:pt x="65" y="570"/>
                </a:lnTo>
                <a:lnTo>
                  <a:pt x="78" y="593"/>
                </a:lnTo>
                <a:lnTo>
                  <a:pt x="93" y="617"/>
                </a:lnTo>
                <a:lnTo>
                  <a:pt x="110" y="639"/>
                </a:lnTo>
                <a:lnTo>
                  <a:pt x="127" y="661"/>
                </a:lnTo>
                <a:lnTo>
                  <a:pt x="145" y="681"/>
                </a:lnTo>
                <a:lnTo>
                  <a:pt x="163" y="702"/>
                </a:lnTo>
                <a:lnTo>
                  <a:pt x="163" y="702"/>
                </a:lnTo>
                <a:lnTo>
                  <a:pt x="176" y="693"/>
                </a:lnTo>
                <a:lnTo>
                  <a:pt x="188" y="686"/>
                </a:lnTo>
                <a:lnTo>
                  <a:pt x="202" y="680"/>
                </a:lnTo>
                <a:lnTo>
                  <a:pt x="216" y="674"/>
                </a:lnTo>
                <a:lnTo>
                  <a:pt x="231" y="670"/>
                </a:lnTo>
                <a:lnTo>
                  <a:pt x="245" y="668"/>
                </a:lnTo>
                <a:lnTo>
                  <a:pt x="261" y="667"/>
                </a:lnTo>
                <a:lnTo>
                  <a:pt x="277" y="665"/>
                </a:lnTo>
                <a:lnTo>
                  <a:pt x="277" y="665"/>
                </a:lnTo>
                <a:lnTo>
                  <a:pt x="283" y="667"/>
                </a:lnTo>
                <a:lnTo>
                  <a:pt x="283" y="667"/>
                </a:lnTo>
                <a:close/>
              </a:path>
            </a:pathLst>
          </a:custGeom>
          <a:solidFill>
            <a:schemeClr val="accent3"/>
          </a:solidFill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/>
          <a:lstStyle/>
          <a:p>
            <a:endParaRPr lang="fr-FR"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Ellipse 28"/>
          <p:cNvSpPr/>
          <p:nvPr/>
        </p:nvSpPr>
        <p:spPr>
          <a:xfrm>
            <a:off x="4704835" y="3228360"/>
            <a:ext cx="1413073" cy="1413074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  <a:extLst/>
        </p:spPr>
        <p:txBody>
          <a:bodyPr anchor="ctr" anchorCtr="1"/>
          <a:lstStyle/>
          <a:p>
            <a:endParaRPr lang="fr-FR" sz="9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Freeform 95"/>
          <p:cNvSpPr>
            <a:spLocks/>
          </p:cNvSpPr>
          <p:nvPr/>
        </p:nvSpPr>
        <p:spPr bwMode="auto">
          <a:xfrm>
            <a:off x="5678478" y="3169483"/>
            <a:ext cx="439432" cy="443739"/>
          </a:xfrm>
          <a:custGeom>
            <a:avLst/>
            <a:gdLst>
              <a:gd name="T0" fmla="*/ 117 w 275"/>
              <a:gd name="T1" fmla="*/ 275 h 275"/>
              <a:gd name="T2" fmla="*/ 77 w 275"/>
              <a:gd name="T3" fmla="*/ 271 h 275"/>
              <a:gd name="T4" fmla="*/ 45 w 275"/>
              <a:gd name="T5" fmla="*/ 262 h 275"/>
              <a:gd name="T6" fmla="*/ 24 w 275"/>
              <a:gd name="T7" fmla="*/ 252 h 275"/>
              <a:gd name="T8" fmla="*/ 0 w 275"/>
              <a:gd name="T9" fmla="*/ 239 h 275"/>
              <a:gd name="T10" fmla="*/ 16 w 275"/>
              <a:gd name="T11" fmla="*/ 234 h 275"/>
              <a:gd name="T12" fmla="*/ 39 w 275"/>
              <a:gd name="T13" fmla="*/ 224 h 275"/>
              <a:gd name="T14" fmla="*/ 32 w 275"/>
              <a:gd name="T15" fmla="*/ 214 h 275"/>
              <a:gd name="T16" fmla="*/ 21 w 275"/>
              <a:gd name="T17" fmla="*/ 196 h 275"/>
              <a:gd name="T18" fmla="*/ 16 w 275"/>
              <a:gd name="T19" fmla="*/ 185 h 275"/>
              <a:gd name="T20" fmla="*/ 8 w 275"/>
              <a:gd name="T21" fmla="*/ 160 h 275"/>
              <a:gd name="T22" fmla="*/ 5 w 275"/>
              <a:gd name="T23" fmla="*/ 133 h 275"/>
              <a:gd name="T24" fmla="*/ 8 w 275"/>
              <a:gd name="T25" fmla="*/ 108 h 275"/>
              <a:gd name="T26" fmla="*/ 16 w 275"/>
              <a:gd name="T27" fmla="*/ 82 h 275"/>
              <a:gd name="T28" fmla="*/ 28 w 275"/>
              <a:gd name="T29" fmla="*/ 59 h 275"/>
              <a:gd name="T30" fmla="*/ 44 w 275"/>
              <a:gd name="T31" fmla="*/ 40 h 275"/>
              <a:gd name="T32" fmla="*/ 65 w 275"/>
              <a:gd name="T33" fmla="*/ 23 h 275"/>
              <a:gd name="T34" fmla="*/ 89 w 275"/>
              <a:gd name="T35" fmla="*/ 9 h 275"/>
              <a:gd name="T36" fmla="*/ 101 w 275"/>
              <a:gd name="T37" fmla="*/ 6 h 275"/>
              <a:gd name="T38" fmla="*/ 127 w 275"/>
              <a:gd name="T39" fmla="*/ 0 h 275"/>
              <a:gd name="T40" fmla="*/ 140 w 275"/>
              <a:gd name="T41" fmla="*/ 0 h 275"/>
              <a:gd name="T42" fmla="*/ 161 w 275"/>
              <a:gd name="T43" fmla="*/ 1 h 275"/>
              <a:gd name="T44" fmla="*/ 180 w 275"/>
              <a:gd name="T45" fmla="*/ 6 h 275"/>
              <a:gd name="T46" fmla="*/ 215 w 275"/>
              <a:gd name="T47" fmla="*/ 22 h 275"/>
              <a:gd name="T48" fmla="*/ 244 w 275"/>
              <a:gd name="T49" fmla="*/ 48 h 275"/>
              <a:gd name="T50" fmla="*/ 255 w 275"/>
              <a:gd name="T51" fmla="*/ 64 h 275"/>
              <a:gd name="T52" fmla="*/ 264 w 275"/>
              <a:gd name="T53" fmla="*/ 82 h 275"/>
              <a:gd name="T54" fmla="*/ 269 w 275"/>
              <a:gd name="T55" fmla="*/ 96 h 275"/>
              <a:gd name="T56" fmla="*/ 273 w 275"/>
              <a:gd name="T57" fmla="*/ 122 h 275"/>
              <a:gd name="T58" fmla="*/ 273 w 275"/>
              <a:gd name="T59" fmla="*/ 148 h 275"/>
              <a:gd name="T60" fmla="*/ 269 w 275"/>
              <a:gd name="T61" fmla="*/ 173 h 275"/>
              <a:gd name="T62" fmla="*/ 259 w 275"/>
              <a:gd name="T63" fmla="*/ 197 h 275"/>
              <a:gd name="T64" fmla="*/ 244 w 275"/>
              <a:gd name="T65" fmla="*/ 218 h 275"/>
              <a:gd name="T66" fmla="*/ 226 w 275"/>
              <a:gd name="T67" fmla="*/ 237 h 275"/>
              <a:gd name="T68" fmla="*/ 204 w 275"/>
              <a:gd name="T69" fmla="*/ 252 h 275"/>
              <a:gd name="T70" fmla="*/ 192 w 275"/>
              <a:gd name="T71" fmla="*/ 258 h 275"/>
              <a:gd name="T72" fmla="*/ 185 w 275"/>
              <a:gd name="T73" fmla="*/ 260 h 275"/>
              <a:gd name="T74" fmla="*/ 152 w 275"/>
              <a:gd name="T75" fmla="*/ 271 h 275"/>
              <a:gd name="T76" fmla="*/ 117 w 275"/>
              <a:gd name="T77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75" h="275">
                <a:moveTo>
                  <a:pt x="117" y="275"/>
                </a:moveTo>
                <a:lnTo>
                  <a:pt x="117" y="275"/>
                </a:lnTo>
                <a:lnTo>
                  <a:pt x="96" y="274"/>
                </a:lnTo>
                <a:lnTo>
                  <a:pt x="77" y="271"/>
                </a:lnTo>
                <a:lnTo>
                  <a:pt x="60" y="267"/>
                </a:lnTo>
                <a:lnTo>
                  <a:pt x="45" y="262"/>
                </a:lnTo>
                <a:lnTo>
                  <a:pt x="32" y="257"/>
                </a:lnTo>
                <a:lnTo>
                  <a:pt x="24" y="252"/>
                </a:lnTo>
                <a:lnTo>
                  <a:pt x="14" y="247"/>
                </a:lnTo>
                <a:lnTo>
                  <a:pt x="0" y="239"/>
                </a:lnTo>
                <a:lnTo>
                  <a:pt x="16" y="234"/>
                </a:lnTo>
                <a:lnTo>
                  <a:pt x="16" y="234"/>
                </a:lnTo>
                <a:lnTo>
                  <a:pt x="28" y="229"/>
                </a:lnTo>
                <a:lnTo>
                  <a:pt x="39" y="224"/>
                </a:lnTo>
                <a:lnTo>
                  <a:pt x="39" y="224"/>
                </a:lnTo>
                <a:lnTo>
                  <a:pt x="32" y="214"/>
                </a:lnTo>
                <a:lnTo>
                  <a:pt x="26" y="206"/>
                </a:lnTo>
                <a:lnTo>
                  <a:pt x="21" y="196"/>
                </a:lnTo>
                <a:lnTo>
                  <a:pt x="16" y="185"/>
                </a:lnTo>
                <a:lnTo>
                  <a:pt x="16" y="185"/>
                </a:lnTo>
                <a:lnTo>
                  <a:pt x="11" y="172"/>
                </a:lnTo>
                <a:lnTo>
                  <a:pt x="8" y="160"/>
                </a:lnTo>
                <a:lnTo>
                  <a:pt x="7" y="146"/>
                </a:lnTo>
                <a:lnTo>
                  <a:pt x="5" y="133"/>
                </a:lnTo>
                <a:lnTo>
                  <a:pt x="7" y="120"/>
                </a:lnTo>
                <a:lnTo>
                  <a:pt x="8" y="108"/>
                </a:lnTo>
                <a:lnTo>
                  <a:pt x="11" y="94"/>
                </a:lnTo>
                <a:lnTo>
                  <a:pt x="16" y="82"/>
                </a:lnTo>
                <a:lnTo>
                  <a:pt x="21" y="71"/>
                </a:lnTo>
                <a:lnTo>
                  <a:pt x="28" y="59"/>
                </a:lnTo>
                <a:lnTo>
                  <a:pt x="36" y="49"/>
                </a:lnTo>
                <a:lnTo>
                  <a:pt x="44" y="40"/>
                </a:lnTo>
                <a:lnTo>
                  <a:pt x="54" y="30"/>
                </a:lnTo>
                <a:lnTo>
                  <a:pt x="65" y="23"/>
                </a:lnTo>
                <a:lnTo>
                  <a:pt x="76" y="15"/>
                </a:lnTo>
                <a:lnTo>
                  <a:pt x="89" y="9"/>
                </a:lnTo>
                <a:lnTo>
                  <a:pt x="89" y="9"/>
                </a:lnTo>
                <a:lnTo>
                  <a:pt x="101" y="6"/>
                </a:lnTo>
                <a:lnTo>
                  <a:pt x="113" y="2"/>
                </a:lnTo>
                <a:lnTo>
                  <a:pt x="127" y="0"/>
                </a:lnTo>
                <a:lnTo>
                  <a:pt x="140" y="0"/>
                </a:lnTo>
                <a:lnTo>
                  <a:pt x="140" y="0"/>
                </a:lnTo>
                <a:lnTo>
                  <a:pt x="150" y="0"/>
                </a:lnTo>
                <a:lnTo>
                  <a:pt x="161" y="1"/>
                </a:lnTo>
                <a:lnTo>
                  <a:pt x="170" y="3"/>
                </a:lnTo>
                <a:lnTo>
                  <a:pt x="180" y="6"/>
                </a:lnTo>
                <a:lnTo>
                  <a:pt x="198" y="12"/>
                </a:lnTo>
                <a:lnTo>
                  <a:pt x="215" y="22"/>
                </a:lnTo>
                <a:lnTo>
                  <a:pt x="230" y="34"/>
                </a:lnTo>
                <a:lnTo>
                  <a:pt x="244" y="48"/>
                </a:lnTo>
                <a:lnTo>
                  <a:pt x="249" y="56"/>
                </a:lnTo>
                <a:lnTo>
                  <a:pt x="255" y="64"/>
                </a:lnTo>
                <a:lnTo>
                  <a:pt x="260" y="74"/>
                </a:lnTo>
                <a:lnTo>
                  <a:pt x="264" y="82"/>
                </a:lnTo>
                <a:lnTo>
                  <a:pt x="264" y="82"/>
                </a:lnTo>
                <a:lnTo>
                  <a:pt x="269" y="96"/>
                </a:lnTo>
                <a:lnTo>
                  <a:pt x="272" y="109"/>
                </a:lnTo>
                <a:lnTo>
                  <a:pt x="273" y="122"/>
                </a:lnTo>
                <a:lnTo>
                  <a:pt x="275" y="134"/>
                </a:lnTo>
                <a:lnTo>
                  <a:pt x="273" y="148"/>
                </a:lnTo>
                <a:lnTo>
                  <a:pt x="272" y="161"/>
                </a:lnTo>
                <a:lnTo>
                  <a:pt x="269" y="173"/>
                </a:lnTo>
                <a:lnTo>
                  <a:pt x="264" y="185"/>
                </a:lnTo>
                <a:lnTo>
                  <a:pt x="259" y="197"/>
                </a:lnTo>
                <a:lnTo>
                  <a:pt x="252" y="208"/>
                </a:lnTo>
                <a:lnTo>
                  <a:pt x="244" y="218"/>
                </a:lnTo>
                <a:lnTo>
                  <a:pt x="236" y="229"/>
                </a:lnTo>
                <a:lnTo>
                  <a:pt x="226" y="237"/>
                </a:lnTo>
                <a:lnTo>
                  <a:pt x="215" y="245"/>
                </a:lnTo>
                <a:lnTo>
                  <a:pt x="204" y="252"/>
                </a:lnTo>
                <a:lnTo>
                  <a:pt x="192" y="258"/>
                </a:lnTo>
                <a:lnTo>
                  <a:pt x="192" y="258"/>
                </a:lnTo>
                <a:lnTo>
                  <a:pt x="185" y="260"/>
                </a:lnTo>
                <a:lnTo>
                  <a:pt x="185" y="260"/>
                </a:lnTo>
                <a:lnTo>
                  <a:pt x="168" y="267"/>
                </a:lnTo>
                <a:lnTo>
                  <a:pt x="152" y="271"/>
                </a:lnTo>
                <a:lnTo>
                  <a:pt x="134" y="274"/>
                </a:lnTo>
                <a:lnTo>
                  <a:pt x="117" y="275"/>
                </a:lnTo>
                <a:lnTo>
                  <a:pt x="117" y="275"/>
                </a:lnTo>
                <a:close/>
              </a:path>
            </a:pathLst>
          </a:custGeom>
          <a:solidFill>
            <a:schemeClr val="accent4"/>
          </a:solidFill>
          <a:ln w="9525">
            <a:solidFill>
              <a:schemeClr val="accent4"/>
            </a:solidFill>
            <a:round/>
            <a:headEnd/>
            <a:tailEnd/>
          </a:ln>
          <a:extLst/>
        </p:spPr>
        <p:txBody>
          <a:bodyPr/>
          <a:lstStyle/>
          <a:p>
            <a:pPr algn="ctr"/>
            <a:r>
              <a:rPr lang="fr-FR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</a:p>
        </p:txBody>
      </p:sp>
      <p:sp>
        <p:nvSpPr>
          <p:cNvPr id="41" name="Freeform 185"/>
          <p:cNvSpPr>
            <a:spLocks/>
          </p:cNvSpPr>
          <p:nvPr/>
        </p:nvSpPr>
        <p:spPr bwMode="auto">
          <a:xfrm flipH="1">
            <a:off x="5898192" y="3468181"/>
            <a:ext cx="453792" cy="1127300"/>
          </a:xfrm>
          <a:custGeom>
            <a:avLst/>
            <a:gdLst>
              <a:gd name="T0" fmla="*/ 283 w 283"/>
              <a:gd name="T1" fmla="*/ 667 h 702"/>
              <a:gd name="T2" fmla="*/ 242 w 283"/>
              <a:gd name="T3" fmla="*/ 633 h 702"/>
              <a:gd name="T4" fmla="*/ 205 w 283"/>
              <a:gd name="T5" fmla="*/ 594 h 702"/>
              <a:gd name="T6" fmla="*/ 174 w 283"/>
              <a:gd name="T7" fmla="*/ 551 h 702"/>
              <a:gd name="T8" fmla="*/ 147 w 283"/>
              <a:gd name="T9" fmla="*/ 505 h 702"/>
              <a:gd name="T10" fmla="*/ 125 w 283"/>
              <a:gd name="T11" fmla="*/ 456 h 702"/>
              <a:gd name="T12" fmla="*/ 111 w 283"/>
              <a:gd name="T13" fmla="*/ 403 h 702"/>
              <a:gd name="T14" fmla="*/ 102 w 283"/>
              <a:gd name="T15" fmla="*/ 349 h 702"/>
              <a:gd name="T16" fmla="*/ 101 w 283"/>
              <a:gd name="T17" fmla="*/ 292 h 702"/>
              <a:gd name="T18" fmla="*/ 102 w 283"/>
              <a:gd name="T19" fmla="*/ 268 h 702"/>
              <a:gd name="T20" fmla="*/ 108 w 283"/>
              <a:gd name="T21" fmla="*/ 220 h 702"/>
              <a:gd name="T22" fmla="*/ 120 w 283"/>
              <a:gd name="T23" fmla="*/ 174 h 702"/>
              <a:gd name="T24" fmla="*/ 136 w 283"/>
              <a:gd name="T25" fmla="*/ 131 h 702"/>
              <a:gd name="T26" fmla="*/ 146 w 283"/>
              <a:gd name="T27" fmla="*/ 110 h 702"/>
              <a:gd name="T28" fmla="*/ 127 w 283"/>
              <a:gd name="T29" fmla="*/ 87 h 702"/>
              <a:gd name="T30" fmla="*/ 111 w 283"/>
              <a:gd name="T31" fmla="*/ 60 h 702"/>
              <a:gd name="T32" fmla="*/ 101 w 283"/>
              <a:gd name="T33" fmla="*/ 31 h 702"/>
              <a:gd name="T34" fmla="*/ 97 w 283"/>
              <a:gd name="T35" fmla="*/ 0 h 702"/>
              <a:gd name="T36" fmla="*/ 77 w 283"/>
              <a:gd name="T37" fmla="*/ 32 h 702"/>
              <a:gd name="T38" fmla="*/ 43 w 283"/>
              <a:gd name="T39" fmla="*/ 100 h 702"/>
              <a:gd name="T40" fmla="*/ 17 w 283"/>
              <a:gd name="T41" fmla="*/ 174 h 702"/>
              <a:gd name="T42" fmla="*/ 9 w 283"/>
              <a:gd name="T43" fmla="*/ 213 h 702"/>
              <a:gd name="T44" fmla="*/ 3 w 283"/>
              <a:gd name="T45" fmla="*/ 253 h 702"/>
              <a:gd name="T46" fmla="*/ 0 w 283"/>
              <a:gd name="T47" fmla="*/ 294 h 702"/>
              <a:gd name="T48" fmla="*/ 0 w 283"/>
              <a:gd name="T49" fmla="*/ 323 h 702"/>
              <a:gd name="T50" fmla="*/ 4 w 283"/>
              <a:gd name="T51" fmla="*/ 382 h 702"/>
              <a:gd name="T52" fmla="*/ 15 w 283"/>
              <a:gd name="T53" fmla="*/ 439 h 702"/>
              <a:gd name="T54" fmla="*/ 31 w 283"/>
              <a:gd name="T55" fmla="*/ 492 h 702"/>
              <a:gd name="T56" fmla="*/ 51 w 283"/>
              <a:gd name="T57" fmla="*/ 544 h 702"/>
              <a:gd name="T58" fmla="*/ 78 w 283"/>
              <a:gd name="T59" fmla="*/ 593 h 702"/>
              <a:gd name="T60" fmla="*/ 110 w 283"/>
              <a:gd name="T61" fmla="*/ 639 h 702"/>
              <a:gd name="T62" fmla="*/ 145 w 283"/>
              <a:gd name="T63" fmla="*/ 681 h 702"/>
              <a:gd name="T64" fmla="*/ 163 w 283"/>
              <a:gd name="T65" fmla="*/ 702 h 702"/>
              <a:gd name="T66" fmla="*/ 188 w 283"/>
              <a:gd name="T67" fmla="*/ 686 h 702"/>
              <a:gd name="T68" fmla="*/ 216 w 283"/>
              <a:gd name="T69" fmla="*/ 674 h 702"/>
              <a:gd name="T70" fmla="*/ 245 w 283"/>
              <a:gd name="T71" fmla="*/ 668 h 702"/>
              <a:gd name="T72" fmla="*/ 277 w 283"/>
              <a:gd name="T73" fmla="*/ 665 h 702"/>
              <a:gd name="T74" fmla="*/ 283 w 283"/>
              <a:gd name="T75" fmla="*/ 667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3" h="702">
                <a:moveTo>
                  <a:pt x="283" y="667"/>
                </a:moveTo>
                <a:lnTo>
                  <a:pt x="283" y="667"/>
                </a:lnTo>
                <a:lnTo>
                  <a:pt x="261" y="650"/>
                </a:lnTo>
                <a:lnTo>
                  <a:pt x="242" y="633"/>
                </a:lnTo>
                <a:lnTo>
                  <a:pt x="222" y="613"/>
                </a:lnTo>
                <a:lnTo>
                  <a:pt x="205" y="594"/>
                </a:lnTo>
                <a:lnTo>
                  <a:pt x="188" y="573"/>
                </a:lnTo>
                <a:lnTo>
                  <a:pt x="174" y="551"/>
                </a:lnTo>
                <a:lnTo>
                  <a:pt x="159" y="528"/>
                </a:lnTo>
                <a:lnTo>
                  <a:pt x="147" y="505"/>
                </a:lnTo>
                <a:lnTo>
                  <a:pt x="135" y="480"/>
                </a:lnTo>
                <a:lnTo>
                  <a:pt x="125" y="456"/>
                </a:lnTo>
                <a:lnTo>
                  <a:pt x="118" y="429"/>
                </a:lnTo>
                <a:lnTo>
                  <a:pt x="111" y="403"/>
                </a:lnTo>
                <a:lnTo>
                  <a:pt x="106" y="376"/>
                </a:lnTo>
                <a:lnTo>
                  <a:pt x="102" y="349"/>
                </a:lnTo>
                <a:lnTo>
                  <a:pt x="101" y="320"/>
                </a:lnTo>
                <a:lnTo>
                  <a:pt x="101" y="292"/>
                </a:lnTo>
                <a:lnTo>
                  <a:pt x="101" y="292"/>
                </a:lnTo>
                <a:lnTo>
                  <a:pt x="102" y="268"/>
                </a:lnTo>
                <a:lnTo>
                  <a:pt x="105" y="243"/>
                </a:lnTo>
                <a:lnTo>
                  <a:pt x="108" y="220"/>
                </a:lnTo>
                <a:lnTo>
                  <a:pt x="114" y="197"/>
                </a:lnTo>
                <a:lnTo>
                  <a:pt x="120" y="174"/>
                </a:lnTo>
                <a:lnTo>
                  <a:pt x="128" y="152"/>
                </a:lnTo>
                <a:lnTo>
                  <a:pt x="136" y="131"/>
                </a:lnTo>
                <a:lnTo>
                  <a:pt x="146" y="110"/>
                </a:lnTo>
                <a:lnTo>
                  <a:pt x="146" y="110"/>
                </a:lnTo>
                <a:lnTo>
                  <a:pt x="135" y="99"/>
                </a:lnTo>
                <a:lnTo>
                  <a:pt x="127" y="87"/>
                </a:lnTo>
                <a:lnTo>
                  <a:pt x="118" y="74"/>
                </a:lnTo>
                <a:lnTo>
                  <a:pt x="111" y="60"/>
                </a:lnTo>
                <a:lnTo>
                  <a:pt x="106" y="46"/>
                </a:lnTo>
                <a:lnTo>
                  <a:pt x="101" y="31"/>
                </a:lnTo>
                <a:lnTo>
                  <a:pt x="99" y="15"/>
                </a:lnTo>
                <a:lnTo>
                  <a:pt x="97" y="0"/>
                </a:lnTo>
                <a:lnTo>
                  <a:pt x="97" y="0"/>
                </a:lnTo>
                <a:lnTo>
                  <a:pt x="77" y="32"/>
                </a:lnTo>
                <a:lnTo>
                  <a:pt x="59" y="65"/>
                </a:lnTo>
                <a:lnTo>
                  <a:pt x="43" y="100"/>
                </a:lnTo>
                <a:lnTo>
                  <a:pt x="28" y="137"/>
                </a:lnTo>
                <a:lnTo>
                  <a:pt x="17" y="174"/>
                </a:lnTo>
                <a:lnTo>
                  <a:pt x="12" y="194"/>
                </a:lnTo>
                <a:lnTo>
                  <a:pt x="9" y="213"/>
                </a:lnTo>
                <a:lnTo>
                  <a:pt x="5" y="234"/>
                </a:lnTo>
                <a:lnTo>
                  <a:pt x="3" y="253"/>
                </a:lnTo>
                <a:lnTo>
                  <a:pt x="2" y="274"/>
                </a:lnTo>
                <a:lnTo>
                  <a:pt x="0" y="294"/>
                </a:lnTo>
                <a:lnTo>
                  <a:pt x="0" y="294"/>
                </a:lnTo>
                <a:lnTo>
                  <a:pt x="0" y="323"/>
                </a:lnTo>
                <a:lnTo>
                  <a:pt x="2" y="353"/>
                </a:lnTo>
                <a:lnTo>
                  <a:pt x="4" y="382"/>
                </a:lnTo>
                <a:lnTo>
                  <a:pt x="9" y="411"/>
                </a:lnTo>
                <a:lnTo>
                  <a:pt x="15" y="439"/>
                </a:lnTo>
                <a:lnTo>
                  <a:pt x="22" y="465"/>
                </a:lnTo>
                <a:lnTo>
                  <a:pt x="31" y="492"/>
                </a:lnTo>
                <a:lnTo>
                  <a:pt x="40" y="519"/>
                </a:lnTo>
                <a:lnTo>
                  <a:pt x="51" y="544"/>
                </a:lnTo>
                <a:lnTo>
                  <a:pt x="65" y="570"/>
                </a:lnTo>
                <a:lnTo>
                  <a:pt x="78" y="593"/>
                </a:lnTo>
                <a:lnTo>
                  <a:pt x="93" y="617"/>
                </a:lnTo>
                <a:lnTo>
                  <a:pt x="110" y="639"/>
                </a:lnTo>
                <a:lnTo>
                  <a:pt x="127" y="661"/>
                </a:lnTo>
                <a:lnTo>
                  <a:pt x="145" y="681"/>
                </a:lnTo>
                <a:lnTo>
                  <a:pt x="163" y="702"/>
                </a:lnTo>
                <a:lnTo>
                  <a:pt x="163" y="702"/>
                </a:lnTo>
                <a:lnTo>
                  <a:pt x="176" y="693"/>
                </a:lnTo>
                <a:lnTo>
                  <a:pt x="188" y="686"/>
                </a:lnTo>
                <a:lnTo>
                  <a:pt x="202" y="680"/>
                </a:lnTo>
                <a:lnTo>
                  <a:pt x="216" y="674"/>
                </a:lnTo>
                <a:lnTo>
                  <a:pt x="231" y="670"/>
                </a:lnTo>
                <a:lnTo>
                  <a:pt x="245" y="668"/>
                </a:lnTo>
                <a:lnTo>
                  <a:pt x="261" y="667"/>
                </a:lnTo>
                <a:lnTo>
                  <a:pt x="277" y="665"/>
                </a:lnTo>
                <a:lnTo>
                  <a:pt x="277" y="665"/>
                </a:lnTo>
                <a:lnTo>
                  <a:pt x="283" y="667"/>
                </a:lnTo>
                <a:lnTo>
                  <a:pt x="283" y="667"/>
                </a:lnTo>
                <a:close/>
              </a:path>
            </a:pathLst>
          </a:custGeom>
          <a:solidFill>
            <a:schemeClr val="accent4"/>
          </a:solidFill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/>
          <a:lstStyle/>
          <a:p>
            <a:endParaRPr lang="fr-FR"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Ellipse 28"/>
          <p:cNvSpPr/>
          <p:nvPr/>
        </p:nvSpPr>
        <p:spPr>
          <a:xfrm>
            <a:off x="3024656" y="1467762"/>
            <a:ext cx="1414509" cy="1413074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  <a:extLst/>
        </p:spPr>
        <p:txBody>
          <a:bodyPr anchor="ctr" anchorCtr="1"/>
          <a:lstStyle/>
          <a:p>
            <a:pPr>
              <a:defRPr/>
            </a:pPr>
            <a:endParaRPr lang="fr-FR" sz="9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Freeform 95"/>
          <p:cNvSpPr>
            <a:spLocks/>
          </p:cNvSpPr>
          <p:nvPr/>
        </p:nvSpPr>
        <p:spPr bwMode="auto">
          <a:xfrm flipH="1">
            <a:off x="3024655" y="1408885"/>
            <a:ext cx="440867" cy="443739"/>
          </a:xfrm>
          <a:custGeom>
            <a:avLst/>
            <a:gdLst>
              <a:gd name="T0" fmla="*/ 2147483646 w 275"/>
              <a:gd name="T1" fmla="*/ 2147483646 h 275"/>
              <a:gd name="T2" fmla="*/ 2147483646 w 275"/>
              <a:gd name="T3" fmla="*/ 2147483646 h 275"/>
              <a:gd name="T4" fmla="*/ 2147483646 w 275"/>
              <a:gd name="T5" fmla="*/ 2147483646 h 275"/>
              <a:gd name="T6" fmla="*/ 2147483646 w 275"/>
              <a:gd name="T7" fmla="*/ 2147483646 h 275"/>
              <a:gd name="T8" fmla="*/ 0 w 275"/>
              <a:gd name="T9" fmla="*/ 2147483646 h 275"/>
              <a:gd name="T10" fmla="*/ 2147483646 w 275"/>
              <a:gd name="T11" fmla="*/ 2147483646 h 275"/>
              <a:gd name="T12" fmla="*/ 2147483646 w 275"/>
              <a:gd name="T13" fmla="*/ 2147483646 h 275"/>
              <a:gd name="T14" fmla="*/ 2147483646 w 275"/>
              <a:gd name="T15" fmla="*/ 2147483646 h 275"/>
              <a:gd name="T16" fmla="*/ 2147483646 w 275"/>
              <a:gd name="T17" fmla="*/ 2147483646 h 275"/>
              <a:gd name="T18" fmla="*/ 2147483646 w 275"/>
              <a:gd name="T19" fmla="*/ 2147483646 h 275"/>
              <a:gd name="T20" fmla="*/ 2147483646 w 275"/>
              <a:gd name="T21" fmla="*/ 2147483646 h 275"/>
              <a:gd name="T22" fmla="*/ 2147483646 w 275"/>
              <a:gd name="T23" fmla="*/ 2147483646 h 275"/>
              <a:gd name="T24" fmla="*/ 2147483646 w 275"/>
              <a:gd name="T25" fmla="*/ 2147483646 h 275"/>
              <a:gd name="T26" fmla="*/ 2147483646 w 275"/>
              <a:gd name="T27" fmla="*/ 2147483646 h 275"/>
              <a:gd name="T28" fmla="*/ 2147483646 w 275"/>
              <a:gd name="T29" fmla="*/ 2147483646 h 275"/>
              <a:gd name="T30" fmla="*/ 2147483646 w 275"/>
              <a:gd name="T31" fmla="*/ 2147483646 h 275"/>
              <a:gd name="T32" fmla="*/ 2147483646 w 275"/>
              <a:gd name="T33" fmla="*/ 2147483646 h 275"/>
              <a:gd name="T34" fmla="*/ 2147483646 w 275"/>
              <a:gd name="T35" fmla="*/ 2147483646 h 275"/>
              <a:gd name="T36" fmla="*/ 2147483646 w 275"/>
              <a:gd name="T37" fmla="*/ 2147483646 h 275"/>
              <a:gd name="T38" fmla="*/ 2147483646 w 275"/>
              <a:gd name="T39" fmla="*/ 0 h 275"/>
              <a:gd name="T40" fmla="*/ 2147483646 w 275"/>
              <a:gd name="T41" fmla="*/ 0 h 275"/>
              <a:gd name="T42" fmla="*/ 2147483646 w 275"/>
              <a:gd name="T43" fmla="*/ 2147483646 h 275"/>
              <a:gd name="T44" fmla="*/ 2147483646 w 275"/>
              <a:gd name="T45" fmla="*/ 2147483646 h 275"/>
              <a:gd name="T46" fmla="*/ 2147483646 w 275"/>
              <a:gd name="T47" fmla="*/ 2147483646 h 275"/>
              <a:gd name="T48" fmla="*/ 2147483646 w 275"/>
              <a:gd name="T49" fmla="*/ 2147483646 h 275"/>
              <a:gd name="T50" fmla="*/ 2147483646 w 275"/>
              <a:gd name="T51" fmla="*/ 2147483646 h 275"/>
              <a:gd name="T52" fmla="*/ 2147483646 w 275"/>
              <a:gd name="T53" fmla="*/ 2147483646 h 275"/>
              <a:gd name="T54" fmla="*/ 2147483646 w 275"/>
              <a:gd name="T55" fmla="*/ 2147483646 h 275"/>
              <a:gd name="T56" fmla="*/ 2147483646 w 275"/>
              <a:gd name="T57" fmla="*/ 2147483646 h 275"/>
              <a:gd name="T58" fmla="*/ 2147483646 w 275"/>
              <a:gd name="T59" fmla="*/ 2147483646 h 275"/>
              <a:gd name="T60" fmla="*/ 2147483646 w 275"/>
              <a:gd name="T61" fmla="*/ 2147483646 h 275"/>
              <a:gd name="T62" fmla="*/ 2147483646 w 275"/>
              <a:gd name="T63" fmla="*/ 2147483646 h 275"/>
              <a:gd name="T64" fmla="*/ 2147483646 w 275"/>
              <a:gd name="T65" fmla="*/ 2147483646 h 275"/>
              <a:gd name="T66" fmla="*/ 2147483646 w 275"/>
              <a:gd name="T67" fmla="*/ 2147483646 h 275"/>
              <a:gd name="T68" fmla="*/ 2147483646 w 275"/>
              <a:gd name="T69" fmla="*/ 2147483646 h 275"/>
              <a:gd name="T70" fmla="*/ 2147483646 w 275"/>
              <a:gd name="T71" fmla="*/ 2147483646 h 275"/>
              <a:gd name="T72" fmla="*/ 2147483646 w 275"/>
              <a:gd name="T73" fmla="*/ 2147483646 h 275"/>
              <a:gd name="T74" fmla="*/ 2147483646 w 275"/>
              <a:gd name="T75" fmla="*/ 2147483646 h 275"/>
              <a:gd name="T76" fmla="*/ 2147483646 w 275"/>
              <a:gd name="T77" fmla="*/ 2147483646 h 27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75"/>
              <a:gd name="T118" fmla="*/ 0 h 275"/>
              <a:gd name="T119" fmla="*/ 275 w 275"/>
              <a:gd name="T120" fmla="*/ 275 h 275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75" h="275">
                <a:moveTo>
                  <a:pt x="117" y="275"/>
                </a:moveTo>
                <a:lnTo>
                  <a:pt x="117" y="275"/>
                </a:lnTo>
                <a:lnTo>
                  <a:pt x="96" y="274"/>
                </a:lnTo>
                <a:lnTo>
                  <a:pt x="77" y="271"/>
                </a:lnTo>
                <a:lnTo>
                  <a:pt x="60" y="267"/>
                </a:lnTo>
                <a:lnTo>
                  <a:pt x="45" y="262"/>
                </a:lnTo>
                <a:lnTo>
                  <a:pt x="32" y="257"/>
                </a:lnTo>
                <a:lnTo>
                  <a:pt x="24" y="252"/>
                </a:lnTo>
                <a:lnTo>
                  <a:pt x="14" y="247"/>
                </a:lnTo>
                <a:lnTo>
                  <a:pt x="0" y="239"/>
                </a:lnTo>
                <a:lnTo>
                  <a:pt x="16" y="234"/>
                </a:lnTo>
                <a:lnTo>
                  <a:pt x="28" y="229"/>
                </a:lnTo>
                <a:lnTo>
                  <a:pt x="39" y="224"/>
                </a:lnTo>
                <a:lnTo>
                  <a:pt x="32" y="214"/>
                </a:lnTo>
                <a:lnTo>
                  <a:pt x="26" y="206"/>
                </a:lnTo>
                <a:lnTo>
                  <a:pt x="21" y="196"/>
                </a:lnTo>
                <a:lnTo>
                  <a:pt x="16" y="185"/>
                </a:lnTo>
                <a:lnTo>
                  <a:pt x="11" y="172"/>
                </a:lnTo>
                <a:lnTo>
                  <a:pt x="8" y="160"/>
                </a:lnTo>
                <a:lnTo>
                  <a:pt x="7" y="146"/>
                </a:lnTo>
                <a:lnTo>
                  <a:pt x="5" y="133"/>
                </a:lnTo>
                <a:lnTo>
                  <a:pt x="7" y="120"/>
                </a:lnTo>
                <a:lnTo>
                  <a:pt x="8" y="108"/>
                </a:lnTo>
                <a:lnTo>
                  <a:pt x="11" y="94"/>
                </a:lnTo>
                <a:lnTo>
                  <a:pt x="16" y="82"/>
                </a:lnTo>
                <a:lnTo>
                  <a:pt x="21" y="71"/>
                </a:lnTo>
                <a:lnTo>
                  <a:pt x="28" y="59"/>
                </a:lnTo>
                <a:lnTo>
                  <a:pt x="36" y="49"/>
                </a:lnTo>
                <a:lnTo>
                  <a:pt x="44" y="40"/>
                </a:lnTo>
                <a:lnTo>
                  <a:pt x="54" y="30"/>
                </a:lnTo>
                <a:lnTo>
                  <a:pt x="65" y="23"/>
                </a:lnTo>
                <a:lnTo>
                  <a:pt x="76" y="15"/>
                </a:lnTo>
                <a:lnTo>
                  <a:pt x="89" y="9"/>
                </a:lnTo>
                <a:lnTo>
                  <a:pt x="101" y="6"/>
                </a:lnTo>
                <a:lnTo>
                  <a:pt x="113" y="2"/>
                </a:lnTo>
                <a:lnTo>
                  <a:pt x="127" y="0"/>
                </a:lnTo>
                <a:lnTo>
                  <a:pt x="140" y="0"/>
                </a:lnTo>
                <a:lnTo>
                  <a:pt x="150" y="0"/>
                </a:lnTo>
                <a:lnTo>
                  <a:pt x="161" y="1"/>
                </a:lnTo>
                <a:lnTo>
                  <a:pt x="170" y="3"/>
                </a:lnTo>
                <a:lnTo>
                  <a:pt x="180" y="6"/>
                </a:lnTo>
                <a:lnTo>
                  <a:pt x="198" y="12"/>
                </a:lnTo>
                <a:lnTo>
                  <a:pt x="215" y="22"/>
                </a:lnTo>
                <a:lnTo>
                  <a:pt x="230" y="34"/>
                </a:lnTo>
                <a:lnTo>
                  <a:pt x="244" y="48"/>
                </a:lnTo>
                <a:lnTo>
                  <a:pt x="249" y="56"/>
                </a:lnTo>
                <a:lnTo>
                  <a:pt x="255" y="64"/>
                </a:lnTo>
                <a:lnTo>
                  <a:pt x="260" y="74"/>
                </a:lnTo>
                <a:lnTo>
                  <a:pt x="264" y="82"/>
                </a:lnTo>
                <a:lnTo>
                  <a:pt x="269" y="96"/>
                </a:lnTo>
                <a:lnTo>
                  <a:pt x="272" y="109"/>
                </a:lnTo>
                <a:lnTo>
                  <a:pt x="273" y="122"/>
                </a:lnTo>
                <a:lnTo>
                  <a:pt x="275" y="134"/>
                </a:lnTo>
                <a:lnTo>
                  <a:pt x="273" y="148"/>
                </a:lnTo>
                <a:lnTo>
                  <a:pt x="272" y="161"/>
                </a:lnTo>
                <a:lnTo>
                  <a:pt x="269" y="173"/>
                </a:lnTo>
                <a:lnTo>
                  <a:pt x="264" y="185"/>
                </a:lnTo>
                <a:lnTo>
                  <a:pt x="259" y="197"/>
                </a:lnTo>
                <a:lnTo>
                  <a:pt x="252" y="208"/>
                </a:lnTo>
                <a:lnTo>
                  <a:pt x="244" y="218"/>
                </a:lnTo>
                <a:lnTo>
                  <a:pt x="236" y="229"/>
                </a:lnTo>
                <a:lnTo>
                  <a:pt x="226" y="237"/>
                </a:lnTo>
                <a:lnTo>
                  <a:pt x="215" y="245"/>
                </a:lnTo>
                <a:lnTo>
                  <a:pt x="204" y="252"/>
                </a:lnTo>
                <a:lnTo>
                  <a:pt x="192" y="258"/>
                </a:lnTo>
                <a:lnTo>
                  <a:pt x="185" y="260"/>
                </a:lnTo>
                <a:lnTo>
                  <a:pt x="168" y="267"/>
                </a:lnTo>
                <a:lnTo>
                  <a:pt x="152" y="271"/>
                </a:lnTo>
                <a:lnTo>
                  <a:pt x="134" y="274"/>
                </a:lnTo>
                <a:lnTo>
                  <a:pt x="117" y="275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</a:p>
        </p:txBody>
      </p:sp>
      <p:sp>
        <p:nvSpPr>
          <p:cNvPr id="44" name="Freeform 185"/>
          <p:cNvSpPr>
            <a:spLocks/>
          </p:cNvSpPr>
          <p:nvPr/>
        </p:nvSpPr>
        <p:spPr bwMode="auto">
          <a:xfrm>
            <a:off x="2792017" y="1707583"/>
            <a:ext cx="453792" cy="1127300"/>
          </a:xfrm>
          <a:custGeom>
            <a:avLst/>
            <a:gdLst>
              <a:gd name="T0" fmla="*/ 2147483646 w 283"/>
              <a:gd name="T1" fmla="*/ 2147483646 h 702"/>
              <a:gd name="T2" fmla="*/ 2147483646 w 283"/>
              <a:gd name="T3" fmla="*/ 2147483646 h 702"/>
              <a:gd name="T4" fmla="*/ 2147483646 w 283"/>
              <a:gd name="T5" fmla="*/ 2147483646 h 702"/>
              <a:gd name="T6" fmla="*/ 2147483646 w 283"/>
              <a:gd name="T7" fmla="*/ 2147483646 h 702"/>
              <a:gd name="T8" fmla="*/ 2147483646 w 283"/>
              <a:gd name="T9" fmla="*/ 2147483646 h 702"/>
              <a:gd name="T10" fmla="*/ 2147483646 w 283"/>
              <a:gd name="T11" fmla="*/ 2147483646 h 702"/>
              <a:gd name="T12" fmla="*/ 2147483646 w 283"/>
              <a:gd name="T13" fmla="*/ 2147483646 h 702"/>
              <a:gd name="T14" fmla="*/ 2147483646 w 283"/>
              <a:gd name="T15" fmla="*/ 2147483646 h 702"/>
              <a:gd name="T16" fmla="*/ 2147483646 w 283"/>
              <a:gd name="T17" fmla="*/ 2147483646 h 702"/>
              <a:gd name="T18" fmla="*/ 2147483646 w 283"/>
              <a:gd name="T19" fmla="*/ 2147483646 h 702"/>
              <a:gd name="T20" fmla="*/ 2147483646 w 283"/>
              <a:gd name="T21" fmla="*/ 2147483646 h 702"/>
              <a:gd name="T22" fmla="*/ 2147483646 w 283"/>
              <a:gd name="T23" fmla="*/ 2147483646 h 702"/>
              <a:gd name="T24" fmla="*/ 2147483646 w 283"/>
              <a:gd name="T25" fmla="*/ 2147483646 h 702"/>
              <a:gd name="T26" fmla="*/ 2147483646 w 283"/>
              <a:gd name="T27" fmla="*/ 2147483646 h 702"/>
              <a:gd name="T28" fmla="*/ 2147483646 w 283"/>
              <a:gd name="T29" fmla="*/ 2147483646 h 702"/>
              <a:gd name="T30" fmla="*/ 2147483646 w 283"/>
              <a:gd name="T31" fmla="*/ 2147483646 h 702"/>
              <a:gd name="T32" fmla="*/ 2147483646 w 283"/>
              <a:gd name="T33" fmla="*/ 2147483646 h 702"/>
              <a:gd name="T34" fmla="*/ 2147483646 w 283"/>
              <a:gd name="T35" fmla="*/ 0 h 702"/>
              <a:gd name="T36" fmla="*/ 2147483646 w 283"/>
              <a:gd name="T37" fmla="*/ 2147483646 h 702"/>
              <a:gd name="T38" fmla="*/ 2147483646 w 283"/>
              <a:gd name="T39" fmla="*/ 2147483646 h 702"/>
              <a:gd name="T40" fmla="*/ 2147483646 w 283"/>
              <a:gd name="T41" fmla="*/ 2147483646 h 702"/>
              <a:gd name="T42" fmla="*/ 2147483646 w 283"/>
              <a:gd name="T43" fmla="*/ 2147483646 h 702"/>
              <a:gd name="T44" fmla="*/ 2147483646 w 283"/>
              <a:gd name="T45" fmla="*/ 2147483646 h 702"/>
              <a:gd name="T46" fmla="*/ 0 w 283"/>
              <a:gd name="T47" fmla="*/ 2147483646 h 702"/>
              <a:gd name="T48" fmla="*/ 0 w 283"/>
              <a:gd name="T49" fmla="*/ 2147483646 h 702"/>
              <a:gd name="T50" fmla="*/ 2147483646 w 283"/>
              <a:gd name="T51" fmla="*/ 2147483646 h 702"/>
              <a:gd name="T52" fmla="*/ 2147483646 w 283"/>
              <a:gd name="T53" fmla="*/ 2147483646 h 702"/>
              <a:gd name="T54" fmla="*/ 2147483646 w 283"/>
              <a:gd name="T55" fmla="*/ 2147483646 h 702"/>
              <a:gd name="T56" fmla="*/ 2147483646 w 283"/>
              <a:gd name="T57" fmla="*/ 2147483646 h 702"/>
              <a:gd name="T58" fmla="*/ 2147483646 w 283"/>
              <a:gd name="T59" fmla="*/ 2147483646 h 702"/>
              <a:gd name="T60" fmla="*/ 2147483646 w 283"/>
              <a:gd name="T61" fmla="*/ 2147483646 h 702"/>
              <a:gd name="T62" fmla="*/ 2147483646 w 283"/>
              <a:gd name="T63" fmla="*/ 2147483646 h 702"/>
              <a:gd name="T64" fmla="*/ 2147483646 w 283"/>
              <a:gd name="T65" fmla="*/ 2147483646 h 702"/>
              <a:gd name="T66" fmla="*/ 2147483646 w 283"/>
              <a:gd name="T67" fmla="*/ 2147483646 h 702"/>
              <a:gd name="T68" fmla="*/ 2147483646 w 283"/>
              <a:gd name="T69" fmla="*/ 2147483646 h 702"/>
              <a:gd name="T70" fmla="*/ 2147483646 w 283"/>
              <a:gd name="T71" fmla="*/ 2147483646 h 702"/>
              <a:gd name="T72" fmla="*/ 2147483646 w 283"/>
              <a:gd name="T73" fmla="*/ 2147483646 h 702"/>
              <a:gd name="T74" fmla="*/ 2147483646 w 283"/>
              <a:gd name="T75" fmla="*/ 2147483646 h 70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83" h="702">
                <a:moveTo>
                  <a:pt x="283" y="667"/>
                </a:moveTo>
                <a:lnTo>
                  <a:pt x="283" y="667"/>
                </a:lnTo>
                <a:lnTo>
                  <a:pt x="261" y="650"/>
                </a:lnTo>
                <a:lnTo>
                  <a:pt x="242" y="633"/>
                </a:lnTo>
                <a:lnTo>
                  <a:pt x="222" y="613"/>
                </a:lnTo>
                <a:lnTo>
                  <a:pt x="205" y="594"/>
                </a:lnTo>
                <a:lnTo>
                  <a:pt x="188" y="573"/>
                </a:lnTo>
                <a:lnTo>
                  <a:pt x="174" y="551"/>
                </a:lnTo>
                <a:lnTo>
                  <a:pt x="159" y="528"/>
                </a:lnTo>
                <a:lnTo>
                  <a:pt x="147" y="505"/>
                </a:lnTo>
                <a:lnTo>
                  <a:pt x="135" y="480"/>
                </a:lnTo>
                <a:lnTo>
                  <a:pt x="125" y="456"/>
                </a:lnTo>
                <a:lnTo>
                  <a:pt x="118" y="429"/>
                </a:lnTo>
                <a:lnTo>
                  <a:pt x="111" y="403"/>
                </a:lnTo>
                <a:lnTo>
                  <a:pt x="106" y="376"/>
                </a:lnTo>
                <a:lnTo>
                  <a:pt x="102" y="349"/>
                </a:lnTo>
                <a:lnTo>
                  <a:pt x="101" y="320"/>
                </a:lnTo>
                <a:lnTo>
                  <a:pt x="101" y="292"/>
                </a:lnTo>
                <a:lnTo>
                  <a:pt x="102" y="268"/>
                </a:lnTo>
                <a:lnTo>
                  <a:pt x="105" y="243"/>
                </a:lnTo>
                <a:lnTo>
                  <a:pt x="108" y="220"/>
                </a:lnTo>
                <a:lnTo>
                  <a:pt x="114" y="197"/>
                </a:lnTo>
                <a:lnTo>
                  <a:pt x="120" y="174"/>
                </a:lnTo>
                <a:lnTo>
                  <a:pt x="128" y="152"/>
                </a:lnTo>
                <a:lnTo>
                  <a:pt x="136" y="131"/>
                </a:lnTo>
                <a:lnTo>
                  <a:pt x="146" y="110"/>
                </a:lnTo>
                <a:lnTo>
                  <a:pt x="135" y="99"/>
                </a:lnTo>
                <a:lnTo>
                  <a:pt x="127" y="87"/>
                </a:lnTo>
                <a:lnTo>
                  <a:pt x="118" y="74"/>
                </a:lnTo>
                <a:lnTo>
                  <a:pt x="111" y="60"/>
                </a:lnTo>
                <a:lnTo>
                  <a:pt x="106" y="46"/>
                </a:lnTo>
                <a:lnTo>
                  <a:pt x="101" y="31"/>
                </a:lnTo>
                <a:lnTo>
                  <a:pt x="99" y="15"/>
                </a:lnTo>
                <a:lnTo>
                  <a:pt x="97" y="0"/>
                </a:lnTo>
                <a:lnTo>
                  <a:pt x="77" y="32"/>
                </a:lnTo>
                <a:lnTo>
                  <a:pt x="59" y="65"/>
                </a:lnTo>
                <a:lnTo>
                  <a:pt x="43" y="100"/>
                </a:lnTo>
                <a:lnTo>
                  <a:pt x="28" y="137"/>
                </a:lnTo>
                <a:lnTo>
                  <a:pt x="17" y="174"/>
                </a:lnTo>
                <a:lnTo>
                  <a:pt x="12" y="194"/>
                </a:lnTo>
                <a:lnTo>
                  <a:pt x="9" y="213"/>
                </a:lnTo>
                <a:lnTo>
                  <a:pt x="5" y="234"/>
                </a:lnTo>
                <a:lnTo>
                  <a:pt x="3" y="253"/>
                </a:lnTo>
                <a:lnTo>
                  <a:pt x="2" y="274"/>
                </a:lnTo>
                <a:lnTo>
                  <a:pt x="0" y="294"/>
                </a:lnTo>
                <a:lnTo>
                  <a:pt x="0" y="323"/>
                </a:lnTo>
                <a:lnTo>
                  <a:pt x="2" y="353"/>
                </a:lnTo>
                <a:lnTo>
                  <a:pt x="4" y="382"/>
                </a:lnTo>
                <a:lnTo>
                  <a:pt x="9" y="411"/>
                </a:lnTo>
                <a:lnTo>
                  <a:pt x="15" y="439"/>
                </a:lnTo>
                <a:lnTo>
                  <a:pt x="22" y="465"/>
                </a:lnTo>
                <a:lnTo>
                  <a:pt x="31" y="492"/>
                </a:lnTo>
                <a:lnTo>
                  <a:pt x="40" y="519"/>
                </a:lnTo>
                <a:lnTo>
                  <a:pt x="51" y="544"/>
                </a:lnTo>
                <a:lnTo>
                  <a:pt x="65" y="570"/>
                </a:lnTo>
                <a:lnTo>
                  <a:pt x="78" y="593"/>
                </a:lnTo>
                <a:lnTo>
                  <a:pt x="93" y="617"/>
                </a:lnTo>
                <a:lnTo>
                  <a:pt x="110" y="639"/>
                </a:lnTo>
                <a:lnTo>
                  <a:pt x="127" y="661"/>
                </a:lnTo>
                <a:lnTo>
                  <a:pt x="145" y="681"/>
                </a:lnTo>
                <a:lnTo>
                  <a:pt x="163" y="702"/>
                </a:lnTo>
                <a:lnTo>
                  <a:pt x="176" y="693"/>
                </a:lnTo>
                <a:lnTo>
                  <a:pt x="188" y="686"/>
                </a:lnTo>
                <a:lnTo>
                  <a:pt x="202" y="680"/>
                </a:lnTo>
                <a:lnTo>
                  <a:pt x="216" y="674"/>
                </a:lnTo>
                <a:lnTo>
                  <a:pt x="231" y="670"/>
                </a:lnTo>
                <a:lnTo>
                  <a:pt x="245" y="668"/>
                </a:lnTo>
                <a:lnTo>
                  <a:pt x="261" y="667"/>
                </a:lnTo>
                <a:lnTo>
                  <a:pt x="277" y="665"/>
                </a:lnTo>
                <a:lnTo>
                  <a:pt x="283" y="667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9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363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50"/>
                            </p:stCondLst>
                            <p:childTnLst>
                              <p:par>
                                <p:cTn id="10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750"/>
                            </p:stCondLst>
                            <p:childTnLst>
                              <p:par>
                                <p:cTn id="1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WJbqXVIEKuzluq6Thzvg"/>
</p:tagLst>
</file>

<file path=ppt/theme/theme1.xml><?xml version="1.0" encoding="utf-8"?>
<a:theme xmlns:a="http://schemas.openxmlformats.org/drawingml/2006/main" name="Office Theme">
  <a:themeElements>
    <a:clrScheme name="自定义 989">
      <a:dk1>
        <a:srgbClr val="714C2D"/>
      </a:dk1>
      <a:lt1>
        <a:sysClr val="window" lastClr="FFFFFF"/>
      </a:lt1>
      <a:dk2>
        <a:srgbClr val="714C2D"/>
      </a:dk2>
      <a:lt2>
        <a:srgbClr val="E7E6E6"/>
      </a:lt2>
      <a:accent1>
        <a:srgbClr val="B8C5AE"/>
      </a:accent1>
      <a:accent2>
        <a:srgbClr val="C2B886"/>
      </a:accent2>
      <a:accent3>
        <a:srgbClr val="B8C5AE"/>
      </a:accent3>
      <a:accent4>
        <a:srgbClr val="B8C5AE"/>
      </a:accent4>
      <a:accent5>
        <a:srgbClr val="C2B886"/>
      </a:accent5>
      <a:accent6>
        <a:srgbClr val="B8C5AE"/>
      </a:accent6>
      <a:hlink>
        <a:srgbClr val="C2B886"/>
      </a:hlink>
      <a:folHlink>
        <a:srgbClr val="B8C5AE"/>
      </a:folHlink>
    </a:clrScheme>
    <a:fontScheme name="Lato">
      <a:majorFont>
        <a:latin typeface="Lato Regular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29550</TotalTime>
  <Words>2407</Words>
  <Application>Microsoft Office PowerPoint</Application>
  <PresentationFormat>全屏显示(16:9)</PresentationFormat>
  <Paragraphs>338</Paragraphs>
  <Slides>31</Slides>
  <Notes>31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2" baseType="lpstr"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熊猫办公</dc:title>
  <dc:creator>www.tukuppt.com</dc:creator>
  <cp:keywords>tukuppt</cp:keywords>
  <cp:lastModifiedBy>ThinK For H</cp:lastModifiedBy>
  <cp:revision>3</cp:revision>
  <dcterms:created xsi:type="dcterms:W3CDTF">2014-11-26T08:06:19Z</dcterms:created>
  <dcterms:modified xsi:type="dcterms:W3CDTF">2018-06-14T14:32:45Z</dcterms:modified>
</cp:coreProperties>
</file>